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7" r:id="rId3"/>
    <p:sldId id="358" r:id="rId5"/>
    <p:sldId id="363" r:id="rId6"/>
    <p:sldId id="364" r:id="rId7"/>
    <p:sldId id="367" r:id="rId8"/>
    <p:sldId id="406" r:id="rId9"/>
    <p:sldId id="395" r:id="rId10"/>
    <p:sldId id="396" r:id="rId11"/>
    <p:sldId id="365" r:id="rId12"/>
    <p:sldId id="366" r:id="rId13"/>
    <p:sldId id="393" r:id="rId14"/>
    <p:sldId id="368" r:id="rId15"/>
    <p:sldId id="398" r:id="rId16"/>
    <p:sldId id="400" r:id="rId17"/>
    <p:sldId id="369" r:id="rId18"/>
    <p:sldId id="402" r:id="rId19"/>
    <p:sldId id="403" r:id="rId20"/>
    <p:sldId id="404" r:id="rId21"/>
    <p:sldId id="370" r:id="rId22"/>
    <p:sldId id="405" r:id="rId23"/>
    <p:sldId id="410" r:id="rId24"/>
    <p:sldId id="394" r:id="rId25"/>
    <p:sldId id="411" r:id="rId26"/>
    <p:sldId id="412" r:id="rId27"/>
    <p:sldId id="413" r:id="rId28"/>
    <p:sldId id="414" r:id="rId29"/>
    <p:sldId id="415" r:id="rId30"/>
    <p:sldId id="409" r:id="rId31"/>
    <p:sldId id="407" r:id="rId32"/>
    <p:sldId id="371" r:id="rId33"/>
  </p:sldIdLst>
  <p:sldSz cx="9144000" cy="5143500" type="screen16x9"/>
  <p:notesSz cx="6858000" cy="9144000"/>
  <p:defaultTextStyle>
    <a:defPPr>
      <a:defRPr lang="zh-CN"/>
    </a:defPPr>
    <a:lvl1pPr marL="0" algn="l" defTabSz="9334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725" algn="l" defTabSz="9334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4085" algn="l" defTabSz="9334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0810" algn="l" defTabSz="9334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8170" algn="l" defTabSz="9334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4895" algn="l" defTabSz="9334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02255" algn="l" defTabSz="9334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8980" algn="l" defTabSz="9334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6340" algn="l" defTabSz="9334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C"/>
    <a:srgbClr val="00182A"/>
    <a:srgbClr val="FFFFFF"/>
    <a:srgbClr val="CCECFF"/>
    <a:srgbClr val="66CCFF"/>
    <a:srgbClr val="00A1F2"/>
    <a:srgbClr val="008BD0"/>
    <a:srgbClr val="0099E6"/>
    <a:srgbClr val="2DB9FF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0" autoAdjust="0"/>
    <p:restoredTop sz="93918" autoAdjust="0"/>
  </p:normalViewPr>
  <p:slideViewPr>
    <p:cSldViewPr showGuides="1">
      <p:cViewPr>
        <p:scale>
          <a:sx n="75" d="100"/>
          <a:sy n="75" d="100"/>
        </p:scale>
        <p:origin x="-618" y="-1446"/>
      </p:cViewPr>
      <p:guideLst>
        <p:guide orient="horz" pos="1620"/>
        <p:guide pos="29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7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66CCFF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CCECFF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0DAC-B8D3-4027-A270-B3F8082B3CC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D948FFF-42EA-4932-BED3-F0C2295CE7A0}">
      <dgm:prSet phldrT="[Text]" custT="1"/>
      <dgm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237534C-AAC6-470C-A8DA-F8A061123991}" cxnId="{B29CEFE9-3849-436E-8D74-76F9EE39D731}" type="parTrans">
      <dgm:prSet/>
      <dgm:spPr/>
      <dgm:t>
        <a:bodyPr/>
        <a:lstStyle/>
        <a:p>
          <a:endParaRPr lang="id-ID"/>
        </a:p>
      </dgm:t>
    </dgm:pt>
    <dgm:pt modelId="{29D0ED8C-F496-40F0-B68D-AE6FB4C207A6}" cxnId="{B29CEFE9-3849-436E-8D74-76F9EE39D731}" type="sibTrans">
      <dgm:prSet/>
      <dgm:spPr/>
      <dgm:t>
        <a:bodyPr/>
        <a:lstStyle/>
        <a:p>
          <a:endParaRPr lang="id-ID"/>
        </a:p>
      </dgm:t>
    </dgm:pt>
    <dgm:pt modelId="{2C9F1BC4-7617-4D5C-BD2A-19DB2E7F2D79}">
      <dgm:prSet phldrT="[Text]" custT="1"/>
      <dgm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DFFDA90-0E8B-408A-AA0F-30877720C5D8}" cxnId="{F4CB33B9-A3E0-4DF5-872C-981408972B9A}" type="parTrans">
      <dgm:prSet/>
      <dgm:spPr/>
      <dgm:t>
        <a:bodyPr/>
        <a:lstStyle/>
        <a:p>
          <a:endParaRPr lang="id-ID"/>
        </a:p>
      </dgm:t>
    </dgm:pt>
    <dgm:pt modelId="{971844DC-089D-44DE-A708-63EA9984236F}" cxnId="{F4CB33B9-A3E0-4DF5-872C-981408972B9A}" type="sibTrans">
      <dgm:prSet/>
      <dgm:spPr/>
      <dgm:t>
        <a:bodyPr/>
        <a:lstStyle/>
        <a:p>
          <a:endParaRPr lang="id-ID"/>
        </a:p>
      </dgm:t>
    </dgm:pt>
    <dgm:pt modelId="{95A359A3-C865-4060-A57C-27F2EAFB3A1A}">
      <dgm:prSet phldrT="[Text]" custT="1"/>
      <dgm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BF96BD0-18C3-48E2-8732-CC99775EFBD0}" cxnId="{7DE56DAC-9B77-4578-B93E-89BA96958DF1}" type="parTrans">
      <dgm:prSet/>
      <dgm:spPr/>
      <dgm:t>
        <a:bodyPr/>
        <a:lstStyle/>
        <a:p>
          <a:endParaRPr lang="id-ID"/>
        </a:p>
      </dgm:t>
    </dgm:pt>
    <dgm:pt modelId="{FCC17653-93E3-495F-BCDD-4BA89ABEACE1}" cxnId="{7DE56DAC-9B77-4578-B93E-89BA96958DF1}" type="sibTrans">
      <dgm:prSet/>
      <dgm:spPr/>
      <dgm:t>
        <a:bodyPr/>
        <a:lstStyle/>
        <a:p>
          <a:endParaRPr lang="id-ID"/>
        </a:p>
      </dgm:t>
    </dgm:pt>
    <dgm:pt modelId="{8B5520C8-FC4D-44E2-8327-C0177041DF7C}">
      <dgm:prSet phldrT="[Text]" custT="1"/>
      <dgm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5D82303-A088-434D-91B8-27D88415B795}" cxnId="{53143694-6F73-49C1-9A61-9599A9B1C803}" type="sibTrans">
      <dgm:prSet/>
      <dgm:spPr/>
      <dgm:t>
        <a:bodyPr/>
        <a:lstStyle/>
        <a:p>
          <a:endParaRPr lang="id-ID"/>
        </a:p>
      </dgm:t>
    </dgm:pt>
    <dgm:pt modelId="{530257E7-7D8B-4178-87F0-674F8A2CC237}" cxnId="{53143694-6F73-49C1-9A61-9599A9B1C803}" type="parTrans">
      <dgm:prSet/>
      <dgm:spPr/>
      <dgm:t>
        <a:bodyPr/>
        <a:lstStyle/>
        <a:p>
          <a:endParaRPr lang="id-ID"/>
        </a:p>
      </dgm:t>
    </dgm:pt>
    <dgm:pt modelId="{EE03D307-EE02-4473-AC22-04725E28CDFF}" type="pres">
      <dgm:prSet presAssocID="{B7150DAC-B8D3-4027-A270-B3F8082B3CC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9E99C568-06EA-454E-ABD0-461C808F6825}" type="pres">
      <dgm:prSet presAssocID="{8B5520C8-FC4D-44E2-8327-C0177041DF7C}" presName="composite" presStyleCnt="0"/>
      <dgm:spPr/>
    </dgm:pt>
    <dgm:pt modelId="{A2A8D4E8-4CCE-402C-8A11-C92D1AD56F26}" type="pres">
      <dgm:prSet presAssocID="{8B5520C8-FC4D-44E2-8327-C0177041DF7C}" presName="LShape" presStyleLbl="alignNode1" presStyleIdx="0" presStyleCnt="7"/>
      <dgm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A55370A8-F487-4B93-A09C-B00A59634D11}" type="pres">
      <dgm:prSet presAssocID="{8B5520C8-FC4D-44E2-8327-C0177041DF7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6C0EBA-381A-4A9B-9C61-C5DD25A74C63}" type="pres">
      <dgm:prSet presAssocID="{8B5520C8-FC4D-44E2-8327-C0177041DF7C}" presName="Triangle" presStyleLbl="alignNode1" presStyleIdx="1" presStyleCnt="7"/>
      <dgm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26D69202-35DA-40A4-AD07-885D20319994}" type="pres">
      <dgm:prSet presAssocID="{E5D82303-A088-434D-91B8-27D88415B795}" presName="sibTrans" presStyleCnt="0"/>
      <dgm:spPr/>
    </dgm:pt>
    <dgm:pt modelId="{326F9168-3E9C-46B2-8022-227DF3F07A80}" type="pres">
      <dgm:prSet presAssocID="{E5D82303-A088-434D-91B8-27D88415B795}" presName="space" presStyleCnt="0"/>
      <dgm:spPr/>
    </dgm:pt>
    <dgm:pt modelId="{D539474A-D9DB-4164-8426-87C3AF267316}" type="pres">
      <dgm:prSet presAssocID="{CD948FFF-42EA-4932-BED3-F0C2295CE7A0}" presName="composite" presStyleCnt="0"/>
      <dgm:spPr/>
    </dgm:pt>
    <dgm:pt modelId="{4C0D0826-5125-4F28-8E24-7C194EF6F6EC}" type="pres">
      <dgm:prSet presAssocID="{CD948FFF-42EA-4932-BED3-F0C2295CE7A0}" presName="LShape" presStyleLbl="alignNode1" presStyleIdx="2" presStyleCnt="7"/>
      <dgm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6CDA114A-9F47-4A97-8ECE-EF58DD35E37B}" type="pres">
      <dgm:prSet presAssocID="{CD948FFF-42EA-4932-BED3-F0C2295CE7A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5E9884-7313-4824-AA7B-7644A2921B59}" type="pres">
      <dgm:prSet presAssocID="{CD948FFF-42EA-4932-BED3-F0C2295CE7A0}" presName="Triangle" presStyleLbl="alignNode1" presStyleIdx="3" presStyleCnt="7"/>
      <dgm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375B7AAF-3AD3-4484-A51B-3279D0B1BF49}" type="pres">
      <dgm:prSet presAssocID="{29D0ED8C-F496-40F0-B68D-AE6FB4C207A6}" presName="sibTrans" presStyleCnt="0"/>
      <dgm:spPr/>
    </dgm:pt>
    <dgm:pt modelId="{53B6DD80-0D97-4028-8E93-26A23F1F51E0}" type="pres">
      <dgm:prSet presAssocID="{29D0ED8C-F496-40F0-B68D-AE6FB4C207A6}" presName="space" presStyleCnt="0"/>
      <dgm:spPr/>
    </dgm:pt>
    <dgm:pt modelId="{2CE8C0EC-507D-4888-8A78-AB149A2BE3EC}" type="pres">
      <dgm:prSet presAssocID="{2C9F1BC4-7617-4D5C-BD2A-19DB2E7F2D79}" presName="composite" presStyleCnt="0"/>
      <dgm:spPr/>
    </dgm:pt>
    <dgm:pt modelId="{EA5C62C8-10CA-45B9-9109-1C43CFDC01DE}" type="pres">
      <dgm:prSet presAssocID="{2C9F1BC4-7617-4D5C-BD2A-19DB2E7F2D79}" presName="LShape" presStyleLbl="alignNode1" presStyleIdx="4" presStyleCnt="7"/>
      <dgm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74173EAB-2E84-42DC-883F-82FE79E98E81}" type="pres">
      <dgm:prSet presAssocID="{2C9F1BC4-7617-4D5C-BD2A-19DB2E7F2D7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512A4C-4F51-4C6C-ABF3-268A47E2ADB6}" type="pres">
      <dgm:prSet presAssocID="{2C9F1BC4-7617-4D5C-BD2A-19DB2E7F2D79}" presName="Triangle" presStyleLbl="alignNode1" presStyleIdx="5" presStyleCnt="7"/>
      <dgm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18DC2FC4-7E20-4D78-89DA-1D9EFA32AEDE}" type="pres">
      <dgm:prSet presAssocID="{971844DC-089D-44DE-A708-63EA9984236F}" presName="sibTrans" presStyleCnt="0"/>
      <dgm:spPr/>
    </dgm:pt>
    <dgm:pt modelId="{5A076FD2-FC06-403D-8314-CBA815213B39}" type="pres">
      <dgm:prSet presAssocID="{971844DC-089D-44DE-A708-63EA9984236F}" presName="space" presStyleCnt="0"/>
      <dgm:spPr/>
    </dgm:pt>
    <dgm:pt modelId="{0EC324B9-72BA-4B61-81D8-A8D2BC2E5A72}" type="pres">
      <dgm:prSet presAssocID="{95A359A3-C865-4060-A57C-27F2EAFB3A1A}" presName="composite" presStyleCnt="0"/>
      <dgm:spPr/>
    </dgm:pt>
    <dgm:pt modelId="{029EA8C9-276E-4805-ADD6-A16C0665E314}" type="pres">
      <dgm:prSet presAssocID="{95A359A3-C865-4060-A57C-27F2EAFB3A1A}" presName="LShape" presStyleLbl="alignNode1" presStyleIdx="6" presStyleCnt="7"/>
      <dgm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EC06DD5D-4B96-49B8-BF24-298156E05FB1}" type="pres">
      <dgm:prSet presAssocID="{95A359A3-C865-4060-A57C-27F2EAFB3A1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0B3017A-2288-44AD-A9DC-4665FF2D9B19}" type="presOf" srcId="{B7150DAC-B8D3-4027-A270-B3F8082B3CC3}" destId="{EE03D307-EE02-4473-AC22-04725E28CDFF}" srcOrd="0" destOrd="0" presId="urn:microsoft.com/office/officeart/2009/3/layout/StepUpProcess"/>
    <dgm:cxn modelId="{077BBB3E-F14A-4A38-A1E2-DF351E5CCA11}" type="presOf" srcId="{CD948FFF-42EA-4932-BED3-F0C2295CE7A0}" destId="{6CDA114A-9F47-4A97-8ECE-EF58DD35E37B}" srcOrd="0" destOrd="0" presId="urn:microsoft.com/office/officeart/2009/3/layout/StepUpProcess"/>
    <dgm:cxn modelId="{7DE56DAC-9B77-4578-B93E-89BA96958DF1}" srcId="{B7150DAC-B8D3-4027-A270-B3F8082B3CC3}" destId="{95A359A3-C865-4060-A57C-27F2EAFB3A1A}" srcOrd="3" destOrd="0" parTransId="{0BF96BD0-18C3-48E2-8732-CC99775EFBD0}" sibTransId="{FCC17653-93E3-495F-BCDD-4BA89ABEACE1}"/>
    <dgm:cxn modelId="{53143694-6F73-49C1-9A61-9599A9B1C803}" srcId="{B7150DAC-B8D3-4027-A270-B3F8082B3CC3}" destId="{8B5520C8-FC4D-44E2-8327-C0177041DF7C}" srcOrd="0" destOrd="0" parTransId="{530257E7-7D8B-4178-87F0-674F8A2CC237}" sibTransId="{E5D82303-A088-434D-91B8-27D88415B795}"/>
    <dgm:cxn modelId="{CD675D5A-D01B-45C2-8FE1-C5E004A0D45F}" type="presOf" srcId="{8B5520C8-FC4D-44E2-8327-C0177041DF7C}" destId="{A55370A8-F487-4B93-A09C-B00A59634D11}" srcOrd="0" destOrd="0" presId="urn:microsoft.com/office/officeart/2009/3/layout/StepUpProcess"/>
    <dgm:cxn modelId="{35E00936-4274-40FD-AEBB-6D8DB6070EBB}" type="presOf" srcId="{95A359A3-C865-4060-A57C-27F2EAFB3A1A}" destId="{EC06DD5D-4B96-49B8-BF24-298156E05FB1}" srcOrd="0" destOrd="0" presId="urn:microsoft.com/office/officeart/2009/3/layout/StepUpProcess"/>
    <dgm:cxn modelId="{B29CEFE9-3849-436E-8D74-76F9EE39D731}" srcId="{B7150DAC-B8D3-4027-A270-B3F8082B3CC3}" destId="{CD948FFF-42EA-4932-BED3-F0C2295CE7A0}" srcOrd="1" destOrd="0" parTransId="{1237534C-AAC6-470C-A8DA-F8A061123991}" sibTransId="{29D0ED8C-F496-40F0-B68D-AE6FB4C207A6}"/>
    <dgm:cxn modelId="{E82952E1-86A1-4697-ADB0-629D319AA829}" type="presOf" srcId="{2C9F1BC4-7617-4D5C-BD2A-19DB2E7F2D79}" destId="{74173EAB-2E84-42DC-883F-82FE79E98E81}" srcOrd="0" destOrd="0" presId="urn:microsoft.com/office/officeart/2009/3/layout/StepUpProcess"/>
    <dgm:cxn modelId="{F4CB33B9-A3E0-4DF5-872C-981408972B9A}" srcId="{B7150DAC-B8D3-4027-A270-B3F8082B3CC3}" destId="{2C9F1BC4-7617-4D5C-BD2A-19DB2E7F2D79}" srcOrd="2" destOrd="0" parTransId="{1DFFDA90-0E8B-408A-AA0F-30877720C5D8}" sibTransId="{971844DC-089D-44DE-A708-63EA9984236F}"/>
    <dgm:cxn modelId="{D2107CA6-C5E7-4E93-B9F2-3D6D45BEE2A8}" type="presParOf" srcId="{EE03D307-EE02-4473-AC22-04725E28CDFF}" destId="{9E99C568-06EA-454E-ABD0-461C808F6825}" srcOrd="0" destOrd="0" presId="urn:microsoft.com/office/officeart/2009/3/layout/StepUpProcess"/>
    <dgm:cxn modelId="{2005A292-E6B1-42F6-BE3B-19718FC67CFF}" type="presParOf" srcId="{9E99C568-06EA-454E-ABD0-461C808F6825}" destId="{A2A8D4E8-4CCE-402C-8A11-C92D1AD56F26}" srcOrd="0" destOrd="0" presId="urn:microsoft.com/office/officeart/2009/3/layout/StepUpProcess"/>
    <dgm:cxn modelId="{A894B8A4-D7E1-4B87-BBAA-4387F1A1203C}" type="presParOf" srcId="{9E99C568-06EA-454E-ABD0-461C808F6825}" destId="{A55370A8-F487-4B93-A09C-B00A59634D11}" srcOrd="1" destOrd="0" presId="urn:microsoft.com/office/officeart/2009/3/layout/StepUpProcess"/>
    <dgm:cxn modelId="{FDB4A69D-D2D3-45C0-A9C6-E5413FAE4916}" type="presParOf" srcId="{9E99C568-06EA-454E-ABD0-461C808F6825}" destId="{9F6C0EBA-381A-4A9B-9C61-C5DD25A74C63}" srcOrd="2" destOrd="0" presId="urn:microsoft.com/office/officeart/2009/3/layout/StepUpProcess"/>
    <dgm:cxn modelId="{B4CEBC07-795E-46E1-A6E2-7C757B194C57}" type="presParOf" srcId="{EE03D307-EE02-4473-AC22-04725E28CDFF}" destId="{26D69202-35DA-40A4-AD07-885D20319994}" srcOrd="1" destOrd="0" presId="urn:microsoft.com/office/officeart/2009/3/layout/StepUpProcess"/>
    <dgm:cxn modelId="{D50DB3C9-465C-47AC-8467-64E61F0B2273}" type="presParOf" srcId="{26D69202-35DA-40A4-AD07-885D20319994}" destId="{326F9168-3E9C-46B2-8022-227DF3F07A80}" srcOrd="0" destOrd="0" presId="urn:microsoft.com/office/officeart/2009/3/layout/StepUpProcess"/>
    <dgm:cxn modelId="{C98A63A7-508E-4CA0-AA1F-5DF1A747ECFE}" type="presParOf" srcId="{EE03D307-EE02-4473-AC22-04725E28CDFF}" destId="{D539474A-D9DB-4164-8426-87C3AF267316}" srcOrd="2" destOrd="0" presId="urn:microsoft.com/office/officeart/2009/3/layout/StepUpProcess"/>
    <dgm:cxn modelId="{F57DFA77-E97B-4DC7-95DF-C6C7129A18E5}" type="presParOf" srcId="{D539474A-D9DB-4164-8426-87C3AF267316}" destId="{4C0D0826-5125-4F28-8E24-7C194EF6F6EC}" srcOrd="0" destOrd="0" presId="urn:microsoft.com/office/officeart/2009/3/layout/StepUpProcess"/>
    <dgm:cxn modelId="{EEE3CC49-3171-473E-9E1E-13197AC3BE8D}" type="presParOf" srcId="{D539474A-D9DB-4164-8426-87C3AF267316}" destId="{6CDA114A-9F47-4A97-8ECE-EF58DD35E37B}" srcOrd="1" destOrd="0" presId="urn:microsoft.com/office/officeart/2009/3/layout/StepUpProcess"/>
    <dgm:cxn modelId="{CF40D452-7B55-430B-A5A3-994A2E8B32B1}" type="presParOf" srcId="{D539474A-D9DB-4164-8426-87C3AF267316}" destId="{655E9884-7313-4824-AA7B-7644A2921B59}" srcOrd="2" destOrd="0" presId="urn:microsoft.com/office/officeart/2009/3/layout/StepUpProcess"/>
    <dgm:cxn modelId="{0216D8DD-462B-426A-BA47-6043E4942D59}" type="presParOf" srcId="{EE03D307-EE02-4473-AC22-04725E28CDFF}" destId="{375B7AAF-3AD3-4484-A51B-3279D0B1BF49}" srcOrd="3" destOrd="0" presId="urn:microsoft.com/office/officeart/2009/3/layout/StepUpProcess"/>
    <dgm:cxn modelId="{317FA5ED-8BD7-4F01-8E94-CD47F9F12F9E}" type="presParOf" srcId="{375B7AAF-3AD3-4484-A51B-3279D0B1BF49}" destId="{53B6DD80-0D97-4028-8E93-26A23F1F51E0}" srcOrd="0" destOrd="0" presId="urn:microsoft.com/office/officeart/2009/3/layout/StepUpProcess"/>
    <dgm:cxn modelId="{060C4577-6CB0-485C-B453-C3E0DE27CD85}" type="presParOf" srcId="{EE03D307-EE02-4473-AC22-04725E28CDFF}" destId="{2CE8C0EC-507D-4888-8A78-AB149A2BE3EC}" srcOrd="4" destOrd="0" presId="urn:microsoft.com/office/officeart/2009/3/layout/StepUpProcess"/>
    <dgm:cxn modelId="{1D2B6ABF-83D1-465B-A55C-7E43CAA87533}" type="presParOf" srcId="{2CE8C0EC-507D-4888-8A78-AB149A2BE3EC}" destId="{EA5C62C8-10CA-45B9-9109-1C43CFDC01DE}" srcOrd="0" destOrd="0" presId="urn:microsoft.com/office/officeart/2009/3/layout/StepUpProcess"/>
    <dgm:cxn modelId="{D7EF4246-828C-45A0-AA73-973B7135609D}" type="presParOf" srcId="{2CE8C0EC-507D-4888-8A78-AB149A2BE3EC}" destId="{74173EAB-2E84-42DC-883F-82FE79E98E81}" srcOrd="1" destOrd="0" presId="urn:microsoft.com/office/officeart/2009/3/layout/StepUpProcess"/>
    <dgm:cxn modelId="{752EB5D4-84F4-4AB9-A555-1998BA8B6552}" type="presParOf" srcId="{2CE8C0EC-507D-4888-8A78-AB149A2BE3EC}" destId="{85512A4C-4F51-4C6C-ABF3-268A47E2ADB6}" srcOrd="2" destOrd="0" presId="urn:microsoft.com/office/officeart/2009/3/layout/StepUpProcess"/>
    <dgm:cxn modelId="{C2006A8A-7112-45C6-ADA8-230D93989851}" type="presParOf" srcId="{EE03D307-EE02-4473-AC22-04725E28CDFF}" destId="{18DC2FC4-7E20-4D78-89DA-1D9EFA32AEDE}" srcOrd="5" destOrd="0" presId="urn:microsoft.com/office/officeart/2009/3/layout/StepUpProcess"/>
    <dgm:cxn modelId="{97BC6394-7F11-40EC-83C8-0F863DFB9215}" type="presParOf" srcId="{18DC2FC4-7E20-4D78-89DA-1D9EFA32AEDE}" destId="{5A076FD2-FC06-403D-8314-CBA815213B39}" srcOrd="0" destOrd="0" presId="urn:microsoft.com/office/officeart/2009/3/layout/StepUpProcess"/>
    <dgm:cxn modelId="{ADB303B2-F981-4FD5-9F36-55E8D23C1D52}" type="presParOf" srcId="{EE03D307-EE02-4473-AC22-04725E28CDFF}" destId="{0EC324B9-72BA-4B61-81D8-A8D2BC2E5A72}" srcOrd="6" destOrd="0" presId="urn:microsoft.com/office/officeart/2009/3/layout/StepUpProcess"/>
    <dgm:cxn modelId="{01C37661-2C14-40D0-AEFA-00D4B0B01AC8}" type="presParOf" srcId="{0EC324B9-72BA-4B61-81D8-A8D2BC2E5A72}" destId="{029EA8C9-276E-4805-ADD6-A16C0665E314}" srcOrd="0" destOrd="0" presId="urn:microsoft.com/office/officeart/2009/3/layout/StepUpProcess"/>
    <dgm:cxn modelId="{88CE90E7-64F7-407A-A03A-8F89DDDB8F58}" type="presParOf" srcId="{0EC324B9-72BA-4B61-81D8-A8D2BC2E5A72}" destId="{EC06DD5D-4B96-49B8-BF24-298156E05FB1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771E1-06CC-4AE4-A830-5759365A901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F1C8B1E-3D66-4285-B3A0-9E861CC975C6}">
      <dgm:prSet phldrT="[Text]"/>
      <dgm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DAF6F8C-A7BB-483F-B799-FA47690D0074}" cxnId="{F9507BEA-BE7D-4161-8E3B-1A16F93CB7FE}" type="parTrans">
      <dgm:prSet/>
      <dgm:spPr/>
      <dgm:t>
        <a:bodyPr/>
        <a:lstStyle/>
        <a:p>
          <a:endParaRPr lang="id-ID"/>
        </a:p>
      </dgm:t>
    </dgm:pt>
    <dgm:pt modelId="{D8572B57-0547-45DC-83A8-8A63C7026065}" cxnId="{F9507BEA-BE7D-4161-8E3B-1A16F93CB7FE}" type="sibTrans">
      <dgm:prSet/>
      <dgm:spPr/>
      <dgm:t>
        <a:bodyPr/>
        <a:lstStyle/>
        <a:p>
          <a:endParaRPr lang="id-ID"/>
        </a:p>
      </dgm:t>
    </dgm:pt>
    <dgm:pt modelId="{E5332D9B-44E0-4708-B318-CBCEA372F558}">
      <dgm:prSet phldrT="[Text]"/>
      <dgm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5370C49-95D9-479C-8453-43550A26D346}" cxnId="{C8824451-C174-4093-9CDE-244EE890D4FE}" type="parTrans">
      <dgm:prSet/>
      <dgm:spPr/>
      <dgm:t>
        <a:bodyPr/>
        <a:lstStyle/>
        <a:p>
          <a:endParaRPr lang="id-ID"/>
        </a:p>
      </dgm:t>
    </dgm:pt>
    <dgm:pt modelId="{7AFDF7EA-EC20-4DD1-AE2A-94102CC6FC94}" cxnId="{C8824451-C174-4093-9CDE-244EE890D4FE}" type="sibTrans">
      <dgm:prSet/>
      <dgm:spPr/>
      <dgm:t>
        <a:bodyPr/>
        <a:lstStyle/>
        <a:p>
          <a:endParaRPr lang="id-ID"/>
        </a:p>
      </dgm:t>
    </dgm:pt>
    <dgm:pt modelId="{DCE3A0BA-12B3-48F5-9318-C4E558AD7D21}">
      <dgm:prSet phldrT="[Text]"/>
      <dgm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B45CD43-B924-43E8-B46A-EA377B5369AF}" cxnId="{C7B57F57-7D44-46F7-AEE0-692A416A18C8}" type="parTrans">
      <dgm:prSet/>
      <dgm:spPr/>
      <dgm:t>
        <a:bodyPr/>
        <a:lstStyle/>
        <a:p>
          <a:endParaRPr lang="id-ID"/>
        </a:p>
      </dgm:t>
    </dgm:pt>
    <dgm:pt modelId="{10CB2C7E-B770-4294-AD50-7BC6369CE7E9}" cxnId="{C7B57F57-7D44-46F7-AEE0-692A416A18C8}" type="sibTrans">
      <dgm:prSet/>
      <dgm:spPr/>
      <dgm:t>
        <a:bodyPr/>
        <a:lstStyle/>
        <a:p>
          <a:endParaRPr lang="id-ID"/>
        </a:p>
      </dgm:t>
    </dgm:pt>
    <dgm:pt modelId="{B7422014-A3EC-47E3-BC8D-B5C96DFA7081}">
      <dgm:prSet phldrT="[Text]"/>
      <dgm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AD1D6C6E-5621-4CBB-9120-B03E72B2D3C0}" cxnId="{434F2CE1-6B10-44AC-B27A-750ACB4A4AEC}" type="parTrans">
      <dgm:prSet/>
      <dgm:spPr/>
      <dgm:t>
        <a:bodyPr/>
        <a:lstStyle/>
        <a:p>
          <a:endParaRPr lang="id-ID"/>
        </a:p>
      </dgm:t>
    </dgm:pt>
    <dgm:pt modelId="{C85400F7-98CB-4F22-98D0-D9BD340112A9}" cxnId="{434F2CE1-6B10-44AC-B27A-750ACB4A4AEC}" type="sibTrans">
      <dgm:prSet/>
      <dgm:spPr/>
      <dgm:t>
        <a:bodyPr/>
        <a:lstStyle/>
        <a:p>
          <a:endParaRPr lang="id-ID"/>
        </a:p>
      </dgm:t>
    </dgm:pt>
    <dgm:pt modelId="{CFB768BC-C2B4-4E22-8CC3-53FD13DB912E}" type="pres">
      <dgm:prSet presAssocID="{541771E1-06CC-4AE4-A830-5759365A901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A57A707D-FBD4-41A9-85B3-C834CAE10F95}" type="pres">
      <dgm:prSet presAssocID="{B7422014-A3EC-47E3-BC8D-B5C96DFA7081}" presName="Accent1" presStyleCnt="0"/>
      <dgm:spPr/>
      <dgm:t>
        <a:bodyPr/>
        <a:lstStyle/>
        <a:p>
          <a:endParaRPr lang="id-ID"/>
        </a:p>
      </dgm:t>
    </dgm:pt>
    <dgm:pt modelId="{9AA9D525-BCD2-478E-ADBF-B69A6D1830A0}" type="pres">
      <dgm:prSet presAssocID="{B7422014-A3EC-47E3-BC8D-B5C96DFA7081}" presName="Accent" presStyleLbl="node1" presStyleIdx="0" presStyleCnt="4"/>
      <dgm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D2E597FC-40AF-4999-8C9D-3B6C839A1697}" type="pres">
      <dgm:prSet presAssocID="{B7422014-A3EC-47E3-BC8D-B5C96DFA708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16923B-2E08-47E0-AF2C-8E4DABB69B47}" type="pres">
      <dgm:prSet presAssocID="{3F1C8B1E-3D66-4285-B3A0-9E861CC975C6}" presName="Accent2" presStyleCnt="0"/>
      <dgm:spPr/>
      <dgm:t>
        <a:bodyPr/>
        <a:lstStyle/>
        <a:p>
          <a:endParaRPr lang="id-ID"/>
        </a:p>
      </dgm:t>
    </dgm:pt>
    <dgm:pt modelId="{2A5AAD22-35E3-4CE5-923F-3C5896B8943E}" type="pres">
      <dgm:prSet presAssocID="{3F1C8B1E-3D66-4285-B3A0-9E861CC975C6}" presName="Accent" presStyleLbl="node1" presStyleIdx="1" presStyleCnt="4"/>
      <dgm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BD8EF5E2-9955-464E-80AD-53062C24C396}" type="pres">
      <dgm:prSet presAssocID="{3F1C8B1E-3D66-4285-B3A0-9E861CC975C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0A107E-D6E7-4267-9BAA-628D9D9DFC17}" type="pres">
      <dgm:prSet presAssocID="{E5332D9B-44E0-4708-B318-CBCEA372F558}" presName="Accent3" presStyleCnt="0"/>
      <dgm:spPr/>
      <dgm:t>
        <a:bodyPr/>
        <a:lstStyle/>
        <a:p>
          <a:endParaRPr lang="id-ID"/>
        </a:p>
      </dgm:t>
    </dgm:pt>
    <dgm:pt modelId="{FC92541E-3533-4C80-ADC9-51E2A26FF153}" type="pres">
      <dgm:prSet presAssocID="{E5332D9B-44E0-4708-B318-CBCEA372F558}" presName="Accent" presStyleLbl="node1" presStyleIdx="2" presStyleCnt="4"/>
      <dgm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BFFADFB2-251B-4AB1-9AF7-157A1F562260}" type="pres">
      <dgm:prSet presAssocID="{E5332D9B-44E0-4708-B318-CBCEA372F55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36BA7D-3E20-4642-9308-0061F8AEFFCF}" type="pres">
      <dgm:prSet presAssocID="{DCE3A0BA-12B3-48F5-9318-C4E558AD7D21}" presName="Accent4" presStyleCnt="0"/>
      <dgm:spPr/>
      <dgm:t>
        <a:bodyPr/>
        <a:lstStyle/>
        <a:p>
          <a:endParaRPr lang="id-ID"/>
        </a:p>
      </dgm:t>
    </dgm:pt>
    <dgm:pt modelId="{F8F5DDCB-FE61-4F60-AB87-673DDFF71661}" type="pres">
      <dgm:prSet presAssocID="{DCE3A0BA-12B3-48F5-9318-C4E558AD7D21}" presName="Accent" presStyleLbl="node1" presStyleIdx="3" presStyleCnt="4"/>
      <dgm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411061B4-4F1F-4000-B78E-0FA0082A7768}" type="pres">
      <dgm:prSet presAssocID="{DCE3A0BA-12B3-48F5-9318-C4E558AD7D2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34F2CE1-6B10-44AC-B27A-750ACB4A4AEC}" srcId="{541771E1-06CC-4AE4-A830-5759365A901A}" destId="{B7422014-A3EC-47E3-BC8D-B5C96DFA7081}" srcOrd="0" destOrd="0" parTransId="{AD1D6C6E-5621-4CBB-9120-B03E72B2D3C0}" sibTransId="{C85400F7-98CB-4F22-98D0-D9BD340112A9}"/>
    <dgm:cxn modelId="{F617AD30-11F4-41D4-A47F-D56D3C27E467}" type="presOf" srcId="{DCE3A0BA-12B3-48F5-9318-C4E558AD7D21}" destId="{411061B4-4F1F-4000-B78E-0FA0082A7768}" srcOrd="0" destOrd="0" presId="urn:microsoft.com/office/officeart/2009/layout/CircleArrowProcess"/>
    <dgm:cxn modelId="{715C3B76-0211-498D-81AC-F9E95A777CD2}" type="presOf" srcId="{E5332D9B-44E0-4708-B318-CBCEA372F558}" destId="{BFFADFB2-251B-4AB1-9AF7-157A1F562260}" srcOrd="0" destOrd="0" presId="urn:microsoft.com/office/officeart/2009/layout/CircleArrowProcess"/>
    <dgm:cxn modelId="{00816B42-0912-4BB0-A565-4D299346853C}" type="presOf" srcId="{541771E1-06CC-4AE4-A830-5759365A901A}" destId="{CFB768BC-C2B4-4E22-8CC3-53FD13DB912E}" srcOrd="0" destOrd="0" presId="urn:microsoft.com/office/officeart/2009/layout/CircleArrowProcess"/>
    <dgm:cxn modelId="{C8824451-C174-4093-9CDE-244EE890D4FE}" srcId="{541771E1-06CC-4AE4-A830-5759365A901A}" destId="{E5332D9B-44E0-4708-B318-CBCEA372F558}" srcOrd="2" destOrd="0" parTransId="{95370C49-95D9-479C-8453-43550A26D346}" sibTransId="{7AFDF7EA-EC20-4DD1-AE2A-94102CC6FC94}"/>
    <dgm:cxn modelId="{98C9A0F3-0BD2-4B39-AFF8-B6F504093E1B}" type="presOf" srcId="{B7422014-A3EC-47E3-BC8D-B5C96DFA7081}" destId="{D2E597FC-40AF-4999-8C9D-3B6C839A1697}" srcOrd="0" destOrd="0" presId="urn:microsoft.com/office/officeart/2009/layout/CircleArrowProcess"/>
    <dgm:cxn modelId="{F9507BEA-BE7D-4161-8E3B-1A16F93CB7FE}" srcId="{541771E1-06CC-4AE4-A830-5759365A901A}" destId="{3F1C8B1E-3D66-4285-B3A0-9E861CC975C6}" srcOrd="1" destOrd="0" parTransId="{4DAF6F8C-A7BB-483F-B799-FA47690D0074}" sibTransId="{D8572B57-0547-45DC-83A8-8A63C7026065}"/>
    <dgm:cxn modelId="{C7B57F57-7D44-46F7-AEE0-692A416A18C8}" srcId="{541771E1-06CC-4AE4-A830-5759365A901A}" destId="{DCE3A0BA-12B3-48F5-9318-C4E558AD7D21}" srcOrd="3" destOrd="0" parTransId="{1B45CD43-B924-43E8-B46A-EA377B5369AF}" sibTransId="{10CB2C7E-B770-4294-AD50-7BC6369CE7E9}"/>
    <dgm:cxn modelId="{FA2AE7B9-C892-4EBF-84AE-3247E79F4B8F}" type="presOf" srcId="{3F1C8B1E-3D66-4285-B3A0-9E861CC975C6}" destId="{BD8EF5E2-9955-464E-80AD-53062C24C396}" srcOrd="0" destOrd="0" presId="urn:microsoft.com/office/officeart/2009/layout/CircleArrowProcess"/>
    <dgm:cxn modelId="{5C3B873B-EC54-431A-B67A-72D1A7C997E3}" type="presParOf" srcId="{CFB768BC-C2B4-4E22-8CC3-53FD13DB912E}" destId="{A57A707D-FBD4-41A9-85B3-C834CAE10F95}" srcOrd="0" destOrd="0" presId="urn:microsoft.com/office/officeart/2009/layout/CircleArrowProcess"/>
    <dgm:cxn modelId="{0265E843-8B3D-4E12-986C-2C8C0628BA77}" type="presParOf" srcId="{A57A707D-FBD4-41A9-85B3-C834CAE10F95}" destId="{9AA9D525-BCD2-478E-ADBF-B69A6D1830A0}" srcOrd="0" destOrd="0" presId="urn:microsoft.com/office/officeart/2009/layout/CircleArrowProcess"/>
    <dgm:cxn modelId="{B5F0B867-39FB-4740-886A-DA3F8F27E786}" type="presParOf" srcId="{CFB768BC-C2B4-4E22-8CC3-53FD13DB912E}" destId="{D2E597FC-40AF-4999-8C9D-3B6C839A1697}" srcOrd="1" destOrd="0" presId="urn:microsoft.com/office/officeart/2009/layout/CircleArrowProcess"/>
    <dgm:cxn modelId="{21FBB98A-A3A1-4BC9-B528-23AEB0B415AE}" type="presParOf" srcId="{CFB768BC-C2B4-4E22-8CC3-53FD13DB912E}" destId="{6716923B-2E08-47E0-AF2C-8E4DABB69B47}" srcOrd="2" destOrd="0" presId="urn:microsoft.com/office/officeart/2009/layout/CircleArrowProcess"/>
    <dgm:cxn modelId="{83544537-776B-4AF1-9A52-DB139C652D02}" type="presParOf" srcId="{6716923B-2E08-47E0-AF2C-8E4DABB69B47}" destId="{2A5AAD22-35E3-4CE5-923F-3C5896B8943E}" srcOrd="0" destOrd="0" presId="urn:microsoft.com/office/officeart/2009/layout/CircleArrowProcess"/>
    <dgm:cxn modelId="{AB2A4309-0C7E-43DD-A1A4-C88EA6B73457}" type="presParOf" srcId="{CFB768BC-C2B4-4E22-8CC3-53FD13DB912E}" destId="{BD8EF5E2-9955-464E-80AD-53062C24C396}" srcOrd="3" destOrd="0" presId="urn:microsoft.com/office/officeart/2009/layout/CircleArrowProcess"/>
    <dgm:cxn modelId="{B62CBD4A-D8FA-4AA1-AE31-52F136070020}" type="presParOf" srcId="{CFB768BC-C2B4-4E22-8CC3-53FD13DB912E}" destId="{220A107E-D6E7-4267-9BAA-628D9D9DFC17}" srcOrd="4" destOrd="0" presId="urn:microsoft.com/office/officeart/2009/layout/CircleArrowProcess"/>
    <dgm:cxn modelId="{D9862838-2B13-4028-AC2F-53E5D57D6728}" type="presParOf" srcId="{220A107E-D6E7-4267-9BAA-628D9D9DFC17}" destId="{FC92541E-3533-4C80-ADC9-51E2A26FF153}" srcOrd="0" destOrd="0" presId="urn:microsoft.com/office/officeart/2009/layout/CircleArrowProcess"/>
    <dgm:cxn modelId="{CA8210BD-CD03-46DE-BFCF-B537B379C1CE}" type="presParOf" srcId="{CFB768BC-C2B4-4E22-8CC3-53FD13DB912E}" destId="{BFFADFB2-251B-4AB1-9AF7-157A1F562260}" srcOrd="5" destOrd="0" presId="urn:microsoft.com/office/officeart/2009/layout/CircleArrowProcess"/>
    <dgm:cxn modelId="{3981BEAF-90B7-4A64-8E15-BF6D32F24CE7}" type="presParOf" srcId="{CFB768BC-C2B4-4E22-8CC3-53FD13DB912E}" destId="{C836BA7D-3E20-4642-9308-0061F8AEFFCF}" srcOrd="6" destOrd="0" presId="urn:microsoft.com/office/officeart/2009/layout/CircleArrowProcess"/>
    <dgm:cxn modelId="{51DDCB47-D6BC-4498-97A5-2559690F98A2}" type="presParOf" srcId="{C836BA7D-3E20-4642-9308-0061F8AEFFCF}" destId="{F8F5DDCB-FE61-4F60-AB87-673DDFF71661}" srcOrd="0" destOrd="0" presId="urn:microsoft.com/office/officeart/2009/layout/CircleArrowProcess"/>
    <dgm:cxn modelId="{84B2A73E-3A83-484C-95E4-76EB93146656}" type="presParOf" srcId="{CFB768BC-C2B4-4E22-8CC3-53FD13DB912E}" destId="{411061B4-4F1F-4000-B78E-0FA0082A776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8D4E8-4CCE-402C-8A11-C92D1AD56F26}">
      <dsp:nvSpPr>
        <dsp:cNvPr id="0" name=""/>
        <dsp:cNvSpPr/>
      </dsp:nvSpPr>
      <dsp:spPr>
        <a:xfrm rot="5400000">
          <a:off x="369418" y="1546158"/>
          <a:ext cx="1102401" cy="1834371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370A8-F487-4B93-A09C-B00A59634D11}">
      <dsp:nvSpPr>
        <dsp:cNvPr id="0" name=""/>
        <dsp:cNvSpPr/>
      </dsp:nvSpPr>
      <dsp:spPr>
        <a:xfrm>
          <a:off x="185400" y="2094240"/>
          <a:ext cx="1656080" cy="145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185400" y="2094240"/>
        <a:ext cx="1656080" cy="1451651"/>
      </dsp:txXfrm>
    </dsp:sp>
    <dsp:sp modelId="{9F6C0EBA-381A-4A9B-9C61-C5DD25A74C63}">
      <dsp:nvSpPr>
        <dsp:cNvPr id="0" name=""/>
        <dsp:cNvSpPr/>
      </dsp:nvSpPr>
      <dsp:spPr>
        <a:xfrm>
          <a:off x="1529012" y="1411109"/>
          <a:ext cx="312468" cy="312468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D0826-5125-4F28-8E24-7C194EF6F6EC}">
      <dsp:nvSpPr>
        <dsp:cNvPr id="0" name=""/>
        <dsp:cNvSpPr/>
      </dsp:nvSpPr>
      <dsp:spPr>
        <a:xfrm rot="5400000">
          <a:off x="2396784" y="1044484"/>
          <a:ext cx="1102401" cy="1834371"/>
        </a:xfrm>
        <a:prstGeom prst="corner">
          <a:avLst>
            <a:gd name="adj1" fmla="val 16120"/>
            <a:gd name="adj2" fmla="val 1611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A114A-9F47-4A97-8ECE-EF58DD35E37B}">
      <dsp:nvSpPr>
        <dsp:cNvPr id="0" name=""/>
        <dsp:cNvSpPr/>
      </dsp:nvSpPr>
      <dsp:spPr>
        <a:xfrm>
          <a:off x="2212766" y="1592566"/>
          <a:ext cx="1656080" cy="145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212766" y="1592566"/>
        <a:ext cx="1656080" cy="1451651"/>
      </dsp:txXfrm>
    </dsp:sp>
    <dsp:sp modelId="{655E9884-7313-4824-AA7B-7644A2921B59}">
      <dsp:nvSpPr>
        <dsp:cNvPr id="0" name=""/>
        <dsp:cNvSpPr/>
      </dsp:nvSpPr>
      <dsp:spPr>
        <a:xfrm>
          <a:off x="3556379" y="909436"/>
          <a:ext cx="312468" cy="312468"/>
        </a:xfrm>
        <a:prstGeom prst="triangle">
          <a:avLst>
            <a:gd name="adj" fmla="val 10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C62C8-10CA-45B9-9109-1C43CFDC01DE}">
      <dsp:nvSpPr>
        <dsp:cNvPr id="0" name=""/>
        <dsp:cNvSpPr/>
      </dsp:nvSpPr>
      <dsp:spPr>
        <a:xfrm rot="5400000">
          <a:off x="4424150" y="542810"/>
          <a:ext cx="1102401" cy="1834371"/>
        </a:xfrm>
        <a:prstGeom prst="corner">
          <a:avLst>
            <a:gd name="adj1" fmla="val 16120"/>
            <a:gd name="adj2" fmla="val 1611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73EAB-2E84-42DC-883F-82FE79E98E81}">
      <dsp:nvSpPr>
        <dsp:cNvPr id="0" name=""/>
        <dsp:cNvSpPr/>
      </dsp:nvSpPr>
      <dsp:spPr>
        <a:xfrm>
          <a:off x="4240132" y="1090892"/>
          <a:ext cx="1656080" cy="145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4240132" y="1090892"/>
        <a:ext cx="1656080" cy="1451651"/>
      </dsp:txXfrm>
    </dsp:sp>
    <dsp:sp modelId="{85512A4C-4F51-4C6C-ABF3-268A47E2ADB6}">
      <dsp:nvSpPr>
        <dsp:cNvPr id="0" name=""/>
        <dsp:cNvSpPr/>
      </dsp:nvSpPr>
      <dsp:spPr>
        <a:xfrm>
          <a:off x="5583745" y="407762"/>
          <a:ext cx="312468" cy="312468"/>
        </a:xfrm>
        <a:prstGeom prst="triangle">
          <a:avLst>
            <a:gd name="adj" fmla="val 1000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EA8C9-276E-4805-ADD6-A16C0665E314}">
      <dsp:nvSpPr>
        <dsp:cNvPr id="0" name=""/>
        <dsp:cNvSpPr/>
      </dsp:nvSpPr>
      <dsp:spPr>
        <a:xfrm rot="5400000">
          <a:off x="6451516" y="41137"/>
          <a:ext cx="1102401" cy="1834371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6DD5D-4B96-49B8-BF24-298156E05FB1}">
      <dsp:nvSpPr>
        <dsp:cNvPr id="0" name=""/>
        <dsp:cNvSpPr/>
      </dsp:nvSpPr>
      <dsp:spPr>
        <a:xfrm>
          <a:off x="6267498" y="589218"/>
          <a:ext cx="1656080" cy="145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6267498" y="589218"/>
        <a:ext cx="1656080" cy="1451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9D525-BCD2-478E-ADBF-B69A6D1830A0}">
      <dsp:nvSpPr>
        <dsp:cNvPr id="0" name=""/>
        <dsp:cNvSpPr/>
      </dsp:nvSpPr>
      <dsp:spPr>
        <a:xfrm>
          <a:off x="2215290" y="0"/>
          <a:ext cx="1350137" cy="13502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597FC-40AF-4999-8C9D-3B6C839A1697}">
      <dsp:nvSpPr>
        <dsp:cNvPr id="0" name=""/>
        <dsp:cNvSpPr/>
      </dsp:nvSpPr>
      <dsp:spPr>
        <a:xfrm>
          <a:off x="2513378" y="488762"/>
          <a:ext cx="753452" cy="37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/>
          </a:r>
          <a:br>
            <a:rPr lang="id-ID" sz="9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9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探索</a:t>
          </a:r>
          <a:endParaRPr lang="id-ID" sz="9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513378" y="488762"/>
        <a:ext cx="753452" cy="376687"/>
      </dsp:txXfrm>
    </dsp:sp>
    <dsp:sp modelId="{2A5AAD22-35E3-4CE5-923F-3C5896B8943E}">
      <dsp:nvSpPr>
        <dsp:cNvPr id="0" name=""/>
        <dsp:cNvSpPr/>
      </dsp:nvSpPr>
      <dsp:spPr>
        <a:xfrm>
          <a:off x="1840209" y="775933"/>
          <a:ext cx="1350137" cy="13502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EF5E2-9955-464E-80AD-53062C24C396}">
      <dsp:nvSpPr>
        <dsp:cNvPr id="0" name=""/>
        <dsp:cNvSpPr/>
      </dsp:nvSpPr>
      <dsp:spPr>
        <a:xfrm>
          <a:off x="2136779" y="1266128"/>
          <a:ext cx="753452" cy="37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/>
          </a:r>
          <a:br>
            <a:rPr lang="id-ID" sz="9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9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设计</a:t>
          </a:r>
          <a:endParaRPr lang="id-ID" sz="9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136779" y="1266128"/>
        <a:ext cx="753452" cy="376687"/>
      </dsp:txXfrm>
    </dsp:sp>
    <dsp:sp modelId="{FC92541E-3533-4C80-ADC9-51E2A26FF153}">
      <dsp:nvSpPr>
        <dsp:cNvPr id="0" name=""/>
        <dsp:cNvSpPr/>
      </dsp:nvSpPr>
      <dsp:spPr>
        <a:xfrm>
          <a:off x="2215290" y="1554731"/>
          <a:ext cx="1350137" cy="135027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ADFB2-251B-4AB1-9AF7-157A1F562260}">
      <dsp:nvSpPr>
        <dsp:cNvPr id="0" name=""/>
        <dsp:cNvSpPr/>
      </dsp:nvSpPr>
      <dsp:spPr>
        <a:xfrm>
          <a:off x="2513378" y="2043494"/>
          <a:ext cx="753452" cy="37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/>
          </a:r>
          <a:br>
            <a:rPr lang="id-ID" sz="9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9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开发</a:t>
          </a:r>
          <a:endParaRPr lang="id-ID" sz="9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513378" y="2043494"/>
        <a:ext cx="753452" cy="376687"/>
      </dsp:txXfrm>
    </dsp:sp>
    <dsp:sp modelId="{F8F5DDCB-FE61-4F60-AB87-673DDFF71661}">
      <dsp:nvSpPr>
        <dsp:cNvPr id="0" name=""/>
        <dsp:cNvSpPr/>
      </dsp:nvSpPr>
      <dsp:spPr>
        <a:xfrm>
          <a:off x="1936449" y="2420181"/>
          <a:ext cx="1159937" cy="116049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061B4-4F1F-4000-B78E-0FA0082A7768}">
      <dsp:nvSpPr>
        <dsp:cNvPr id="0" name=""/>
        <dsp:cNvSpPr/>
      </dsp:nvSpPr>
      <dsp:spPr>
        <a:xfrm>
          <a:off x="2136779" y="2820859"/>
          <a:ext cx="753452" cy="37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/>
          </a:r>
          <a:br>
            <a:rPr lang="id-ID" sz="9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9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上线</a:t>
          </a:r>
          <a:endParaRPr lang="id-ID" sz="9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136779" y="2820859"/>
        <a:ext cx="753452" cy="376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type="corner" r:blip="" rot="90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type="corner" r:blip="" rot="180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type="triangle" r:blip="" rot="90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14EF6A69-E6B8-4260-9FEF-A8B417233DA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25170" rtl="0" eaLnBrk="1" latinLnBrk="0" hangingPunct="1">
      <a:defRPr sz="10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62585" algn="l" defTabSz="725170" rtl="0" eaLnBrk="1" latinLnBrk="0" hangingPunct="1">
      <a:defRPr sz="10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725805" algn="l" defTabSz="725170" rtl="0" eaLnBrk="1" latinLnBrk="0" hangingPunct="1">
      <a:defRPr sz="10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088390" algn="l" defTabSz="725170" rtl="0" eaLnBrk="1" latinLnBrk="0" hangingPunct="1">
      <a:defRPr sz="10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451610" algn="l" defTabSz="725170" rtl="0" eaLnBrk="1" latinLnBrk="0" hangingPunct="1">
      <a:defRPr sz="10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814195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4" y="1597820"/>
            <a:ext cx="7772400" cy="1102519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6" y="2914650"/>
            <a:ext cx="6400800" cy="1314451"/>
          </a:xfrm>
          <a:prstGeom prst="rect">
            <a:avLst/>
          </a:prstGeom>
        </p:spPr>
        <p:txBody>
          <a:bodyPr lIns="72567" tIns="36283" rIns="72567" bIns="362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6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4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3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1" y="4767268"/>
            <a:ext cx="2133600" cy="273843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6" y="4767268"/>
            <a:ext cx="2895600" cy="273843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3843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5983"/>
            <a:ext cx="8229600" cy="857250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5" y="1200152"/>
            <a:ext cx="8229600" cy="3394472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1" y="4767268"/>
            <a:ext cx="2133600" cy="273843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6" y="4767268"/>
            <a:ext cx="2895600" cy="273843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3843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8"/>
            <a:ext cx="7772400" cy="1021556"/>
          </a:xfrm>
          <a:prstGeom prst="rect">
            <a:avLst/>
          </a:prstGeom>
        </p:spPr>
        <p:txBody>
          <a:bodyPr lIns="72567" tIns="36283" rIns="72567" bIns="36283"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7"/>
            <a:ext cx="7772400" cy="1125140"/>
          </a:xfrm>
          <a:prstGeom prst="rect">
            <a:avLst/>
          </a:prstGeom>
        </p:spPr>
        <p:txBody>
          <a:bodyPr lIns="72567" tIns="36283" rIns="72567" bIns="36283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667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40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00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681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34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02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68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36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1" y="4767268"/>
            <a:ext cx="2133600" cy="273843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6" y="4767268"/>
            <a:ext cx="2895600" cy="273843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3843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1" y="4767268"/>
            <a:ext cx="2133600" cy="273843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6" y="4767268"/>
            <a:ext cx="2895600" cy="273843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3843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33450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520" indent="-350520" algn="l" defTabSz="933450" rtl="0" eaLnBrk="1" latinLnBrk="0" hangingPunct="1">
        <a:spcBef>
          <a:spcPct val="20000"/>
        </a:spcBef>
        <a:buFont typeface="Arial" panose="020B060402020209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58825" indent="-292100" algn="l" defTabSz="933450" rtl="0" eaLnBrk="1" latinLnBrk="0" hangingPunct="1">
        <a:spcBef>
          <a:spcPct val="20000"/>
        </a:spcBef>
        <a:buFont typeface="Arial" panose="020B060402020209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765" indent="-233680" algn="l" defTabSz="933450" rtl="0" eaLnBrk="1" latinLnBrk="0" hangingPunct="1">
        <a:spcBef>
          <a:spcPct val="20000"/>
        </a:spcBef>
        <a:buFont typeface="Arial" panose="020B060402020209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34490" indent="-233680" algn="l" defTabSz="933450" rtl="0" eaLnBrk="1" latinLnBrk="0" hangingPunct="1">
        <a:spcBef>
          <a:spcPct val="20000"/>
        </a:spcBef>
        <a:buFont typeface="Arial" panose="020B060402020209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1215" indent="-233680" algn="l" defTabSz="933450" rtl="0" eaLnBrk="1" latinLnBrk="0" hangingPunct="1">
        <a:spcBef>
          <a:spcPct val="20000"/>
        </a:spcBef>
        <a:buFont typeface="Arial" panose="020B060402020209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575" indent="-233680" algn="l" defTabSz="933450" rtl="0" eaLnBrk="1" latinLnBrk="0" hangingPunct="1">
        <a:spcBef>
          <a:spcPct val="2000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300" indent="-233680" algn="l" defTabSz="933450" rtl="0" eaLnBrk="1" latinLnBrk="0" hangingPunct="1">
        <a:spcBef>
          <a:spcPct val="2000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02660" indent="-233680" algn="l" defTabSz="933450" rtl="0" eaLnBrk="1" latinLnBrk="0" hangingPunct="1">
        <a:spcBef>
          <a:spcPct val="2000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69385" indent="-233680" algn="l" defTabSz="933450" rtl="0" eaLnBrk="1" latinLnBrk="0" hangingPunct="1">
        <a:spcBef>
          <a:spcPct val="2000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33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3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4085" algn="l" defTabSz="933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0810" algn="l" defTabSz="933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8170" algn="l" defTabSz="933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4895" algn="l" defTabSz="933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2255" algn="l" defTabSz="933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8980" algn="l" defTabSz="933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40" algn="l" defTabSz="933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-301151"/>
            <a:ext cx="9678177" cy="5444651"/>
          </a:xfrm>
          <a:prstGeom prst="rect">
            <a:avLst/>
          </a:prstGeom>
          <a:solidFill>
            <a:srgbClr val="001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71910" y="572256"/>
            <a:ext cx="3475135" cy="3475668"/>
            <a:chOff x="4082917" y="940873"/>
            <a:chExt cx="3955398" cy="3955398"/>
          </a:xfrm>
        </p:grpSpPr>
        <p:sp>
          <p:nvSpPr>
            <p:cNvPr id="5" name="Oval 3"/>
            <p:cNvSpPr/>
            <p:nvPr/>
          </p:nvSpPr>
          <p:spPr>
            <a:xfrm>
              <a:off x="4218041" y="1091688"/>
              <a:ext cx="3692380" cy="36923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0" name="Oval 3"/>
            <p:cNvSpPr/>
            <p:nvPr/>
          </p:nvSpPr>
          <p:spPr>
            <a:xfrm>
              <a:off x="4082917" y="940873"/>
              <a:ext cx="3955398" cy="395539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946500" y="3225802"/>
            <a:ext cx="1547576" cy="288718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简约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PPT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简历模板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0627" y="1714428"/>
            <a:ext cx="3244053" cy="952735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57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求职简历</a:t>
            </a:r>
            <a:endParaRPr lang="zh-CN" altLang="en-US" sz="5700" b="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10335" y="2454211"/>
            <a:ext cx="2545927" cy="904271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 lvl="0" algn="ctr">
              <a:defRPr>
                <a:uFillTx/>
              </a:defRPr>
            </a:pPr>
            <a:r>
              <a:rPr lang="en-US" altLang="zh-CN" sz="5400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RESUME</a:t>
            </a:r>
            <a:endParaRPr lang="zh-CN" altLang="en-US" sz="5400" dirty="0">
              <a:solidFill>
                <a:schemeClr val="bg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27" name="Shape 5235"/>
          <p:cNvSpPr/>
          <p:nvPr/>
        </p:nvSpPr>
        <p:spPr>
          <a:xfrm rot="10800000" flipH="1">
            <a:off x="4560399" y="3753001"/>
            <a:ext cx="411623" cy="133309"/>
          </a:xfrm>
          <a:prstGeom prst="triangle">
            <a:avLst/>
          </a:prstGeom>
          <a:solidFill>
            <a:srgbClr val="00182A"/>
          </a:solidFill>
          <a:ln w="12700">
            <a:miter lim="400000"/>
          </a:ln>
        </p:spPr>
        <p:txBody>
          <a:bodyPr lIns="0" tIns="0" rIns="0" bIns="0"/>
          <a:lstStyle/>
          <a:p>
            <a:pPr defTabSz="362585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Rectangle 10"/>
          <p:cNvSpPr/>
          <p:nvPr/>
        </p:nvSpPr>
        <p:spPr>
          <a:xfrm>
            <a:off x="838200" y="2800350"/>
            <a:ext cx="2667000" cy="152144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r" defTabSz="725170"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en-US" altLang="zh-CN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725170">
              <a:defRPr/>
            </a:pPr>
            <a:endParaRPr lang="en-US" altLang="zh-CN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725170"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lang="en-US" altLang="zh-CN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11"/>
          <p:cNvSpPr/>
          <p:nvPr/>
        </p:nvSpPr>
        <p:spPr>
          <a:xfrm>
            <a:off x="1374567" y="1962151"/>
            <a:ext cx="1676400" cy="400110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r" defTabSz="725170">
              <a:defRPr/>
            </a:pPr>
            <a:r>
              <a:rPr lang="zh-CN" altLang="en-US" sz="20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lang="ms-MY" sz="2000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5" name="Group 12"/>
          <p:cNvGrpSpPr/>
          <p:nvPr/>
        </p:nvGrpSpPr>
        <p:grpSpPr>
          <a:xfrm>
            <a:off x="838200" y="1428750"/>
            <a:ext cx="1070902" cy="1070902"/>
            <a:chOff x="3440521" y="2187576"/>
            <a:chExt cx="366050" cy="366050"/>
          </a:xfrm>
          <a:solidFill>
            <a:srgbClr val="000000">
              <a:lumMod val="50000"/>
              <a:lumOff val="50000"/>
            </a:srgbClr>
          </a:solidFill>
        </p:grpSpPr>
        <p:sp>
          <p:nvSpPr>
            <p:cNvPr id="46" name="AutoShape 123"/>
            <p:cNvSpPr/>
            <p:nvPr/>
          </p:nvSpPr>
          <p:spPr bwMode="auto">
            <a:xfrm>
              <a:off x="3440521" y="2187576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6565">
                <a:defRPr/>
              </a:pPr>
              <a:endPara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47" name="AutoShape 124"/>
            <p:cNvSpPr/>
            <p:nvPr/>
          </p:nvSpPr>
          <p:spPr bwMode="auto">
            <a:xfrm>
              <a:off x="3543766" y="2290195"/>
              <a:ext cx="160186" cy="1601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6565">
                <a:defRPr/>
              </a:pPr>
              <a:endPara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48" name="AutoShape 125"/>
            <p:cNvSpPr/>
            <p:nvPr/>
          </p:nvSpPr>
          <p:spPr bwMode="auto">
            <a:xfrm>
              <a:off x="3577556" y="2324610"/>
              <a:ext cx="91982" cy="919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6565">
                <a:defRPr/>
              </a:pPr>
              <a:endPara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9" name="Group 56"/>
          <p:cNvGrpSpPr/>
          <p:nvPr/>
        </p:nvGrpSpPr>
        <p:grpSpPr>
          <a:xfrm>
            <a:off x="4038600" y="1352550"/>
            <a:ext cx="4267200" cy="795755"/>
            <a:chOff x="4038600" y="1352549"/>
            <a:chExt cx="4267200" cy="795755"/>
          </a:xfrm>
        </p:grpSpPr>
        <p:sp>
          <p:nvSpPr>
            <p:cNvPr id="50" name="Rectangle 49"/>
            <p:cNvSpPr/>
            <p:nvPr/>
          </p:nvSpPr>
          <p:spPr>
            <a:xfrm>
              <a:off x="4114800" y="1352549"/>
              <a:ext cx="4191000" cy="7620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30"/>
            <p:cNvSpPr/>
            <p:nvPr/>
          </p:nvSpPr>
          <p:spPr>
            <a:xfrm>
              <a:off x="5181600" y="1428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25170">
                <a:defRPr/>
              </a:pPr>
              <a:r>
                <a:rPr lang="zh-CN" altLang="en-US" sz="1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lang="ms-MY" sz="1000" kern="0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52" name="Group 54"/>
            <p:cNvGrpSpPr/>
            <p:nvPr/>
          </p:nvGrpSpPr>
          <p:grpSpPr>
            <a:xfrm>
              <a:off x="4038600" y="1428750"/>
              <a:ext cx="1371600" cy="719554"/>
              <a:chOff x="3962400" y="1276350"/>
              <a:chExt cx="1371600" cy="719554"/>
            </a:xfrm>
          </p:grpSpPr>
          <p:sp>
            <p:nvSpPr>
              <p:cNvPr id="53" name="Rectangle 31"/>
              <p:cNvSpPr/>
              <p:nvPr/>
            </p:nvSpPr>
            <p:spPr>
              <a:xfrm>
                <a:off x="3962400" y="1657350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725170">
                  <a:defRPr/>
                </a:pPr>
                <a:r>
                  <a:rPr lang="zh-CN" altLang="en-US" sz="16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sz="16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54" name="Group 40"/>
              <p:cNvGrpSpPr/>
              <p:nvPr/>
            </p:nvGrpSpPr>
            <p:grpSpPr>
              <a:xfrm>
                <a:off x="4419600" y="1276350"/>
                <a:ext cx="370114" cy="370114"/>
                <a:chOff x="3820885" y="1360715"/>
                <a:chExt cx="370114" cy="370114"/>
              </a:xfrm>
            </p:grpSpPr>
            <p:sp>
              <p:nvSpPr>
                <p:cNvPr id="55" name="Oval 33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25170">
                    <a:defRPr/>
                  </a:pPr>
                  <a:endParaRPr lang="en-US" sz="14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725170">
                    <a:defRPr/>
                  </a:pPr>
                  <a:endParaRPr lang="en-US" sz="14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57" name="Group 57"/>
          <p:cNvGrpSpPr/>
          <p:nvPr/>
        </p:nvGrpSpPr>
        <p:grpSpPr>
          <a:xfrm>
            <a:off x="4114800" y="2114550"/>
            <a:ext cx="4286080" cy="795754"/>
            <a:chOff x="4114800" y="2114550"/>
            <a:chExt cx="4286079" cy="795754"/>
          </a:xfrm>
        </p:grpSpPr>
        <p:sp>
          <p:nvSpPr>
            <p:cNvPr id="58" name="Rectangle 50"/>
            <p:cNvSpPr/>
            <p:nvPr/>
          </p:nvSpPr>
          <p:spPr>
            <a:xfrm>
              <a:off x="4114800" y="2114550"/>
              <a:ext cx="4191000" cy="76200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18"/>
            <p:cNvSpPr/>
            <p:nvPr/>
          </p:nvSpPr>
          <p:spPr>
            <a:xfrm>
              <a:off x="4191000" y="2190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725170">
                <a:defRPr/>
              </a:pPr>
              <a:r>
                <a:rPr lang="zh-CN" altLang="en-US" sz="1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lang="ms-MY" sz="1000" kern="0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60" name="Group 47"/>
            <p:cNvGrpSpPr/>
            <p:nvPr/>
          </p:nvGrpSpPr>
          <p:grpSpPr>
            <a:xfrm>
              <a:off x="7029279" y="2190750"/>
              <a:ext cx="1371600" cy="719554"/>
              <a:chOff x="3905079" y="2114550"/>
              <a:chExt cx="1371600" cy="719554"/>
            </a:xfrm>
          </p:grpSpPr>
          <p:sp>
            <p:nvSpPr>
              <p:cNvPr id="61" name="Rectangle 35"/>
              <p:cNvSpPr/>
              <p:nvPr/>
            </p:nvSpPr>
            <p:spPr>
              <a:xfrm>
                <a:off x="3905079" y="2495550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725170">
                  <a:defRPr/>
                </a:pPr>
                <a:r>
                  <a:rPr lang="zh-CN" altLang="en-US" sz="16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16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2" name="Group 40"/>
              <p:cNvGrpSpPr/>
              <p:nvPr/>
            </p:nvGrpSpPr>
            <p:grpSpPr>
              <a:xfrm>
                <a:off x="4419600" y="2114550"/>
                <a:ext cx="370114" cy="370114"/>
                <a:chOff x="3820885" y="1360715"/>
                <a:chExt cx="370114" cy="370114"/>
              </a:xfrm>
            </p:grpSpPr>
            <p:sp>
              <p:nvSpPr>
                <p:cNvPr id="63" name="Oval 37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25170">
                    <a:defRPr/>
                  </a:pPr>
                  <a:endParaRPr lang="en-US" sz="14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725170">
                    <a:defRPr/>
                  </a:pPr>
                  <a:endParaRPr lang="en-US" sz="14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5" name="Group 58"/>
          <p:cNvGrpSpPr/>
          <p:nvPr/>
        </p:nvGrpSpPr>
        <p:grpSpPr>
          <a:xfrm>
            <a:off x="4057685" y="2876550"/>
            <a:ext cx="4248115" cy="795754"/>
            <a:chOff x="4057685" y="2876550"/>
            <a:chExt cx="4248115" cy="795754"/>
          </a:xfrm>
        </p:grpSpPr>
        <p:sp>
          <p:nvSpPr>
            <p:cNvPr id="66" name="Rectangle 51"/>
            <p:cNvSpPr/>
            <p:nvPr/>
          </p:nvSpPr>
          <p:spPr>
            <a:xfrm>
              <a:off x="4114800" y="2876550"/>
              <a:ext cx="4191000" cy="762000"/>
            </a:xfrm>
            <a:prstGeom prst="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6"/>
            <p:cNvSpPr/>
            <p:nvPr/>
          </p:nvSpPr>
          <p:spPr>
            <a:xfrm>
              <a:off x="5181600" y="2952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25170">
                <a:defRPr/>
              </a:pPr>
              <a:r>
                <a:rPr lang="zh-CN" altLang="en-US" sz="1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lang="ms-MY" sz="1000" kern="0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68" name="Group 53"/>
            <p:cNvGrpSpPr/>
            <p:nvPr/>
          </p:nvGrpSpPr>
          <p:grpSpPr>
            <a:xfrm>
              <a:off x="4057685" y="2952750"/>
              <a:ext cx="1371600" cy="719554"/>
              <a:chOff x="3905285" y="3105150"/>
              <a:chExt cx="1371600" cy="719554"/>
            </a:xfrm>
          </p:grpSpPr>
          <p:sp>
            <p:nvSpPr>
              <p:cNvPr id="69" name="Rectangle 39"/>
              <p:cNvSpPr/>
              <p:nvPr/>
            </p:nvSpPr>
            <p:spPr>
              <a:xfrm>
                <a:off x="3905285" y="3486150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725170">
                  <a:defRPr/>
                </a:pPr>
                <a:r>
                  <a:rPr lang="zh-CN" altLang="en-US" sz="16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16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0" name="Group 40"/>
              <p:cNvGrpSpPr/>
              <p:nvPr/>
            </p:nvGrpSpPr>
            <p:grpSpPr>
              <a:xfrm>
                <a:off x="4419600" y="31051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1" name="Oval 41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25170">
                    <a:defRPr/>
                  </a:pPr>
                  <a:endParaRPr lang="en-US" sz="14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725170">
                    <a:defRPr/>
                  </a:pPr>
                  <a:endParaRPr lang="en-US" sz="14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73" name="Group 59"/>
          <p:cNvGrpSpPr/>
          <p:nvPr/>
        </p:nvGrpSpPr>
        <p:grpSpPr>
          <a:xfrm>
            <a:off x="4114800" y="3638552"/>
            <a:ext cx="4228934" cy="1041975"/>
            <a:chOff x="4114800" y="3638550"/>
            <a:chExt cx="4228934" cy="1041975"/>
          </a:xfrm>
        </p:grpSpPr>
        <p:sp>
          <p:nvSpPr>
            <p:cNvPr id="74" name="Rectangle 52"/>
            <p:cNvSpPr/>
            <p:nvPr/>
          </p:nvSpPr>
          <p:spPr>
            <a:xfrm>
              <a:off x="4114800" y="3638550"/>
              <a:ext cx="4191000" cy="76200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Rectangle 8"/>
            <p:cNvSpPr/>
            <p:nvPr/>
          </p:nvSpPr>
          <p:spPr>
            <a:xfrm>
              <a:off x="4191000" y="3714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725170">
                <a:defRPr/>
              </a:pPr>
              <a:r>
                <a:rPr lang="zh-CN" altLang="en-US" sz="1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lang="ms-MY" sz="1000" kern="0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76" name="Group 48"/>
            <p:cNvGrpSpPr/>
            <p:nvPr/>
          </p:nvGrpSpPr>
          <p:grpSpPr>
            <a:xfrm>
              <a:off x="6972134" y="3714750"/>
              <a:ext cx="1371600" cy="965775"/>
              <a:chOff x="3924134" y="3790950"/>
              <a:chExt cx="1371600" cy="965775"/>
            </a:xfrm>
          </p:grpSpPr>
          <p:sp>
            <p:nvSpPr>
              <p:cNvPr id="77" name="Rectangle 43"/>
              <p:cNvSpPr/>
              <p:nvPr/>
            </p:nvSpPr>
            <p:spPr>
              <a:xfrm>
                <a:off x="3924134" y="4171950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725170">
                  <a:defRPr/>
                </a:pPr>
                <a:r>
                  <a:rPr lang="zh-CN" altLang="en-US" sz="16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16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725170">
                  <a:defRPr/>
                </a:pPr>
                <a:r>
                  <a:rPr lang="ms-MY" sz="16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</a:rPr>
                  <a:t> </a:t>
                </a:r>
                <a:endParaRPr lang="ms-MY" sz="16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78" name="Group 44"/>
              <p:cNvGrpSpPr/>
              <p:nvPr/>
            </p:nvGrpSpPr>
            <p:grpSpPr>
              <a:xfrm>
                <a:off x="4419600" y="37909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9" name="Oval 45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25170">
                    <a:defRPr/>
                  </a:pPr>
                  <a:endParaRPr lang="en-US" sz="14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0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725170">
                    <a:defRPr/>
                  </a:pPr>
                  <a:endParaRPr lang="en-US" sz="14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81" name="组合 80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93" name="组合 9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82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3" grpId="0"/>
      <p:bldP spid="44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获得证书及荣誉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838200" y="1428751"/>
            <a:ext cx="1524000" cy="2743200"/>
            <a:chOff x="838200" y="1428750"/>
            <a:chExt cx="1524000" cy="2743200"/>
          </a:xfrm>
        </p:grpSpPr>
        <p:grpSp>
          <p:nvGrpSpPr>
            <p:cNvPr id="44" name="Group 26"/>
            <p:cNvGrpSpPr/>
            <p:nvPr/>
          </p:nvGrpSpPr>
          <p:grpSpPr>
            <a:xfrm>
              <a:off x="838200" y="1428750"/>
              <a:ext cx="1524000" cy="1524000"/>
              <a:chOff x="838200" y="1428750"/>
              <a:chExt cx="1524000" cy="1524000"/>
            </a:xfrm>
          </p:grpSpPr>
          <p:sp>
            <p:nvSpPr>
              <p:cNvPr id="47" name="Rounded Rectangle 5"/>
              <p:cNvSpPr/>
              <p:nvPr/>
            </p:nvSpPr>
            <p:spPr>
              <a:xfrm>
                <a:off x="838200" y="1428750"/>
                <a:ext cx="1524000" cy="1524000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Rectangle 13"/>
              <p:cNvSpPr/>
              <p:nvPr/>
            </p:nvSpPr>
            <p:spPr>
              <a:xfrm>
                <a:off x="914400" y="241935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725170"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5" name="Rectangle 18"/>
            <p:cNvSpPr/>
            <p:nvPr/>
          </p:nvSpPr>
          <p:spPr>
            <a:xfrm>
              <a:off x="8382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25170">
                <a:defRPr/>
              </a:pPr>
              <a:r>
                <a:rPr lang="zh-CN" altLang="en-US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lang="ms-MY" altLang="zh-CN" sz="8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ounded Rectangle 22"/>
            <p:cNvSpPr/>
            <p:nvPr/>
          </p:nvSpPr>
          <p:spPr>
            <a:xfrm>
              <a:off x="838200" y="4095750"/>
              <a:ext cx="1524000" cy="762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31"/>
          <p:cNvGrpSpPr/>
          <p:nvPr/>
        </p:nvGrpSpPr>
        <p:grpSpPr>
          <a:xfrm>
            <a:off x="2819400" y="1428751"/>
            <a:ext cx="1524000" cy="2743200"/>
            <a:chOff x="2819400" y="1428750"/>
            <a:chExt cx="1524000" cy="2743200"/>
          </a:xfrm>
        </p:grpSpPr>
        <p:grpSp>
          <p:nvGrpSpPr>
            <p:cNvPr id="50" name="Group 27"/>
            <p:cNvGrpSpPr/>
            <p:nvPr/>
          </p:nvGrpSpPr>
          <p:grpSpPr>
            <a:xfrm>
              <a:off x="2819400" y="1428750"/>
              <a:ext cx="1524000" cy="1524000"/>
              <a:chOff x="2819400" y="1428750"/>
              <a:chExt cx="1524000" cy="1524000"/>
            </a:xfrm>
          </p:grpSpPr>
          <p:sp>
            <p:nvSpPr>
              <p:cNvPr id="53" name="Rounded Rectangle 6"/>
              <p:cNvSpPr/>
              <p:nvPr/>
            </p:nvSpPr>
            <p:spPr>
              <a:xfrm>
                <a:off x="2819400" y="1428750"/>
                <a:ext cx="1524000" cy="1524000"/>
              </a:xfrm>
              <a:prstGeom prst="roundRect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914764" y="241935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725170"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Rectangle 19"/>
            <p:cNvSpPr/>
            <p:nvPr/>
          </p:nvSpPr>
          <p:spPr>
            <a:xfrm>
              <a:off x="28194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25170">
                <a:defRPr/>
              </a:pPr>
              <a:r>
                <a:rPr lang="zh-CN" altLang="en-US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lang="ms-MY" altLang="zh-CN" sz="8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ounded Rectangle 23"/>
            <p:cNvSpPr/>
            <p:nvPr/>
          </p:nvSpPr>
          <p:spPr>
            <a:xfrm>
              <a:off x="2819400" y="4095750"/>
              <a:ext cx="1524000" cy="76200"/>
            </a:xfrm>
            <a:prstGeom prst="round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4800600" y="1428751"/>
            <a:ext cx="1524000" cy="2743200"/>
            <a:chOff x="4800600" y="1428750"/>
            <a:chExt cx="1524000" cy="2743200"/>
          </a:xfrm>
        </p:grpSpPr>
        <p:grpSp>
          <p:nvGrpSpPr>
            <p:cNvPr id="56" name="Group 28"/>
            <p:cNvGrpSpPr/>
            <p:nvPr/>
          </p:nvGrpSpPr>
          <p:grpSpPr>
            <a:xfrm>
              <a:off x="4800600" y="1428750"/>
              <a:ext cx="1524000" cy="1524000"/>
              <a:chOff x="4800600" y="1428750"/>
              <a:chExt cx="1524000" cy="1524000"/>
            </a:xfrm>
          </p:grpSpPr>
          <p:sp>
            <p:nvSpPr>
              <p:cNvPr id="59" name="Rounded Rectangle 7"/>
              <p:cNvSpPr/>
              <p:nvPr/>
            </p:nvSpPr>
            <p:spPr>
              <a:xfrm>
                <a:off x="4800600" y="1428750"/>
                <a:ext cx="1524000" cy="1524000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Rectangle 15"/>
              <p:cNvSpPr/>
              <p:nvPr/>
            </p:nvSpPr>
            <p:spPr>
              <a:xfrm>
                <a:off x="4914876" y="241935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725170"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Rectangle 20"/>
            <p:cNvSpPr/>
            <p:nvPr/>
          </p:nvSpPr>
          <p:spPr>
            <a:xfrm>
              <a:off x="48006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25170">
                <a:defRPr/>
              </a:pPr>
              <a:r>
                <a:rPr lang="zh-CN" altLang="en-US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lang="ms-MY" altLang="zh-CN" sz="8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ounded Rectangle 24"/>
            <p:cNvSpPr/>
            <p:nvPr/>
          </p:nvSpPr>
          <p:spPr>
            <a:xfrm>
              <a:off x="4800600" y="4095750"/>
              <a:ext cx="1524000" cy="762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Group 33"/>
          <p:cNvGrpSpPr/>
          <p:nvPr/>
        </p:nvGrpSpPr>
        <p:grpSpPr>
          <a:xfrm>
            <a:off x="6743550" y="1428751"/>
            <a:ext cx="1562249" cy="2743200"/>
            <a:chOff x="6743551" y="1428750"/>
            <a:chExt cx="1562249" cy="2743200"/>
          </a:xfrm>
        </p:grpSpPr>
        <p:grpSp>
          <p:nvGrpSpPr>
            <p:cNvPr id="62" name="Group 29"/>
            <p:cNvGrpSpPr/>
            <p:nvPr/>
          </p:nvGrpSpPr>
          <p:grpSpPr>
            <a:xfrm>
              <a:off x="6743551" y="1428750"/>
              <a:ext cx="1562249" cy="1524000"/>
              <a:chOff x="6743551" y="1428750"/>
              <a:chExt cx="1562249" cy="1524000"/>
            </a:xfrm>
          </p:grpSpPr>
          <p:sp>
            <p:nvSpPr>
              <p:cNvPr id="65" name="Rounded Rectangle 8"/>
              <p:cNvSpPr/>
              <p:nvPr/>
            </p:nvSpPr>
            <p:spPr>
              <a:xfrm>
                <a:off x="6781800" y="1428750"/>
                <a:ext cx="1524000" cy="1524000"/>
              </a:xfrm>
              <a:prstGeom prst="roundRect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Rectangle 16"/>
              <p:cNvSpPr/>
              <p:nvPr/>
            </p:nvSpPr>
            <p:spPr>
              <a:xfrm>
                <a:off x="6743551" y="2419350"/>
                <a:ext cx="15237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725170"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Rectangle 21"/>
            <p:cNvSpPr/>
            <p:nvPr/>
          </p:nvSpPr>
          <p:spPr>
            <a:xfrm>
              <a:off x="67818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25170">
                <a:defRPr/>
              </a:pPr>
              <a:r>
                <a:rPr lang="zh-CN" altLang="en-US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lang="ms-MY" altLang="zh-CN" sz="8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ounded Rectangle 25"/>
            <p:cNvSpPr/>
            <p:nvPr/>
          </p:nvSpPr>
          <p:spPr>
            <a:xfrm>
              <a:off x="6781800" y="4095750"/>
              <a:ext cx="1524000" cy="76200"/>
            </a:xfrm>
            <a:prstGeom prst="round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Freeform 5"/>
          <p:cNvSpPr/>
          <p:nvPr/>
        </p:nvSpPr>
        <p:spPr bwMode="auto">
          <a:xfrm>
            <a:off x="7294392" y="1742375"/>
            <a:ext cx="491188" cy="502883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25170">
              <a:defRPr/>
            </a:pP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3314643" y="1792567"/>
            <a:ext cx="542841" cy="513604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69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302420" y="1778019"/>
            <a:ext cx="665639" cy="516527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280033" y="1786139"/>
            <a:ext cx="572152" cy="502316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94" name="组合 9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82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Rectangle 23"/>
          <p:cNvSpPr/>
          <p:nvPr/>
        </p:nvSpPr>
        <p:spPr>
          <a:xfrm>
            <a:off x="-4211" y="1503065"/>
            <a:ext cx="9142595" cy="1539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>
            <a:off x="1069892" y="1706037"/>
            <a:ext cx="793888" cy="796507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6" tIns="34287" rIns="68576" bIns="3428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4" name="Rectangle 31"/>
          <p:cNvSpPr/>
          <p:nvPr/>
        </p:nvSpPr>
        <p:spPr>
          <a:xfrm>
            <a:off x="548278" y="3209791"/>
            <a:ext cx="1837115" cy="838685"/>
          </a:xfrm>
          <a:prstGeom prst="rect">
            <a:avLst/>
          </a:prstGeom>
        </p:spPr>
        <p:txBody>
          <a:bodyPr wrap="square" lIns="68576" tIns="34287" rIns="68576" bIns="34287">
            <a:spAutoFit/>
          </a:bodyPr>
          <a:lstStyle/>
          <a:p>
            <a:pPr algn="ctr" defTabSz="725170">
              <a:defRPr/>
            </a:pPr>
            <a:r>
              <a:rPr lang="zh-CN" altLang="en-US" sz="1000" b="1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lang="en-US" altLang="zh-CN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id-ID" sz="10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1208" y="2604899"/>
            <a:ext cx="871254" cy="289118"/>
          </a:xfrm>
          <a:prstGeom prst="rect">
            <a:avLst/>
          </a:prstGeom>
          <a:noFill/>
        </p:spPr>
        <p:txBody>
          <a:bodyPr wrap="none" lIns="68576" tIns="34287" rIns="68576" bIns="34287" rtlCol="0">
            <a:spAutoFit/>
          </a:bodyPr>
          <a:lstStyle/>
          <a:p>
            <a:pPr algn="ctr" defTabSz="725170">
              <a:defRPr/>
            </a:pPr>
            <a:r>
              <a:rPr lang="zh-CN" altLang="en-US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电子商务</a:t>
            </a:r>
            <a:endParaRPr lang="id-ID" sz="1400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Freeform 10"/>
          <p:cNvSpPr>
            <a:spLocks noEditPoints="1"/>
          </p:cNvSpPr>
          <p:nvPr/>
        </p:nvSpPr>
        <p:spPr bwMode="auto">
          <a:xfrm>
            <a:off x="3149733" y="1728474"/>
            <a:ext cx="778832" cy="751633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6" tIns="34287" rIns="68576" bIns="3428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7" name="Group 40"/>
          <p:cNvGrpSpPr/>
          <p:nvPr/>
        </p:nvGrpSpPr>
        <p:grpSpPr>
          <a:xfrm>
            <a:off x="5255723" y="1811574"/>
            <a:ext cx="689812" cy="585432"/>
            <a:chOff x="6342063" y="2728913"/>
            <a:chExt cx="482600" cy="409575"/>
          </a:xfrm>
          <a:solidFill>
            <a:srgbClr val="FFFFFF"/>
          </a:solidFill>
        </p:grpSpPr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6462713" y="2835276"/>
              <a:ext cx="241300" cy="242888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6523038" y="2895601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6342063" y="2728913"/>
              <a:ext cx="482600" cy="409575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7314067" y="1745416"/>
            <a:ext cx="717751" cy="717750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6" tIns="34287" rIns="68576" bIns="3428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86714" y="2604899"/>
            <a:ext cx="504873" cy="289118"/>
          </a:xfrm>
          <a:prstGeom prst="rect">
            <a:avLst/>
          </a:prstGeom>
          <a:noFill/>
        </p:spPr>
        <p:txBody>
          <a:bodyPr wrap="none" lIns="68576" tIns="34287" rIns="68576" bIns="34287" rtlCol="0">
            <a:spAutoFit/>
          </a:bodyPr>
          <a:lstStyle/>
          <a:p>
            <a:pPr algn="ctr" defTabSz="725170">
              <a:defRPr/>
            </a:pPr>
            <a:r>
              <a:rPr lang="zh-CN" altLang="en-US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lang="id-ID" sz="1400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65001" y="2604899"/>
            <a:ext cx="871254" cy="289118"/>
          </a:xfrm>
          <a:prstGeom prst="rect">
            <a:avLst/>
          </a:prstGeom>
          <a:noFill/>
        </p:spPr>
        <p:txBody>
          <a:bodyPr wrap="none" lIns="68576" tIns="34287" rIns="68576" bIns="34287" rtlCol="0">
            <a:spAutoFit/>
          </a:bodyPr>
          <a:lstStyle/>
          <a:p>
            <a:pPr algn="ctr" defTabSz="725170">
              <a:defRPr/>
            </a:pPr>
            <a:r>
              <a:rPr lang="zh-CN" altLang="en-US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图形设计</a:t>
            </a:r>
            <a:endParaRPr lang="id-ID" sz="1400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37315" y="2604899"/>
            <a:ext cx="871254" cy="289118"/>
          </a:xfrm>
          <a:prstGeom prst="rect">
            <a:avLst/>
          </a:prstGeom>
          <a:noFill/>
        </p:spPr>
        <p:txBody>
          <a:bodyPr wrap="none" lIns="68576" tIns="34287" rIns="68576" bIns="34287" rtlCol="0">
            <a:spAutoFit/>
          </a:bodyPr>
          <a:lstStyle/>
          <a:p>
            <a:pPr algn="ctr" defTabSz="725170">
              <a:defRPr/>
            </a:pPr>
            <a:r>
              <a:rPr lang="zh-CN" altLang="en-US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产品宣传</a:t>
            </a:r>
            <a:endParaRPr lang="id-ID" sz="1400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5" name="Rectangle 67"/>
          <p:cNvSpPr/>
          <p:nvPr/>
        </p:nvSpPr>
        <p:spPr>
          <a:xfrm>
            <a:off x="2620593" y="3209791"/>
            <a:ext cx="1837115" cy="838685"/>
          </a:xfrm>
          <a:prstGeom prst="rect">
            <a:avLst/>
          </a:prstGeom>
        </p:spPr>
        <p:txBody>
          <a:bodyPr wrap="square" lIns="68576" tIns="34287" rIns="68576" bIns="34287">
            <a:spAutoFit/>
          </a:bodyPr>
          <a:lstStyle/>
          <a:p>
            <a:pPr algn="ctr" defTabSz="725170">
              <a:defRPr/>
            </a:pPr>
            <a:r>
              <a:rPr lang="zh-CN" altLang="en-US" sz="1000" b="1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lang="en-US" altLang="zh-CN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id-ID" altLang="zh-CN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68"/>
          <p:cNvSpPr/>
          <p:nvPr/>
        </p:nvSpPr>
        <p:spPr>
          <a:xfrm>
            <a:off x="4682072" y="3209791"/>
            <a:ext cx="1837115" cy="838685"/>
          </a:xfrm>
          <a:prstGeom prst="rect">
            <a:avLst/>
          </a:prstGeom>
        </p:spPr>
        <p:txBody>
          <a:bodyPr wrap="square" lIns="68576" tIns="34287" rIns="68576" bIns="34287">
            <a:spAutoFit/>
          </a:bodyPr>
          <a:lstStyle/>
          <a:p>
            <a:pPr algn="ctr" defTabSz="725170">
              <a:defRPr/>
            </a:pPr>
            <a:r>
              <a:rPr lang="zh-CN" altLang="en-US" sz="1000" b="1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lang="en-US" altLang="zh-CN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id-ID" altLang="zh-CN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69"/>
          <p:cNvSpPr/>
          <p:nvPr/>
        </p:nvSpPr>
        <p:spPr>
          <a:xfrm>
            <a:off x="6754386" y="3209791"/>
            <a:ext cx="1837115" cy="838685"/>
          </a:xfrm>
          <a:prstGeom prst="rect">
            <a:avLst/>
          </a:prstGeom>
        </p:spPr>
        <p:txBody>
          <a:bodyPr wrap="square" lIns="68576" tIns="34287" rIns="68576" bIns="34287">
            <a:spAutoFit/>
          </a:bodyPr>
          <a:lstStyle/>
          <a:p>
            <a:pPr algn="ctr" defTabSz="725170">
              <a:defRPr/>
            </a:pPr>
            <a:r>
              <a:rPr lang="zh-CN" altLang="en-US" sz="1000" b="1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lang="en-US" altLang="zh-CN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id-ID" altLang="zh-CN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32" name="组合 3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3" grpId="0" animBg="1"/>
      <p:bldP spid="54" grpId="0"/>
      <p:bldP spid="55" grpId="0"/>
      <p:bldP spid="56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28" name="Diagram 45"/>
          <p:cNvGraphicFramePr/>
          <p:nvPr/>
        </p:nvGraphicFramePr>
        <p:xfrm>
          <a:off x="727429" y="665902"/>
          <a:ext cx="7927013" cy="3953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9" name="Group 51"/>
          <p:cNvGrpSpPr/>
          <p:nvPr/>
        </p:nvGrpSpPr>
        <p:grpSpPr>
          <a:xfrm>
            <a:off x="7580174" y="1673157"/>
            <a:ext cx="458822" cy="411478"/>
            <a:chOff x="3355975" y="954088"/>
            <a:chExt cx="733426" cy="661987"/>
          </a:xfrm>
          <a:solidFill>
            <a:srgbClr val="878787"/>
          </a:solidFill>
        </p:grpSpPr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3476625" y="1155700"/>
              <a:ext cx="2936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3476625" y="1238250"/>
              <a:ext cx="2365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476625" y="1325563"/>
              <a:ext cx="1730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33" name="Group 55"/>
            <p:cNvGrpSpPr/>
            <p:nvPr/>
          </p:nvGrpSpPr>
          <p:grpSpPr>
            <a:xfrm>
              <a:off x="3355975" y="954088"/>
              <a:ext cx="733426" cy="661987"/>
              <a:chOff x="3355975" y="954088"/>
              <a:chExt cx="733426" cy="661987"/>
            </a:xfrm>
            <a:grpFill/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355975" y="954088"/>
                <a:ext cx="534988" cy="661987"/>
              </a:xfrm>
              <a:custGeom>
                <a:avLst/>
                <a:gdLst>
                  <a:gd name="T0" fmla="*/ 312 w 337"/>
                  <a:gd name="T1" fmla="*/ 392 h 417"/>
                  <a:gd name="T2" fmla="*/ 25 w 337"/>
                  <a:gd name="T3" fmla="*/ 392 h 417"/>
                  <a:gd name="T4" fmla="*/ 25 w 337"/>
                  <a:gd name="T5" fmla="*/ 101 h 417"/>
                  <a:gd name="T6" fmla="*/ 100 w 337"/>
                  <a:gd name="T7" fmla="*/ 101 h 417"/>
                  <a:gd name="T8" fmla="*/ 100 w 337"/>
                  <a:gd name="T9" fmla="*/ 26 h 417"/>
                  <a:gd name="T10" fmla="*/ 312 w 337"/>
                  <a:gd name="T11" fmla="*/ 26 h 417"/>
                  <a:gd name="T12" fmla="*/ 312 w 337"/>
                  <a:gd name="T13" fmla="*/ 134 h 417"/>
                  <a:gd name="T14" fmla="*/ 337 w 337"/>
                  <a:gd name="T15" fmla="*/ 108 h 417"/>
                  <a:gd name="T16" fmla="*/ 337 w 337"/>
                  <a:gd name="T17" fmla="*/ 0 h 417"/>
                  <a:gd name="T18" fmla="*/ 89 w 337"/>
                  <a:gd name="T19" fmla="*/ 0 h 417"/>
                  <a:gd name="T20" fmla="*/ 0 w 337"/>
                  <a:gd name="T21" fmla="*/ 89 h 417"/>
                  <a:gd name="T22" fmla="*/ 0 w 337"/>
                  <a:gd name="T23" fmla="*/ 417 h 417"/>
                  <a:gd name="T24" fmla="*/ 337 w 337"/>
                  <a:gd name="T25" fmla="*/ 417 h 417"/>
                  <a:gd name="T26" fmla="*/ 337 w 337"/>
                  <a:gd name="T27" fmla="*/ 286 h 417"/>
                  <a:gd name="T28" fmla="*/ 312 w 337"/>
                  <a:gd name="T29" fmla="*/ 312 h 417"/>
                  <a:gd name="T30" fmla="*/ 312 w 337"/>
                  <a:gd name="T31" fmla="*/ 392 h 417"/>
                  <a:gd name="T32" fmla="*/ 37 w 337"/>
                  <a:gd name="T33" fmla="*/ 88 h 417"/>
                  <a:gd name="T34" fmla="*/ 88 w 337"/>
                  <a:gd name="T35" fmla="*/ 37 h 417"/>
                  <a:gd name="T36" fmla="*/ 88 w 337"/>
                  <a:gd name="T37" fmla="*/ 88 h 417"/>
                  <a:gd name="T38" fmla="*/ 37 w 337"/>
                  <a:gd name="T39" fmla="*/ 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7" h="417">
                    <a:moveTo>
                      <a:pt x="312" y="392"/>
                    </a:moveTo>
                    <a:lnTo>
                      <a:pt x="25" y="392"/>
                    </a:lnTo>
                    <a:lnTo>
                      <a:pt x="25" y="101"/>
                    </a:lnTo>
                    <a:lnTo>
                      <a:pt x="100" y="101"/>
                    </a:lnTo>
                    <a:lnTo>
                      <a:pt x="100" y="26"/>
                    </a:lnTo>
                    <a:lnTo>
                      <a:pt x="312" y="26"/>
                    </a:lnTo>
                    <a:lnTo>
                      <a:pt x="312" y="134"/>
                    </a:lnTo>
                    <a:lnTo>
                      <a:pt x="337" y="108"/>
                    </a:lnTo>
                    <a:lnTo>
                      <a:pt x="337" y="0"/>
                    </a:lnTo>
                    <a:lnTo>
                      <a:pt x="89" y="0"/>
                    </a:lnTo>
                    <a:lnTo>
                      <a:pt x="0" y="89"/>
                    </a:lnTo>
                    <a:lnTo>
                      <a:pt x="0" y="417"/>
                    </a:lnTo>
                    <a:lnTo>
                      <a:pt x="337" y="417"/>
                    </a:lnTo>
                    <a:lnTo>
                      <a:pt x="337" y="286"/>
                    </a:lnTo>
                    <a:lnTo>
                      <a:pt x="312" y="312"/>
                    </a:lnTo>
                    <a:lnTo>
                      <a:pt x="312" y="392"/>
                    </a:lnTo>
                    <a:close/>
                    <a:moveTo>
                      <a:pt x="37" y="88"/>
                    </a:moveTo>
                    <a:lnTo>
                      <a:pt x="88" y="37"/>
                    </a:lnTo>
                    <a:lnTo>
                      <a:pt x="88" y="88"/>
                    </a:lnTo>
                    <a:lnTo>
                      <a:pt x="3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3659188" y="1069975"/>
                <a:ext cx="430213" cy="430212"/>
              </a:xfrm>
              <a:custGeom>
                <a:avLst/>
                <a:gdLst>
                  <a:gd name="T0" fmla="*/ 146 w 271"/>
                  <a:gd name="T1" fmla="*/ 35 h 271"/>
                  <a:gd name="T2" fmla="*/ 121 w 271"/>
                  <a:gd name="T3" fmla="*/ 61 h 271"/>
                  <a:gd name="T4" fmla="*/ 26 w 271"/>
                  <a:gd name="T5" fmla="*/ 156 h 271"/>
                  <a:gd name="T6" fmla="*/ 0 w 271"/>
                  <a:gd name="T7" fmla="*/ 271 h 271"/>
                  <a:gd name="T8" fmla="*/ 115 w 271"/>
                  <a:gd name="T9" fmla="*/ 245 h 271"/>
                  <a:gd name="T10" fmla="*/ 121 w 271"/>
                  <a:gd name="T11" fmla="*/ 239 h 271"/>
                  <a:gd name="T12" fmla="*/ 146 w 271"/>
                  <a:gd name="T13" fmla="*/ 213 h 271"/>
                  <a:gd name="T14" fmla="*/ 271 w 271"/>
                  <a:gd name="T15" fmla="*/ 89 h 271"/>
                  <a:gd name="T16" fmla="*/ 182 w 271"/>
                  <a:gd name="T17" fmla="*/ 0 h 271"/>
                  <a:gd name="T18" fmla="*/ 146 w 271"/>
                  <a:gd name="T19" fmla="*/ 35 h 271"/>
                  <a:gd name="T20" fmla="*/ 226 w 271"/>
                  <a:gd name="T21" fmla="*/ 68 h 271"/>
                  <a:gd name="T22" fmla="*/ 87 w 271"/>
                  <a:gd name="T23" fmla="*/ 207 h 271"/>
                  <a:gd name="T24" fmla="*/ 67 w 271"/>
                  <a:gd name="T25" fmla="*/ 187 h 271"/>
                  <a:gd name="T26" fmla="*/ 206 w 271"/>
                  <a:gd name="T27" fmla="*/ 48 h 271"/>
                  <a:gd name="T28" fmla="*/ 226 w 271"/>
                  <a:gd name="T29" fmla="*/ 68 h 271"/>
                  <a:gd name="T30" fmla="*/ 61 w 271"/>
                  <a:gd name="T31" fmla="*/ 181 h 271"/>
                  <a:gd name="T32" fmla="*/ 43 w 271"/>
                  <a:gd name="T33" fmla="*/ 163 h 271"/>
                  <a:gd name="T34" fmla="*/ 182 w 271"/>
                  <a:gd name="T35" fmla="*/ 24 h 271"/>
                  <a:gd name="T36" fmla="*/ 199 w 271"/>
                  <a:gd name="T37" fmla="*/ 42 h 271"/>
                  <a:gd name="T38" fmla="*/ 61 w 271"/>
                  <a:gd name="T39" fmla="*/ 181 h 271"/>
                  <a:gd name="T40" fmla="*/ 55 w 271"/>
                  <a:gd name="T41" fmla="*/ 187 h 271"/>
                  <a:gd name="T42" fmla="*/ 55 w 271"/>
                  <a:gd name="T43" fmla="*/ 187 h 271"/>
                  <a:gd name="T44" fmla="*/ 87 w 271"/>
                  <a:gd name="T45" fmla="*/ 219 h 271"/>
                  <a:gd name="T46" fmla="*/ 87 w 271"/>
                  <a:gd name="T47" fmla="*/ 219 h 271"/>
                  <a:gd name="T48" fmla="*/ 98 w 271"/>
                  <a:gd name="T49" fmla="*/ 230 h 271"/>
                  <a:gd name="T50" fmla="*/ 56 w 271"/>
                  <a:gd name="T51" fmla="*/ 240 h 271"/>
                  <a:gd name="T52" fmla="*/ 30 w 271"/>
                  <a:gd name="T53" fmla="*/ 215 h 271"/>
                  <a:gd name="T54" fmla="*/ 40 w 271"/>
                  <a:gd name="T55" fmla="*/ 172 h 271"/>
                  <a:gd name="T56" fmla="*/ 55 w 271"/>
                  <a:gd name="T57" fmla="*/ 187 h 271"/>
                  <a:gd name="T58" fmla="*/ 107 w 271"/>
                  <a:gd name="T59" fmla="*/ 227 h 271"/>
                  <a:gd name="T60" fmla="*/ 93 w 271"/>
                  <a:gd name="T61" fmla="*/ 213 h 271"/>
                  <a:gd name="T62" fmla="*/ 232 w 271"/>
                  <a:gd name="T63" fmla="*/ 75 h 271"/>
                  <a:gd name="T64" fmla="*/ 246 w 271"/>
                  <a:gd name="T65" fmla="*/ 89 h 271"/>
                  <a:gd name="T66" fmla="*/ 107 w 271"/>
                  <a:gd name="T67" fmla="*/ 22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" h="271">
                    <a:moveTo>
                      <a:pt x="146" y="35"/>
                    </a:moveTo>
                    <a:lnTo>
                      <a:pt x="121" y="61"/>
                    </a:lnTo>
                    <a:lnTo>
                      <a:pt x="26" y="156"/>
                    </a:lnTo>
                    <a:lnTo>
                      <a:pt x="0" y="271"/>
                    </a:lnTo>
                    <a:lnTo>
                      <a:pt x="115" y="245"/>
                    </a:lnTo>
                    <a:lnTo>
                      <a:pt x="121" y="239"/>
                    </a:lnTo>
                    <a:lnTo>
                      <a:pt x="146" y="213"/>
                    </a:lnTo>
                    <a:lnTo>
                      <a:pt x="271" y="89"/>
                    </a:lnTo>
                    <a:lnTo>
                      <a:pt x="182" y="0"/>
                    </a:lnTo>
                    <a:lnTo>
                      <a:pt x="146" y="35"/>
                    </a:lnTo>
                    <a:close/>
                    <a:moveTo>
                      <a:pt x="226" y="68"/>
                    </a:moveTo>
                    <a:lnTo>
                      <a:pt x="87" y="207"/>
                    </a:lnTo>
                    <a:lnTo>
                      <a:pt x="67" y="187"/>
                    </a:lnTo>
                    <a:lnTo>
                      <a:pt x="206" y="48"/>
                    </a:lnTo>
                    <a:lnTo>
                      <a:pt x="226" y="68"/>
                    </a:lnTo>
                    <a:close/>
                    <a:moveTo>
                      <a:pt x="61" y="181"/>
                    </a:moveTo>
                    <a:lnTo>
                      <a:pt x="43" y="163"/>
                    </a:lnTo>
                    <a:lnTo>
                      <a:pt x="182" y="24"/>
                    </a:lnTo>
                    <a:lnTo>
                      <a:pt x="199" y="42"/>
                    </a:lnTo>
                    <a:lnTo>
                      <a:pt x="61" y="181"/>
                    </a:lnTo>
                    <a:close/>
                    <a:moveTo>
                      <a:pt x="55" y="187"/>
                    </a:moveTo>
                    <a:lnTo>
                      <a:pt x="55" y="187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98" y="230"/>
                    </a:lnTo>
                    <a:lnTo>
                      <a:pt x="56" y="240"/>
                    </a:lnTo>
                    <a:lnTo>
                      <a:pt x="30" y="215"/>
                    </a:lnTo>
                    <a:lnTo>
                      <a:pt x="40" y="172"/>
                    </a:lnTo>
                    <a:lnTo>
                      <a:pt x="55" y="187"/>
                    </a:lnTo>
                    <a:close/>
                    <a:moveTo>
                      <a:pt x="107" y="227"/>
                    </a:moveTo>
                    <a:lnTo>
                      <a:pt x="93" y="213"/>
                    </a:lnTo>
                    <a:lnTo>
                      <a:pt x="232" y="75"/>
                    </a:lnTo>
                    <a:lnTo>
                      <a:pt x="246" y="89"/>
                    </a:lnTo>
                    <a:lnTo>
                      <a:pt x="107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Group 58"/>
          <p:cNvGrpSpPr/>
          <p:nvPr/>
        </p:nvGrpSpPr>
        <p:grpSpPr>
          <a:xfrm>
            <a:off x="1386372" y="3082431"/>
            <a:ext cx="481480" cy="545105"/>
            <a:chOff x="8196263" y="4981575"/>
            <a:chExt cx="796925" cy="908050"/>
          </a:xfrm>
          <a:solidFill>
            <a:srgbClr val="878787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" name="Group 66"/>
          <p:cNvGrpSpPr/>
          <p:nvPr/>
        </p:nvGrpSpPr>
        <p:grpSpPr>
          <a:xfrm>
            <a:off x="5489092" y="2048493"/>
            <a:ext cx="433000" cy="576267"/>
            <a:chOff x="7029451" y="3441701"/>
            <a:chExt cx="692150" cy="927099"/>
          </a:xfrm>
          <a:solidFill>
            <a:srgbClr val="878787"/>
          </a:solidFill>
        </p:grpSpPr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3526807" y="2642409"/>
            <a:ext cx="449359" cy="449219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" name="Text Placeholder 24"/>
          <p:cNvSpPr txBox="1"/>
          <p:nvPr/>
        </p:nvSpPr>
        <p:spPr>
          <a:xfrm>
            <a:off x="727431" y="4182489"/>
            <a:ext cx="7940110" cy="582886"/>
          </a:xfrm>
          <a:prstGeom prst="rect">
            <a:avLst/>
          </a:prstGeom>
        </p:spPr>
        <p:txBody>
          <a:bodyPr lIns="72676" tIns="36337" rIns="72676" bIns="36337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25170">
              <a:spcBef>
                <a:spcPts val="795"/>
              </a:spcBef>
              <a:buNone/>
              <a:defRPr/>
            </a:pPr>
            <a:r>
              <a:rPr lang="zh-CN" altLang="en-US" sz="130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30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30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30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</a:t>
            </a:r>
            <a:endParaRPr lang="zh-CN" altLang="en-US" sz="1300" dirty="0">
              <a:solidFill>
                <a:srgbClr val="8787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324" y="2174819"/>
            <a:ext cx="1123567" cy="366437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pPr lvl="0"/>
            <a:r>
              <a:rPr lang="zh-CN" altLang="en-US" sz="1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altLang="zh-CN" sz="1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00517" y="1621177"/>
            <a:ext cx="635059" cy="366437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pPr lvl="0"/>
            <a:r>
              <a:rPr lang="zh-CN" altLang="en-US" sz="1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id-ID" altLang="zh-CN" sz="1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57775" y="1142880"/>
            <a:ext cx="635059" cy="366437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pPr lvl="0"/>
            <a:r>
              <a:rPr lang="zh-CN" altLang="en-US" sz="1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id-ID" altLang="zh-CN" sz="1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932120" y="651310"/>
            <a:ext cx="635059" cy="366437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pPr lvl="0"/>
            <a:r>
              <a:rPr lang="zh-CN" altLang="en-US" sz="1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id-ID" altLang="zh-CN" sz="1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52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28" grpId="0">
        <p:bldSub>
          <a:bldDgm bld="lvlOne"/>
        </p:bldSub>
      </p:bldGraphic>
      <p:bldP spid="50" grpId="0" animBg="1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60" name="Shape 6913"/>
          <p:cNvSpPr/>
          <p:nvPr/>
        </p:nvSpPr>
        <p:spPr>
          <a:xfrm>
            <a:off x="3576481" y="4547467"/>
            <a:ext cx="2076235" cy="352813"/>
          </a:xfrm>
          <a:prstGeom prst="rect">
            <a:avLst/>
          </a:prstGeom>
          <a:ln w="12700">
            <a:round/>
          </a:ln>
        </p:spPr>
        <p:txBody>
          <a:bodyPr lIns="30236" tIns="30236" rIns="30236" bIns="30236">
            <a:spAutoFit/>
          </a:bodyPr>
          <a:lstStyle>
            <a:lvl1pPr algn="ctr">
              <a:buClr>
                <a:srgbClr val="299883"/>
              </a:buClr>
              <a:buFont typeface="ArialUnicodeMS"/>
              <a:defRPr sz="2400" b="1">
                <a:solidFill>
                  <a:srgbClr val="299883"/>
                </a:solidFill>
                <a:uFill>
                  <a:solidFill>
                    <a:srgbClr val="299883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19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设计流程</a:t>
            </a:r>
            <a:endParaRPr sz="19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83542" y="1028570"/>
            <a:ext cx="3647890" cy="1354621"/>
            <a:chOff x="1365337" y="1295871"/>
            <a:chExt cx="4596595" cy="1706655"/>
          </a:xfrm>
        </p:grpSpPr>
        <p:sp>
          <p:nvSpPr>
            <p:cNvPr id="161" name="Shape 6914"/>
            <p:cNvSpPr/>
            <p:nvPr/>
          </p:nvSpPr>
          <p:spPr>
            <a:xfrm>
              <a:off x="4084340" y="1295871"/>
              <a:ext cx="1877592" cy="170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95" y="18391"/>
                  </a:moveTo>
                  <a:cubicBezTo>
                    <a:pt x="2131" y="18465"/>
                    <a:pt x="1144" y="18588"/>
                    <a:pt x="224" y="18761"/>
                  </a:cubicBezTo>
                  <a:cubicBezTo>
                    <a:pt x="90" y="19699"/>
                    <a:pt x="22" y="20637"/>
                    <a:pt x="0" y="21600"/>
                  </a:cubicBezTo>
                  <a:cubicBezTo>
                    <a:pt x="3701" y="21600"/>
                    <a:pt x="3701" y="21600"/>
                    <a:pt x="3701" y="21600"/>
                  </a:cubicBezTo>
                  <a:cubicBezTo>
                    <a:pt x="4060" y="20168"/>
                    <a:pt x="5249" y="19156"/>
                    <a:pt x="6639" y="19156"/>
                  </a:cubicBezTo>
                  <a:cubicBezTo>
                    <a:pt x="8030" y="19156"/>
                    <a:pt x="9219" y="20168"/>
                    <a:pt x="9600" y="21600"/>
                  </a:cubicBezTo>
                  <a:cubicBezTo>
                    <a:pt x="10273" y="21600"/>
                    <a:pt x="10273" y="21600"/>
                    <a:pt x="10273" y="21600"/>
                  </a:cubicBezTo>
                  <a:cubicBezTo>
                    <a:pt x="10295" y="20711"/>
                    <a:pt x="10430" y="19847"/>
                    <a:pt x="10654" y="18983"/>
                  </a:cubicBezTo>
                  <a:cubicBezTo>
                    <a:pt x="11125" y="17206"/>
                    <a:pt x="12045" y="15552"/>
                    <a:pt x="13279" y="14268"/>
                  </a:cubicBezTo>
                  <a:cubicBezTo>
                    <a:pt x="14467" y="12960"/>
                    <a:pt x="16015" y="12096"/>
                    <a:pt x="17675" y="11602"/>
                  </a:cubicBezTo>
                  <a:cubicBezTo>
                    <a:pt x="18258" y="11454"/>
                    <a:pt x="18841" y="11380"/>
                    <a:pt x="19447" y="11331"/>
                  </a:cubicBezTo>
                  <a:cubicBezTo>
                    <a:pt x="19447" y="9183"/>
                    <a:pt x="19447" y="9183"/>
                    <a:pt x="19447" y="9183"/>
                  </a:cubicBezTo>
                  <a:cubicBezTo>
                    <a:pt x="19828" y="9109"/>
                    <a:pt x="19828" y="9109"/>
                    <a:pt x="19828" y="9109"/>
                  </a:cubicBezTo>
                  <a:cubicBezTo>
                    <a:pt x="20860" y="8912"/>
                    <a:pt x="21600" y="7949"/>
                    <a:pt x="21600" y="6764"/>
                  </a:cubicBezTo>
                  <a:cubicBezTo>
                    <a:pt x="21600" y="5579"/>
                    <a:pt x="20860" y="4592"/>
                    <a:pt x="19828" y="4394"/>
                  </a:cubicBezTo>
                  <a:cubicBezTo>
                    <a:pt x="19447" y="4320"/>
                    <a:pt x="19447" y="4320"/>
                    <a:pt x="19447" y="4320"/>
                  </a:cubicBezTo>
                  <a:cubicBezTo>
                    <a:pt x="19447" y="0"/>
                    <a:pt x="19447" y="0"/>
                    <a:pt x="19447" y="0"/>
                  </a:cubicBezTo>
                  <a:cubicBezTo>
                    <a:pt x="18931" y="25"/>
                    <a:pt x="18437" y="49"/>
                    <a:pt x="17921" y="123"/>
                  </a:cubicBezTo>
                  <a:cubicBezTo>
                    <a:pt x="17720" y="1185"/>
                    <a:pt x="17563" y="2197"/>
                    <a:pt x="17450" y="3259"/>
                  </a:cubicBezTo>
                  <a:cubicBezTo>
                    <a:pt x="15880" y="3579"/>
                    <a:pt x="15880" y="3579"/>
                    <a:pt x="15880" y="3579"/>
                  </a:cubicBezTo>
                  <a:cubicBezTo>
                    <a:pt x="14355" y="4098"/>
                    <a:pt x="14355" y="4098"/>
                    <a:pt x="14355" y="4098"/>
                  </a:cubicBezTo>
                  <a:cubicBezTo>
                    <a:pt x="13817" y="3209"/>
                    <a:pt x="13234" y="2370"/>
                    <a:pt x="12628" y="1555"/>
                  </a:cubicBezTo>
                  <a:cubicBezTo>
                    <a:pt x="11080" y="2197"/>
                    <a:pt x="9622" y="3110"/>
                    <a:pt x="8277" y="4172"/>
                  </a:cubicBezTo>
                  <a:cubicBezTo>
                    <a:pt x="8568" y="5159"/>
                    <a:pt x="8905" y="6171"/>
                    <a:pt x="9286" y="7134"/>
                  </a:cubicBezTo>
                  <a:cubicBezTo>
                    <a:pt x="8882" y="7529"/>
                    <a:pt x="8456" y="7875"/>
                    <a:pt x="8075" y="8294"/>
                  </a:cubicBezTo>
                  <a:cubicBezTo>
                    <a:pt x="7716" y="8714"/>
                    <a:pt x="7312" y="9109"/>
                    <a:pt x="6976" y="9578"/>
                  </a:cubicBezTo>
                  <a:cubicBezTo>
                    <a:pt x="6123" y="9134"/>
                    <a:pt x="5226" y="8714"/>
                    <a:pt x="4329" y="8319"/>
                  </a:cubicBezTo>
                  <a:cubicBezTo>
                    <a:pt x="3297" y="9751"/>
                    <a:pt x="2422" y="11331"/>
                    <a:pt x="1750" y="12985"/>
                  </a:cubicBezTo>
                  <a:cubicBezTo>
                    <a:pt x="2490" y="13701"/>
                    <a:pt x="3230" y="14367"/>
                    <a:pt x="3993" y="15009"/>
                  </a:cubicBezTo>
                  <a:cubicBezTo>
                    <a:pt x="3746" y="15552"/>
                    <a:pt x="3634" y="16120"/>
                    <a:pt x="3454" y="16663"/>
                  </a:cubicBezTo>
                  <a:cubicBezTo>
                    <a:pt x="3275" y="17231"/>
                    <a:pt x="3207" y="17798"/>
                    <a:pt x="3095" y="18391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5" name="Shape 6918"/>
            <p:cNvSpPr/>
            <p:nvPr/>
          </p:nvSpPr>
          <p:spPr>
            <a:xfrm>
              <a:off x="1365337" y="1878655"/>
              <a:ext cx="2247901" cy="678581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defTabSz="72517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kern="0" dirty="0">
                  <a:solidFill>
                    <a:schemeClr val="bg2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sz="700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6" name="Shape 6919"/>
            <p:cNvSpPr/>
            <p:nvPr/>
          </p:nvSpPr>
          <p:spPr>
            <a:xfrm>
              <a:off x="1543138" y="1516213"/>
              <a:ext cx="2070101" cy="445924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299883"/>
                </a:buClr>
                <a:buFont typeface="ArialUnicodeMS"/>
                <a:defRPr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rgbClr val="0070C0"/>
                  </a:solidFill>
                  <a:uFill>
                    <a:solidFill>
                      <a:srgbClr val="299883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0070C0"/>
                </a:solidFill>
                <a:uFill>
                  <a:solidFill>
                    <a:srgbClr val="299883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3" name="Shape 6926"/>
            <p:cNvSpPr/>
            <p:nvPr/>
          </p:nvSpPr>
          <p:spPr>
            <a:xfrm>
              <a:off x="3595553" y="1700856"/>
              <a:ext cx="1012661" cy="472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83541" y="2292739"/>
            <a:ext cx="3499313" cy="1491375"/>
            <a:chOff x="1365337" y="2888567"/>
            <a:chExt cx="4409378" cy="1878949"/>
          </a:xfrm>
        </p:grpSpPr>
        <p:sp>
          <p:nvSpPr>
            <p:cNvPr id="163" name="Shape 6916"/>
            <p:cNvSpPr/>
            <p:nvPr/>
          </p:nvSpPr>
          <p:spPr>
            <a:xfrm>
              <a:off x="4084340" y="2888567"/>
              <a:ext cx="1690375" cy="187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0"/>
                  </a:moveTo>
                  <a:cubicBezTo>
                    <a:pt x="20205" y="18127"/>
                    <a:pt x="19233" y="16984"/>
                    <a:pt x="19233" y="15595"/>
                  </a:cubicBezTo>
                  <a:cubicBezTo>
                    <a:pt x="19233" y="14228"/>
                    <a:pt x="20205" y="13063"/>
                    <a:pt x="21600" y="12682"/>
                  </a:cubicBezTo>
                  <a:cubicBezTo>
                    <a:pt x="21600" y="11338"/>
                    <a:pt x="21600" y="11338"/>
                    <a:pt x="21600" y="11338"/>
                  </a:cubicBezTo>
                  <a:cubicBezTo>
                    <a:pt x="20778" y="11293"/>
                    <a:pt x="19956" y="11181"/>
                    <a:pt x="19158" y="10957"/>
                  </a:cubicBezTo>
                  <a:cubicBezTo>
                    <a:pt x="17365" y="10486"/>
                    <a:pt x="15696" y="9590"/>
                    <a:pt x="14400" y="8358"/>
                  </a:cubicBezTo>
                  <a:cubicBezTo>
                    <a:pt x="13080" y="7148"/>
                    <a:pt x="12208" y="5602"/>
                    <a:pt x="11709" y="3966"/>
                  </a:cubicBezTo>
                  <a:cubicBezTo>
                    <a:pt x="11560" y="3383"/>
                    <a:pt x="11485" y="2801"/>
                    <a:pt x="11435" y="2218"/>
                  </a:cubicBezTo>
                  <a:cubicBezTo>
                    <a:pt x="9841" y="2218"/>
                    <a:pt x="9841" y="2218"/>
                    <a:pt x="9841" y="2218"/>
                  </a:cubicBezTo>
                  <a:cubicBezTo>
                    <a:pt x="9766" y="1837"/>
                    <a:pt x="9766" y="1837"/>
                    <a:pt x="9766" y="1837"/>
                  </a:cubicBezTo>
                  <a:cubicBezTo>
                    <a:pt x="9592" y="784"/>
                    <a:pt x="8570" y="0"/>
                    <a:pt x="7374" y="0"/>
                  </a:cubicBezTo>
                  <a:cubicBezTo>
                    <a:pt x="6179" y="0"/>
                    <a:pt x="5182" y="784"/>
                    <a:pt x="4983" y="1837"/>
                  </a:cubicBezTo>
                  <a:cubicBezTo>
                    <a:pt x="4933" y="2218"/>
                    <a:pt x="4933" y="2218"/>
                    <a:pt x="4933" y="2218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25" y="2711"/>
                    <a:pt x="75" y="3204"/>
                    <a:pt x="125" y="3697"/>
                  </a:cubicBezTo>
                  <a:cubicBezTo>
                    <a:pt x="1196" y="3899"/>
                    <a:pt x="2217" y="4056"/>
                    <a:pt x="3289" y="4168"/>
                  </a:cubicBezTo>
                  <a:cubicBezTo>
                    <a:pt x="3612" y="5736"/>
                    <a:pt x="3612" y="5736"/>
                    <a:pt x="3612" y="5736"/>
                  </a:cubicBezTo>
                  <a:cubicBezTo>
                    <a:pt x="4111" y="7260"/>
                    <a:pt x="4111" y="7260"/>
                    <a:pt x="4111" y="7260"/>
                  </a:cubicBezTo>
                  <a:cubicBezTo>
                    <a:pt x="3239" y="7820"/>
                    <a:pt x="2392" y="8380"/>
                    <a:pt x="1570" y="8985"/>
                  </a:cubicBezTo>
                  <a:cubicBezTo>
                    <a:pt x="2217" y="10554"/>
                    <a:pt x="3139" y="11988"/>
                    <a:pt x="4210" y="13354"/>
                  </a:cubicBezTo>
                  <a:cubicBezTo>
                    <a:pt x="5207" y="13063"/>
                    <a:pt x="6228" y="12705"/>
                    <a:pt x="7200" y="12324"/>
                  </a:cubicBezTo>
                  <a:cubicBezTo>
                    <a:pt x="7599" y="12727"/>
                    <a:pt x="7947" y="13175"/>
                    <a:pt x="8371" y="13534"/>
                  </a:cubicBezTo>
                  <a:cubicBezTo>
                    <a:pt x="8794" y="13915"/>
                    <a:pt x="9193" y="14318"/>
                    <a:pt x="9666" y="14632"/>
                  </a:cubicBezTo>
                  <a:cubicBezTo>
                    <a:pt x="9218" y="15505"/>
                    <a:pt x="8794" y="16379"/>
                    <a:pt x="8421" y="17298"/>
                  </a:cubicBezTo>
                  <a:cubicBezTo>
                    <a:pt x="9841" y="18329"/>
                    <a:pt x="11435" y="19180"/>
                    <a:pt x="13104" y="19852"/>
                  </a:cubicBezTo>
                  <a:cubicBezTo>
                    <a:pt x="13827" y="19135"/>
                    <a:pt x="14500" y="18396"/>
                    <a:pt x="15147" y="17634"/>
                  </a:cubicBezTo>
                  <a:cubicBezTo>
                    <a:pt x="15671" y="17858"/>
                    <a:pt x="16269" y="17970"/>
                    <a:pt x="16817" y="18149"/>
                  </a:cubicBezTo>
                  <a:cubicBezTo>
                    <a:pt x="17390" y="18329"/>
                    <a:pt x="17963" y="18418"/>
                    <a:pt x="18561" y="18530"/>
                  </a:cubicBezTo>
                  <a:cubicBezTo>
                    <a:pt x="18635" y="19494"/>
                    <a:pt x="18760" y="20457"/>
                    <a:pt x="18934" y="21398"/>
                  </a:cubicBezTo>
                  <a:cubicBezTo>
                    <a:pt x="19806" y="21510"/>
                    <a:pt x="20703" y="21578"/>
                    <a:pt x="21600" y="21600"/>
                  </a:cubicBezTo>
                  <a:lnTo>
                    <a:pt x="21600" y="1853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7" name="Shape 6920"/>
            <p:cNvSpPr/>
            <p:nvPr/>
          </p:nvSpPr>
          <p:spPr>
            <a:xfrm>
              <a:off x="1365337" y="3689265"/>
              <a:ext cx="2247901" cy="678581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defTabSz="72517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kern="0" dirty="0">
                  <a:solidFill>
                    <a:schemeClr val="bg2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sz="400" kern="0" dirty="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Shape 6921"/>
            <p:cNvSpPr/>
            <p:nvPr/>
          </p:nvSpPr>
          <p:spPr>
            <a:xfrm>
              <a:off x="1543138" y="3326823"/>
              <a:ext cx="2070102" cy="445925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C5DA41"/>
                </a:buClr>
                <a:buFont typeface="ArialUnicodeMS"/>
                <a:defRPr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rgbClr val="66CCFF"/>
                  </a:solidFill>
                  <a:uFill>
                    <a:solidFill>
                      <a:srgbClr val="C5DA4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66CCFF"/>
                </a:solidFill>
                <a:uFill>
                  <a:solidFill>
                    <a:srgbClr val="C5DA41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4" name="Shape 6927"/>
            <p:cNvSpPr/>
            <p:nvPr/>
          </p:nvSpPr>
          <p:spPr>
            <a:xfrm>
              <a:off x="3595553" y="3511488"/>
              <a:ext cx="555619" cy="16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44222" y="1028570"/>
            <a:ext cx="3572121" cy="1503220"/>
            <a:chOff x="5852042" y="1295871"/>
            <a:chExt cx="4501120" cy="1893872"/>
          </a:xfrm>
        </p:grpSpPr>
        <p:sp>
          <p:nvSpPr>
            <p:cNvPr id="162" name="Shape 6915"/>
            <p:cNvSpPr/>
            <p:nvPr/>
          </p:nvSpPr>
          <p:spPr>
            <a:xfrm>
              <a:off x="5852042" y="1295871"/>
              <a:ext cx="1702586" cy="189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81"/>
                  </a:moveTo>
                  <a:cubicBezTo>
                    <a:pt x="1410" y="3559"/>
                    <a:pt x="2375" y="4738"/>
                    <a:pt x="2375" y="6095"/>
                  </a:cubicBezTo>
                  <a:cubicBezTo>
                    <a:pt x="2375" y="7452"/>
                    <a:pt x="1410" y="8609"/>
                    <a:pt x="0" y="9009"/>
                  </a:cubicBezTo>
                  <a:cubicBezTo>
                    <a:pt x="0" y="10188"/>
                    <a:pt x="0" y="10188"/>
                    <a:pt x="0" y="10188"/>
                  </a:cubicBezTo>
                  <a:cubicBezTo>
                    <a:pt x="866" y="10233"/>
                    <a:pt x="1732" y="10344"/>
                    <a:pt x="2573" y="10566"/>
                  </a:cubicBezTo>
                  <a:cubicBezTo>
                    <a:pt x="4379" y="11034"/>
                    <a:pt x="6037" y="11946"/>
                    <a:pt x="7324" y="13169"/>
                  </a:cubicBezTo>
                  <a:cubicBezTo>
                    <a:pt x="8635" y="14370"/>
                    <a:pt x="9501" y="15883"/>
                    <a:pt x="9971" y="17529"/>
                  </a:cubicBezTo>
                  <a:cubicBezTo>
                    <a:pt x="10120" y="18130"/>
                    <a:pt x="10219" y="18753"/>
                    <a:pt x="10268" y="19375"/>
                  </a:cubicBezTo>
                  <a:cubicBezTo>
                    <a:pt x="12767" y="19375"/>
                    <a:pt x="12767" y="19375"/>
                    <a:pt x="12767" y="19375"/>
                  </a:cubicBezTo>
                  <a:cubicBezTo>
                    <a:pt x="12841" y="19754"/>
                    <a:pt x="12841" y="19754"/>
                    <a:pt x="12841" y="19754"/>
                  </a:cubicBezTo>
                  <a:cubicBezTo>
                    <a:pt x="13014" y="20821"/>
                    <a:pt x="14029" y="21600"/>
                    <a:pt x="15216" y="21600"/>
                  </a:cubicBezTo>
                  <a:cubicBezTo>
                    <a:pt x="16404" y="21600"/>
                    <a:pt x="17394" y="20821"/>
                    <a:pt x="17592" y="19776"/>
                  </a:cubicBezTo>
                  <a:cubicBezTo>
                    <a:pt x="17641" y="19375"/>
                    <a:pt x="17641" y="19375"/>
                    <a:pt x="17641" y="19375"/>
                  </a:cubicBezTo>
                  <a:cubicBezTo>
                    <a:pt x="21600" y="19375"/>
                    <a:pt x="21600" y="19375"/>
                    <a:pt x="21600" y="19375"/>
                  </a:cubicBezTo>
                  <a:cubicBezTo>
                    <a:pt x="21600" y="18842"/>
                    <a:pt x="21551" y="18308"/>
                    <a:pt x="21476" y="17774"/>
                  </a:cubicBezTo>
                  <a:cubicBezTo>
                    <a:pt x="20437" y="17596"/>
                    <a:pt x="19423" y="17418"/>
                    <a:pt x="18359" y="17307"/>
                  </a:cubicBezTo>
                  <a:cubicBezTo>
                    <a:pt x="18012" y="15750"/>
                    <a:pt x="18012" y="15750"/>
                    <a:pt x="18012" y="15750"/>
                  </a:cubicBezTo>
                  <a:cubicBezTo>
                    <a:pt x="17518" y="14237"/>
                    <a:pt x="17518" y="14237"/>
                    <a:pt x="17518" y="14237"/>
                  </a:cubicBezTo>
                  <a:cubicBezTo>
                    <a:pt x="18408" y="13703"/>
                    <a:pt x="19225" y="13125"/>
                    <a:pt x="20066" y="12524"/>
                  </a:cubicBezTo>
                  <a:cubicBezTo>
                    <a:pt x="19423" y="10989"/>
                    <a:pt x="18482" y="9543"/>
                    <a:pt x="17443" y="8208"/>
                  </a:cubicBezTo>
                  <a:cubicBezTo>
                    <a:pt x="16429" y="8498"/>
                    <a:pt x="15414" y="8854"/>
                    <a:pt x="14449" y="9209"/>
                  </a:cubicBezTo>
                  <a:cubicBezTo>
                    <a:pt x="14078" y="8809"/>
                    <a:pt x="13732" y="8386"/>
                    <a:pt x="13287" y="8008"/>
                  </a:cubicBezTo>
                  <a:cubicBezTo>
                    <a:pt x="12866" y="7652"/>
                    <a:pt x="12470" y="7252"/>
                    <a:pt x="12000" y="6918"/>
                  </a:cubicBezTo>
                  <a:cubicBezTo>
                    <a:pt x="12470" y="6073"/>
                    <a:pt x="12891" y="5183"/>
                    <a:pt x="13262" y="4293"/>
                  </a:cubicBezTo>
                  <a:cubicBezTo>
                    <a:pt x="11827" y="3270"/>
                    <a:pt x="10268" y="2402"/>
                    <a:pt x="8586" y="1735"/>
                  </a:cubicBezTo>
                  <a:cubicBezTo>
                    <a:pt x="7868" y="2469"/>
                    <a:pt x="7200" y="3203"/>
                    <a:pt x="6581" y="3960"/>
                  </a:cubicBezTo>
                  <a:cubicBezTo>
                    <a:pt x="6037" y="3737"/>
                    <a:pt x="5468" y="3604"/>
                    <a:pt x="4899" y="3426"/>
                  </a:cubicBezTo>
                  <a:cubicBezTo>
                    <a:pt x="4355" y="3270"/>
                    <a:pt x="3761" y="3181"/>
                    <a:pt x="3192" y="3070"/>
                  </a:cubicBezTo>
                  <a:cubicBezTo>
                    <a:pt x="3093" y="2113"/>
                    <a:pt x="2994" y="1135"/>
                    <a:pt x="2796" y="200"/>
                  </a:cubicBezTo>
                  <a:cubicBezTo>
                    <a:pt x="1880" y="111"/>
                    <a:pt x="940" y="22"/>
                    <a:pt x="0" y="0"/>
                  </a:cubicBezTo>
                  <a:lnTo>
                    <a:pt x="0" y="3181"/>
                  </a:lnTo>
                  <a:close/>
                </a:path>
              </a:pathLst>
            </a:custGeom>
            <a:solidFill>
              <a:srgbClr val="00B0F0"/>
            </a:solidFill>
            <a:ln>
              <a:round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9" name="Shape 6922"/>
            <p:cNvSpPr/>
            <p:nvPr/>
          </p:nvSpPr>
          <p:spPr>
            <a:xfrm>
              <a:off x="8105261" y="1878655"/>
              <a:ext cx="2247901" cy="678581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defTabSz="72517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kern="0" dirty="0">
                  <a:solidFill>
                    <a:schemeClr val="bg2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sz="1000" kern="0" dirty="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Shape 6923"/>
            <p:cNvSpPr/>
            <p:nvPr/>
          </p:nvSpPr>
          <p:spPr>
            <a:xfrm>
              <a:off x="8105260" y="1516213"/>
              <a:ext cx="2070101" cy="445925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36C0A6"/>
                </a:buClr>
                <a:buFont typeface="ArialUnicodeMS"/>
                <a:defRPr b="1">
                  <a:solidFill>
                    <a:srgbClr val="36C0A6"/>
                  </a:solidFill>
                  <a:uFill>
                    <a:solidFill>
                      <a:srgbClr val="36C0A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rgbClr val="00B0F0"/>
                  </a:solidFill>
                  <a:uFill>
                    <a:solidFill>
                      <a:srgbClr val="36C0A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00B0F0"/>
                </a:solidFill>
                <a:uFill>
                  <a:solidFill>
                    <a:srgbClr val="36C0A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5" name="Shape 6928"/>
            <p:cNvSpPr/>
            <p:nvPr/>
          </p:nvSpPr>
          <p:spPr>
            <a:xfrm flipH="1">
              <a:off x="7179964" y="1700879"/>
              <a:ext cx="930282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95646" y="2439184"/>
            <a:ext cx="3720697" cy="1344930"/>
            <a:chOff x="5664826" y="3073071"/>
            <a:chExt cx="4688336" cy="1694446"/>
          </a:xfrm>
        </p:grpSpPr>
        <p:sp>
          <p:nvSpPr>
            <p:cNvPr id="164" name="Shape 6917"/>
            <p:cNvSpPr/>
            <p:nvPr/>
          </p:nvSpPr>
          <p:spPr>
            <a:xfrm>
              <a:off x="5664826" y="3073071"/>
              <a:ext cx="1889802" cy="169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46" y="3107"/>
                  </a:moveTo>
                  <a:cubicBezTo>
                    <a:pt x="19482" y="3008"/>
                    <a:pt x="20463" y="2908"/>
                    <a:pt x="21399" y="2734"/>
                  </a:cubicBezTo>
                  <a:cubicBezTo>
                    <a:pt x="21511" y="1814"/>
                    <a:pt x="21578" y="920"/>
                    <a:pt x="21600" y="0"/>
                  </a:cubicBezTo>
                  <a:cubicBezTo>
                    <a:pt x="18769" y="0"/>
                    <a:pt x="18769" y="0"/>
                    <a:pt x="18769" y="0"/>
                  </a:cubicBezTo>
                  <a:cubicBezTo>
                    <a:pt x="18412" y="1491"/>
                    <a:pt x="17231" y="2461"/>
                    <a:pt x="15849" y="2461"/>
                  </a:cubicBezTo>
                  <a:cubicBezTo>
                    <a:pt x="14467" y="2461"/>
                    <a:pt x="13285" y="1491"/>
                    <a:pt x="12907" y="0"/>
                  </a:cubicBezTo>
                  <a:cubicBezTo>
                    <a:pt x="11391" y="0"/>
                    <a:pt x="11391" y="0"/>
                    <a:pt x="11391" y="0"/>
                  </a:cubicBezTo>
                  <a:cubicBezTo>
                    <a:pt x="11346" y="845"/>
                    <a:pt x="11235" y="1665"/>
                    <a:pt x="11012" y="2486"/>
                  </a:cubicBezTo>
                  <a:cubicBezTo>
                    <a:pt x="10544" y="4300"/>
                    <a:pt x="9630" y="5941"/>
                    <a:pt x="8426" y="7258"/>
                  </a:cubicBezTo>
                  <a:cubicBezTo>
                    <a:pt x="7222" y="8575"/>
                    <a:pt x="5684" y="9445"/>
                    <a:pt x="4057" y="9942"/>
                  </a:cubicBezTo>
                  <a:cubicBezTo>
                    <a:pt x="3433" y="10092"/>
                    <a:pt x="2786" y="10191"/>
                    <a:pt x="2140" y="10216"/>
                  </a:cubicBezTo>
                  <a:cubicBezTo>
                    <a:pt x="2140" y="12503"/>
                    <a:pt x="2140" y="12503"/>
                    <a:pt x="2140" y="12503"/>
                  </a:cubicBezTo>
                  <a:cubicBezTo>
                    <a:pt x="1761" y="12577"/>
                    <a:pt x="1761" y="12577"/>
                    <a:pt x="1761" y="12577"/>
                  </a:cubicBezTo>
                  <a:cubicBezTo>
                    <a:pt x="736" y="12801"/>
                    <a:pt x="0" y="13770"/>
                    <a:pt x="0" y="14939"/>
                  </a:cubicBezTo>
                  <a:cubicBezTo>
                    <a:pt x="0" y="16132"/>
                    <a:pt x="736" y="17101"/>
                    <a:pt x="1761" y="17325"/>
                  </a:cubicBezTo>
                  <a:cubicBezTo>
                    <a:pt x="2140" y="17399"/>
                    <a:pt x="2140" y="17399"/>
                    <a:pt x="2140" y="17399"/>
                  </a:cubicBezTo>
                  <a:cubicBezTo>
                    <a:pt x="2140" y="21600"/>
                    <a:pt x="2140" y="21600"/>
                    <a:pt x="2140" y="21600"/>
                  </a:cubicBezTo>
                  <a:cubicBezTo>
                    <a:pt x="2697" y="21600"/>
                    <a:pt x="3254" y="21550"/>
                    <a:pt x="3789" y="21476"/>
                  </a:cubicBezTo>
                  <a:cubicBezTo>
                    <a:pt x="3990" y="20432"/>
                    <a:pt x="4146" y="19413"/>
                    <a:pt x="4258" y="18344"/>
                  </a:cubicBezTo>
                  <a:cubicBezTo>
                    <a:pt x="5818" y="18021"/>
                    <a:pt x="5818" y="18021"/>
                    <a:pt x="5818" y="18021"/>
                  </a:cubicBezTo>
                  <a:cubicBezTo>
                    <a:pt x="7356" y="17499"/>
                    <a:pt x="7356" y="17499"/>
                    <a:pt x="7356" y="17499"/>
                  </a:cubicBezTo>
                  <a:cubicBezTo>
                    <a:pt x="7891" y="18394"/>
                    <a:pt x="8448" y="19214"/>
                    <a:pt x="9050" y="20059"/>
                  </a:cubicBezTo>
                  <a:cubicBezTo>
                    <a:pt x="10611" y="19413"/>
                    <a:pt x="12037" y="18468"/>
                    <a:pt x="13397" y="17424"/>
                  </a:cubicBezTo>
                  <a:cubicBezTo>
                    <a:pt x="13107" y="16405"/>
                    <a:pt x="12750" y="15386"/>
                    <a:pt x="12372" y="14417"/>
                  </a:cubicBezTo>
                  <a:cubicBezTo>
                    <a:pt x="12773" y="14044"/>
                    <a:pt x="13219" y="13696"/>
                    <a:pt x="13575" y="13248"/>
                  </a:cubicBezTo>
                  <a:cubicBezTo>
                    <a:pt x="13954" y="12826"/>
                    <a:pt x="14355" y="12453"/>
                    <a:pt x="14667" y="11981"/>
                  </a:cubicBezTo>
                  <a:cubicBezTo>
                    <a:pt x="15515" y="12428"/>
                    <a:pt x="16406" y="12826"/>
                    <a:pt x="17320" y="13223"/>
                  </a:cubicBezTo>
                  <a:cubicBezTo>
                    <a:pt x="18346" y="11782"/>
                    <a:pt x="19193" y="10216"/>
                    <a:pt x="19861" y="8526"/>
                  </a:cubicBezTo>
                  <a:cubicBezTo>
                    <a:pt x="19148" y="7805"/>
                    <a:pt x="18412" y="7134"/>
                    <a:pt x="17654" y="6512"/>
                  </a:cubicBezTo>
                  <a:cubicBezTo>
                    <a:pt x="17877" y="5965"/>
                    <a:pt x="17989" y="5394"/>
                    <a:pt x="18167" y="4822"/>
                  </a:cubicBezTo>
                  <a:cubicBezTo>
                    <a:pt x="18346" y="4275"/>
                    <a:pt x="18412" y="3679"/>
                    <a:pt x="18546" y="3107"/>
                  </a:cubicBez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1" name="Shape 6924"/>
            <p:cNvSpPr/>
            <p:nvPr/>
          </p:nvSpPr>
          <p:spPr>
            <a:xfrm>
              <a:off x="8105261" y="3689265"/>
              <a:ext cx="2247901" cy="678581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defTabSz="72517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kern="0" dirty="0">
                  <a:solidFill>
                    <a:schemeClr val="bg2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sz="1000" kern="0" dirty="0">
                <a:solidFill>
                  <a:schemeClr val="bg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Shape 6925"/>
            <p:cNvSpPr/>
            <p:nvPr/>
          </p:nvSpPr>
          <p:spPr>
            <a:xfrm>
              <a:off x="8105260" y="3326823"/>
              <a:ext cx="2070101" cy="445925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DDE896"/>
                </a:buClr>
                <a:buFont typeface="ArialUnicodeMS"/>
                <a:defRPr b="1">
                  <a:solidFill>
                    <a:srgbClr val="DDE896"/>
                  </a:solidFill>
                  <a:uFill>
                    <a:solidFill>
                      <a:srgbClr val="DDE89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rgbClr val="CCECFF"/>
                  </a:solidFill>
                  <a:uFill>
                    <a:solidFill>
                      <a:srgbClr val="DDE89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CCECFF"/>
                </a:solidFill>
                <a:uFill>
                  <a:solidFill>
                    <a:srgbClr val="DDE89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6" name="Shape 6929"/>
            <p:cNvSpPr/>
            <p:nvPr/>
          </p:nvSpPr>
          <p:spPr>
            <a:xfrm flipH="1">
              <a:off x="7341889" y="3511490"/>
              <a:ext cx="768357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77" name="Group 6936"/>
          <p:cNvGrpSpPr/>
          <p:nvPr/>
        </p:nvGrpSpPr>
        <p:grpSpPr>
          <a:xfrm>
            <a:off x="4210078" y="2043219"/>
            <a:ext cx="775746" cy="775902"/>
            <a:chOff x="0" y="0"/>
            <a:chExt cx="977493" cy="977540"/>
          </a:xfrm>
        </p:grpSpPr>
        <p:sp>
          <p:nvSpPr>
            <p:cNvPr id="178" name="Shape 6930"/>
            <p:cNvSpPr/>
            <p:nvPr/>
          </p:nvSpPr>
          <p:spPr>
            <a:xfrm>
              <a:off x="-1" y="92449"/>
              <a:ext cx="890097" cy="88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5259" y="526"/>
                  </a:moveTo>
                  <a:cubicBezTo>
                    <a:pt x="14911" y="175"/>
                    <a:pt x="14448" y="0"/>
                    <a:pt x="13956" y="0"/>
                  </a:cubicBezTo>
                  <a:cubicBezTo>
                    <a:pt x="13464" y="0"/>
                    <a:pt x="13000" y="175"/>
                    <a:pt x="12653" y="526"/>
                  </a:cubicBezTo>
                  <a:cubicBezTo>
                    <a:pt x="11611" y="1578"/>
                    <a:pt x="11611" y="1578"/>
                    <a:pt x="11611" y="1578"/>
                  </a:cubicBezTo>
                  <a:cubicBezTo>
                    <a:pt x="11263" y="1929"/>
                    <a:pt x="11089" y="2397"/>
                    <a:pt x="11089" y="2894"/>
                  </a:cubicBezTo>
                  <a:cubicBezTo>
                    <a:pt x="11089" y="3244"/>
                    <a:pt x="11176" y="3595"/>
                    <a:pt x="11350" y="3887"/>
                  </a:cubicBezTo>
                  <a:cubicBezTo>
                    <a:pt x="1332" y="7921"/>
                    <a:pt x="1332" y="7921"/>
                    <a:pt x="1332" y="7921"/>
                  </a:cubicBezTo>
                  <a:cubicBezTo>
                    <a:pt x="666" y="8242"/>
                    <a:pt x="174" y="8856"/>
                    <a:pt x="29" y="9558"/>
                  </a:cubicBezTo>
                  <a:cubicBezTo>
                    <a:pt x="-87" y="10288"/>
                    <a:pt x="145" y="11048"/>
                    <a:pt x="666" y="11575"/>
                  </a:cubicBezTo>
                  <a:cubicBezTo>
                    <a:pt x="10047" y="20957"/>
                    <a:pt x="10047" y="20957"/>
                    <a:pt x="10047" y="20957"/>
                  </a:cubicBezTo>
                  <a:cubicBezTo>
                    <a:pt x="10452" y="21366"/>
                    <a:pt x="11003" y="21600"/>
                    <a:pt x="11553" y="21600"/>
                  </a:cubicBezTo>
                  <a:cubicBezTo>
                    <a:pt x="11582" y="21600"/>
                    <a:pt x="11611" y="21600"/>
                    <a:pt x="11611" y="21600"/>
                  </a:cubicBezTo>
                  <a:cubicBezTo>
                    <a:pt x="11755" y="21600"/>
                    <a:pt x="11900" y="21571"/>
                    <a:pt x="12074" y="21542"/>
                  </a:cubicBezTo>
                  <a:cubicBezTo>
                    <a:pt x="12798" y="21395"/>
                    <a:pt x="13406" y="20899"/>
                    <a:pt x="13666" y="20197"/>
                  </a:cubicBezTo>
                  <a:cubicBezTo>
                    <a:pt x="17604" y="10230"/>
                    <a:pt x="17604" y="10230"/>
                    <a:pt x="17604" y="10230"/>
                  </a:cubicBezTo>
                  <a:cubicBezTo>
                    <a:pt x="17923" y="10405"/>
                    <a:pt x="18270" y="10522"/>
                    <a:pt x="18618" y="10522"/>
                  </a:cubicBezTo>
                  <a:cubicBezTo>
                    <a:pt x="19110" y="10522"/>
                    <a:pt x="19573" y="10318"/>
                    <a:pt x="19921" y="9967"/>
                  </a:cubicBezTo>
                  <a:cubicBezTo>
                    <a:pt x="20963" y="8944"/>
                    <a:pt x="20963" y="8944"/>
                    <a:pt x="20963" y="8944"/>
                  </a:cubicBezTo>
                  <a:cubicBezTo>
                    <a:pt x="21310" y="8564"/>
                    <a:pt x="21513" y="8096"/>
                    <a:pt x="21513" y="7599"/>
                  </a:cubicBezTo>
                  <a:cubicBezTo>
                    <a:pt x="21513" y="7103"/>
                    <a:pt x="21310" y="6635"/>
                    <a:pt x="20963" y="6284"/>
                  </a:cubicBezTo>
                  <a:lnTo>
                    <a:pt x="15259" y="526"/>
                  </a:lnTo>
                  <a:close/>
                  <a:moveTo>
                    <a:pt x="12305" y="19642"/>
                  </a:moveTo>
                  <a:cubicBezTo>
                    <a:pt x="12219" y="19876"/>
                    <a:pt x="12016" y="20051"/>
                    <a:pt x="11755" y="20080"/>
                  </a:cubicBezTo>
                  <a:cubicBezTo>
                    <a:pt x="11697" y="20109"/>
                    <a:pt x="11640" y="20109"/>
                    <a:pt x="11582" y="20109"/>
                  </a:cubicBezTo>
                  <a:cubicBezTo>
                    <a:pt x="11408" y="20109"/>
                    <a:pt x="11234" y="20022"/>
                    <a:pt x="11089" y="19905"/>
                  </a:cubicBezTo>
                  <a:cubicBezTo>
                    <a:pt x="1679" y="10522"/>
                    <a:pt x="1679" y="10522"/>
                    <a:pt x="1679" y="10522"/>
                  </a:cubicBezTo>
                  <a:cubicBezTo>
                    <a:pt x="1534" y="10347"/>
                    <a:pt x="1448" y="10084"/>
                    <a:pt x="1477" y="9850"/>
                  </a:cubicBezTo>
                  <a:cubicBezTo>
                    <a:pt x="1534" y="9616"/>
                    <a:pt x="1708" y="9412"/>
                    <a:pt x="1911" y="9295"/>
                  </a:cubicBezTo>
                  <a:cubicBezTo>
                    <a:pt x="6515" y="7453"/>
                    <a:pt x="6515" y="7453"/>
                    <a:pt x="6515" y="7453"/>
                  </a:cubicBezTo>
                  <a:cubicBezTo>
                    <a:pt x="9613" y="8476"/>
                    <a:pt x="12682" y="7483"/>
                    <a:pt x="15780" y="10815"/>
                  </a:cubicBezTo>
                  <a:lnTo>
                    <a:pt x="12305" y="19642"/>
                  </a:lnTo>
                  <a:close/>
                  <a:moveTo>
                    <a:pt x="19921" y="7863"/>
                  </a:moveTo>
                  <a:cubicBezTo>
                    <a:pt x="18878" y="8915"/>
                    <a:pt x="18878" y="8915"/>
                    <a:pt x="18878" y="8915"/>
                  </a:cubicBezTo>
                  <a:cubicBezTo>
                    <a:pt x="18733" y="9061"/>
                    <a:pt x="18502" y="9061"/>
                    <a:pt x="18357" y="8915"/>
                  </a:cubicBezTo>
                  <a:cubicBezTo>
                    <a:pt x="17054" y="7599"/>
                    <a:pt x="17054" y="7599"/>
                    <a:pt x="17054" y="7599"/>
                  </a:cubicBezTo>
                  <a:cubicBezTo>
                    <a:pt x="16012" y="10288"/>
                    <a:pt x="16012" y="10288"/>
                    <a:pt x="16012" y="10288"/>
                  </a:cubicBezTo>
                  <a:cubicBezTo>
                    <a:pt x="16099" y="10055"/>
                    <a:pt x="16099" y="10055"/>
                    <a:pt x="16099" y="10055"/>
                  </a:cubicBezTo>
                  <a:cubicBezTo>
                    <a:pt x="13869" y="7804"/>
                    <a:pt x="11611" y="7541"/>
                    <a:pt x="9584" y="7278"/>
                  </a:cubicBezTo>
                  <a:cubicBezTo>
                    <a:pt x="8918" y="7190"/>
                    <a:pt x="8281" y="7103"/>
                    <a:pt x="7644" y="6986"/>
                  </a:cubicBezTo>
                  <a:cubicBezTo>
                    <a:pt x="13927" y="4443"/>
                    <a:pt x="13927" y="4443"/>
                    <a:pt x="13927" y="4443"/>
                  </a:cubicBezTo>
                  <a:cubicBezTo>
                    <a:pt x="12653" y="3157"/>
                    <a:pt x="12653" y="3157"/>
                    <a:pt x="12653" y="3157"/>
                  </a:cubicBezTo>
                  <a:cubicBezTo>
                    <a:pt x="12508" y="3011"/>
                    <a:pt x="12508" y="2777"/>
                    <a:pt x="12653" y="2631"/>
                  </a:cubicBezTo>
                  <a:cubicBezTo>
                    <a:pt x="13695" y="1578"/>
                    <a:pt x="13695" y="1578"/>
                    <a:pt x="13695" y="1578"/>
                  </a:cubicBezTo>
                  <a:cubicBezTo>
                    <a:pt x="13840" y="1432"/>
                    <a:pt x="14072" y="1432"/>
                    <a:pt x="14216" y="1578"/>
                  </a:cubicBezTo>
                  <a:cubicBezTo>
                    <a:pt x="19921" y="7336"/>
                    <a:pt x="19921" y="7336"/>
                    <a:pt x="19921" y="7336"/>
                  </a:cubicBezTo>
                  <a:cubicBezTo>
                    <a:pt x="20065" y="7483"/>
                    <a:pt x="20065" y="7716"/>
                    <a:pt x="19921" y="7863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9" name="Shape 6931"/>
            <p:cNvSpPr/>
            <p:nvPr/>
          </p:nvSpPr>
          <p:spPr>
            <a:xfrm>
              <a:off x="427848" y="488517"/>
              <a:ext cx="153578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06" y="21600"/>
                    <a:pt x="21600" y="16706"/>
                    <a:pt x="21600" y="10800"/>
                  </a:cubicBezTo>
                  <a:cubicBezTo>
                    <a:pt x="21600" y="4894"/>
                    <a:pt x="16706" y="0"/>
                    <a:pt x="10800" y="0"/>
                  </a:cubicBez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lose/>
                  <a:moveTo>
                    <a:pt x="10800" y="4388"/>
                  </a:moveTo>
                  <a:cubicBezTo>
                    <a:pt x="14344" y="4388"/>
                    <a:pt x="17212" y="7256"/>
                    <a:pt x="17212" y="10800"/>
                  </a:cubicBezTo>
                  <a:cubicBezTo>
                    <a:pt x="17212" y="14344"/>
                    <a:pt x="14344" y="17212"/>
                    <a:pt x="10800" y="17212"/>
                  </a:cubicBezTo>
                  <a:cubicBezTo>
                    <a:pt x="7256" y="17212"/>
                    <a:pt x="4387" y="14344"/>
                    <a:pt x="4387" y="10800"/>
                  </a:cubicBezTo>
                  <a:cubicBezTo>
                    <a:pt x="4387" y="7256"/>
                    <a:pt x="7256" y="4388"/>
                    <a:pt x="10800" y="4388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0" name="Shape 6932"/>
            <p:cNvSpPr/>
            <p:nvPr/>
          </p:nvSpPr>
          <p:spPr>
            <a:xfrm>
              <a:off x="825431" y="0"/>
              <a:ext cx="152063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5" y="0"/>
                  </a:moveTo>
                  <a:cubicBezTo>
                    <a:pt x="4762" y="0"/>
                    <a:pt x="0" y="4894"/>
                    <a:pt x="0" y="10800"/>
                  </a:cubicBezTo>
                  <a:cubicBezTo>
                    <a:pt x="0" y="16706"/>
                    <a:pt x="4762" y="21600"/>
                    <a:pt x="10715" y="21600"/>
                  </a:cubicBezTo>
                  <a:cubicBezTo>
                    <a:pt x="16668" y="21600"/>
                    <a:pt x="21600" y="16706"/>
                    <a:pt x="21600" y="10800"/>
                  </a:cubicBezTo>
                  <a:cubicBezTo>
                    <a:pt x="21600" y="4894"/>
                    <a:pt x="16668" y="0"/>
                    <a:pt x="10715" y="0"/>
                  </a:cubicBezTo>
                  <a:close/>
                  <a:moveTo>
                    <a:pt x="10715" y="17212"/>
                  </a:moveTo>
                  <a:cubicBezTo>
                    <a:pt x="7143" y="17212"/>
                    <a:pt x="4252" y="14344"/>
                    <a:pt x="4252" y="10800"/>
                  </a:cubicBezTo>
                  <a:cubicBezTo>
                    <a:pt x="4252" y="7256"/>
                    <a:pt x="7143" y="4388"/>
                    <a:pt x="10715" y="4388"/>
                  </a:cubicBezTo>
                  <a:cubicBezTo>
                    <a:pt x="14287" y="4388"/>
                    <a:pt x="17348" y="7256"/>
                    <a:pt x="17348" y="10800"/>
                  </a:cubicBezTo>
                  <a:cubicBezTo>
                    <a:pt x="17348" y="14344"/>
                    <a:pt x="14287" y="17212"/>
                    <a:pt x="10715" y="17212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1" name="Shape 6933"/>
            <p:cNvSpPr/>
            <p:nvPr/>
          </p:nvSpPr>
          <p:spPr>
            <a:xfrm>
              <a:off x="244465" y="458711"/>
              <a:ext cx="122256" cy="12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29"/>
                    <a:pt x="4871" y="21600"/>
                    <a:pt x="10800" y="21600"/>
                  </a:cubicBezTo>
                  <a:cubicBezTo>
                    <a:pt x="16729" y="21600"/>
                    <a:pt x="21600" y="16729"/>
                    <a:pt x="21600" y="10800"/>
                  </a:cubicBezTo>
                  <a:cubicBezTo>
                    <a:pt x="21600" y="4659"/>
                    <a:pt x="16729" y="0"/>
                    <a:pt x="10800" y="0"/>
                  </a:cubicBezTo>
                  <a:cubicBezTo>
                    <a:pt x="4871" y="0"/>
                    <a:pt x="0" y="4659"/>
                    <a:pt x="0" y="10800"/>
                  </a:cubicBezTo>
                  <a:close/>
                  <a:moveTo>
                    <a:pt x="10800" y="5294"/>
                  </a:moveTo>
                  <a:cubicBezTo>
                    <a:pt x="13765" y="5294"/>
                    <a:pt x="16306" y="7624"/>
                    <a:pt x="16306" y="10800"/>
                  </a:cubicBezTo>
                  <a:cubicBezTo>
                    <a:pt x="16306" y="13765"/>
                    <a:pt x="13765" y="16094"/>
                    <a:pt x="10800" y="16094"/>
                  </a:cubicBezTo>
                  <a:cubicBezTo>
                    <a:pt x="7835" y="16094"/>
                    <a:pt x="5506" y="13765"/>
                    <a:pt x="5506" y="10800"/>
                  </a:cubicBezTo>
                  <a:cubicBezTo>
                    <a:pt x="5506" y="7624"/>
                    <a:pt x="7835" y="5294"/>
                    <a:pt x="10800" y="5294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2" name="Shape 6934"/>
            <p:cNvSpPr/>
            <p:nvPr/>
          </p:nvSpPr>
          <p:spPr>
            <a:xfrm>
              <a:off x="366720" y="671900"/>
              <a:ext cx="61129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3" name="Shape 6935"/>
            <p:cNvSpPr/>
            <p:nvPr/>
          </p:nvSpPr>
          <p:spPr>
            <a:xfrm>
              <a:off x="855742" y="214199"/>
              <a:ext cx="60623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184" name="Shape 6937"/>
          <p:cNvSpPr/>
          <p:nvPr/>
        </p:nvSpPr>
        <p:spPr>
          <a:xfrm>
            <a:off x="4618127" y="4198738"/>
            <a:ext cx="4525874" cy="3628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0236" tIns="30236" rIns="30236" bIns="30236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185" name="Shape 6938"/>
          <p:cNvSpPr/>
          <p:nvPr/>
        </p:nvSpPr>
        <p:spPr>
          <a:xfrm>
            <a:off x="4462508" y="4088720"/>
            <a:ext cx="279689" cy="279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/>
          </a:solidFill>
          <a:ln w="88900">
            <a:solidFill>
              <a:srgbClr val="0070C0"/>
            </a:solidFill>
            <a:miter lim="400000"/>
          </a:ln>
        </p:spPr>
        <p:txBody>
          <a:bodyPr lIns="0" tIns="0" rIns="0" bIns="0"/>
          <a:lstStyle/>
          <a:p>
            <a:pPr defTabSz="362585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47" name="Shape 6911"/>
          <p:cNvSpPr/>
          <p:nvPr/>
        </p:nvSpPr>
        <p:spPr>
          <a:xfrm>
            <a:off x="0" y="4198738"/>
            <a:ext cx="4452599" cy="3628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0236" tIns="30236" rIns="30236" bIns="30236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48" name="组合 4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5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</a:t>
            </a:r>
            <a:endParaRPr lang="en-US" altLang="zh-CN" sz="1100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4" name="Image 4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6312" y="176314"/>
            <a:ext cx="4971707" cy="49558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组合 34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-316" y="3002341"/>
            <a:ext cx="9144000" cy="15126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rtlCol="0" anchor="ctr"/>
          <a:lstStyle/>
          <a:p>
            <a:pPr algn="ctr"/>
            <a:endParaRPr lang="zh-CN" altLang="en-US"/>
          </a:p>
        </p:txBody>
      </p:sp>
      <p:grpSp>
        <p:nvGrpSpPr>
          <p:cNvPr id="15" name="Group 19"/>
          <p:cNvGrpSpPr/>
          <p:nvPr/>
        </p:nvGrpSpPr>
        <p:grpSpPr>
          <a:xfrm>
            <a:off x="1371821" y="3094222"/>
            <a:ext cx="5900590" cy="1342510"/>
            <a:chOff x="5240670" y="2330156"/>
            <a:chExt cx="7435153" cy="1691397"/>
          </a:xfrm>
        </p:grpSpPr>
        <p:sp>
          <p:nvSpPr>
            <p:cNvPr id="16" name="Free Form 5"/>
            <p:cNvSpPr/>
            <p:nvPr/>
          </p:nvSpPr>
          <p:spPr>
            <a:xfrm>
              <a:off x="5478541" y="2330156"/>
              <a:ext cx="205930" cy="324003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177393" y="305320"/>
                  </a:moveTo>
                  <a:cubicBezTo>
                    <a:pt x="185051" y="296989"/>
                    <a:pt x="191147" y="287159"/>
                    <a:pt x="195630" y="275831"/>
                  </a:cubicBezTo>
                  <a:cubicBezTo>
                    <a:pt x="200139" y="264502"/>
                    <a:pt x="202387" y="252984"/>
                    <a:pt x="202387" y="241325"/>
                  </a:cubicBezTo>
                  <a:cubicBezTo>
                    <a:pt x="202387" y="217335"/>
                    <a:pt x="195618" y="196913"/>
                    <a:pt x="182117" y="180086"/>
                  </a:cubicBezTo>
                  <a:cubicBezTo>
                    <a:pt x="168617" y="163258"/>
                    <a:pt x="151015" y="153162"/>
                    <a:pt x="129324" y="149860"/>
                  </a:cubicBezTo>
                  <a:lnTo>
                    <a:pt x="121818" y="149351"/>
                  </a:lnTo>
                  <a:lnTo>
                    <a:pt x="115303" y="148323"/>
                  </a:lnTo>
                  <a:cubicBezTo>
                    <a:pt x="105308" y="146989"/>
                    <a:pt x="100317" y="143154"/>
                    <a:pt x="100317" y="136842"/>
                  </a:cubicBezTo>
                  <a:cubicBezTo>
                    <a:pt x="100317" y="130175"/>
                    <a:pt x="106984" y="119659"/>
                    <a:pt x="120332" y="105346"/>
                  </a:cubicBezTo>
                  <a:cubicBezTo>
                    <a:pt x="134340" y="89992"/>
                    <a:pt x="156540" y="74498"/>
                    <a:pt x="186893" y="58864"/>
                  </a:cubicBezTo>
                  <a:cubicBezTo>
                    <a:pt x="199593" y="52184"/>
                    <a:pt x="205930" y="43840"/>
                    <a:pt x="205930" y="33858"/>
                  </a:cubicBezTo>
                  <a:cubicBezTo>
                    <a:pt x="205930" y="27508"/>
                    <a:pt x="203771" y="22263"/>
                    <a:pt x="199440" y="18097"/>
                  </a:cubicBezTo>
                  <a:cubicBezTo>
                    <a:pt x="195097" y="13931"/>
                    <a:pt x="189598" y="11836"/>
                    <a:pt x="182930" y="11836"/>
                  </a:cubicBezTo>
                  <a:cubicBezTo>
                    <a:pt x="166281" y="11836"/>
                    <a:pt x="143294" y="21526"/>
                    <a:pt x="113969" y="40855"/>
                  </a:cubicBezTo>
                  <a:cubicBezTo>
                    <a:pt x="79311" y="63525"/>
                    <a:pt x="51663" y="91084"/>
                    <a:pt x="31000" y="123583"/>
                  </a:cubicBezTo>
                  <a:cubicBezTo>
                    <a:pt x="10325" y="156083"/>
                    <a:pt x="0" y="188163"/>
                    <a:pt x="0" y="219837"/>
                  </a:cubicBezTo>
                  <a:cubicBezTo>
                    <a:pt x="0" y="234835"/>
                    <a:pt x="2844" y="249745"/>
                    <a:pt x="8496" y="264591"/>
                  </a:cubicBezTo>
                  <a:cubicBezTo>
                    <a:pt x="14173" y="279400"/>
                    <a:pt x="21831" y="291985"/>
                    <a:pt x="31495" y="302336"/>
                  </a:cubicBezTo>
                  <a:cubicBezTo>
                    <a:pt x="51815" y="324650"/>
                    <a:pt x="76301" y="335838"/>
                    <a:pt x="104927" y="335838"/>
                  </a:cubicBezTo>
                  <a:cubicBezTo>
                    <a:pt x="134251" y="335838"/>
                    <a:pt x="158419" y="325653"/>
                    <a:pt x="177393" y="305320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Free Form 6"/>
            <p:cNvSpPr/>
            <p:nvPr/>
          </p:nvSpPr>
          <p:spPr>
            <a:xfrm>
              <a:off x="5240670" y="2330156"/>
              <a:ext cx="205029" cy="324003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176542" y="305320"/>
                  </a:moveTo>
                  <a:cubicBezTo>
                    <a:pt x="184213" y="296989"/>
                    <a:pt x="190258" y="287083"/>
                    <a:pt x="194767" y="275564"/>
                  </a:cubicBezTo>
                  <a:cubicBezTo>
                    <a:pt x="199250" y="264083"/>
                    <a:pt x="201485" y="252666"/>
                    <a:pt x="201485" y="241325"/>
                  </a:cubicBezTo>
                  <a:cubicBezTo>
                    <a:pt x="201485" y="217335"/>
                    <a:pt x="194830" y="196850"/>
                    <a:pt x="181559" y="179819"/>
                  </a:cubicBezTo>
                  <a:cubicBezTo>
                    <a:pt x="168275" y="162813"/>
                    <a:pt x="150825" y="152844"/>
                    <a:pt x="129209" y="149860"/>
                  </a:cubicBezTo>
                  <a:lnTo>
                    <a:pt x="121234" y="149351"/>
                  </a:lnTo>
                  <a:lnTo>
                    <a:pt x="115239" y="148323"/>
                  </a:lnTo>
                  <a:cubicBezTo>
                    <a:pt x="105295" y="146989"/>
                    <a:pt x="100291" y="143154"/>
                    <a:pt x="100291" y="136842"/>
                  </a:cubicBezTo>
                  <a:cubicBezTo>
                    <a:pt x="100291" y="130175"/>
                    <a:pt x="106781" y="119659"/>
                    <a:pt x="119748" y="105346"/>
                  </a:cubicBezTo>
                  <a:cubicBezTo>
                    <a:pt x="133388" y="90677"/>
                    <a:pt x="155486" y="75184"/>
                    <a:pt x="186067" y="58864"/>
                  </a:cubicBezTo>
                  <a:cubicBezTo>
                    <a:pt x="198716" y="52184"/>
                    <a:pt x="205028" y="43840"/>
                    <a:pt x="205028" y="33858"/>
                  </a:cubicBezTo>
                  <a:cubicBezTo>
                    <a:pt x="205028" y="27508"/>
                    <a:pt x="202882" y="22263"/>
                    <a:pt x="198551" y="18097"/>
                  </a:cubicBezTo>
                  <a:cubicBezTo>
                    <a:pt x="194233" y="13931"/>
                    <a:pt x="188747" y="11836"/>
                    <a:pt x="182079" y="11836"/>
                  </a:cubicBezTo>
                  <a:cubicBezTo>
                    <a:pt x="165468" y="11836"/>
                    <a:pt x="142519" y="21526"/>
                    <a:pt x="113233" y="40855"/>
                  </a:cubicBezTo>
                  <a:cubicBezTo>
                    <a:pt x="78651" y="63525"/>
                    <a:pt x="51130" y="91084"/>
                    <a:pt x="30683" y="123583"/>
                  </a:cubicBezTo>
                  <a:cubicBezTo>
                    <a:pt x="10236" y="156083"/>
                    <a:pt x="0" y="188163"/>
                    <a:pt x="0" y="219837"/>
                  </a:cubicBezTo>
                  <a:cubicBezTo>
                    <a:pt x="0" y="234835"/>
                    <a:pt x="2832" y="249745"/>
                    <a:pt x="8483" y="264591"/>
                  </a:cubicBezTo>
                  <a:cubicBezTo>
                    <a:pt x="14135" y="279400"/>
                    <a:pt x="21780" y="291985"/>
                    <a:pt x="31419" y="302336"/>
                  </a:cubicBezTo>
                  <a:cubicBezTo>
                    <a:pt x="51701" y="324650"/>
                    <a:pt x="75971" y="335838"/>
                    <a:pt x="104241" y="335838"/>
                  </a:cubicBezTo>
                  <a:cubicBezTo>
                    <a:pt x="133832" y="335838"/>
                    <a:pt x="157937" y="325653"/>
                    <a:pt x="176542" y="305320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Free Form 7"/>
            <p:cNvSpPr/>
            <p:nvPr/>
          </p:nvSpPr>
          <p:spPr>
            <a:xfrm>
              <a:off x="7976974" y="3472106"/>
              <a:ext cx="205931" cy="324002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28536" y="42354"/>
                  </a:moveTo>
                  <a:cubicBezTo>
                    <a:pt x="20878" y="50685"/>
                    <a:pt x="14782" y="60515"/>
                    <a:pt x="10299" y="71843"/>
                  </a:cubicBezTo>
                  <a:cubicBezTo>
                    <a:pt x="5791" y="83172"/>
                    <a:pt x="3543" y="94691"/>
                    <a:pt x="3543" y="106349"/>
                  </a:cubicBezTo>
                  <a:cubicBezTo>
                    <a:pt x="3543" y="130340"/>
                    <a:pt x="10312" y="150774"/>
                    <a:pt x="23812" y="167589"/>
                  </a:cubicBezTo>
                  <a:cubicBezTo>
                    <a:pt x="37312" y="184416"/>
                    <a:pt x="54914" y="194513"/>
                    <a:pt x="76606" y="197815"/>
                  </a:cubicBezTo>
                  <a:lnTo>
                    <a:pt x="84112" y="198323"/>
                  </a:lnTo>
                  <a:lnTo>
                    <a:pt x="90627" y="199351"/>
                  </a:lnTo>
                  <a:cubicBezTo>
                    <a:pt x="100622" y="200685"/>
                    <a:pt x="105613" y="204520"/>
                    <a:pt x="105613" y="210832"/>
                  </a:cubicBezTo>
                  <a:cubicBezTo>
                    <a:pt x="105613" y="217500"/>
                    <a:pt x="98945" y="228015"/>
                    <a:pt x="85598" y="242328"/>
                  </a:cubicBezTo>
                  <a:cubicBezTo>
                    <a:pt x="71589" y="257683"/>
                    <a:pt x="49390" y="273176"/>
                    <a:pt x="19037" y="288810"/>
                  </a:cubicBezTo>
                  <a:cubicBezTo>
                    <a:pt x="6337" y="295490"/>
                    <a:pt x="0" y="303834"/>
                    <a:pt x="0" y="313817"/>
                  </a:cubicBezTo>
                  <a:cubicBezTo>
                    <a:pt x="0" y="320167"/>
                    <a:pt x="2158" y="325412"/>
                    <a:pt x="6489" y="329577"/>
                  </a:cubicBezTo>
                  <a:cubicBezTo>
                    <a:pt x="10833" y="333743"/>
                    <a:pt x="16332" y="335838"/>
                    <a:pt x="22999" y="335838"/>
                  </a:cubicBezTo>
                  <a:cubicBezTo>
                    <a:pt x="39649" y="335838"/>
                    <a:pt x="62636" y="326148"/>
                    <a:pt x="91973" y="306819"/>
                  </a:cubicBezTo>
                  <a:cubicBezTo>
                    <a:pt x="126618" y="284149"/>
                    <a:pt x="154266" y="256590"/>
                    <a:pt x="174929" y="224091"/>
                  </a:cubicBezTo>
                  <a:cubicBezTo>
                    <a:pt x="195605" y="191592"/>
                    <a:pt x="205930" y="159512"/>
                    <a:pt x="205930" y="127838"/>
                  </a:cubicBezTo>
                  <a:cubicBezTo>
                    <a:pt x="205930" y="112839"/>
                    <a:pt x="203085" y="97929"/>
                    <a:pt x="197434" y="83083"/>
                  </a:cubicBezTo>
                  <a:cubicBezTo>
                    <a:pt x="191757" y="68275"/>
                    <a:pt x="184099" y="55702"/>
                    <a:pt x="174434" y="45339"/>
                  </a:cubicBezTo>
                  <a:cubicBezTo>
                    <a:pt x="154114" y="23025"/>
                    <a:pt x="129628" y="11836"/>
                    <a:pt x="101003" y="11836"/>
                  </a:cubicBezTo>
                  <a:cubicBezTo>
                    <a:pt x="71678" y="11836"/>
                    <a:pt x="47510" y="22021"/>
                    <a:pt x="28536" y="42354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Free Form 8"/>
            <p:cNvSpPr/>
            <p:nvPr/>
          </p:nvSpPr>
          <p:spPr>
            <a:xfrm>
              <a:off x="8215747" y="3472106"/>
              <a:ext cx="205029" cy="324002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28486" y="42354"/>
                  </a:moveTo>
                  <a:cubicBezTo>
                    <a:pt x="20815" y="50685"/>
                    <a:pt x="14770" y="60591"/>
                    <a:pt x="10261" y="72110"/>
                  </a:cubicBezTo>
                  <a:cubicBezTo>
                    <a:pt x="5778" y="83591"/>
                    <a:pt x="3543" y="95008"/>
                    <a:pt x="3543" y="106349"/>
                  </a:cubicBezTo>
                  <a:cubicBezTo>
                    <a:pt x="3543" y="130340"/>
                    <a:pt x="10198" y="150825"/>
                    <a:pt x="23469" y="167855"/>
                  </a:cubicBezTo>
                  <a:cubicBezTo>
                    <a:pt x="36753" y="184861"/>
                    <a:pt x="54203" y="194830"/>
                    <a:pt x="75819" y="197815"/>
                  </a:cubicBezTo>
                  <a:lnTo>
                    <a:pt x="83794" y="198323"/>
                  </a:lnTo>
                  <a:lnTo>
                    <a:pt x="89789" y="199351"/>
                  </a:lnTo>
                  <a:cubicBezTo>
                    <a:pt x="99733" y="200685"/>
                    <a:pt x="104736" y="204520"/>
                    <a:pt x="104736" y="210832"/>
                  </a:cubicBezTo>
                  <a:cubicBezTo>
                    <a:pt x="104736" y="217500"/>
                    <a:pt x="98247" y="228015"/>
                    <a:pt x="85280" y="242328"/>
                  </a:cubicBezTo>
                  <a:cubicBezTo>
                    <a:pt x="71640" y="256997"/>
                    <a:pt x="49542" y="272491"/>
                    <a:pt x="18961" y="288810"/>
                  </a:cubicBezTo>
                  <a:cubicBezTo>
                    <a:pt x="6311" y="295490"/>
                    <a:pt x="0" y="303834"/>
                    <a:pt x="0" y="313817"/>
                  </a:cubicBezTo>
                  <a:cubicBezTo>
                    <a:pt x="0" y="320167"/>
                    <a:pt x="2146" y="325412"/>
                    <a:pt x="6476" y="329577"/>
                  </a:cubicBezTo>
                  <a:cubicBezTo>
                    <a:pt x="10795" y="333743"/>
                    <a:pt x="16281" y="335838"/>
                    <a:pt x="22948" y="335838"/>
                  </a:cubicBezTo>
                  <a:cubicBezTo>
                    <a:pt x="39560" y="335838"/>
                    <a:pt x="62509" y="326148"/>
                    <a:pt x="91795" y="306819"/>
                  </a:cubicBezTo>
                  <a:cubicBezTo>
                    <a:pt x="126377" y="284149"/>
                    <a:pt x="153898" y="256590"/>
                    <a:pt x="174345" y="224091"/>
                  </a:cubicBezTo>
                  <a:cubicBezTo>
                    <a:pt x="194792" y="191592"/>
                    <a:pt x="205028" y="159512"/>
                    <a:pt x="205028" y="127838"/>
                  </a:cubicBezTo>
                  <a:cubicBezTo>
                    <a:pt x="205028" y="112839"/>
                    <a:pt x="202196" y="97929"/>
                    <a:pt x="196545" y="83083"/>
                  </a:cubicBezTo>
                  <a:cubicBezTo>
                    <a:pt x="190893" y="68275"/>
                    <a:pt x="183248" y="55702"/>
                    <a:pt x="173609" y="45339"/>
                  </a:cubicBezTo>
                  <a:cubicBezTo>
                    <a:pt x="153327" y="23025"/>
                    <a:pt x="129057" y="11836"/>
                    <a:pt x="100787" y="11836"/>
                  </a:cubicBezTo>
                  <a:cubicBezTo>
                    <a:pt x="71208" y="11836"/>
                    <a:pt x="47091" y="22021"/>
                    <a:pt x="28486" y="42354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5870831" y="2463994"/>
              <a:ext cx="6804992" cy="1278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defRPr lang="en-US"/>
              </a:pPr>
              <a:r>
                <a:rPr lang="zh-CN" altLang="en-US" sz="2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积极的人在每一次忧患中都看到一个机会，而消极的人则在每个机会都看到某种忧患。我属于后者。</a:t>
              </a:r>
              <a:endParaRPr sz="2200" b="1" dirty="0">
                <a:solidFill>
                  <a:srgbClr val="0070C0"/>
                </a:solidFill>
                <a:latin typeface="+mn-ea"/>
                <a:cs typeface="Roboto" charset="77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10857294" y="3742153"/>
              <a:ext cx="1548381" cy="27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ts val="1745"/>
                </a:lnSpc>
                <a:defRPr lang="en-US"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无名氏 </a:t>
              </a:r>
              <a:r>
                <a:rPr sz="1400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Roboto" charset="77"/>
                </a:rPr>
                <a:t>/ CEO </a:t>
              </a:r>
              <a:endParaRPr sz="1400" dirty="0">
                <a:solidFill>
                  <a:schemeClr val="bg2">
                    <a:lumMod val="50000"/>
                  </a:schemeClr>
                </a:solidFill>
                <a:latin typeface="+mn-ea"/>
                <a:cs typeface="Roboto" charset="77"/>
              </a:endParaRPr>
            </a:p>
          </p:txBody>
        </p:sp>
      </p:grp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828362" y="1776546"/>
            <a:ext cx="1182742" cy="3385833"/>
            <a:chOff x="9864279" y="2238229"/>
            <a:chExt cx="1490337" cy="4265732"/>
          </a:xfrm>
        </p:grpSpPr>
        <p:sp>
          <p:nvSpPr>
            <p:cNvPr id="45" name="Shape 7564"/>
            <p:cNvSpPr/>
            <p:nvPr/>
          </p:nvSpPr>
          <p:spPr>
            <a:xfrm>
              <a:off x="9864279" y="2238229"/>
              <a:ext cx="251482" cy="4265732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864279" y="2238229"/>
              <a:ext cx="1490337" cy="4265732"/>
              <a:chOff x="9864279" y="2238229"/>
              <a:chExt cx="1490337" cy="4265732"/>
            </a:xfrm>
          </p:grpSpPr>
          <p:sp>
            <p:nvSpPr>
              <p:cNvPr id="44" name="Shape 7563"/>
              <p:cNvSpPr/>
              <p:nvPr/>
            </p:nvSpPr>
            <p:spPr>
              <a:xfrm>
                <a:off x="10096376" y="2473335"/>
                <a:ext cx="1258240" cy="4030626"/>
              </a:xfrm>
              <a:prstGeom prst="rect">
                <a:avLst/>
              </a:prstGeom>
              <a:solidFill>
                <a:srgbClr val="0070C0">
                  <a:alpha val="97000"/>
                </a:srgbClr>
              </a:solidFill>
              <a:ln>
                <a:round/>
              </a:ln>
            </p:spPr>
            <p:txBody>
              <a:bodyPr lIns="34564" tIns="34564" rIns="34564" bIns="34564"/>
              <a:lstStyle/>
              <a:p>
                <a:pPr lvl="0"/>
                <a:endParaRPr>
                  <a:latin typeface="+mn-ea"/>
                </a:endParaRPr>
              </a:p>
            </p:txBody>
          </p:sp>
          <p:sp>
            <p:nvSpPr>
              <p:cNvPr id="46" name="Shape 7565"/>
              <p:cNvSpPr/>
              <p:nvPr/>
            </p:nvSpPr>
            <p:spPr>
              <a:xfrm>
                <a:off x="9864279" y="2238229"/>
                <a:ext cx="1476982" cy="23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84" y="0"/>
                    </a:moveTo>
                    <a:lnTo>
                      <a:pt x="0" y="0"/>
                    </a:lnTo>
                    <a:lnTo>
                      <a:pt x="3482" y="21600"/>
                    </a:lnTo>
                    <a:lnTo>
                      <a:pt x="21600" y="21600"/>
                    </a:lnTo>
                    <a:lnTo>
                      <a:pt x="18184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round/>
              </a:ln>
            </p:spPr>
            <p:txBody>
              <a:bodyPr lIns="0" tIns="0" rIns="0" bIns="0"/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7579"/>
              <p:cNvSpPr/>
              <p:nvPr/>
            </p:nvSpPr>
            <p:spPr>
              <a:xfrm>
                <a:off x="10233964" y="6074221"/>
                <a:ext cx="744424" cy="320600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2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阶段</a:t>
                </a:r>
                <a:r>
                  <a:rPr sz="1200" dirty="0">
                    <a:solidFill>
                      <a:schemeClr val="tx1"/>
                    </a:solidFill>
                    <a:latin typeface="+mn-ea"/>
                  </a:rPr>
                  <a:t> 05</a:t>
                </a:r>
                <a:endParaRPr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64" name="Shape 7584"/>
              <p:cNvSpPr/>
              <p:nvPr/>
            </p:nvSpPr>
            <p:spPr>
              <a:xfrm>
                <a:off x="10172316" y="5192534"/>
                <a:ext cx="718164" cy="592032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buFont typeface="ArialUnicodeMS"/>
                  <a:defRPr sz="3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sz="2600">
                    <a:solidFill>
                      <a:schemeClr val="tx1"/>
                    </a:solidFill>
                    <a:latin typeface="+mn-ea"/>
                    <a:ea typeface="+mn-ea"/>
                  </a:rPr>
                  <a:t>80%</a:t>
                </a:r>
                <a:endParaRPr sz="260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840413" y="2652455"/>
            <a:ext cx="1094232" cy="2509924"/>
            <a:chOff x="8619395" y="3341765"/>
            <a:chExt cx="1378808" cy="3162195"/>
          </a:xfrm>
        </p:grpSpPr>
        <p:sp>
          <p:nvSpPr>
            <p:cNvPr id="49" name="Shape 7568"/>
            <p:cNvSpPr/>
            <p:nvPr/>
          </p:nvSpPr>
          <p:spPr>
            <a:xfrm>
              <a:off x="8738455" y="3463725"/>
              <a:ext cx="1259748" cy="3040235"/>
            </a:xfrm>
            <a:prstGeom prst="rect">
              <a:avLst/>
            </a:prstGeom>
            <a:solidFill>
              <a:srgbClr val="66CCFF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7569"/>
            <p:cNvSpPr/>
            <p:nvPr/>
          </p:nvSpPr>
          <p:spPr>
            <a:xfrm>
              <a:off x="8619395" y="3341765"/>
              <a:ext cx="1362441" cy="12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6" y="0"/>
                  </a:moveTo>
                  <a:lnTo>
                    <a:pt x="21600" y="21600"/>
                  </a:lnTo>
                  <a:lnTo>
                    <a:pt x="1888" y="21600"/>
                  </a:lnTo>
                  <a:lnTo>
                    <a:pt x="0" y="0"/>
                  </a:lnTo>
                  <a:lnTo>
                    <a:pt x="19736" y="0"/>
                  </a:ln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8" name="Shape 7578"/>
            <p:cNvSpPr/>
            <p:nvPr/>
          </p:nvSpPr>
          <p:spPr>
            <a:xfrm>
              <a:off x="8908679" y="6074221"/>
              <a:ext cx="744424" cy="320600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200" dirty="0">
                  <a:solidFill>
                    <a:schemeClr val="tx1"/>
                  </a:solidFill>
                  <a:latin typeface="+mn-ea"/>
                </a:rPr>
                <a:t> 04</a:t>
              </a:r>
              <a:endParaRPr sz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3" name="Shape 7583"/>
            <p:cNvSpPr/>
            <p:nvPr/>
          </p:nvSpPr>
          <p:spPr>
            <a:xfrm>
              <a:off x="8897751" y="5192534"/>
              <a:ext cx="718164" cy="592032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2600" dirty="0">
                  <a:solidFill>
                    <a:schemeClr val="tx1"/>
                  </a:solidFill>
                  <a:latin typeface="+mn-ea"/>
                  <a:ea typeface="+mn-ea"/>
                </a:rPr>
                <a:t>60%</a:t>
              </a:r>
              <a:endParaRPr sz="26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64346" y="2935870"/>
            <a:ext cx="1187526" cy="2226510"/>
            <a:chOff x="5121358" y="3698833"/>
            <a:chExt cx="1496365" cy="2805128"/>
          </a:xfrm>
        </p:grpSpPr>
        <p:sp>
          <p:nvSpPr>
            <p:cNvPr id="41" name="Shape 7560"/>
            <p:cNvSpPr/>
            <p:nvPr/>
          </p:nvSpPr>
          <p:spPr>
            <a:xfrm>
              <a:off x="5121358" y="3933940"/>
              <a:ext cx="1256732" cy="2570020"/>
            </a:xfrm>
            <a:prstGeom prst="rect">
              <a:avLst/>
            </a:prstGeom>
            <a:solidFill>
              <a:srgbClr val="0070C0">
                <a:alpha val="95000"/>
              </a:srgbClr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2" name="Shape 7561"/>
            <p:cNvSpPr/>
            <p:nvPr/>
          </p:nvSpPr>
          <p:spPr>
            <a:xfrm>
              <a:off x="6364735" y="3698833"/>
              <a:ext cx="252988" cy="2805128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3" name="Shape 7562"/>
            <p:cNvSpPr/>
            <p:nvPr/>
          </p:nvSpPr>
          <p:spPr>
            <a:xfrm>
              <a:off x="5121359" y="3698833"/>
              <a:ext cx="1483011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02" y="0"/>
                  </a:moveTo>
                  <a:lnTo>
                    <a:pt x="21600" y="0"/>
                  </a:lnTo>
                  <a:lnTo>
                    <a:pt x="18110" y="21600"/>
                  </a:lnTo>
                  <a:lnTo>
                    <a:pt x="0" y="21600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5" name="Shape 7575"/>
            <p:cNvSpPr/>
            <p:nvPr/>
          </p:nvSpPr>
          <p:spPr>
            <a:xfrm>
              <a:off x="5207947" y="6074221"/>
              <a:ext cx="744424" cy="320600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200" dirty="0">
                  <a:solidFill>
                    <a:schemeClr val="tx1"/>
                  </a:solidFill>
                  <a:latin typeface="+mn-ea"/>
                </a:rPr>
                <a:t> 01</a:t>
              </a:r>
              <a:endParaRPr sz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0" name="Shape 7580"/>
            <p:cNvSpPr/>
            <p:nvPr/>
          </p:nvSpPr>
          <p:spPr>
            <a:xfrm>
              <a:off x="5191803" y="5192534"/>
              <a:ext cx="718164" cy="592032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2600" dirty="0">
                  <a:solidFill>
                    <a:schemeClr val="tx1"/>
                  </a:solidFill>
                  <a:latin typeface="+mn-ea"/>
                  <a:ea typeface="+mn-ea"/>
                </a:rPr>
                <a:t>50%</a:t>
              </a:r>
              <a:endParaRPr sz="26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46784" y="3512033"/>
            <a:ext cx="1081244" cy="1650347"/>
            <a:chOff x="6485306" y="4424728"/>
            <a:chExt cx="1362442" cy="2079234"/>
          </a:xfrm>
        </p:grpSpPr>
        <p:sp>
          <p:nvSpPr>
            <p:cNvPr id="47" name="Shape 7566"/>
            <p:cNvSpPr/>
            <p:nvPr/>
          </p:nvSpPr>
          <p:spPr>
            <a:xfrm>
              <a:off x="6485306" y="4543752"/>
              <a:ext cx="1258240" cy="1960210"/>
            </a:xfrm>
            <a:prstGeom prst="rect">
              <a:avLst/>
            </a:prstGeom>
            <a:solidFill>
              <a:srgbClr val="66CCFF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8" name="Shape 7567"/>
            <p:cNvSpPr/>
            <p:nvPr/>
          </p:nvSpPr>
          <p:spPr>
            <a:xfrm>
              <a:off x="6485307" y="4424728"/>
              <a:ext cx="1362441" cy="11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8" y="0"/>
                  </a:moveTo>
                  <a:lnTo>
                    <a:pt x="0" y="21600"/>
                  </a:lnTo>
                  <a:lnTo>
                    <a:pt x="19736" y="21600"/>
                  </a:lnTo>
                  <a:lnTo>
                    <a:pt x="21600" y="0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6" name="Shape 7576"/>
            <p:cNvSpPr/>
            <p:nvPr/>
          </p:nvSpPr>
          <p:spPr>
            <a:xfrm>
              <a:off x="6506440" y="6074221"/>
              <a:ext cx="744424" cy="320600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200" dirty="0">
                  <a:solidFill>
                    <a:schemeClr val="tx1"/>
                  </a:solidFill>
                  <a:latin typeface="+mn-ea"/>
                </a:rPr>
                <a:t> 02</a:t>
              </a:r>
              <a:endParaRPr sz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1" name="Shape 7581"/>
            <p:cNvSpPr/>
            <p:nvPr/>
          </p:nvSpPr>
          <p:spPr>
            <a:xfrm>
              <a:off x="6505260" y="5192533"/>
              <a:ext cx="718164" cy="592033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2600" dirty="0">
                  <a:solidFill>
                    <a:schemeClr val="tx1"/>
                  </a:solidFill>
                  <a:latin typeface="+mn-ea"/>
                  <a:ea typeface="+mn-ea"/>
                </a:rPr>
                <a:t>30%</a:t>
              </a:r>
              <a:endParaRPr sz="26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07869" y="1428654"/>
            <a:ext cx="1328532" cy="3733726"/>
            <a:chOff x="7192310" y="1799928"/>
            <a:chExt cx="1674043" cy="4704034"/>
          </a:xfrm>
        </p:grpSpPr>
        <p:sp>
          <p:nvSpPr>
            <p:cNvPr id="51" name="Shape 7570"/>
            <p:cNvSpPr/>
            <p:nvPr/>
          </p:nvSpPr>
          <p:spPr>
            <a:xfrm>
              <a:off x="7609620" y="3077270"/>
              <a:ext cx="1256733" cy="3426692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2" name="Shape 7571"/>
            <p:cNvSpPr/>
            <p:nvPr/>
          </p:nvSpPr>
          <p:spPr>
            <a:xfrm>
              <a:off x="7609621" y="2842163"/>
              <a:ext cx="1243379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2" y="0"/>
                  </a:moveTo>
                  <a:lnTo>
                    <a:pt x="403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542" y="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4" name="Shape 7573"/>
            <p:cNvSpPr/>
            <p:nvPr/>
          </p:nvSpPr>
          <p:spPr>
            <a:xfrm>
              <a:off x="7192310" y="1799928"/>
              <a:ext cx="1595891" cy="216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19659" y="10949"/>
                  </a:moveTo>
                  <a:cubicBezTo>
                    <a:pt x="18914" y="10282"/>
                    <a:pt x="18525" y="9127"/>
                    <a:pt x="18386" y="8538"/>
                  </a:cubicBezTo>
                  <a:cubicBezTo>
                    <a:pt x="18230" y="7938"/>
                    <a:pt x="17252" y="6160"/>
                    <a:pt x="16973" y="5771"/>
                  </a:cubicBezTo>
                  <a:cubicBezTo>
                    <a:pt x="16677" y="5393"/>
                    <a:pt x="15451" y="4382"/>
                    <a:pt x="15311" y="4238"/>
                  </a:cubicBezTo>
                  <a:cubicBezTo>
                    <a:pt x="15156" y="4093"/>
                    <a:pt x="13308" y="3504"/>
                    <a:pt x="13106" y="3504"/>
                  </a:cubicBezTo>
                  <a:cubicBezTo>
                    <a:pt x="12904" y="3504"/>
                    <a:pt x="13106" y="3115"/>
                    <a:pt x="13153" y="2871"/>
                  </a:cubicBezTo>
                  <a:cubicBezTo>
                    <a:pt x="13199" y="2627"/>
                    <a:pt x="13448" y="2104"/>
                    <a:pt x="13603" y="1682"/>
                  </a:cubicBezTo>
                  <a:cubicBezTo>
                    <a:pt x="13743" y="1271"/>
                    <a:pt x="13153" y="882"/>
                    <a:pt x="13013" y="538"/>
                  </a:cubicBezTo>
                  <a:cubicBezTo>
                    <a:pt x="12858" y="182"/>
                    <a:pt x="11988" y="4"/>
                    <a:pt x="11739" y="4"/>
                  </a:cubicBezTo>
                  <a:cubicBezTo>
                    <a:pt x="11491" y="4"/>
                    <a:pt x="10171" y="-29"/>
                    <a:pt x="9985" y="82"/>
                  </a:cubicBezTo>
                  <a:cubicBezTo>
                    <a:pt x="9783" y="182"/>
                    <a:pt x="9534" y="571"/>
                    <a:pt x="9302" y="738"/>
                  </a:cubicBezTo>
                  <a:cubicBezTo>
                    <a:pt x="9053" y="915"/>
                    <a:pt x="9146" y="1338"/>
                    <a:pt x="9146" y="1515"/>
                  </a:cubicBezTo>
                  <a:cubicBezTo>
                    <a:pt x="9146" y="1682"/>
                    <a:pt x="9255" y="2138"/>
                    <a:pt x="9146" y="2382"/>
                  </a:cubicBezTo>
                  <a:cubicBezTo>
                    <a:pt x="9053" y="2627"/>
                    <a:pt x="9441" y="2871"/>
                    <a:pt x="9441" y="2982"/>
                  </a:cubicBezTo>
                  <a:cubicBezTo>
                    <a:pt x="9441" y="3082"/>
                    <a:pt x="9829" y="4182"/>
                    <a:pt x="9829" y="4182"/>
                  </a:cubicBezTo>
                  <a:cubicBezTo>
                    <a:pt x="9829" y="4182"/>
                    <a:pt x="9829" y="4182"/>
                    <a:pt x="9115" y="4549"/>
                  </a:cubicBezTo>
                  <a:cubicBezTo>
                    <a:pt x="8401" y="4927"/>
                    <a:pt x="8463" y="6049"/>
                    <a:pt x="8463" y="6227"/>
                  </a:cubicBezTo>
                  <a:cubicBezTo>
                    <a:pt x="8463" y="6415"/>
                    <a:pt x="8137" y="6882"/>
                    <a:pt x="8075" y="7071"/>
                  </a:cubicBezTo>
                  <a:cubicBezTo>
                    <a:pt x="8013" y="7260"/>
                    <a:pt x="7423" y="8004"/>
                    <a:pt x="7423" y="8004"/>
                  </a:cubicBezTo>
                  <a:cubicBezTo>
                    <a:pt x="5668" y="9304"/>
                    <a:pt x="5668" y="9304"/>
                    <a:pt x="5668" y="9304"/>
                  </a:cubicBezTo>
                  <a:cubicBezTo>
                    <a:pt x="5342" y="9215"/>
                    <a:pt x="5342" y="9215"/>
                    <a:pt x="5342" y="9215"/>
                  </a:cubicBezTo>
                  <a:cubicBezTo>
                    <a:pt x="5342" y="9215"/>
                    <a:pt x="5342" y="9215"/>
                    <a:pt x="4814" y="9304"/>
                  </a:cubicBezTo>
                  <a:cubicBezTo>
                    <a:pt x="4301" y="9393"/>
                    <a:pt x="5404" y="9582"/>
                    <a:pt x="4954" y="9727"/>
                  </a:cubicBezTo>
                  <a:cubicBezTo>
                    <a:pt x="4488" y="9860"/>
                    <a:pt x="3649" y="10749"/>
                    <a:pt x="3649" y="10749"/>
                  </a:cubicBezTo>
                  <a:cubicBezTo>
                    <a:pt x="3509" y="11171"/>
                    <a:pt x="3509" y="11171"/>
                    <a:pt x="3509" y="11171"/>
                  </a:cubicBezTo>
                  <a:cubicBezTo>
                    <a:pt x="3385" y="11593"/>
                    <a:pt x="3385" y="11593"/>
                    <a:pt x="3385" y="11593"/>
                  </a:cubicBezTo>
                  <a:cubicBezTo>
                    <a:pt x="3385" y="11593"/>
                    <a:pt x="3711" y="11638"/>
                    <a:pt x="3711" y="11871"/>
                  </a:cubicBezTo>
                  <a:cubicBezTo>
                    <a:pt x="3711" y="12104"/>
                    <a:pt x="3649" y="12515"/>
                    <a:pt x="3385" y="12982"/>
                  </a:cubicBezTo>
                  <a:cubicBezTo>
                    <a:pt x="3121" y="13449"/>
                    <a:pt x="2873" y="15593"/>
                    <a:pt x="2873" y="15738"/>
                  </a:cubicBezTo>
                  <a:cubicBezTo>
                    <a:pt x="2873" y="15871"/>
                    <a:pt x="3711" y="16249"/>
                    <a:pt x="3836" y="16671"/>
                  </a:cubicBezTo>
                  <a:cubicBezTo>
                    <a:pt x="3975" y="17093"/>
                    <a:pt x="3509" y="17138"/>
                    <a:pt x="3059" y="17504"/>
                  </a:cubicBezTo>
                  <a:cubicBezTo>
                    <a:pt x="2609" y="17882"/>
                    <a:pt x="1817" y="17693"/>
                    <a:pt x="916" y="17693"/>
                  </a:cubicBezTo>
                  <a:cubicBezTo>
                    <a:pt x="0" y="17693"/>
                    <a:pt x="0" y="18438"/>
                    <a:pt x="0" y="18438"/>
                  </a:cubicBezTo>
                  <a:cubicBezTo>
                    <a:pt x="0" y="18438"/>
                    <a:pt x="2873" y="18671"/>
                    <a:pt x="3261" y="18671"/>
                  </a:cubicBezTo>
                  <a:cubicBezTo>
                    <a:pt x="3649" y="18671"/>
                    <a:pt x="5016" y="18860"/>
                    <a:pt x="5668" y="18860"/>
                  </a:cubicBezTo>
                  <a:cubicBezTo>
                    <a:pt x="6320" y="18860"/>
                    <a:pt x="6180" y="18160"/>
                    <a:pt x="6180" y="17882"/>
                  </a:cubicBezTo>
                  <a:cubicBezTo>
                    <a:pt x="6180" y="17604"/>
                    <a:pt x="6118" y="17182"/>
                    <a:pt x="6118" y="16949"/>
                  </a:cubicBezTo>
                  <a:cubicBezTo>
                    <a:pt x="6118" y="16715"/>
                    <a:pt x="6180" y="15782"/>
                    <a:pt x="6444" y="15415"/>
                  </a:cubicBezTo>
                  <a:cubicBezTo>
                    <a:pt x="6708" y="15038"/>
                    <a:pt x="6584" y="13593"/>
                    <a:pt x="6506" y="13215"/>
                  </a:cubicBezTo>
                  <a:cubicBezTo>
                    <a:pt x="6444" y="12849"/>
                    <a:pt x="6770" y="11871"/>
                    <a:pt x="6770" y="11871"/>
                  </a:cubicBezTo>
                  <a:cubicBezTo>
                    <a:pt x="6988" y="11493"/>
                    <a:pt x="7935" y="11860"/>
                    <a:pt x="7935" y="11860"/>
                  </a:cubicBezTo>
                  <a:cubicBezTo>
                    <a:pt x="9985" y="12315"/>
                    <a:pt x="9985" y="12315"/>
                    <a:pt x="9985" y="12315"/>
                  </a:cubicBezTo>
                  <a:cubicBezTo>
                    <a:pt x="10916" y="12560"/>
                    <a:pt x="10916" y="12560"/>
                    <a:pt x="10916" y="12560"/>
                  </a:cubicBezTo>
                  <a:cubicBezTo>
                    <a:pt x="10916" y="12560"/>
                    <a:pt x="10916" y="13571"/>
                    <a:pt x="10668" y="14027"/>
                  </a:cubicBezTo>
                  <a:cubicBezTo>
                    <a:pt x="10420" y="14482"/>
                    <a:pt x="10078" y="16571"/>
                    <a:pt x="10078" y="17027"/>
                  </a:cubicBezTo>
                  <a:cubicBezTo>
                    <a:pt x="10078" y="17482"/>
                    <a:pt x="9348" y="18460"/>
                    <a:pt x="9348" y="18460"/>
                  </a:cubicBezTo>
                  <a:cubicBezTo>
                    <a:pt x="9348" y="18460"/>
                    <a:pt x="10031" y="18571"/>
                    <a:pt x="10233" y="18704"/>
                  </a:cubicBezTo>
                  <a:cubicBezTo>
                    <a:pt x="10420" y="18849"/>
                    <a:pt x="9985" y="19271"/>
                    <a:pt x="9736" y="19582"/>
                  </a:cubicBezTo>
                  <a:cubicBezTo>
                    <a:pt x="9488" y="19893"/>
                    <a:pt x="8370" y="20415"/>
                    <a:pt x="7873" y="20415"/>
                  </a:cubicBezTo>
                  <a:cubicBezTo>
                    <a:pt x="7392" y="20415"/>
                    <a:pt x="6460" y="20660"/>
                    <a:pt x="6320" y="20838"/>
                  </a:cubicBezTo>
                  <a:cubicBezTo>
                    <a:pt x="6165" y="21015"/>
                    <a:pt x="6367" y="21360"/>
                    <a:pt x="6506" y="21471"/>
                  </a:cubicBezTo>
                  <a:cubicBezTo>
                    <a:pt x="6662" y="21571"/>
                    <a:pt x="11538" y="21360"/>
                    <a:pt x="12516" y="21293"/>
                  </a:cubicBezTo>
                  <a:cubicBezTo>
                    <a:pt x="13494" y="21227"/>
                    <a:pt x="12966" y="20527"/>
                    <a:pt x="12904" y="20171"/>
                  </a:cubicBezTo>
                  <a:cubicBezTo>
                    <a:pt x="12858" y="19827"/>
                    <a:pt x="12764" y="19193"/>
                    <a:pt x="12858" y="18849"/>
                  </a:cubicBezTo>
                  <a:cubicBezTo>
                    <a:pt x="12966" y="18493"/>
                    <a:pt x="12858" y="18849"/>
                    <a:pt x="13013" y="18815"/>
                  </a:cubicBezTo>
                  <a:cubicBezTo>
                    <a:pt x="13153" y="18782"/>
                    <a:pt x="13836" y="15804"/>
                    <a:pt x="13836" y="15071"/>
                  </a:cubicBezTo>
                  <a:cubicBezTo>
                    <a:pt x="13836" y="14338"/>
                    <a:pt x="14131" y="13149"/>
                    <a:pt x="14131" y="13149"/>
                  </a:cubicBezTo>
                  <a:cubicBezTo>
                    <a:pt x="16817" y="13293"/>
                    <a:pt x="16817" y="13293"/>
                    <a:pt x="16817" y="13293"/>
                  </a:cubicBezTo>
                  <a:cubicBezTo>
                    <a:pt x="16817" y="13293"/>
                    <a:pt x="17407" y="13504"/>
                    <a:pt x="17594" y="13949"/>
                  </a:cubicBezTo>
                  <a:cubicBezTo>
                    <a:pt x="17796" y="14404"/>
                    <a:pt x="17702" y="14371"/>
                    <a:pt x="18820" y="14127"/>
                  </a:cubicBezTo>
                  <a:cubicBezTo>
                    <a:pt x="19954" y="13882"/>
                    <a:pt x="21600" y="13538"/>
                    <a:pt x="21600" y="13538"/>
                  </a:cubicBezTo>
                  <a:cubicBezTo>
                    <a:pt x="21600" y="13538"/>
                    <a:pt x="20389" y="11615"/>
                    <a:pt x="19659" y="10949"/>
                  </a:cubicBezTo>
                  <a:close/>
                  <a:moveTo>
                    <a:pt x="10171" y="9938"/>
                  </a:moveTo>
                  <a:cubicBezTo>
                    <a:pt x="10078" y="10071"/>
                    <a:pt x="8805" y="9938"/>
                    <a:pt x="8805" y="9938"/>
                  </a:cubicBezTo>
                  <a:cubicBezTo>
                    <a:pt x="7873" y="9971"/>
                    <a:pt x="9643" y="8849"/>
                    <a:pt x="9736" y="8715"/>
                  </a:cubicBezTo>
                  <a:cubicBezTo>
                    <a:pt x="9829" y="8571"/>
                    <a:pt x="10171" y="8604"/>
                    <a:pt x="10233" y="8815"/>
                  </a:cubicBezTo>
                  <a:cubicBezTo>
                    <a:pt x="10280" y="9027"/>
                    <a:pt x="10668" y="9693"/>
                    <a:pt x="10668" y="9693"/>
                  </a:cubicBezTo>
                  <a:cubicBezTo>
                    <a:pt x="10668" y="9693"/>
                    <a:pt x="10280" y="9793"/>
                    <a:pt x="10171" y="9938"/>
                  </a:cubicBezTo>
                  <a:close/>
                  <a:moveTo>
                    <a:pt x="11957" y="5127"/>
                  </a:moveTo>
                  <a:cubicBezTo>
                    <a:pt x="11910" y="5293"/>
                    <a:pt x="11320" y="6660"/>
                    <a:pt x="11367" y="6871"/>
                  </a:cubicBezTo>
                  <a:cubicBezTo>
                    <a:pt x="11413" y="7082"/>
                    <a:pt x="11615" y="7815"/>
                    <a:pt x="11460" y="7882"/>
                  </a:cubicBezTo>
                  <a:cubicBezTo>
                    <a:pt x="11320" y="7949"/>
                    <a:pt x="10777" y="7082"/>
                    <a:pt x="10684" y="6838"/>
                  </a:cubicBezTo>
                  <a:cubicBezTo>
                    <a:pt x="10590" y="6593"/>
                    <a:pt x="10684" y="5715"/>
                    <a:pt x="10590" y="5582"/>
                  </a:cubicBezTo>
                  <a:cubicBezTo>
                    <a:pt x="10482" y="5438"/>
                    <a:pt x="10249" y="5438"/>
                    <a:pt x="10249" y="5160"/>
                  </a:cubicBezTo>
                  <a:cubicBezTo>
                    <a:pt x="10249" y="4882"/>
                    <a:pt x="10249" y="4460"/>
                    <a:pt x="10249" y="4460"/>
                  </a:cubicBezTo>
                  <a:cubicBezTo>
                    <a:pt x="10249" y="4460"/>
                    <a:pt x="10249" y="4460"/>
                    <a:pt x="10730" y="4493"/>
                  </a:cubicBezTo>
                  <a:cubicBezTo>
                    <a:pt x="11212" y="4527"/>
                    <a:pt x="11957" y="4182"/>
                    <a:pt x="12873" y="3482"/>
                  </a:cubicBezTo>
                  <a:cubicBezTo>
                    <a:pt x="12873" y="3482"/>
                    <a:pt x="12003" y="4949"/>
                    <a:pt x="11957" y="5127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7" name="Shape 7577"/>
            <p:cNvSpPr/>
            <p:nvPr/>
          </p:nvSpPr>
          <p:spPr>
            <a:xfrm>
              <a:off x="7720357" y="6074221"/>
              <a:ext cx="744424" cy="320600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200" dirty="0">
                  <a:solidFill>
                    <a:schemeClr val="tx1"/>
                  </a:solidFill>
                  <a:latin typeface="+mn-ea"/>
                </a:rPr>
                <a:t> 03</a:t>
              </a:r>
              <a:endParaRPr sz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2" name="Shape 7582"/>
            <p:cNvSpPr/>
            <p:nvPr/>
          </p:nvSpPr>
          <p:spPr>
            <a:xfrm>
              <a:off x="7668177" y="5192534"/>
              <a:ext cx="718164" cy="592032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2600">
                  <a:solidFill>
                    <a:schemeClr val="tx1"/>
                  </a:solidFill>
                  <a:latin typeface="+mn-ea"/>
                  <a:ea typeface="+mn-ea"/>
                </a:rPr>
                <a:t>70%</a:t>
              </a:r>
              <a:endParaRPr sz="260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67" name="Shape 7587"/>
          <p:cNvSpPr/>
          <p:nvPr/>
        </p:nvSpPr>
        <p:spPr>
          <a:xfrm>
            <a:off x="466125" y="2165795"/>
            <a:ext cx="3081852" cy="1166929"/>
          </a:xfrm>
          <a:prstGeom prst="rect">
            <a:avLst/>
          </a:prstGeom>
          <a:ln w="12700">
            <a:round/>
          </a:ln>
        </p:spPr>
        <p:txBody>
          <a:bodyPr lIns="27430" tIns="27430" rIns="27430" bIns="27430">
            <a:spAutoFit/>
          </a:bodyPr>
          <a:lstStyle/>
          <a:p>
            <a:pPr lvl="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0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0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0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0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0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</a:t>
            </a:r>
            <a:endParaRPr lang="zh-CN" altLang="en-US" sz="1000" dirty="0">
              <a:solidFill>
                <a:schemeClr val="bg2"/>
              </a:solidFill>
              <a:uFill>
                <a:solidFill>
                  <a:srgbClr val="B5B5B5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ArialUnicodeMS"/>
              <a:sym typeface="ArialUnicodeMS"/>
            </a:endParaRPr>
          </a:p>
        </p:txBody>
      </p:sp>
      <p:sp>
        <p:nvSpPr>
          <p:cNvPr id="34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6046" y="1772945"/>
            <a:ext cx="1413501" cy="366437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725170">
              <a:defRPr/>
            </a:pPr>
            <a:r>
              <a:rPr lang="zh-CN" altLang="en-US" sz="1900" kern="0" dirty="0">
                <a:solidFill>
                  <a:srgbClr val="E7E6E6">
                    <a:lumMod val="50000"/>
                  </a:srgbClr>
                </a:solidFill>
                <a:latin typeface="微软雅黑"/>
                <a:ea typeface="微软雅黑" panose="020B0503020204020204" pitchFamily="34" charset="-122"/>
              </a:rPr>
              <a:t>添加标题</a:t>
            </a:r>
            <a:endParaRPr lang="id-ID" sz="1900" kern="0" dirty="0">
              <a:solidFill>
                <a:srgbClr val="E7E6E6">
                  <a:lumMod val="50000"/>
                </a:srgbClr>
              </a:solidFill>
              <a:latin typeface="微软雅黑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65" name="组合 6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4" grpId="0"/>
      <p:bldP spid="35" grpId="0"/>
      <p:bldP spid="78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组合 137"/>
          <p:cNvGrpSpPr/>
          <p:nvPr/>
        </p:nvGrpSpPr>
        <p:grpSpPr>
          <a:xfrm>
            <a:off x="370959" y="1071551"/>
            <a:ext cx="8519721" cy="3462920"/>
            <a:chOff x="1117652" y="1867963"/>
            <a:chExt cx="9150537" cy="3718752"/>
          </a:xfrm>
        </p:grpSpPr>
        <p:sp>
          <p:nvSpPr>
            <p:cNvPr id="73" name="Shape 8667"/>
            <p:cNvSpPr/>
            <p:nvPr/>
          </p:nvSpPr>
          <p:spPr>
            <a:xfrm>
              <a:off x="2874385" y="2024358"/>
              <a:ext cx="1276180" cy="125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3" y="21600"/>
                    <a:pt x="5963" y="21600"/>
                    <a:pt x="5963" y="21600"/>
                  </a:cubicBezTo>
                  <a:cubicBezTo>
                    <a:pt x="6891" y="19098"/>
                    <a:pt x="11529" y="11459"/>
                    <a:pt x="12721" y="9351"/>
                  </a:cubicBezTo>
                  <a:cubicBezTo>
                    <a:pt x="16697" y="2107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589A"/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4" name="Shape 8668"/>
            <p:cNvSpPr/>
            <p:nvPr/>
          </p:nvSpPr>
          <p:spPr>
            <a:xfrm>
              <a:off x="2145612" y="2490551"/>
              <a:ext cx="3082546" cy="97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7" y="0"/>
                  </a:moveTo>
                  <a:cubicBezTo>
                    <a:pt x="3765" y="0"/>
                    <a:pt x="8918" y="0"/>
                    <a:pt x="12739" y="0"/>
                  </a:cubicBezTo>
                  <a:lnTo>
                    <a:pt x="12920" y="0"/>
                  </a:lnTo>
                  <a:lnTo>
                    <a:pt x="13839" y="0"/>
                  </a:lnTo>
                  <a:lnTo>
                    <a:pt x="14823" y="0"/>
                  </a:lnTo>
                  <a:lnTo>
                    <a:pt x="15652" y="0"/>
                  </a:lnTo>
                  <a:lnTo>
                    <a:pt x="16290" y="0"/>
                  </a:lnTo>
                  <a:lnTo>
                    <a:pt x="16700" y="0"/>
                  </a:lnTo>
                  <a:lnTo>
                    <a:pt x="16845" y="0"/>
                  </a:lnTo>
                  <a:lnTo>
                    <a:pt x="21600" y="0"/>
                  </a:lnTo>
                  <a:lnTo>
                    <a:pt x="21600" y="13857"/>
                  </a:lnTo>
                  <a:lnTo>
                    <a:pt x="12920" y="13857"/>
                  </a:lnTo>
                  <a:lnTo>
                    <a:pt x="12920" y="13656"/>
                  </a:lnTo>
                  <a:lnTo>
                    <a:pt x="12455" y="16538"/>
                  </a:lnTo>
                  <a:cubicBezTo>
                    <a:pt x="11962" y="20250"/>
                    <a:pt x="494" y="17381"/>
                    <a:pt x="0" y="21600"/>
                  </a:cubicBezTo>
                  <a:cubicBezTo>
                    <a:pt x="0" y="21600"/>
                    <a:pt x="0" y="21600"/>
                    <a:pt x="2798" y="1013"/>
                  </a:cubicBezTo>
                  <a:cubicBezTo>
                    <a:pt x="2798" y="1013"/>
                    <a:pt x="2963" y="0"/>
                    <a:pt x="345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miter lim="400000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8669"/>
            <p:cNvSpPr/>
            <p:nvPr/>
          </p:nvSpPr>
          <p:spPr>
            <a:xfrm>
              <a:off x="1759793" y="3117574"/>
              <a:ext cx="3136036" cy="9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4" y="102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86" y="17348"/>
                    <a:pt x="16794" y="20239"/>
                    <a:pt x="17280" y="16668"/>
                  </a:cubicBezTo>
                  <a:cubicBezTo>
                    <a:pt x="18738" y="5953"/>
                    <a:pt x="21600" y="0"/>
                    <a:pt x="21600" y="0"/>
                  </a:cubicBezTo>
                  <a:cubicBezTo>
                    <a:pt x="21600" y="0"/>
                    <a:pt x="3888" y="0"/>
                    <a:pt x="3402" y="0"/>
                  </a:cubicBezTo>
                  <a:cubicBezTo>
                    <a:pt x="2862" y="0"/>
                    <a:pt x="2754" y="1020"/>
                    <a:pt x="2754" y="10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>
                    <a:shade val="30000"/>
                    <a:satMod val="115000"/>
                  </a:srgbClr>
                </a:gs>
                <a:gs pos="50000">
                  <a:srgbClr val="66CCFF">
                    <a:shade val="67500"/>
                    <a:satMod val="115000"/>
                  </a:srgbClr>
                </a:gs>
                <a:gs pos="100000">
                  <a:srgbClr val="66CC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6" name="Shape 8670"/>
            <p:cNvSpPr/>
            <p:nvPr/>
          </p:nvSpPr>
          <p:spPr>
            <a:xfrm>
              <a:off x="1383864" y="3766557"/>
              <a:ext cx="4359144" cy="98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4" y="0"/>
                  </a:moveTo>
                  <a:lnTo>
                    <a:pt x="21600" y="0"/>
                  </a:lnTo>
                  <a:lnTo>
                    <a:pt x="21600" y="13582"/>
                  </a:lnTo>
                  <a:lnTo>
                    <a:pt x="16224" y="13582"/>
                  </a:lnTo>
                  <a:lnTo>
                    <a:pt x="15881" y="16573"/>
                  </a:lnTo>
                  <a:cubicBezTo>
                    <a:pt x="15531" y="20259"/>
                    <a:pt x="349" y="17410"/>
                    <a:pt x="0" y="21600"/>
                  </a:cubicBezTo>
                  <a:cubicBezTo>
                    <a:pt x="0" y="21600"/>
                    <a:pt x="0" y="21600"/>
                    <a:pt x="1980" y="1155"/>
                  </a:cubicBezTo>
                  <a:cubicBezTo>
                    <a:pt x="1980" y="1155"/>
                    <a:pt x="2058" y="149"/>
                    <a:pt x="2446" y="149"/>
                  </a:cubicBezTo>
                  <a:cubicBezTo>
                    <a:pt x="2686" y="149"/>
                    <a:pt x="10415" y="149"/>
                    <a:pt x="15221" y="149"/>
                  </a:cubicBezTo>
                  <a:lnTo>
                    <a:pt x="15654" y="149"/>
                  </a:lnTo>
                  <a:lnTo>
                    <a:pt x="1565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8671"/>
            <p:cNvSpPr/>
            <p:nvPr/>
          </p:nvSpPr>
          <p:spPr>
            <a:xfrm>
              <a:off x="1156328" y="4387474"/>
              <a:ext cx="4349558" cy="70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cubicBezTo>
                    <a:pt x="1401" y="0"/>
                    <a:pt x="1323" y="1409"/>
                    <a:pt x="1323" y="1409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156" y="16904"/>
                    <a:pt x="5877" y="19722"/>
                    <a:pt x="9263" y="21600"/>
                  </a:cubicBezTo>
                  <a:cubicBezTo>
                    <a:pt x="18603" y="21600"/>
                    <a:pt x="18603" y="21600"/>
                    <a:pt x="18603" y="21600"/>
                  </a:cubicBezTo>
                  <a:cubicBezTo>
                    <a:pt x="19654" y="7748"/>
                    <a:pt x="21600" y="0"/>
                    <a:pt x="21600" y="0"/>
                  </a:cubicBezTo>
                  <a:cubicBezTo>
                    <a:pt x="21600" y="0"/>
                    <a:pt x="2141" y="0"/>
                    <a:pt x="1790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8" name="Shape 8672"/>
            <p:cNvSpPr/>
            <p:nvPr/>
          </p:nvSpPr>
          <p:spPr>
            <a:xfrm>
              <a:off x="3415196" y="3146437"/>
              <a:ext cx="14707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9" name="Shape 8673"/>
            <p:cNvSpPr/>
            <p:nvPr/>
          </p:nvSpPr>
          <p:spPr>
            <a:xfrm>
              <a:off x="4031850" y="4393903"/>
              <a:ext cx="14740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lnTo>
                    <a:pt x="2160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0" name="Shape 8674"/>
            <p:cNvSpPr/>
            <p:nvPr/>
          </p:nvSpPr>
          <p:spPr>
            <a:xfrm>
              <a:off x="2874385" y="2024358"/>
              <a:ext cx="12761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67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67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1" name="Shape 8675"/>
            <p:cNvSpPr/>
            <p:nvPr/>
          </p:nvSpPr>
          <p:spPr>
            <a:xfrm>
              <a:off x="3718576" y="3768246"/>
              <a:ext cx="1972754" cy="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5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485" y="216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2" name="Shape 8676"/>
            <p:cNvSpPr/>
            <p:nvPr/>
          </p:nvSpPr>
          <p:spPr>
            <a:xfrm>
              <a:off x="3092030" y="2492028"/>
              <a:ext cx="2273368" cy="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483" y="21600"/>
                    <a:pt x="21483" y="21600"/>
                    <a:pt x="21483" y="21600"/>
                  </a:cubicBezTo>
                  <a:cubicBezTo>
                    <a:pt x="21483" y="0"/>
                    <a:pt x="21600" y="0"/>
                    <a:pt x="21600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3" name="Shape 8677"/>
            <p:cNvSpPr/>
            <p:nvPr/>
          </p:nvSpPr>
          <p:spPr>
            <a:xfrm>
              <a:off x="3610538" y="1867963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589A"/>
              </a:solidFill>
              <a:miter lim="400000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4" name="Shape 8678"/>
            <p:cNvSpPr/>
            <p:nvPr/>
          </p:nvSpPr>
          <p:spPr>
            <a:xfrm>
              <a:off x="4961325" y="2396329"/>
              <a:ext cx="876387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B0F0"/>
              </a:solidFill>
              <a:miter lim="400000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5" name="Shape 8679"/>
            <p:cNvSpPr/>
            <p:nvPr/>
          </p:nvSpPr>
          <p:spPr>
            <a:xfrm>
              <a:off x="4190135" y="3017441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66CCFF"/>
              </a:solidFill>
              <a:miter lim="400000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6" name="Shape 8680"/>
            <p:cNvSpPr/>
            <p:nvPr/>
          </p:nvSpPr>
          <p:spPr>
            <a:xfrm>
              <a:off x="5487664" y="3648037"/>
              <a:ext cx="876386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589A"/>
              </a:solidFill>
              <a:miter lim="400000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7" name="Shape 8681"/>
            <p:cNvSpPr/>
            <p:nvPr/>
          </p:nvSpPr>
          <p:spPr>
            <a:xfrm>
              <a:off x="4789965" y="4326765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 w="92075">
              <a:solidFill>
                <a:schemeClr val="bg2">
                  <a:lumMod val="75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8" name="Shape 8682"/>
            <p:cNvSpPr/>
            <p:nvPr/>
          </p:nvSpPr>
          <p:spPr>
            <a:xfrm>
              <a:off x="2540216" y="2014712"/>
              <a:ext cx="1884051" cy="341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extrusionOk="0">
                  <a:moveTo>
                    <a:pt x="19841" y="19614"/>
                  </a:moveTo>
                  <a:cubicBezTo>
                    <a:pt x="3517" y="0"/>
                    <a:pt x="3517" y="0"/>
                    <a:pt x="3517" y="0"/>
                  </a:cubicBezTo>
                  <a:cubicBezTo>
                    <a:pt x="385" y="3778"/>
                    <a:pt x="385" y="3778"/>
                    <a:pt x="385" y="3778"/>
                  </a:cubicBezTo>
                  <a:cubicBezTo>
                    <a:pt x="-357" y="4649"/>
                    <a:pt x="-1759" y="7313"/>
                    <a:pt x="15307" y="21600"/>
                  </a:cubicBezTo>
                  <a:cubicBezTo>
                    <a:pt x="18027" y="21019"/>
                    <a:pt x="19759" y="20292"/>
                    <a:pt x="19841" y="19663"/>
                  </a:cubicBezTo>
                  <a:lnTo>
                    <a:pt x="19841" y="19663"/>
                  </a:lnTo>
                  <a:lnTo>
                    <a:pt x="19841" y="19663"/>
                  </a:lnTo>
                  <a:cubicBezTo>
                    <a:pt x="19841" y="19663"/>
                    <a:pt x="19841" y="19663"/>
                    <a:pt x="19841" y="19614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8683"/>
            <p:cNvSpPr/>
            <p:nvPr/>
          </p:nvSpPr>
          <p:spPr>
            <a:xfrm>
              <a:off x="2153067" y="2535562"/>
              <a:ext cx="1839214" cy="301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5" h="21600" extrusionOk="0">
                  <a:moveTo>
                    <a:pt x="417" y="5031"/>
                  </a:moveTo>
                  <a:cubicBezTo>
                    <a:pt x="-2075" y="8257"/>
                    <a:pt x="7147" y="16077"/>
                    <a:pt x="13211" y="21600"/>
                  </a:cubicBezTo>
                  <a:cubicBezTo>
                    <a:pt x="15620" y="21381"/>
                    <a:pt x="17780" y="20998"/>
                    <a:pt x="19525" y="20616"/>
                  </a:cubicBezTo>
                  <a:cubicBezTo>
                    <a:pt x="6897" y="5359"/>
                    <a:pt x="3325" y="1094"/>
                    <a:pt x="4156" y="0"/>
                  </a:cubicBezTo>
                  <a:lnTo>
                    <a:pt x="417" y="5031"/>
                  </a:lnTo>
                  <a:close/>
                </a:path>
              </a:pathLst>
            </a:custGeom>
            <a:solidFill>
              <a:srgbClr val="00B0F0"/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0" name="Shape 8684"/>
            <p:cNvSpPr/>
            <p:nvPr/>
          </p:nvSpPr>
          <p:spPr>
            <a:xfrm>
              <a:off x="1759792" y="3185018"/>
              <a:ext cx="1638919" cy="240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85"/>
                  </a:moveTo>
                  <a:cubicBezTo>
                    <a:pt x="3204" y="11557"/>
                    <a:pt x="8061" y="15890"/>
                    <a:pt x="13022" y="21600"/>
                  </a:cubicBezTo>
                  <a:cubicBezTo>
                    <a:pt x="13332" y="21600"/>
                    <a:pt x="13745" y="21600"/>
                    <a:pt x="14159" y="21600"/>
                  </a:cubicBezTo>
                  <a:cubicBezTo>
                    <a:pt x="16743" y="21600"/>
                    <a:pt x="19326" y="21531"/>
                    <a:pt x="21600" y="21256"/>
                  </a:cubicBezTo>
                  <a:cubicBezTo>
                    <a:pt x="9095" y="6948"/>
                    <a:pt x="4444" y="1445"/>
                    <a:pt x="5271" y="0"/>
                  </a:cubicBezTo>
                  <a:lnTo>
                    <a:pt x="0" y="7085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1" name="Shape 8685"/>
            <p:cNvSpPr/>
            <p:nvPr/>
          </p:nvSpPr>
          <p:spPr>
            <a:xfrm>
              <a:off x="1400351" y="3811966"/>
              <a:ext cx="1348728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10"/>
                  </a:moveTo>
                  <a:cubicBezTo>
                    <a:pt x="2763" y="13221"/>
                    <a:pt x="6405" y="16293"/>
                    <a:pt x="9795" y="20669"/>
                  </a:cubicBezTo>
                  <a:cubicBezTo>
                    <a:pt x="13312" y="21228"/>
                    <a:pt x="17330" y="21600"/>
                    <a:pt x="21600" y="21600"/>
                  </a:cubicBezTo>
                  <a:cubicBezTo>
                    <a:pt x="8540" y="5028"/>
                    <a:pt x="5400" y="1210"/>
                    <a:pt x="6153" y="0"/>
                  </a:cubicBezTo>
                  <a:lnTo>
                    <a:pt x="0" y="9310"/>
                  </a:ln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8686"/>
            <p:cNvSpPr/>
            <p:nvPr/>
          </p:nvSpPr>
          <p:spPr>
            <a:xfrm>
              <a:off x="1117652" y="4448560"/>
              <a:ext cx="900252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76"/>
                  </a:moveTo>
                  <a:cubicBezTo>
                    <a:pt x="0" y="12432"/>
                    <a:pt x="0" y="12432"/>
                    <a:pt x="0" y="12587"/>
                  </a:cubicBezTo>
                  <a:lnTo>
                    <a:pt x="0" y="12587"/>
                  </a:lnTo>
                  <a:lnTo>
                    <a:pt x="0" y="12587"/>
                  </a:lnTo>
                  <a:cubicBezTo>
                    <a:pt x="376" y="15695"/>
                    <a:pt x="9016" y="19424"/>
                    <a:pt x="21600" y="21600"/>
                  </a:cubicBezTo>
                  <a:cubicBezTo>
                    <a:pt x="9016" y="5594"/>
                    <a:pt x="6762" y="1088"/>
                    <a:pt x="7325" y="0"/>
                  </a:cubicBezTo>
                  <a:lnTo>
                    <a:pt x="0" y="12276"/>
                  </a:lnTo>
                  <a:close/>
                </a:path>
              </a:pathLst>
            </a:custGeom>
            <a:solidFill>
              <a:schemeClr val="bg2"/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8687"/>
            <p:cNvSpPr/>
            <p:nvPr/>
          </p:nvSpPr>
          <p:spPr>
            <a:xfrm>
              <a:off x="2527069" y="2535562"/>
              <a:ext cx="1465212" cy="288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extrusionOk="0">
                  <a:moveTo>
                    <a:pt x="126" y="115"/>
                  </a:moveTo>
                  <a:cubicBezTo>
                    <a:pt x="-871" y="1203"/>
                    <a:pt x="3892" y="5672"/>
                    <a:pt x="20618" y="21600"/>
                  </a:cubicBezTo>
                  <a:cubicBezTo>
                    <a:pt x="20729" y="21600"/>
                    <a:pt x="20729" y="21600"/>
                    <a:pt x="20729" y="21600"/>
                  </a:cubicBezTo>
                  <a:cubicBezTo>
                    <a:pt x="3892" y="5615"/>
                    <a:pt x="-871" y="1146"/>
                    <a:pt x="237" y="0"/>
                  </a:cubicBezTo>
                  <a:lnTo>
                    <a:pt x="126" y="11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8688"/>
            <p:cNvSpPr/>
            <p:nvPr/>
          </p:nvSpPr>
          <p:spPr>
            <a:xfrm>
              <a:off x="2147032" y="3185018"/>
              <a:ext cx="1251677" cy="2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67" y="70"/>
                  </a:moveTo>
                  <a:cubicBezTo>
                    <a:pt x="-714" y="1742"/>
                    <a:pt x="5272" y="7316"/>
                    <a:pt x="20756" y="21600"/>
                  </a:cubicBezTo>
                  <a:cubicBezTo>
                    <a:pt x="20756" y="21530"/>
                    <a:pt x="20756" y="21530"/>
                    <a:pt x="20756" y="21530"/>
                  </a:cubicBezTo>
                  <a:cubicBezTo>
                    <a:pt x="5011" y="7037"/>
                    <a:pt x="-844" y="1463"/>
                    <a:pt x="197" y="0"/>
                  </a:cubicBezTo>
                  <a:lnTo>
                    <a:pt x="67" y="7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8689"/>
            <p:cNvSpPr/>
            <p:nvPr/>
          </p:nvSpPr>
          <p:spPr>
            <a:xfrm>
              <a:off x="1777262" y="3811966"/>
              <a:ext cx="971817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extrusionOk="0">
                  <a:moveTo>
                    <a:pt x="140" y="93"/>
                  </a:moveTo>
                  <a:cubicBezTo>
                    <a:pt x="-865" y="1303"/>
                    <a:pt x="3321" y="5121"/>
                    <a:pt x="20568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3321" y="5028"/>
                    <a:pt x="-865" y="1210"/>
                    <a:pt x="140" y="0"/>
                  </a:cubicBezTo>
                  <a:lnTo>
                    <a:pt x="140" y="9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8690"/>
            <p:cNvSpPr/>
            <p:nvPr/>
          </p:nvSpPr>
          <p:spPr>
            <a:xfrm>
              <a:off x="1417664" y="4448560"/>
              <a:ext cx="596495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extrusionOk="0">
                  <a:moveTo>
                    <a:pt x="114" y="155"/>
                  </a:moveTo>
                  <a:cubicBezTo>
                    <a:pt x="-706" y="1243"/>
                    <a:pt x="2575" y="5750"/>
                    <a:pt x="20621" y="21600"/>
                  </a:cubicBezTo>
                  <a:cubicBezTo>
                    <a:pt x="20894" y="21600"/>
                    <a:pt x="20894" y="21600"/>
                    <a:pt x="20894" y="21600"/>
                  </a:cubicBezTo>
                  <a:cubicBezTo>
                    <a:pt x="2575" y="5594"/>
                    <a:pt x="-706" y="1088"/>
                    <a:pt x="114" y="0"/>
                  </a:cubicBezTo>
                  <a:lnTo>
                    <a:pt x="114" y="15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8691"/>
            <p:cNvSpPr/>
            <p:nvPr/>
          </p:nvSpPr>
          <p:spPr>
            <a:xfrm rot="3600000">
              <a:off x="1320408" y="4911471"/>
              <a:ext cx="494989" cy="22372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900" dirty="0">
                  <a:solidFill>
                    <a:schemeClr val="tx1"/>
                  </a:solidFill>
                  <a:latin typeface="+mn-ea"/>
                </a:rPr>
                <a:t> 01</a:t>
              </a:r>
              <a:endParaRPr sz="9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8" name="Shape 8692"/>
            <p:cNvSpPr/>
            <p:nvPr/>
          </p:nvSpPr>
          <p:spPr>
            <a:xfrm rot="3600000">
              <a:off x="1861394" y="4669622"/>
              <a:ext cx="494989" cy="22372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900" dirty="0">
                  <a:solidFill>
                    <a:schemeClr val="tx1"/>
                  </a:solidFill>
                  <a:latin typeface="+mn-ea"/>
                </a:rPr>
                <a:t> 02</a:t>
              </a:r>
              <a:endParaRPr sz="9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9" name="Shape 8693"/>
            <p:cNvSpPr/>
            <p:nvPr/>
          </p:nvSpPr>
          <p:spPr>
            <a:xfrm rot="3600000">
              <a:off x="2379319" y="4367544"/>
              <a:ext cx="494989" cy="22372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900" dirty="0">
                  <a:solidFill>
                    <a:schemeClr val="tx1"/>
                  </a:solidFill>
                  <a:latin typeface="+mn-ea"/>
                </a:rPr>
                <a:t> 03</a:t>
              </a:r>
              <a:endParaRPr sz="9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0" name="Shape 8694"/>
            <p:cNvSpPr/>
            <p:nvPr/>
          </p:nvSpPr>
          <p:spPr>
            <a:xfrm rot="3600000">
              <a:off x="2904498" y="4074178"/>
              <a:ext cx="494989" cy="22372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900" dirty="0">
                  <a:solidFill>
                    <a:schemeClr val="tx1"/>
                  </a:solidFill>
                  <a:latin typeface="+mn-ea"/>
                </a:rPr>
                <a:t> 04</a:t>
              </a:r>
              <a:endParaRPr sz="9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1" name="Shape 8695"/>
            <p:cNvSpPr/>
            <p:nvPr/>
          </p:nvSpPr>
          <p:spPr>
            <a:xfrm rot="3840000">
              <a:off x="3425260" y="3802313"/>
              <a:ext cx="494989" cy="22372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900" dirty="0">
                  <a:solidFill>
                    <a:schemeClr val="tx1"/>
                  </a:solidFill>
                  <a:latin typeface="+mn-ea"/>
                </a:rPr>
                <a:t> 05</a:t>
              </a:r>
              <a:endParaRPr sz="900" dirty="0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102" name="Group 8699"/>
            <p:cNvGrpSpPr/>
            <p:nvPr/>
          </p:nvGrpSpPr>
          <p:grpSpPr>
            <a:xfrm>
              <a:off x="3835452" y="2074558"/>
              <a:ext cx="449058" cy="437851"/>
              <a:chOff x="0" y="0"/>
              <a:chExt cx="490507" cy="490537"/>
            </a:xfrm>
          </p:grpSpPr>
          <p:sp>
            <p:nvSpPr>
              <p:cNvPr id="103" name="Shape 8696"/>
              <p:cNvSpPr/>
              <p:nvPr/>
            </p:nvSpPr>
            <p:spPr>
              <a:xfrm>
                <a:off x="268257" y="61911"/>
                <a:ext cx="160339" cy="160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0571"/>
                    </a:moveTo>
                    <a:lnTo>
                      <a:pt x="19543" y="20571"/>
                    </a:lnTo>
                    <a:cubicBezTo>
                      <a:pt x="19543" y="21086"/>
                      <a:pt x="20057" y="21600"/>
                      <a:pt x="20571" y="21600"/>
                    </a:cubicBezTo>
                    <a:cubicBezTo>
                      <a:pt x="21086" y="21600"/>
                      <a:pt x="21600" y="21086"/>
                      <a:pt x="21600" y="20571"/>
                    </a:cubicBezTo>
                    <a:lnTo>
                      <a:pt x="21600" y="20571"/>
                    </a:lnTo>
                    <a:cubicBezTo>
                      <a:pt x="21600" y="9257"/>
                      <a:pt x="12343" y="0"/>
                      <a:pt x="1029" y="0"/>
                    </a:cubicBezTo>
                    <a:lnTo>
                      <a:pt x="1029" y="0"/>
                    </a:lnTo>
                    <a:cubicBezTo>
                      <a:pt x="514" y="0"/>
                      <a:pt x="0" y="514"/>
                      <a:pt x="0" y="1029"/>
                    </a:cubicBezTo>
                    <a:cubicBezTo>
                      <a:pt x="0" y="1543"/>
                      <a:pt x="514" y="2057"/>
                      <a:pt x="1029" y="2057"/>
                    </a:cubicBezTo>
                    <a:lnTo>
                      <a:pt x="1029" y="2057"/>
                    </a:lnTo>
                    <a:cubicBezTo>
                      <a:pt x="11314" y="2057"/>
                      <a:pt x="19543" y="10286"/>
                      <a:pt x="19543" y="2057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8697"/>
              <p:cNvSpPr/>
              <p:nvPr/>
            </p:nvSpPr>
            <p:spPr>
              <a:xfrm>
                <a:off x="0" y="0"/>
                <a:ext cx="489848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5940" y="675"/>
                    </a:moveTo>
                    <a:cubicBezTo>
                      <a:pt x="5607" y="169"/>
                      <a:pt x="5109" y="0"/>
                      <a:pt x="4610" y="0"/>
                    </a:cubicBezTo>
                    <a:cubicBezTo>
                      <a:pt x="4278" y="0"/>
                      <a:pt x="4112" y="0"/>
                      <a:pt x="3780" y="169"/>
                    </a:cubicBezTo>
                    <a:cubicBezTo>
                      <a:pt x="3115" y="506"/>
                      <a:pt x="2617" y="1181"/>
                      <a:pt x="2617" y="2025"/>
                    </a:cubicBezTo>
                    <a:cubicBezTo>
                      <a:pt x="2617" y="11306"/>
                      <a:pt x="2617" y="11306"/>
                      <a:pt x="2617" y="11306"/>
                    </a:cubicBezTo>
                    <a:cubicBezTo>
                      <a:pt x="623" y="13500"/>
                      <a:pt x="623" y="13500"/>
                      <a:pt x="623" y="13500"/>
                    </a:cubicBezTo>
                    <a:cubicBezTo>
                      <a:pt x="-208" y="14175"/>
                      <a:pt x="-208" y="15525"/>
                      <a:pt x="623" y="16200"/>
                    </a:cubicBezTo>
                    <a:cubicBezTo>
                      <a:pt x="5275" y="20925"/>
                      <a:pt x="5275" y="20925"/>
                      <a:pt x="5275" y="20925"/>
                    </a:cubicBezTo>
                    <a:cubicBezTo>
                      <a:pt x="5607" y="21431"/>
                      <a:pt x="6106" y="21600"/>
                      <a:pt x="6604" y="21600"/>
                    </a:cubicBezTo>
                    <a:cubicBezTo>
                      <a:pt x="7103" y="21600"/>
                      <a:pt x="7601" y="21431"/>
                      <a:pt x="7934" y="20925"/>
                    </a:cubicBezTo>
                    <a:cubicBezTo>
                      <a:pt x="10094" y="18900"/>
                      <a:pt x="10094" y="18900"/>
                      <a:pt x="10094" y="18900"/>
                    </a:cubicBezTo>
                    <a:cubicBezTo>
                      <a:pt x="19232" y="18900"/>
                      <a:pt x="19232" y="18900"/>
                      <a:pt x="19232" y="18900"/>
                    </a:cubicBezTo>
                    <a:cubicBezTo>
                      <a:pt x="20063" y="18900"/>
                      <a:pt x="20727" y="18394"/>
                      <a:pt x="21060" y="17719"/>
                    </a:cubicBezTo>
                    <a:cubicBezTo>
                      <a:pt x="21392" y="16875"/>
                      <a:pt x="21226" y="16031"/>
                      <a:pt x="20561" y="15525"/>
                    </a:cubicBezTo>
                    <a:lnTo>
                      <a:pt x="5940" y="675"/>
                    </a:lnTo>
                    <a:close/>
                    <a:moveTo>
                      <a:pt x="9097" y="17887"/>
                    </a:moveTo>
                    <a:cubicBezTo>
                      <a:pt x="7103" y="20081"/>
                      <a:pt x="7103" y="20081"/>
                      <a:pt x="7103" y="20081"/>
                    </a:cubicBezTo>
                    <a:cubicBezTo>
                      <a:pt x="6937" y="20250"/>
                      <a:pt x="6770" y="20250"/>
                      <a:pt x="6604" y="20250"/>
                    </a:cubicBezTo>
                    <a:cubicBezTo>
                      <a:pt x="6438" y="20250"/>
                      <a:pt x="6272" y="20250"/>
                      <a:pt x="6106" y="20081"/>
                    </a:cubicBezTo>
                    <a:cubicBezTo>
                      <a:pt x="1454" y="15356"/>
                      <a:pt x="1454" y="15356"/>
                      <a:pt x="1454" y="15356"/>
                    </a:cubicBezTo>
                    <a:cubicBezTo>
                      <a:pt x="1287" y="15187"/>
                      <a:pt x="1287" y="15019"/>
                      <a:pt x="1287" y="14850"/>
                    </a:cubicBezTo>
                    <a:cubicBezTo>
                      <a:pt x="1287" y="14681"/>
                      <a:pt x="1287" y="14513"/>
                      <a:pt x="1454" y="14344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lose/>
                    <a:moveTo>
                      <a:pt x="10094" y="17550"/>
                    </a:moveTo>
                    <a:cubicBezTo>
                      <a:pt x="9927" y="17550"/>
                      <a:pt x="9927" y="17550"/>
                      <a:pt x="9761" y="17550"/>
                    </a:cubicBezTo>
                    <a:cubicBezTo>
                      <a:pt x="3946" y="11644"/>
                      <a:pt x="3946" y="11644"/>
                      <a:pt x="3946" y="11644"/>
                    </a:cubicBezTo>
                    <a:cubicBezTo>
                      <a:pt x="3946" y="11475"/>
                      <a:pt x="3946" y="11475"/>
                      <a:pt x="3946" y="11306"/>
                    </a:cubicBezTo>
                    <a:cubicBezTo>
                      <a:pt x="3946" y="3206"/>
                      <a:pt x="3946" y="3206"/>
                      <a:pt x="3946" y="3206"/>
                    </a:cubicBezTo>
                    <a:cubicBezTo>
                      <a:pt x="18069" y="17550"/>
                      <a:pt x="18069" y="17550"/>
                      <a:pt x="18069" y="17550"/>
                    </a:cubicBezTo>
                    <a:lnTo>
                      <a:pt x="10094" y="17550"/>
                    </a:lnTo>
                    <a:close/>
                    <a:moveTo>
                      <a:pt x="19897" y="17213"/>
                    </a:moveTo>
                    <a:cubicBezTo>
                      <a:pt x="19730" y="17381"/>
                      <a:pt x="19564" y="17550"/>
                      <a:pt x="19232" y="17550"/>
                    </a:cubicBezTo>
                    <a:cubicBezTo>
                      <a:pt x="19066" y="17550"/>
                      <a:pt x="19066" y="17550"/>
                      <a:pt x="19066" y="17550"/>
                    </a:cubicBezTo>
                    <a:cubicBezTo>
                      <a:pt x="3946" y="2194"/>
                      <a:pt x="3946" y="2194"/>
                      <a:pt x="3946" y="2194"/>
                    </a:cubicBezTo>
                    <a:cubicBezTo>
                      <a:pt x="3946" y="2025"/>
                      <a:pt x="3946" y="2025"/>
                      <a:pt x="3946" y="2025"/>
                    </a:cubicBezTo>
                    <a:cubicBezTo>
                      <a:pt x="3946" y="1687"/>
                      <a:pt x="4112" y="1519"/>
                      <a:pt x="4278" y="1350"/>
                    </a:cubicBezTo>
                    <a:cubicBezTo>
                      <a:pt x="4444" y="1350"/>
                      <a:pt x="4444" y="1350"/>
                      <a:pt x="4610" y="1350"/>
                    </a:cubicBezTo>
                    <a:cubicBezTo>
                      <a:pt x="4777" y="1350"/>
                      <a:pt x="4943" y="1350"/>
                      <a:pt x="5109" y="1519"/>
                    </a:cubicBezTo>
                    <a:cubicBezTo>
                      <a:pt x="19730" y="16369"/>
                      <a:pt x="19730" y="16369"/>
                      <a:pt x="19730" y="16369"/>
                    </a:cubicBezTo>
                    <a:cubicBezTo>
                      <a:pt x="19897" y="16537"/>
                      <a:pt x="19897" y="16875"/>
                      <a:pt x="19897" y="17213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8698"/>
              <p:cNvSpPr/>
              <p:nvPr/>
            </p:nvSpPr>
            <p:spPr>
              <a:xfrm>
                <a:off x="260319" y="0"/>
                <a:ext cx="230189" cy="230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2880"/>
                    </a:moveTo>
                    <a:lnTo>
                      <a:pt x="1440" y="2880"/>
                    </a:lnTo>
                    <a:cubicBezTo>
                      <a:pt x="10800" y="2880"/>
                      <a:pt x="18720" y="10800"/>
                      <a:pt x="18720" y="20160"/>
                    </a:cubicBezTo>
                    <a:lnTo>
                      <a:pt x="18720" y="20160"/>
                    </a:lnTo>
                    <a:cubicBezTo>
                      <a:pt x="18720" y="20880"/>
                      <a:pt x="194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lnTo>
                      <a:pt x="21600" y="20160"/>
                    </a:lnTo>
                    <a:cubicBezTo>
                      <a:pt x="21600" y="9000"/>
                      <a:pt x="12600" y="0"/>
                      <a:pt x="1440" y="0"/>
                    </a:cubicBezTo>
                    <a:lnTo>
                      <a:pt x="1440" y="0"/>
                    </a:ln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2160"/>
                      <a:pt x="720" y="2880"/>
                      <a:pt x="1440" y="28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6" name="Group 8704"/>
            <p:cNvGrpSpPr/>
            <p:nvPr/>
          </p:nvGrpSpPr>
          <p:grpSpPr>
            <a:xfrm>
              <a:off x="4440281" y="3250535"/>
              <a:ext cx="393859" cy="439268"/>
              <a:chOff x="0" y="0"/>
              <a:chExt cx="430212" cy="492125"/>
            </a:xfrm>
          </p:grpSpPr>
          <p:sp>
            <p:nvSpPr>
              <p:cNvPr id="107" name="Shape 8700"/>
              <p:cNvSpPr/>
              <p:nvPr/>
            </p:nvSpPr>
            <p:spPr>
              <a:xfrm>
                <a:off x="0" y="0"/>
                <a:ext cx="430213" cy="49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56"/>
                    </a:moveTo>
                    <a:cubicBezTo>
                      <a:pt x="21600" y="3544"/>
                      <a:pt x="20443" y="2700"/>
                      <a:pt x="19286" y="2700"/>
                    </a:cubicBezTo>
                    <a:cubicBezTo>
                      <a:pt x="16971" y="2700"/>
                      <a:pt x="16971" y="2700"/>
                      <a:pt x="16971" y="2700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844"/>
                      <a:pt x="16007" y="0"/>
                      <a:pt x="14657" y="0"/>
                    </a:cubicBezTo>
                    <a:cubicBezTo>
                      <a:pt x="6943" y="0"/>
                      <a:pt x="6943" y="0"/>
                      <a:pt x="6943" y="0"/>
                    </a:cubicBezTo>
                    <a:cubicBezTo>
                      <a:pt x="5593" y="0"/>
                      <a:pt x="4629" y="844"/>
                      <a:pt x="4629" y="2025"/>
                    </a:cubicBezTo>
                    <a:cubicBezTo>
                      <a:pt x="4629" y="2025"/>
                      <a:pt x="4629" y="2025"/>
                      <a:pt x="4629" y="2025"/>
                    </a:cubicBezTo>
                    <a:cubicBezTo>
                      <a:pt x="4629" y="2700"/>
                      <a:pt x="4629" y="2700"/>
                      <a:pt x="4629" y="2700"/>
                    </a:cubicBezTo>
                    <a:cubicBezTo>
                      <a:pt x="2314" y="2700"/>
                      <a:pt x="2314" y="2700"/>
                      <a:pt x="2314" y="2700"/>
                    </a:cubicBezTo>
                    <a:cubicBezTo>
                      <a:pt x="1157" y="2700"/>
                      <a:pt x="0" y="3544"/>
                      <a:pt x="0" y="4556"/>
                    </a:cubicBezTo>
                    <a:cubicBezTo>
                      <a:pt x="0" y="4556"/>
                      <a:pt x="0" y="4556"/>
                      <a:pt x="0" y="4556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6075"/>
                      <a:pt x="0" y="6075"/>
                      <a:pt x="0" y="6075"/>
                    </a:cubicBezTo>
                    <a:cubicBezTo>
                      <a:pt x="0" y="6750"/>
                      <a:pt x="771" y="7425"/>
                      <a:pt x="1543" y="7425"/>
                    </a:cubicBezTo>
                    <a:cubicBezTo>
                      <a:pt x="1543" y="7425"/>
                      <a:pt x="1543" y="7425"/>
                      <a:pt x="1543" y="7425"/>
                    </a:cubicBezTo>
                    <a:cubicBezTo>
                      <a:pt x="1543" y="18900"/>
                      <a:pt x="1543" y="18900"/>
                      <a:pt x="1543" y="18900"/>
                    </a:cubicBezTo>
                    <a:cubicBezTo>
                      <a:pt x="1543" y="20419"/>
                      <a:pt x="2893" y="21600"/>
                      <a:pt x="4629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18707" y="21600"/>
                      <a:pt x="20057" y="20419"/>
                      <a:pt x="20057" y="18900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829" y="7425"/>
                      <a:pt x="21600" y="6750"/>
                      <a:pt x="21600" y="6075"/>
                    </a:cubicBezTo>
                    <a:cubicBezTo>
                      <a:pt x="21600" y="5400"/>
                      <a:pt x="21600" y="5400"/>
                      <a:pt x="21600" y="5400"/>
                    </a:cubicBezTo>
                    <a:cubicBezTo>
                      <a:pt x="21600" y="4556"/>
                      <a:pt x="21600" y="4556"/>
                      <a:pt x="21600" y="4556"/>
                    </a:cubicBezTo>
                    <a:close/>
                    <a:moveTo>
                      <a:pt x="6171" y="2025"/>
                    </a:moveTo>
                    <a:cubicBezTo>
                      <a:pt x="6171" y="1687"/>
                      <a:pt x="6557" y="1350"/>
                      <a:pt x="6943" y="1350"/>
                    </a:cubicBezTo>
                    <a:cubicBezTo>
                      <a:pt x="14657" y="1350"/>
                      <a:pt x="14657" y="1350"/>
                      <a:pt x="14657" y="1350"/>
                    </a:cubicBezTo>
                    <a:cubicBezTo>
                      <a:pt x="15043" y="1350"/>
                      <a:pt x="15429" y="1687"/>
                      <a:pt x="15429" y="2025"/>
                    </a:cubicBezTo>
                    <a:cubicBezTo>
                      <a:pt x="15429" y="2700"/>
                      <a:pt x="15429" y="2700"/>
                      <a:pt x="15429" y="2700"/>
                    </a:cubicBezTo>
                    <a:cubicBezTo>
                      <a:pt x="6171" y="2700"/>
                      <a:pt x="6171" y="2700"/>
                      <a:pt x="6171" y="2700"/>
                    </a:cubicBezTo>
                    <a:lnTo>
                      <a:pt x="6171" y="2025"/>
                    </a:lnTo>
                    <a:close/>
                    <a:moveTo>
                      <a:pt x="18514" y="18900"/>
                    </a:moveTo>
                    <a:cubicBezTo>
                      <a:pt x="18514" y="19575"/>
                      <a:pt x="17743" y="20250"/>
                      <a:pt x="16971" y="20250"/>
                    </a:cubicBezTo>
                    <a:cubicBezTo>
                      <a:pt x="4629" y="20250"/>
                      <a:pt x="4629" y="20250"/>
                      <a:pt x="4629" y="20250"/>
                    </a:cubicBezTo>
                    <a:cubicBezTo>
                      <a:pt x="3857" y="20250"/>
                      <a:pt x="3086" y="19575"/>
                      <a:pt x="3086" y="18900"/>
                    </a:cubicBezTo>
                    <a:cubicBezTo>
                      <a:pt x="3086" y="7425"/>
                      <a:pt x="3086" y="7425"/>
                      <a:pt x="3086" y="7425"/>
                    </a:cubicBezTo>
                    <a:cubicBezTo>
                      <a:pt x="18514" y="7425"/>
                      <a:pt x="18514" y="7425"/>
                      <a:pt x="18514" y="7425"/>
                    </a:cubicBezTo>
                    <a:lnTo>
                      <a:pt x="18514" y="18900"/>
                    </a:lnTo>
                    <a:close/>
                    <a:moveTo>
                      <a:pt x="20057" y="5400"/>
                    </a:moveTo>
                    <a:cubicBezTo>
                      <a:pt x="20057" y="6075"/>
                      <a:pt x="20057" y="6075"/>
                      <a:pt x="20057" y="6075"/>
                    </a:cubicBezTo>
                    <a:cubicBezTo>
                      <a:pt x="1543" y="6075"/>
                      <a:pt x="1543" y="6075"/>
                      <a:pt x="1543" y="6075"/>
                    </a:cubicBezTo>
                    <a:cubicBezTo>
                      <a:pt x="1543" y="5400"/>
                      <a:pt x="1543" y="5400"/>
                      <a:pt x="1543" y="5400"/>
                    </a:cubicBezTo>
                    <a:cubicBezTo>
                      <a:pt x="1543" y="4725"/>
                      <a:pt x="1543" y="4725"/>
                      <a:pt x="1543" y="4725"/>
                    </a:cubicBezTo>
                    <a:cubicBezTo>
                      <a:pt x="1543" y="4387"/>
                      <a:pt x="1929" y="4050"/>
                      <a:pt x="2314" y="4050"/>
                    </a:cubicBezTo>
                    <a:cubicBezTo>
                      <a:pt x="19286" y="4050"/>
                      <a:pt x="19286" y="4050"/>
                      <a:pt x="19286" y="4050"/>
                    </a:cubicBezTo>
                    <a:cubicBezTo>
                      <a:pt x="19671" y="4050"/>
                      <a:pt x="20057" y="4387"/>
                      <a:pt x="20057" y="4725"/>
                    </a:cubicBezTo>
                    <a:lnTo>
                      <a:pt x="20057" y="54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8" name="Shape 8701"/>
              <p:cNvSpPr/>
              <p:nvPr/>
            </p:nvSpPr>
            <p:spPr>
              <a:xfrm>
                <a:off x="9207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9" name="Shape 8702"/>
              <p:cNvSpPr/>
              <p:nvPr/>
            </p:nvSpPr>
            <p:spPr>
              <a:xfrm>
                <a:off x="184150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8703"/>
              <p:cNvSpPr/>
              <p:nvPr/>
            </p:nvSpPr>
            <p:spPr>
              <a:xfrm>
                <a:off x="27622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1" name="Group 8708"/>
            <p:cNvGrpSpPr/>
            <p:nvPr/>
          </p:nvGrpSpPr>
          <p:grpSpPr>
            <a:xfrm>
              <a:off x="5210957" y="2617724"/>
              <a:ext cx="422926" cy="437851"/>
              <a:chOff x="0" y="0"/>
              <a:chExt cx="461962" cy="490537"/>
            </a:xfrm>
          </p:grpSpPr>
          <p:sp>
            <p:nvSpPr>
              <p:cNvPr id="112" name="Shape 8705"/>
              <p:cNvSpPr/>
              <p:nvPr/>
            </p:nvSpPr>
            <p:spPr>
              <a:xfrm>
                <a:off x="0" y="0"/>
                <a:ext cx="461963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3" name="Shape 8706"/>
              <p:cNvSpPr/>
              <p:nvPr/>
            </p:nvSpPr>
            <p:spPr>
              <a:xfrm>
                <a:off x="60325" y="60325"/>
                <a:ext cx="339726" cy="3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8707"/>
              <p:cNvSpPr/>
              <p:nvPr/>
            </p:nvSpPr>
            <p:spPr>
              <a:xfrm>
                <a:off x="246062" y="106361"/>
                <a:ext cx="92076" cy="9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15" name="Shape 8709"/>
            <p:cNvSpPr/>
            <p:nvPr/>
          </p:nvSpPr>
          <p:spPr>
            <a:xfrm>
              <a:off x="5726748" y="3863090"/>
              <a:ext cx="450539" cy="43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7594"/>
                  </a:moveTo>
                  <a:cubicBezTo>
                    <a:pt x="19238" y="4894"/>
                    <a:pt x="19238" y="4894"/>
                    <a:pt x="19238" y="4894"/>
                  </a:cubicBezTo>
                  <a:cubicBezTo>
                    <a:pt x="19069" y="4725"/>
                    <a:pt x="19069" y="4725"/>
                    <a:pt x="18900" y="4556"/>
                  </a:cubicBezTo>
                  <a:cubicBezTo>
                    <a:pt x="18900" y="1350"/>
                    <a:pt x="18900" y="1350"/>
                    <a:pt x="18900" y="1350"/>
                  </a:cubicBezTo>
                  <a:cubicBezTo>
                    <a:pt x="18900" y="675"/>
                    <a:pt x="18225" y="0"/>
                    <a:pt x="17550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3375" y="0"/>
                    <a:pt x="2700" y="675"/>
                    <a:pt x="2700" y="1350"/>
                  </a:cubicBezTo>
                  <a:cubicBezTo>
                    <a:pt x="2700" y="4556"/>
                    <a:pt x="2700" y="4556"/>
                    <a:pt x="2700" y="4556"/>
                  </a:cubicBezTo>
                  <a:cubicBezTo>
                    <a:pt x="2531" y="4725"/>
                    <a:pt x="2531" y="4725"/>
                    <a:pt x="2362" y="4894"/>
                  </a:cubicBezTo>
                  <a:cubicBezTo>
                    <a:pt x="337" y="7594"/>
                    <a:pt x="337" y="7594"/>
                    <a:pt x="337" y="7594"/>
                  </a:cubicBezTo>
                  <a:cubicBezTo>
                    <a:pt x="169" y="7931"/>
                    <a:pt x="0" y="8269"/>
                    <a:pt x="0" y="8775"/>
                  </a:cubicBezTo>
                  <a:cubicBezTo>
                    <a:pt x="0" y="9450"/>
                    <a:pt x="0" y="9450"/>
                    <a:pt x="0" y="9450"/>
                  </a:cubicBezTo>
                  <a:cubicBezTo>
                    <a:pt x="0" y="10631"/>
                    <a:pt x="844" y="11475"/>
                    <a:pt x="2025" y="11475"/>
                  </a:cubicBezTo>
                  <a:cubicBezTo>
                    <a:pt x="2025" y="11475"/>
                    <a:pt x="2025" y="11475"/>
                    <a:pt x="2025" y="11475"/>
                  </a:cubicBezTo>
                  <a:cubicBezTo>
                    <a:pt x="2025" y="20250"/>
                    <a:pt x="2025" y="20250"/>
                    <a:pt x="2025" y="20250"/>
                  </a:cubicBezTo>
                  <a:cubicBezTo>
                    <a:pt x="2025" y="20925"/>
                    <a:pt x="2700" y="21600"/>
                    <a:pt x="3375" y="21600"/>
                  </a:cubicBezTo>
                  <a:cubicBezTo>
                    <a:pt x="18225" y="21600"/>
                    <a:pt x="18225" y="21600"/>
                    <a:pt x="18225" y="21600"/>
                  </a:cubicBezTo>
                  <a:cubicBezTo>
                    <a:pt x="18900" y="21600"/>
                    <a:pt x="19575" y="20925"/>
                    <a:pt x="19575" y="20250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20756" y="11475"/>
                    <a:pt x="21600" y="10631"/>
                    <a:pt x="21600" y="9450"/>
                  </a:cubicBezTo>
                  <a:cubicBezTo>
                    <a:pt x="21600" y="8775"/>
                    <a:pt x="21600" y="8775"/>
                    <a:pt x="21600" y="8775"/>
                  </a:cubicBezTo>
                  <a:cubicBezTo>
                    <a:pt x="21600" y="8269"/>
                    <a:pt x="21431" y="7931"/>
                    <a:pt x="21263" y="7594"/>
                  </a:cubicBezTo>
                  <a:close/>
                  <a:moveTo>
                    <a:pt x="17550" y="1350"/>
                  </a:moveTo>
                  <a:cubicBezTo>
                    <a:pt x="17550" y="4050"/>
                    <a:pt x="17550" y="4050"/>
                    <a:pt x="175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1350"/>
                    <a:pt x="4050" y="1350"/>
                    <a:pt x="4050" y="1350"/>
                  </a:cubicBezTo>
                  <a:lnTo>
                    <a:pt x="17550" y="1350"/>
                  </a:lnTo>
                  <a:close/>
                  <a:moveTo>
                    <a:pt x="6919" y="10125"/>
                  </a:moveTo>
                  <a:cubicBezTo>
                    <a:pt x="4050" y="10125"/>
                    <a:pt x="4050" y="10125"/>
                    <a:pt x="4050" y="10125"/>
                  </a:cubicBezTo>
                  <a:cubicBezTo>
                    <a:pt x="6750" y="5400"/>
                    <a:pt x="6750" y="5400"/>
                    <a:pt x="6750" y="5400"/>
                  </a:cubicBezTo>
                  <a:cubicBezTo>
                    <a:pt x="8269" y="5400"/>
                    <a:pt x="8269" y="5400"/>
                    <a:pt x="8269" y="5400"/>
                  </a:cubicBezTo>
                  <a:lnTo>
                    <a:pt x="6919" y="10125"/>
                  </a:lnTo>
                  <a:close/>
                  <a:moveTo>
                    <a:pt x="8944" y="5400"/>
                  </a:moveTo>
                  <a:cubicBezTo>
                    <a:pt x="10462" y="5400"/>
                    <a:pt x="10462" y="5400"/>
                    <a:pt x="10462" y="5400"/>
                  </a:cubicBezTo>
                  <a:cubicBezTo>
                    <a:pt x="10462" y="10125"/>
                    <a:pt x="10462" y="10125"/>
                    <a:pt x="10462" y="10125"/>
                  </a:cubicBezTo>
                  <a:cubicBezTo>
                    <a:pt x="7594" y="10125"/>
                    <a:pt x="7594" y="10125"/>
                    <a:pt x="7594" y="10125"/>
                  </a:cubicBezTo>
                  <a:lnTo>
                    <a:pt x="8944" y="5400"/>
                  </a:lnTo>
                  <a:close/>
                  <a:moveTo>
                    <a:pt x="11138" y="5400"/>
                  </a:moveTo>
                  <a:cubicBezTo>
                    <a:pt x="12656" y="5400"/>
                    <a:pt x="12656" y="5400"/>
                    <a:pt x="12656" y="5400"/>
                  </a:cubicBezTo>
                  <a:cubicBezTo>
                    <a:pt x="14006" y="10125"/>
                    <a:pt x="14006" y="10125"/>
                    <a:pt x="14006" y="10125"/>
                  </a:cubicBezTo>
                  <a:cubicBezTo>
                    <a:pt x="11138" y="10125"/>
                    <a:pt x="11138" y="10125"/>
                    <a:pt x="11138" y="10125"/>
                  </a:cubicBezTo>
                  <a:lnTo>
                    <a:pt x="11138" y="5400"/>
                  </a:lnTo>
                  <a:close/>
                  <a:moveTo>
                    <a:pt x="13331" y="5400"/>
                  </a:moveTo>
                  <a:cubicBezTo>
                    <a:pt x="14850" y="5400"/>
                    <a:pt x="14850" y="5400"/>
                    <a:pt x="14850" y="5400"/>
                  </a:cubicBezTo>
                  <a:cubicBezTo>
                    <a:pt x="17550" y="10125"/>
                    <a:pt x="17550" y="10125"/>
                    <a:pt x="17550" y="10125"/>
                  </a:cubicBezTo>
                  <a:cubicBezTo>
                    <a:pt x="14681" y="10125"/>
                    <a:pt x="14681" y="10125"/>
                    <a:pt x="14681" y="10125"/>
                  </a:cubicBezTo>
                  <a:lnTo>
                    <a:pt x="13331" y="5400"/>
                  </a:lnTo>
                  <a:close/>
                  <a:moveTo>
                    <a:pt x="1350" y="9450"/>
                  </a:moveTo>
                  <a:cubicBezTo>
                    <a:pt x="1350" y="8775"/>
                    <a:pt x="1350" y="8775"/>
                    <a:pt x="1350" y="8775"/>
                  </a:cubicBezTo>
                  <a:cubicBezTo>
                    <a:pt x="1350" y="8606"/>
                    <a:pt x="1350" y="8437"/>
                    <a:pt x="1519" y="8437"/>
                  </a:cubicBezTo>
                  <a:cubicBezTo>
                    <a:pt x="3544" y="5737"/>
                    <a:pt x="3544" y="5737"/>
                    <a:pt x="3544" y="5737"/>
                  </a:cubicBezTo>
                  <a:cubicBezTo>
                    <a:pt x="3712" y="5569"/>
                    <a:pt x="3881" y="5400"/>
                    <a:pt x="4050" y="5400"/>
                  </a:cubicBezTo>
                  <a:cubicBezTo>
                    <a:pt x="5906" y="5400"/>
                    <a:pt x="5906" y="5400"/>
                    <a:pt x="5906" y="5400"/>
                  </a:cubicBezTo>
                  <a:cubicBezTo>
                    <a:pt x="3206" y="10125"/>
                    <a:pt x="3206" y="10125"/>
                    <a:pt x="3206" y="10125"/>
                  </a:cubicBezTo>
                  <a:cubicBezTo>
                    <a:pt x="2025" y="10125"/>
                    <a:pt x="2025" y="10125"/>
                    <a:pt x="2025" y="10125"/>
                  </a:cubicBezTo>
                  <a:cubicBezTo>
                    <a:pt x="1687" y="10125"/>
                    <a:pt x="1350" y="9787"/>
                    <a:pt x="1350" y="9450"/>
                  </a:cubicBezTo>
                  <a:close/>
                  <a:moveTo>
                    <a:pt x="13500" y="20250"/>
                  </a:moveTo>
                  <a:cubicBezTo>
                    <a:pt x="8437" y="20250"/>
                    <a:pt x="8437" y="20250"/>
                    <a:pt x="8437" y="20250"/>
                  </a:cubicBezTo>
                  <a:cubicBezTo>
                    <a:pt x="8437" y="13500"/>
                    <a:pt x="8437" y="13500"/>
                    <a:pt x="8437" y="13500"/>
                  </a:cubicBezTo>
                  <a:cubicBezTo>
                    <a:pt x="13500" y="13500"/>
                    <a:pt x="13500" y="13500"/>
                    <a:pt x="13500" y="13500"/>
                  </a:cubicBezTo>
                  <a:lnTo>
                    <a:pt x="13500" y="20250"/>
                  </a:lnTo>
                  <a:close/>
                  <a:moveTo>
                    <a:pt x="18225" y="20250"/>
                  </a:moveTo>
                  <a:cubicBezTo>
                    <a:pt x="14175" y="20250"/>
                    <a:pt x="14175" y="20250"/>
                    <a:pt x="14175" y="20250"/>
                  </a:cubicBezTo>
                  <a:cubicBezTo>
                    <a:pt x="14175" y="13500"/>
                    <a:pt x="14175" y="13500"/>
                    <a:pt x="14175" y="13500"/>
                  </a:cubicBezTo>
                  <a:cubicBezTo>
                    <a:pt x="14175" y="13163"/>
                    <a:pt x="13838" y="12825"/>
                    <a:pt x="13500" y="12825"/>
                  </a:cubicBezTo>
                  <a:cubicBezTo>
                    <a:pt x="8437" y="12825"/>
                    <a:pt x="8437" y="12825"/>
                    <a:pt x="8437" y="12825"/>
                  </a:cubicBezTo>
                  <a:cubicBezTo>
                    <a:pt x="8100" y="12825"/>
                    <a:pt x="7762" y="13163"/>
                    <a:pt x="7762" y="13500"/>
                  </a:cubicBezTo>
                  <a:cubicBezTo>
                    <a:pt x="7762" y="20250"/>
                    <a:pt x="7762" y="20250"/>
                    <a:pt x="7762" y="20250"/>
                  </a:cubicBezTo>
                  <a:cubicBezTo>
                    <a:pt x="3375" y="20250"/>
                    <a:pt x="3375" y="20250"/>
                    <a:pt x="3375" y="20250"/>
                  </a:cubicBezTo>
                  <a:cubicBezTo>
                    <a:pt x="3375" y="11475"/>
                    <a:pt x="3375" y="11475"/>
                    <a:pt x="3375" y="11475"/>
                  </a:cubicBezTo>
                  <a:cubicBezTo>
                    <a:pt x="18225" y="11475"/>
                    <a:pt x="18225" y="11475"/>
                    <a:pt x="18225" y="11475"/>
                  </a:cubicBezTo>
                  <a:lnTo>
                    <a:pt x="18225" y="20250"/>
                  </a:lnTo>
                  <a:close/>
                  <a:moveTo>
                    <a:pt x="20250" y="9450"/>
                  </a:moveTo>
                  <a:cubicBezTo>
                    <a:pt x="20250" y="9787"/>
                    <a:pt x="19913" y="10125"/>
                    <a:pt x="19575" y="10125"/>
                  </a:cubicBezTo>
                  <a:cubicBezTo>
                    <a:pt x="18394" y="10125"/>
                    <a:pt x="18394" y="10125"/>
                    <a:pt x="18394" y="10125"/>
                  </a:cubicBezTo>
                  <a:cubicBezTo>
                    <a:pt x="15694" y="5400"/>
                    <a:pt x="15694" y="5400"/>
                    <a:pt x="15694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719" y="5400"/>
                    <a:pt x="17888" y="5569"/>
                    <a:pt x="18056" y="5737"/>
                  </a:cubicBezTo>
                  <a:cubicBezTo>
                    <a:pt x="20081" y="8437"/>
                    <a:pt x="20081" y="8437"/>
                    <a:pt x="20081" y="8437"/>
                  </a:cubicBezTo>
                  <a:cubicBezTo>
                    <a:pt x="20250" y="8437"/>
                    <a:pt x="20250" y="8606"/>
                    <a:pt x="20250" y="8775"/>
                  </a:cubicBezTo>
                  <a:lnTo>
                    <a:pt x="20250" y="9450"/>
                  </a:lnTo>
                  <a:close/>
                </a:path>
              </a:pathLst>
            </a:custGeom>
            <a:solidFill>
              <a:srgbClr val="B5B5B5"/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116" name="Group 8716"/>
            <p:cNvGrpSpPr/>
            <p:nvPr/>
          </p:nvGrpSpPr>
          <p:grpSpPr>
            <a:xfrm>
              <a:off x="5004031" y="4587518"/>
              <a:ext cx="450849" cy="437851"/>
              <a:chOff x="0" y="0"/>
              <a:chExt cx="492463" cy="490537"/>
            </a:xfrm>
          </p:grpSpPr>
          <p:sp>
            <p:nvSpPr>
              <p:cNvPr id="117" name="Shape 8710"/>
              <p:cNvSpPr/>
              <p:nvPr/>
            </p:nvSpPr>
            <p:spPr>
              <a:xfrm>
                <a:off x="0" y="46037"/>
                <a:ext cx="449602" cy="44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extrusionOk="0">
                    <a:moveTo>
                      <a:pt x="15241" y="559"/>
                    </a:moveTo>
                    <a:cubicBezTo>
                      <a:pt x="14875" y="186"/>
                      <a:pt x="14326" y="0"/>
                      <a:pt x="13960" y="0"/>
                    </a:cubicBezTo>
                    <a:cubicBezTo>
                      <a:pt x="13411" y="0"/>
                      <a:pt x="12862" y="186"/>
                      <a:pt x="12679" y="559"/>
                    </a:cubicBezTo>
                    <a:cubicBezTo>
                      <a:pt x="11580" y="1676"/>
                      <a:pt x="11580" y="1676"/>
                      <a:pt x="11580" y="1676"/>
                    </a:cubicBezTo>
                    <a:cubicBezTo>
                      <a:pt x="11214" y="1862"/>
                      <a:pt x="11031" y="2421"/>
                      <a:pt x="11031" y="2979"/>
                    </a:cubicBezTo>
                    <a:cubicBezTo>
                      <a:pt x="11031" y="3352"/>
                      <a:pt x="11214" y="3538"/>
                      <a:pt x="11214" y="3910"/>
                    </a:cubicBezTo>
                    <a:cubicBezTo>
                      <a:pt x="1329" y="8007"/>
                      <a:pt x="1329" y="8007"/>
                      <a:pt x="1329" y="8007"/>
                    </a:cubicBezTo>
                    <a:cubicBezTo>
                      <a:pt x="780" y="8193"/>
                      <a:pt x="231" y="8938"/>
                      <a:pt x="48" y="9497"/>
                    </a:cubicBezTo>
                    <a:cubicBezTo>
                      <a:pt x="-135" y="10241"/>
                      <a:pt x="231" y="10986"/>
                      <a:pt x="780" y="11545"/>
                    </a:cubicBezTo>
                    <a:cubicBezTo>
                      <a:pt x="9933" y="20855"/>
                      <a:pt x="9933" y="20855"/>
                      <a:pt x="9933" y="20855"/>
                    </a:cubicBezTo>
                    <a:cubicBezTo>
                      <a:pt x="10482" y="21414"/>
                      <a:pt x="11031" y="21600"/>
                      <a:pt x="11580" y="21600"/>
                    </a:cubicBezTo>
                    <a:cubicBezTo>
                      <a:pt x="11580" y="21600"/>
                      <a:pt x="11580" y="21600"/>
                      <a:pt x="11580" y="21600"/>
                    </a:cubicBezTo>
                    <a:cubicBezTo>
                      <a:pt x="11763" y="21600"/>
                      <a:pt x="11946" y="21600"/>
                      <a:pt x="11946" y="21600"/>
                    </a:cubicBezTo>
                    <a:cubicBezTo>
                      <a:pt x="12679" y="21414"/>
                      <a:pt x="13411" y="20855"/>
                      <a:pt x="13594" y="20110"/>
                    </a:cubicBezTo>
                    <a:cubicBezTo>
                      <a:pt x="17438" y="10241"/>
                      <a:pt x="17438" y="10241"/>
                      <a:pt x="17438" y="10241"/>
                    </a:cubicBezTo>
                    <a:cubicBezTo>
                      <a:pt x="17804" y="10428"/>
                      <a:pt x="18170" y="10614"/>
                      <a:pt x="18536" y="10614"/>
                    </a:cubicBezTo>
                    <a:cubicBezTo>
                      <a:pt x="19085" y="10614"/>
                      <a:pt x="19451" y="10428"/>
                      <a:pt x="19818" y="10055"/>
                    </a:cubicBezTo>
                    <a:cubicBezTo>
                      <a:pt x="20916" y="8938"/>
                      <a:pt x="20916" y="8938"/>
                      <a:pt x="20916" y="8938"/>
                    </a:cubicBezTo>
                    <a:cubicBezTo>
                      <a:pt x="21282" y="8566"/>
                      <a:pt x="21465" y="8193"/>
                      <a:pt x="21465" y="7634"/>
                    </a:cubicBezTo>
                    <a:cubicBezTo>
                      <a:pt x="21465" y="7076"/>
                      <a:pt x="21282" y="6703"/>
                      <a:pt x="20916" y="6331"/>
                    </a:cubicBezTo>
                    <a:lnTo>
                      <a:pt x="15241" y="559"/>
                    </a:lnTo>
                    <a:close/>
                    <a:moveTo>
                      <a:pt x="12312" y="19552"/>
                    </a:moveTo>
                    <a:cubicBezTo>
                      <a:pt x="12129" y="19924"/>
                      <a:pt x="11946" y="20110"/>
                      <a:pt x="11763" y="20110"/>
                    </a:cubicBezTo>
                    <a:cubicBezTo>
                      <a:pt x="11580" y="20110"/>
                      <a:pt x="11580" y="20110"/>
                      <a:pt x="11580" y="20110"/>
                    </a:cubicBezTo>
                    <a:cubicBezTo>
                      <a:pt x="11397" y="20110"/>
                      <a:pt x="11214" y="20110"/>
                      <a:pt x="11031" y="19924"/>
                    </a:cubicBezTo>
                    <a:cubicBezTo>
                      <a:pt x="1696" y="10428"/>
                      <a:pt x="1696" y="10428"/>
                      <a:pt x="1696" y="10428"/>
                    </a:cubicBezTo>
                    <a:cubicBezTo>
                      <a:pt x="1512" y="10428"/>
                      <a:pt x="1512" y="10055"/>
                      <a:pt x="1512" y="9869"/>
                    </a:cubicBezTo>
                    <a:cubicBezTo>
                      <a:pt x="1512" y="9683"/>
                      <a:pt x="1696" y="9497"/>
                      <a:pt x="1879" y="9310"/>
                    </a:cubicBezTo>
                    <a:cubicBezTo>
                      <a:pt x="6455" y="7448"/>
                      <a:pt x="6455" y="7448"/>
                      <a:pt x="6455" y="7448"/>
                    </a:cubicBezTo>
                    <a:cubicBezTo>
                      <a:pt x="9567" y="8566"/>
                      <a:pt x="12679" y="7448"/>
                      <a:pt x="15790" y="10800"/>
                    </a:cubicBezTo>
                    <a:lnTo>
                      <a:pt x="12312" y="19552"/>
                    </a:lnTo>
                    <a:close/>
                    <a:moveTo>
                      <a:pt x="19818" y="7821"/>
                    </a:moveTo>
                    <a:cubicBezTo>
                      <a:pt x="18719" y="8938"/>
                      <a:pt x="18719" y="8938"/>
                      <a:pt x="18719" y="8938"/>
                    </a:cubicBezTo>
                    <a:cubicBezTo>
                      <a:pt x="18719" y="9124"/>
                      <a:pt x="18353" y="9124"/>
                      <a:pt x="18170" y="8938"/>
                    </a:cubicBezTo>
                    <a:cubicBezTo>
                      <a:pt x="16889" y="7634"/>
                      <a:pt x="16889" y="7634"/>
                      <a:pt x="16889" y="7634"/>
                    </a:cubicBezTo>
                    <a:cubicBezTo>
                      <a:pt x="15973" y="10241"/>
                      <a:pt x="15973" y="10241"/>
                      <a:pt x="15973" y="10241"/>
                    </a:cubicBezTo>
                    <a:cubicBezTo>
                      <a:pt x="15973" y="10055"/>
                      <a:pt x="15973" y="10055"/>
                      <a:pt x="15973" y="10055"/>
                    </a:cubicBezTo>
                    <a:cubicBezTo>
                      <a:pt x="13777" y="7821"/>
                      <a:pt x="11580" y="7634"/>
                      <a:pt x="9567" y="7262"/>
                    </a:cubicBezTo>
                    <a:cubicBezTo>
                      <a:pt x="8834" y="7262"/>
                      <a:pt x="8285" y="7076"/>
                      <a:pt x="7553" y="7076"/>
                    </a:cubicBezTo>
                    <a:cubicBezTo>
                      <a:pt x="13777" y="4469"/>
                      <a:pt x="13777" y="4469"/>
                      <a:pt x="13777" y="4469"/>
                    </a:cubicBezTo>
                    <a:cubicBezTo>
                      <a:pt x="12679" y="3166"/>
                      <a:pt x="12679" y="3166"/>
                      <a:pt x="12679" y="3166"/>
                    </a:cubicBezTo>
                    <a:cubicBezTo>
                      <a:pt x="12496" y="2979"/>
                      <a:pt x="12496" y="2793"/>
                      <a:pt x="12679" y="2607"/>
                    </a:cubicBezTo>
                    <a:cubicBezTo>
                      <a:pt x="13594" y="1676"/>
                      <a:pt x="13594" y="1676"/>
                      <a:pt x="13594" y="1676"/>
                    </a:cubicBezTo>
                    <a:cubicBezTo>
                      <a:pt x="13777" y="1490"/>
                      <a:pt x="13960" y="1490"/>
                      <a:pt x="14143" y="1676"/>
                    </a:cubicBezTo>
                    <a:cubicBezTo>
                      <a:pt x="19818" y="7262"/>
                      <a:pt x="19818" y="7262"/>
                      <a:pt x="19818" y="7262"/>
                    </a:cubicBezTo>
                    <a:cubicBezTo>
                      <a:pt x="20001" y="7448"/>
                      <a:pt x="20001" y="7821"/>
                      <a:pt x="19818" y="782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8" name="Shape 8711"/>
              <p:cNvSpPr/>
              <p:nvPr/>
            </p:nvSpPr>
            <p:spPr>
              <a:xfrm>
                <a:off x="216238" y="246062"/>
                <a:ext cx="762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lose/>
                    <a:moveTo>
                      <a:pt x="10800" y="4320"/>
                    </a:move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8712"/>
              <p:cNvSpPr/>
              <p:nvPr/>
            </p:nvSpPr>
            <p:spPr>
              <a:xfrm>
                <a:off x="416263" y="0"/>
                <a:ext cx="76201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lose/>
                    <a:moveTo>
                      <a:pt x="10800" y="17280"/>
                    </a:move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8713"/>
              <p:cNvSpPr/>
              <p:nvPr/>
            </p:nvSpPr>
            <p:spPr>
              <a:xfrm>
                <a:off x="124163" y="230187"/>
                <a:ext cx="61914" cy="61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ubicBezTo>
                      <a:pt x="5400" y="0"/>
                      <a:pt x="0" y="5400"/>
                      <a:pt x="0" y="10800"/>
                    </a:cubicBezTo>
                    <a:close/>
                    <a:moveTo>
                      <a:pt x="10800" y="5400"/>
                    </a:moveTo>
                    <a:cubicBezTo>
                      <a:pt x="13500" y="5400"/>
                      <a:pt x="16200" y="8100"/>
                      <a:pt x="16200" y="10800"/>
                    </a:cubicBezTo>
                    <a:cubicBezTo>
                      <a:pt x="16200" y="13500"/>
                      <a:pt x="13500" y="16200"/>
                      <a:pt x="10800" y="16200"/>
                    </a:cubicBezTo>
                    <a:cubicBezTo>
                      <a:pt x="8100" y="16200"/>
                      <a:pt x="5400" y="13500"/>
                      <a:pt x="5400" y="10800"/>
                    </a:cubicBezTo>
                    <a:cubicBezTo>
                      <a:pt x="5400" y="8100"/>
                      <a:pt x="8100" y="5400"/>
                      <a:pt x="10800" y="54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8714"/>
              <p:cNvSpPr/>
              <p:nvPr/>
            </p:nvSpPr>
            <p:spPr>
              <a:xfrm>
                <a:off x="186076" y="338137"/>
                <a:ext cx="30165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2" name="Shape 8715"/>
              <p:cNvSpPr/>
              <p:nvPr/>
            </p:nvSpPr>
            <p:spPr>
              <a:xfrm>
                <a:off x="430552" y="107949"/>
                <a:ext cx="31751" cy="3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23" name="Shape 8717"/>
            <p:cNvSpPr/>
            <p:nvPr/>
          </p:nvSpPr>
          <p:spPr>
            <a:xfrm>
              <a:off x="4651860" y="2221080"/>
              <a:ext cx="335803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4" name="Shape 8718"/>
            <p:cNvSpPr/>
            <p:nvPr/>
          </p:nvSpPr>
          <p:spPr>
            <a:xfrm>
              <a:off x="5964727" y="2836648"/>
              <a:ext cx="2045172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5" name="Shape 8719"/>
            <p:cNvSpPr/>
            <p:nvPr/>
          </p:nvSpPr>
          <p:spPr>
            <a:xfrm>
              <a:off x="5252494" y="3460364"/>
              <a:ext cx="2757405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6" name="Shape 8720"/>
            <p:cNvSpPr/>
            <p:nvPr/>
          </p:nvSpPr>
          <p:spPr>
            <a:xfrm>
              <a:off x="6522813" y="4075267"/>
              <a:ext cx="1487086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7" name="Shape 8721"/>
            <p:cNvSpPr/>
            <p:nvPr/>
          </p:nvSpPr>
          <p:spPr>
            <a:xfrm>
              <a:off x="5824019" y="4792983"/>
              <a:ext cx="218587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8" name="Shape 8722"/>
            <p:cNvSpPr/>
            <p:nvPr/>
          </p:nvSpPr>
          <p:spPr>
            <a:xfrm>
              <a:off x="8198619" y="1992727"/>
              <a:ext cx="539828" cy="240217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0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0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0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01</a:t>
              </a:r>
              <a:endParaRPr sz="10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29" name="Shape 8723"/>
            <p:cNvSpPr/>
            <p:nvPr/>
          </p:nvSpPr>
          <p:spPr>
            <a:xfrm>
              <a:off x="8198620" y="2184404"/>
              <a:ext cx="2069569" cy="33937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8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8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0" name="Shape 8724"/>
            <p:cNvSpPr/>
            <p:nvPr/>
          </p:nvSpPr>
          <p:spPr>
            <a:xfrm>
              <a:off x="8198619" y="2599119"/>
              <a:ext cx="539828" cy="240217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0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0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0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02</a:t>
              </a:r>
              <a:endParaRPr sz="10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1" name="Shape 8725"/>
            <p:cNvSpPr/>
            <p:nvPr/>
          </p:nvSpPr>
          <p:spPr>
            <a:xfrm>
              <a:off x="8198620" y="2790798"/>
              <a:ext cx="2069569" cy="33937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8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8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2" name="Shape 8726"/>
            <p:cNvSpPr/>
            <p:nvPr/>
          </p:nvSpPr>
          <p:spPr>
            <a:xfrm>
              <a:off x="8198619" y="3229720"/>
              <a:ext cx="539828" cy="240217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0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0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0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03</a:t>
              </a:r>
              <a:endParaRPr sz="10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3" name="Shape 8727"/>
            <p:cNvSpPr/>
            <p:nvPr/>
          </p:nvSpPr>
          <p:spPr>
            <a:xfrm>
              <a:off x="8198620" y="3421397"/>
              <a:ext cx="2069569" cy="33937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8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8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4" name="Shape 8728"/>
            <p:cNvSpPr/>
            <p:nvPr/>
          </p:nvSpPr>
          <p:spPr>
            <a:xfrm>
              <a:off x="8198619" y="3860320"/>
              <a:ext cx="539828" cy="240217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0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0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0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04</a:t>
              </a:r>
              <a:endParaRPr sz="10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5" name="Shape 8729"/>
            <p:cNvSpPr/>
            <p:nvPr/>
          </p:nvSpPr>
          <p:spPr>
            <a:xfrm>
              <a:off x="8198620" y="4051997"/>
              <a:ext cx="2069569" cy="33937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8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8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6" name="Shape 8730"/>
            <p:cNvSpPr/>
            <p:nvPr/>
          </p:nvSpPr>
          <p:spPr>
            <a:xfrm>
              <a:off x="8198619" y="4545238"/>
              <a:ext cx="539828" cy="240217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0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0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0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05</a:t>
              </a:r>
              <a:endParaRPr sz="10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cs typeface="ArialUnicodeMS"/>
                <a:sym typeface="ArialUnicodeMS"/>
              </a:endParaRPr>
            </a:p>
          </p:txBody>
        </p:sp>
        <p:sp>
          <p:nvSpPr>
            <p:cNvPr id="137" name="Shape 8731"/>
            <p:cNvSpPr/>
            <p:nvPr/>
          </p:nvSpPr>
          <p:spPr>
            <a:xfrm>
              <a:off x="8198620" y="4736915"/>
              <a:ext cx="2069569" cy="33937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8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8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139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41" name="组合 140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142" name="组合 14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5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4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4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420247" y="1225911"/>
            <a:ext cx="8252787" cy="3102465"/>
            <a:chOff x="1147957" y="1868480"/>
            <a:chExt cx="9258821" cy="3480130"/>
          </a:xfrm>
        </p:grpSpPr>
        <p:sp>
          <p:nvSpPr>
            <p:cNvPr id="46" name="Shape 9472"/>
            <p:cNvSpPr/>
            <p:nvPr/>
          </p:nvSpPr>
          <p:spPr>
            <a:xfrm>
              <a:off x="1186809" y="2295741"/>
              <a:ext cx="1690532" cy="630198"/>
            </a:xfrm>
            <a:prstGeom prst="rect">
              <a:avLst/>
            </a:prstGeom>
            <a:solidFill>
              <a:srgbClr val="0070C0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7" name="Shape 9473"/>
            <p:cNvSpPr/>
            <p:nvPr/>
          </p:nvSpPr>
          <p:spPr>
            <a:xfrm>
              <a:off x="1186809" y="2925937"/>
              <a:ext cx="1678905" cy="61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195"/>
                  </a:moveTo>
                  <a:lnTo>
                    <a:pt x="21600" y="2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0" y="211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195"/>
                  </a:lnTo>
                  <a:close/>
                </a:path>
              </a:pathLst>
            </a:custGeom>
            <a:solidFill>
              <a:srgbClr val="00589A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8" name="Shape 9474"/>
            <p:cNvSpPr/>
            <p:nvPr/>
          </p:nvSpPr>
          <p:spPr>
            <a:xfrm>
              <a:off x="1186809" y="3537767"/>
              <a:ext cx="1678905" cy="614127"/>
            </a:xfrm>
            <a:prstGeom prst="rect">
              <a:avLst/>
            </a:prstGeom>
            <a:solidFill>
              <a:srgbClr val="0070C0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9" name="Shape 9475"/>
            <p:cNvSpPr/>
            <p:nvPr/>
          </p:nvSpPr>
          <p:spPr>
            <a:xfrm>
              <a:off x="1186809" y="4151894"/>
              <a:ext cx="1690532" cy="627901"/>
            </a:xfrm>
            <a:prstGeom prst="rect">
              <a:avLst/>
            </a:prstGeom>
            <a:solidFill>
              <a:srgbClr val="00589A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9476"/>
            <p:cNvSpPr/>
            <p:nvPr/>
          </p:nvSpPr>
          <p:spPr>
            <a:xfrm>
              <a:off x="1147957" y="1896273"/>
              <a:ext cx="1760141" cy="32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0" y="0"/>
                  </a:moveTo>
                  <a:cubicBezTo>
                    <a:pt x="3120" y="0"/>
                    <a:pt x="3120" y="0"/>
                    <a:pt x="3120" y="0"/>
                  </a:cubicBezTo>
                  <a:cubicBezTo>
                    <a:pt x="1406" y="0"/>
                    <a:pt x="0" y="731"/>
                    <a:pt x="0" y="1623"/>
                  </a:cubicBezTo>
                  <a:cubicBezTo>
                    <a:pt x="0" y="19977"/>
                    <a:pt x="0" y="19977"/>
                    <a:pt x="0" y="19977"/>
                  </a:cubicBezTo>
                  <a:cubicBezTo>
                    <a:pt x="0" y="20869"/>
                    <a:pt x="1406" y="21600"/>
                    <a:pt x="3120" y="21600"/>
                  </a:cubicBezTo>
                  <a:cubicBezTo>
                    <a:pt x="18480" y="21600"/>
                    <a:pt x="18480" y="21600"/>
                    <a:pt x="18480" y="21600"/>
                  </a:cubicBezTo>
                  <a:cubicBezTo>
                    <a:pt x="20194" y="21600"/>
                    <a:pt x="21600" y="20869"/>
                    <a:pt x="21600" y="19977"/>
                  </a:cubicBezTo>
                  <a:cubicBezTo>
                    <a:pt x="21600" y="1623"/>
                    <a:pt x="21600" y="1623"/>
                    <a:pt x="21600" y="1623"/>
                  </a:cubicBezTo>
                  <a:cubicBezTo>
                    <a:pt x="21600" y="731"/>
                    <a:pt x="20194" y="0"/>
                    <a:pt x="18480" y="0"/>
                  </a:cubicBezTo>
                  <a:close/>
                  <a:moveTo>
                    <a:pt x="8297" y="1070"/>
                  </a:moveTo>
                  <a:cubicBezTo>
                    <a:pt x="13303" y="1070"/>
                    <a:pt x="13303" y="1070"/>
                    <a:pt x="13303" y="1070"/>
                  </a:cubicBezTo>
                  <a:cubicBezTo>
                    <a:pt x="13543" y="1070"/>
                    <a:pt x="13749" y="1177"/>
                    <a:pt x="13749" y="1320"/>
                  </a:cubicBezTo>
                  <a:cubicBezTo>
                    <a:pt x="13749" y="1445"/>
                    <a:pt x="13543" y="1552"/>
                    <a:pt x="13303" y="1552"/>
                  </a:cubicBezTo>
                  <a:cubicBezTo>
                    <a:pt x="8297" y="1552"/>
                    <a:pt x="8297" y="1552"/>
                    <a:pt x="8297" y="1552"/>
                  </a:cubicBezTo>
                  <a:cubicBezTo>
                    <a:pt x="8023" y="1552"/>
                    <a:pt x="7817" y="1445"/>
                    <a:pt x="7817" y="1320"/>
                  </a:cubicBezTo>
                  <a:cubicBezTo>
                    <a:pt x="7817" y="1177"/>
                    <a:pt x="8023" y="1070"/>
                    <a:pt x="8297" y="1070"/>
                  </a:cubicBezTo>
                  <a:close/>
                  <a:moveTo>
                    <a:pt x="10800" y="20994"/>
                  </a:moveTo>
                  <a:cubicBezTo>
                    <a:pt x="9909" y="20994"/>
                    <a:pt x="9154" y="20601"/>
                    <a:pt x="9154" y="20137"/>
                  </a:cubicBezTo>
                  <a:cubicBezTo>
                    <a:pt x="9154" y="19674"/>
                    <a:pt x="9909" y="19281"/>
                    <a:pt x="10800" y="19281"/>
                  </a:cubicBezTo>
                  <a:cubicBezTo>
                    <a:pt x="11691" y="19281"/>
                    <a:pt x="12446" y="19674"/>
                    <a:pt x="12446" y="20137"/>
                  </a:cubicBezTo>
                  <a:cubicBezTo>
                    <a:pt x="12446" y="20601"/>
                    <a:pt x="11691" y="20994"/>
                    <a:pt x="10800" y="20994"/>
                  </a:cubicBezTo>
                  <a:close/>
                  <a:moveTo>
                    <a:pt x="20674" y="18782"/>
                  </a:moveTo>
                  <a:cubicBezTo>
                    <a:pt x="926" y="18782"/>
                    <a:pt x="926" y="18782"/>
                    <a:pt x="926" y="18782"/>
                  </a:cubicBezTo>
                  <a:cubicBezTo>
                    <a:pt x="926" y="2818"/>
                    <a:pt x="926" y="2818"/>
                    <a:pt x="926" y="2818"/>
                  </a:cubicBezTo>
                  <a:cubicBezTo>
                    <a:pt x="20674" y="2818"/>
                    <a:pt x="20674" y="2818"/>
                    <a:pt x="20674" y="2818"/>
                  </a:cubicBezTo>
                  <a:lnTo>
                    <a:pt x="20674" y="18782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51" name="Group 9489"/>
            <p:cNvGrpSpPr/>
            <p:nvPr/>
          </p:nvGrpSpPr>
          <p:grpSpPr>
            <a:xfrm>
              <a:off x="2449011" y="2530006"/>
              <a:ext cx="763621" cy="245199"/>
              <a:chOff x="0" y="0"/>
              <a:chExt cx="834105" cy="274702"/>
            </a:xfrm>
          </p:grpSpPr>
          <p:sp>
            <p:nvSpPr>
              <p:cNvPr id="52" name="Shape 9487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9488"/>
              <p:cNvSpPr/>
              <p:nvPr/>
            </p:nvSpPr>
            <p:spPr>
              <a:xfrm>
                <a:off x="0" y="137352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4" name="Group 9492"/>
            <p:cNvGrpSpPr/>
            <p:nvPr/>
          </p:nvGrpSpPr>
          <p:grpSpPr>
            <a:xfrm>
              <a:off x="2449011" y="3106781"/>
              <a:ext cx="1243226" cy="245199"/>
              <a:chOff x="0" y="0"/>
              <a:chExt cx="1357980" cy="274702"/>
            </a:xfrm>
          </p:grpSpPr>
          <p:sp>
            <p:nvSpPr>
              <p:cNvPr id="55" name="Shape 9490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9491"/>
              <p:cNvSpPr/>
              <p:nvPr/>
            </p:nvSpPr>
            <p:spPr>
              <a:xfrm>
                <a:off x="0" y="137351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7" name="Group 9495"/>
            <p:cNvGrpSpPr/>
            <p:nvPr/>
          </p:nvGrpSpPr>
          <p:grpSpPr>
            <a:xfrm>
              <a:off x="2449011" y="3718989"/>
              <a:ext cx="763621" cy="245199"/>
              <a:chOff x="0" y="0"/>
              <a:chExt cx="834105" cy="274702"/>
            </a:xfrm>
          </p:grpSpPr>
          <p:sp>
            <p:nvSpPr>
              <p:cNvPr id="58" name="Shape 9493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9494"/>
              <p:cNvSpPr/>
              <p:nvPr/>
            </p:nvSpPr>
            <p:spPr>
              <a:xfrm>
                <a:off x="0" y="137351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0" name="Group 9498"/>
            <p:cNvGrpSpPr/>
            <p:nvPr/>
          </p:nvGrpSpPr>
          <p:grpSpPr>
            <a:xfrm>
              <a:off x="2449011" y="4295762"/>
              <a:ext cx="1243226" cy="245199"/>
              <a:chOff x="0" y="0"/>
              <a:chExt cx="1357980" cy="274702"/>
            </a:xfrm>
          </p:grpSpPr>
          <p:sp>
            <p:nvSpPr>
              <p:cNvPr id="61" name="Shape 9496"/>
              <p:cNvSpPr/>
              <p:nvPr/>
            </p:nvSpPr>
            <p:spPr>
              <a:xfrm>
                <a:off x="0" y="137352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9497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63" name="Shape 9499"/>
            <p:cNvSpPr/>
            <p:nvPr/>
          </p:nvSpPr>
          <p:spPr>
            <a:xfrm>
              <a:off x="4544769" y="2260346"/>
              <a:ext cx="1348708" cy="49259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defTabSz="72517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8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lang="zh-CN" altLang="en-US" sz="8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Shape 9500"/>
            <p:cNvSpPr/>
            <p:nvPr/>
          </p:nvSpPr>
          <p:spPr>
            <a:xfrm>
              <a:off x="3267223" y="2183445"/>
              <a:ext cx="999100" cy="630689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200">
                  <a:latin typeface="+mn-ea"/>
                </a:rPr>
                <a:t>75%</a:t>
              </a:r>
              <a:endParaRPr sz="3200">
                <a:latin typeface="+mn-ea"/>
              </a:endParaRPr>
            </a:p>
          </p:txBody>
        </p:sp>
        <p:sp>
          <p:nvSpPr>
            <p:cNvPr id="65" name="Shape 9501"/>
            <p:cNvSpPr/>
            <p:nvPr/>
          </p:nvSpPr>
          <p:spPr>
            <a:xfrm>
              <a:off x="3267223" y="3466972"/>
              <a:ext cx="999100" cy="630689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200">
                  <a:latin typeface="+mn-ea"/>
                </a:rPr>
                <a:t>78%</a:t>
              </a:r>
              <a:endParaRPr sz="3200">
                <a:latin typeface="+mn-ea"/>
              </a:endParaRPr>
            </a:p>
          </p:txBody>
        </p:sp>
        <p:sp>
          <p:nvSpPr>
            <p:cNvPr id="66" name="Shape 9502"/>
            <p:cNvSpPr/>
            <p:nvPr/>
          </p:nvSpPr>
          <p:spPr>
            <a:xfrm>
              <a:off x="3845831" y="2863039"/>
              <a:ext cx="999100" cy="630689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200">
                  <a:latin typeface="+mn-ea"/>
                </a:rPr>
                <a:t>97%</a:t>
              </a:r>
              <a:endParaRPr sz="3200">
                <a:latin typeface="+mn-ea"/>
              </a:endParaRPr>
            </a:p>
          </p:txBody>
        </p:sp>
        <p:sp>
          <p:nvSpPr>
            <p:cNvPr id="67" name="Shape 9503"/>
            <p:cNvSpPr/>
            <p:nvPr/>
          </p:nvSpPr>
          <p:spPr>
            <a:xfrm>
              <a:off x="3845831" y="4081003"/>
              <a:ext cx="999100" cy="630689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200">
                  <a:latin typeface="+mn-ea"/>
                </a:rPr>
                <a:t>45%</a:t>
              </a:r>
              <a:endParaRPr sz="3200">
                <a:latin typeface="+mn-ea"/>
              </a:endParaRPr>
            </a:p>
          </p:txBody>
        </p:sp>
        <p:sp>
          <p:nvSpPr>
            <p:cNvPr id="68" name="Shape 9504"/>
            <p:cNvSpPr/>
            <p:nvPr/>
          </p:nvSpPr>
          <p:spPr>
            <a:xfrm>
              <a:off x="6834927" y="3544995"/>
              <a:ext cx="3569424" cy="1308980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/>
            <a:p>
              <a:pPr lvl="0" algn="just">
                <a:buClr>
                  <a:srgbClr val="B5B5B5"/>
                </a:buClr>
                <a:buFont typeface="ArialUnicodeMS"/>
                <a:defRPr>
                  <a:uFillTx/>
                </a:defRPr>
              </a:pPr>
              <a:r>
                <a:rPr lang="zh-CN" altLang="en-US" sz="10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0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0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0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分钟之内。此处添加详细文本描述，建议与标题相关并符合整体语言风格，语言描述尽量简洁生动。尽量将每页幻灯片的字数控制在</a:t>
              </a:r>
              <a:r>
                <a:rPr lang="en-US" altLang="zh-CN" sz="10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0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0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0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</a:t>
              </a:r>
              <a:endParaRPr lang="zh-CN" altLang="en-US" sz="1000" dirty="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endParaRPr>
            </a:p>
          </p:txBody>
        </p:sp>
        <p:sp>
          <p:nvSpPr>
            <p:cNvPr id="69" name="Shape 9505"/>
            <p:cNvSpPr/>
            <p:nvPr/>
          </p:nvSpPr>
          <p:spPr>
            <a:xfrm>
              <a:off x="6830555" y="2305036"/>
              <a:ext cx="884001" cy="319970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929292"/>
                </a:buClr>
                <a:buFont typeface="ArialUnicodeMS"/>
                <a:defRPr sz="2000">
                  <a:solidFill>
                    <a:srgbClr val="929292"/>
                  </a:solidFill>
                  <a:uFill>
                    <a:solidFill>
                      <a:srgbClr val="929292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  <a:endParaRPr sz="1400" dirty="0">
                <a:latin typeface="+mn-ea"/>
                <a:ea typeface="+mn-ea"/>
              </a:endParaRPr>
            </a:p>
          </p:txBody>
        </p:sp>
        <p:sp>
          <p:nvSpPr>
            <p:cNvPr id="70" name="Shape 9506"/>
            <p:cNvSpPr/>
            <p:nvPr/>
          </p:nvSpPr>
          <p:spPr>
            <a:xfrm>
              <a:off x="8104674" y="2785794"/>
              <a:ext cx="2302104" cy="6997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9513"/>
            <p:cNvGrpSpPr/>
            <p:nvPr/>
          </p:nvGrpSpPr>
          <p:grpSpPr>
            <a:xfrm>
              <a:off x="6936623" y="2747013"/>
              <a:ext cx="1460511" cy="706838"/>
              <a:chOff x="0" y="0"/>
              <a:chExt cx="1595322" cy="791892"/>
            </a:xfrm>
          </p:grpSpPr>
          <p:grpSp>
            <p:nvGrpSpPr>
              <p:cNvPr id="72" name="Group 9511"/>
              <p:cNvGrpSpPr/>
              <p:nvPr/>
            </p:nvGrpSpPr>
            <p:grpSpPr>
              <a:xfrm>
                <a:off x="0" y="0"/>
                <a:ext cx="1594945" cy="611032"/>
                <a:chOff x="0" y="0"/>
                <a:chExt cx="1594944" cy="611031"/>
              </a:xfrm>
            </p:grpSpPr>
            <p:grpSp>
              <p:nvGrpSpPr>
                <p:cNvPr id="74" name="Group 9509"/>
                <p:cNvGrpSpPr/>
                <p:nvPr/>
              </p:nvGrpSpPr>
              <p:grpSpPr>
                <a:xfrm>
                  <a:off x="0" y="91618"/>
                  <a:ext cx="204213" cy="519413"/>
                  <a:chOff x="0" y="0"/>
                  <a:chExt cx="204212" cy="519412"/>
                </a:xfrm>
              </p:grpSpPr>
              <p:sp>
                <p:nvSpPr>
                  <p:cNvPr id="76" name="Shape 9507"/>
                  <p:cNvSpPr/>
                  <p:nvPr/>
                </p:nvSpPr>
                <p:spPr>
                  <a:xfrm>
                    <a:off x="0" y="88788"/>
                    <a:ext cx="204213" cy="430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338" y="0"/>
                        </a:move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1662" y="0"/>
                          <a:pt x="0" y="1580"/>
                          <a:pt x="0" y="2107"/>
                        </a:cubicBezTo>
                        <a:lnTo>
                          <a:pt x="0" y="2107"/>
                        </a:lnTo>
                        <a:cubicBezTo>
                          <a:pt x="0" y="2502"/>
                          <a:pt x="0" y="2502"/>
                          <a:pt x="0" y="2502"/>
                        </a:cubicBezTo>
                        <a:cubicBezTo>
                          <a:pt x="0" y="9746"/>
                          <a:pt x="0" y="9746"/>
                          <a:pt x="0" y="9746"/>
                        </a:cubicBezTo>
                        <a:cubicBezTo>
                          <a:pt x="0" y="10141"/>
                          <a:pt x="831" y="10537"/>
                          <a:pt x="1938" y="10537"/>
                        </a:cubicBezTo>
                        <a:cubicBezTo>
                          <a:pt x="2769" y="10537"/>
                          <a:pt x="3600" y="10141"/>
                          <a:pt x="3600" y="9746"/>
                        </a:cubicBezTo>
                        <a:cubicBezTo>
                          <a:pt x="3600" y="3424"/>
                          <a:pt x="3600" y="3424"/>
                          <a:pt x="3600" y="3424"/>
                        </a:cubicBezTo>
                        <a:cubicBezTo>
                          <a:pt x="5262" y="3424"/>
                          <a:pt x="5262" y="3424"/>
                          <a:pt x="5262" y="3424"/>
                        </a:cubicBezTo>
                        <a:cubicBezTo>
                          <a:pt x="5262" y="9483"/>
                          <a:pt x="5262" y="9483"/>
                          <a:pt x="5262" y="9483"/>
                        </a:cubicBezTo>
                        <a:lnTo>
                          <a:pt x="5262" y="9615"/>
                        </a:lnTo>
                        <a:cubicBezTo>
                          <a:pt x="5262" y="20283"/>
                          <a:pt x="5262" y="20283"/>
                          <a:pt x="5262" y="20283"/>
                        </a:cubicBezTo>
                        <a:cubicBezTo>
                          <a:pt x="5262" y="20941"/>
                          <a:pt x="6369" y="21600"/>
                          <a:pt x="7754" y="21600"/>
                        </a:cubicBezTo>
                        <a:cubicBezTo>
                          <a:pt x="9138" y="21600"/>
                          <a:pt x="10246" y="20941"/>
                          <a:pt x="10246" y="20283"/>
                        </a:cubicBezTo>
                        <a:cubicBezTo>
                          <a:pt x="10246" y="10932"/>
                          <a:pt x="10246" y="10932"/>
                          <a:pt x="10246" y="10932"/>
                        </a:cubicBezTo>
                        <a:cubicBezTo>
                          <a:pt x="11354" y="10932"/>
                          <a:pt x="11354" y="10932"/>
                          <a:pt x="11354" y="10932"/>
                        </a:cubicBezTo>
                        <a:cubicBezTo>
                          <a:pt x="11354" y="20283"/>
                          <a:pt x="11354" y="20283"/>
                          <a:pt x="11354" y="20283"/>
                        </a:cubicBezTo>
                        <a:cubicBezTo>
                          <a:pt x="11354" y="20941"/>
                          <a:pt x="12462" y="21600"/>
                          <a:pt x="13846" y="21600"/>
                        </a:cubicBezTo>
                        <a:cubicBezTo>
                          <a:pt x="15231" y="21600"/>
                          <a:pt x="16338" y="20941"/>
                          <a:pt x="16338" y="20283"/>
                        </a:cubicBezTo>
                        <a:cubicBezTo>
                          <a:pt x="16338" y="9483"/>
                          <a:pt x="16338" y="9483"/>
                          <a:pt x="16338" y="9483"/>
                        </a:cubicBezTo>
                        <a:cubicBezTo>
                          <a:pt x="16338" y="9351"/>
                          <a:pt x="16338" y="9351"/>
                          <a:pt x="16338" y="9351"/>
                        </a:cubicBezTo>
                        <a:cubicBezTo>
                          <a:pt x="16338" y="3424"/>
                          <a:pt x="16338" y="3424"/>
                          <a:pt x="16338" y="3424"/>
                        </a:cubicBezTo>
                        <a:cubicBezTo>
                          <a:pt x="17723" y="3424"/>
                          <a:pt x="17723" y="3424"/>
                          <a:pt x="17723" y="3424"/>
                        </a:cubicBezTo>
                        <a:cubicBezTo>
                          <a:pt x="17723" y="9746"/>
                          <a:pt x="17723" y="9746"/>
                          <a:pt x="17723" y="9746"/>
                        </a:cubicBezTo>
                        <a:cubicBezTo>
                          <a:pt x="17723" y="10141"/>
                          <a:pt x="18554" y="10537"/>
                          <a:pt x="19662" y="10537"/>
                        </a:cubicBezTo>
                        <a:cubicBezTo>
                          <a:pt x="20769" y="10537"/>
                          <a:pt x="21600" y="10141"/>
                          <a:pt x="21600" y="9746"/>
                        </a:cubicBezTo>
                        <a:cubicBezTo>
                          <a:pt x="21600" y="2502"/>
                          <a:pt x="21600" y="2502"/>
                          <a:pt x="21600" y="2502"/>
                        </a:cubicBezTo>
                        <a:cubicBezTo>
                          <a:pt x="21600" y="2107"/>
                          <a:pt x="21600" y="2107"/>
                          <a:pt x="21600" y="2107"/>
                        </a:cubicBezTo>
                        <a:cubicBezTo>
                          <a:pt x="21600" y="1976"/>
                          <a:pt x="21600" y="1976"/>
                          <a:pt x="21600" y="1976"/>
                        </a:cubicBezTo>
                        <a:cubicBezTo>
                          <a:pt x="21600" y="1317"/>
                          <a:pt x="19938" y="0"/>
                          <a:pt x="16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328930"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  <p:sp>
                <p:nvSpPr>
                  <p:cNvPr id="77" name="Shape 9508"/>
                  <p:cNvSpPr/>
                  <p:nvPr/>
                </p:nvSpPr>
                <p:spPr>
                  <a:xfrm>
                    <a:off x="62151" y="-1"/>
                    <a:ext cx="81021" cy="810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328930"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</p:grpSp>
            <p:sp>
              <p:nvSpPr>
                <p:cNvPr id="75" name="Shape 9510"/>
                <p:cNvSpPr/>
                <p:nvPr/>
              </p:nvSpPr>
              <p:spPr>
                <a:xfrm>
                  <a:off x="197943" y="0"/>
                  <a:ext cx="1397001" cy="483482"/>
                </a:xfrm>
                <a:prstGeom prst="rect">
                  <a:avLst/>
                </a:prstGeom>
                <a:noFill/>
                <a:ln w="127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t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rgbClr val="299883"/>
                    </a:buClr>
                    <a:defRPr sz="2800" b="1">
                      <a:solidFill>
                        <a:srgbClr val="299883"/>
                      </a:solidFill>
                      <a:uFill>
                        <a:solidFill>
                          <a:srgbClr val="299883"/>
                        </a:solidFill>
                      </a:uFill>
                    </a:defRPr>
                  </a:lvl1pPr>
                </a:lstStyle>
                <a:p>
                  <a:pPr lvl="0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sz="2000">
                      <a:latin typeface="+mn-ea"/>
                    </a:rPr>
                    <a:t>24%</a:t>
                  </a:r>
                  <a:endParaRPr sz="2000">
                    <a:latin typeface="+mn-ea"/>
                  </a:endParaRPr>
                </a:p>
              </p:txBody>
            </p:sp>
          </p:grpSp>
          <p:sp>
            <p:nvSpPr>
              <p:cNvPr id="73" name="Shape 9512"/>
              <p:cNvSpPr/>
              <p:nvPr/>
            </p:nvSpPr>
            <p:spPr>
              <a:xfrm>
                <a:off x="212345" y="299124"/>
                <a:ext cx="1382977" cy="49276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buClr>
                    <a:srgbClr val="B5B5B5"/>
                  </a:buClr>
                  <a:buFont typeface="Calibri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男性用户</a:t>
                </a:r>
                <a:endParaRPr sz="1000" dirty="0">
                  <a:latin typeface="+mn-ea"/>
                </a:endParaRPr>
              </a:p>
            </p:txBody>
          </p:sp>
        </p:grpSp>
        <p:sp>
          <p:nvSpPr>
            <p:cNvPr id="78" name="Shape 9514"/>
            <p:cNvSpPr/>
            <p:nvPr/>
          </p:nvSpPr>
          <p:spPr>
            <a:xfrm>
              <a:off x="5094356" y="2864278"/>
              <a:ext cx="1348708" cy="49259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defTabSz="72517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8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lang="zh-CN" altLang="en-US" sz="8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Shape 9515"/>
            <p:cNvSpPr/>
            <p:nvPr/>
          </p:nvSpPr>
          <p:spPr>
            <a:xfrm>
              <a:off x="4544769" y="3452341"/>
              <a:ext cx="1348708" cy="49259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defTabSz="72517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8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lang="zh-CN" altLang="en-US" sz="8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Shape 9516"/>
            <p:cNvSpPr/>
            <p:nvPr/>
          </p:nvSpPr>
          <p:spPr>
            <a:xfrm>
              <a:off x="5094356" y="4056274"/>
              <a:ext cx="1348708" cy="49259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defTabSz="72517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8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lang="zh-CN" altLang="en-US" sz="8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Shape 9517"/>
            <p:cNvSpPr/>
            <p:nvPr/>
          </p:nvSpPr>
          <p:spPr>
            <a:xfrm>
              <a:off x="6485179" y="1868480"/>
              <a:ext cx="1" cy="3480130"/>
            </a:xfrm>
            <a:prstGeom prst="line">
              <a:avLst/>
            </a:prstGeom>
            <a:ln w="6350">
              <a:solidFill>
                <a:srgbClr val="E0E0E0"/>
              </a:solidFill>
              <a:prstDash val="sysDot"/>
              <a:miter lim="400000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84" name="组合 8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3429000" y="1428750"/>
            <a:ext cx="2721902" cy="2721902"/>
            <a:chOff x="1600200" y="1428750"/>
            <a:chExt cx="3183598" cy="3183598"/>
          </a:xfrm>
        </p:grpSpPr>
        <p:grpSp>
          <p:nvGrpSpPr>
            <p:cNvPr id="53" name="Group 9"/>
            <p:cNvGrpSpPr/>
            <p:nvPr/>
          </p:nvGrpSpPr>
          <p:grpSpPr>
            <a:xfrm>
              <a:off x="2667000" y="1657350"/>
              <a:ext cx="1828800" cy="1905794"/>
              <a:chOff x="2667000" y="1657350"/>
              <a:chExt cx="1828800" cy="1905794"/>
            </a:xfrm>
            <a:solidFill>
              <a:srgbClr val="F47264"/>
            </a:solidFill>
          </p:grpSpPr>
          <p:cxnSp>
            <p:nvCxnSpPr>
              <p:cNvPr id="55" name="Straight Connector 5"/>
              <p:cNvCxnSpPr/>
              <p:nvPr/>
            </p:nvCxnSpPr>
            <p:spPr>
              <a:xfrm rot="16200000" flipH="1">
                <a:off x="2628900" y="2609850"/>
                <a:ext cx="1905794" cy="79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6" name="Straight Connector 8"/>
              <p:cNvCxnSpPr/>
              <p:nvPr/>
            </p:nvCxnSpPr>
            <p:spPr>
              <a:xfrm>
                <a:off x="2667000" y="2647950"/>
                <a:ext cx="1828800" cy="1588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4" name="AutoShape 126"/>
            <p:cNvSpPr/>
            <p:nvPr/>
          </p:nvSpPr>
          <p:spPr bwMode="auto">
            <a:xfrm>
              <a:off x="1600200" y="1428750"/>
              <a:ext cx="3183598" cy="31835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6565">
                <a:defRPr/>
              </a:pPr>
              <a:endPara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Rectangle 19"/>
          <p:cNvSpPr/>
          <p:nvPr/>
        </p:nvSpPr>
        <p:spPr>
          <a:xfrm>
            <a:off x="6553200" y="1885950"/>
            <a:ext cx="2124548" cy="183902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725170"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zh-CN" altLang="en-US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25170">
              <a:defRPr/>
            </a:pPr>
            <a:endParaRPr lang="zh-CN" altLang="en-US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25170"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lang="en-US" altLang="zh-CN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Group 37"/>
          <p:cNvGrpSpPr/>
          <p:nvPr/>
        </p:nvGrpSpPr>
        <p:grpSpPr>
          <a:xfrm>
            <a:off x="381000" y="1428750"/>
            <a:ext cx="2590800" cy="533400"/>
            <a:chOff x="381000" y="1428750"/>
            <a:chExt cx="2590800" cy="533400"/>
          </a:xfrm>
        </p:grpSpPr>
        <p:sp>
          <p:nvSpPr>
            <p:cNvPr id="59" name="Rounded Rectangle 22"/>
            <p:cNvSpPr/>
            <p:nvPr/>
          </p:nvSpPr>
          <p:spPr>
            <a:xfrm>
              <a:off x="2362200" y="1428750"/>
              <a:ext cx="609600" cy="533400"/>
            </a:xfrm>
            <a:prstGeom prst="roundRect">
              <a:avLst/>
            </a:prstGeom>
            <a:solidFill>
              <a:srgbClr val="00589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Rectangle 27"/>
            <p:cNvSpPr/>
            <p:nvPr/>
          </p:nvSpPr>
          <p:spPr>
            <a:xfrm>
              <a:off x="381000" y="1428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725170">
                <a:defRPr/>
              </a:pPr>
              <a:r>
                <a:rPr lang="zh-CN" altLang="en-US" sz="10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ms-MY" sz="1000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  <a:p>
              <a:pPr algn="r" defTabSz="725170">
                <a:defRPr/>
              </a:pPr>
              <a:r>
                <a:rPr lang="zh-CN" altLang="en-US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lang="zh-CN" altLang="en-US" sz="8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Group 39"/>
          <p:cNvGrpSpPr/>
          <p:nvPr/>
        </p:nvGrpSpPr>
        <p:grpSpPr>
          <a:xfrm>
            <a:off x="381000" y="2952750"/>
            <a:ext cx="2590800" cy="533400"/>
            <a:chOff x="381000" y="2952750"/>
            <a:chExt cx="2590800" cy="533400"/>
          </a:xfrm>
        </p:grpSpPr>
        <p:sp>
          <p:nvSpPr>
            <p:cNvPr id="62" name="Rounded Rectangle 23"/>
            <p:cNvSpPr/>
            <p:nvPr/>
          </p:nvSpPr>
          <p:spPr>
            <a:xfrm>
              <a:off x="2362200" y="2952750"/>
              <a:ext cx="609600" cy="533400"/>
            </a:xfrm>
            <a:prstGeom prst="round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29"/>
            <p:cNvSpPr/>
            <p:nvPr/>
          </p:nvSpPr>
          <p:spPr>
            <a:xfrm>
              <a:off x="381000" y="2952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725170">
                <a:defRPr/>
              </a:pPr>
              <a:r>
                <a:rPr lang="zh-CN" altLang="en-US" sz="10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ms-MY" sz="1000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  <a:p>
              <a:pPr algn="r" defTabSz="725170">
                <a:defRPr/>
              </a:pPr>
              <a:r>
                <a:rPr lang="zh-CN" altLang="en-US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lang="ms-MY" sz="800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" name="Group 40"/>
          <p:cNvGrpSpPr/>
          <p:nvPr/>
        </p:nvGrpSpPr>
        <p:grpSpPr>
          <a:xfrm>
            <a:off x="381000" y="3714750"/>
            <a:ext cx="2590800" cy="533400"/>
            <a:chOff x="381000" y="3714750"/>
            <a:chExt cx="2590800" cy="533400"/>
          </a:xfrm>
        </p:grpSpPr>
        <p:sp>
          <p:nvSpPr>
            <p:cNvPr id="65" name="Rounded Rectangle 24"/>
            <p:cNvSpPr/>
            <p:nvPr/>
          </p:nvSpPr>
          <p:spPr>
            <a:xfrm>
              <a:off x="2362200" y="3714750"/>
              <a:ext cx="609600" cy="533400"/>
            </a:xfrm>
            <a:prstGeom prst="round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30"/>
            <p:cNvSpPr/>
            <p:nvPr/>
          </p:nvSpPr>
          <p:spPr>
            <a:xfrm>
              <a:off x="381000" y="3714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725170">
                <a:defRPr/>
              </a:pPr>
              <a:r>
                <a:rPr lang="zh-CN" altLang="en-US" sz="10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ms-MY" sz="1000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  <a:p>
              <a:pPr algn="r" defTabSz="725170">
                <a:defRPr/>
              </a:pPr>
              <a:r>
                <a:rPr lang="zh-CN" altLang="en-US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lang="ms-MY" sz="800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Group 38"/>
          <p:cNvGrpSpPr/>
          <p:nvPr/>
        </p:nvGrpSpPr>
        <p:grpSpPr>
          <a:xfrm>
            <a:off x="381000" y="2190750"/>
            <a:ext cx="2590800" cy="533400"/>
            <a:chOff x="381000" y="2190750"/>
            <a:chExt cx="2590800" cy="533400"/>
          </a:xfrm>
        </p:grpSpPr>
        <p:sp>
          <p:nvSpPr>
            <p:cNvPr id="68" name="Rounded Rectangle 21"/>
            <p:cNvSpPr/>
            <p:nvPr/>
          </p:nvSpPr>
          <p:spPr>
            <a:xfrm>
              <a:off x="2362200" y="2190750"/>
              <a:ext cx="609600" cy="5334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28"/>
            <p:cNvSpPr/>
            <p:nvPr/>
          </p:nvSpPr>
          <p:spPr>
            <a:xfrm>
              <a:off x="381000" y="2190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725170">
                <a:defRPr/>
              </a:pPr>
              <a:r>
                <a:rPr lang="zh-CN" altLang="en-US" sz="10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ms-MY" sz="1000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  <a:p>
              <a:pPr algn="r" defTabSz="725170">
                <a:defRPr/>
              </a:pPr>
              <a:r>
                <a:rPr lang="zh-CN" altLang="en-US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lang="ms-MY" sz="800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495006" y="1554971"/>
            <a:ext cx="362066" cy="280958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5" name="Freeform 5"/>
          <p:cNvSpPr/>
          <p:nvPr/>
        </p:nvSpPr>
        <p:spPr bwMode="auto">
          <a:xfrm>
            <a:off x="2520370" y="3069329"/>
            <a:ext cx="293260" cy="300242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25170">
              <a:defRPr/>
            </a:pP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532277" y="2331578"/>
            <a:ext cx="324099" cy="306643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77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496200" y="3824942"/>
            <a:ext cx="341599" cy="299904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546600" y="1929703"/>
            <a:ext cx="472858" cy="366931"/>
            <a:chOff x="2623051" y="138333"/>
            <a:chExt cx="982613" cy="762495"/>
          </a:xfrm>
          <a:solidFill>
            <a:srgbClr val="0070C0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312148" y="1911651"/>
            <a:ext cx="423274" cy="400476"/>
            <a:chOff x="4760915" y="138333"/>
            <a:chExt cx="801339" cy="758179"/>
          </a:xfrm>
          <a:solidFill>
            <a:srgbClr val="00B0F0"/>
          </a:solidFill>
        </p:grpSpPr>
        <p:sp>
          <p:nvSpPr>
            <p:cNvPr id="91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5" name="Freeform 5"/>
          <p:cNvSpPr/>
          <p:nvPr/>
        </p:nvSpPr>
        <p:spPr bwMode="auto">
          <a:xfrm>
            <a:off x="4587206" y="2610245"/>
            <a:ext cx="382998" cy="392116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25170">
              <a:defRPr/>
            </a:pP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5267973" y="2605177"/>
            <a:ext cx="446129" cy="391675"/>
            <a:chOff x="584457" y="105243"/>
            <a:chExt cx="978295" cy="858886"/>
          </a:xfrm>
          <a:solidFill>
            <a:srgbClr val="CCECFF"/>
          </a:solidFill>
        </p:grpSpPr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112" name="组合 11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1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1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100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7" grpId="0"/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1420"/>
          <p:cNvSpPr/>
          <p:nvPr/>
        </p:nvSpPr>
        <p:spPr>
          <a:xfrm>
            <a:off x="1448016" y="4055739"/>
            <a:ext cx="6635750" cy="674025"/>
          </a:xfrm>
          <a:prstGeom prst="rect">
            <a:avLst/>
          </a:prstGeom>
          <a:ln w="12700">
            <a:miter lim="400000"/>
          </a:ln>
        </p:spPr>
        <p:txBody>
          <a:bodyPr lIns="45716" tIns="45717" rIns="45716" bIns="45717">
            <a:spAutoFit/>
          </a:bodyPr>
          <a:lstStyle>
            <a:lvl1pPr algn="ctr">
              <a:lnSpc>
                <a:spcPct val="140000"/>
              </a:lnSpc>
              <a:spcBef>
                <a:spcPts val="100"/>
              </a:spcBef>
              <a:defRPr sz="8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zh-CN" altLang="en-US" sz="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Shape 1421"/>
          <p:cNvSpPr/>
          <p:nvPr/>
        </p:nvSpPr>
        <p:spPr>
          <a:xfrm>
            <a:off x="1448016" y="3600537"/>
            <a:ext cx="6635750" cy="480125"/>
          </a:xfrm>
          <a:prstGeom prst="rect">
            <a:avLst/>
          </a:prstGeom>
          <a:ln w="12700">
            <a:miter lim="400000"/>
          </a:ln>
        </p:spPr>
        <p:txBody>
          <a:bodyPr lIns="45716" tIns="45717" rIns="45716" bIns="45717">
            <a:spAutoFit/>
          </a:bodyPr>
          <a:lstStyle>
            <a:lvl1pPr algn="ctr">
              <a:lnSpc>
                <a:spcPct val="140000"/>
              </a:lnSpc>
              <a:spcBef>
                <a:spcPts val="300"/>
              </a:spcBef>
              <a:defRPr sz="16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大家好，欢迎使用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Shape 5209"/>
          <p:cNvSpPr/>
          <p:nvPr/>
        </p:nvSpPr>
        <p:spPr>
          <a:xfrm>
            <a:off x="0" y="-1"/>
            <a:ext cx="9144000" cy="3295659"/>
          </a:xfrm>
          <a:prstGeom prst="rect">
            <a:avLst/>
          </a:prstGeom>
          <a:solidFill>
            <a:srgbClr val="00182A"/>
          </a:solidFill>
          <a:ln w="12700">
            <a:miter lim="400000"/>
          </a:ln>
        </p:spPr>
        <p:txBody>
          <a:bodyPr lIns="30236" tIns="30236" rIns="30236" bIns="30236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65" name="Shape 5230"/>
          <p:cNvSpPr/>
          <p:nvPr/>
        </p:nvSpPr>
        <p:spPr>
          <a:xfrm>
            <a:off x="3801155" y="633400"/>
            <a:ext cx="1512168" cy="151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8575">
            <a:solidFill>
              <a:srgbClr val="B0BBC0"/>
            </a:solidFill>
            <a:prstDash val="sysDot"/>
            <a:miter lim="400000"/>
          </a:ln>
        </p:spPr>
        <p:txBody>
          <a:bodyPr lIns="0" tIns="0" rIns="0" bIns="0"/>
          <a:lstStyle/>
          <a:p>
            <a:pPr defTabSz="362585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67" name="Shape 5232"/>
          <p:cNvSpPr/>
          <p:nvPr/>
        </p:nvSpPr>
        <p:spPr>
          <a:xfrm>
            <a:off x="3337702" y="2343131"/>
            <a:ext cx="2449151" cy="338061"/>
          </a:xfrm>
          <a:prstGeom prst="rect">
            <a:avLst/>
          </a:prstGeom>
          <a:ln w="12700">
            <a:round/>
          </a:ln>
        </p:spPr>
        <p:txBody>
          <a:bodyPr lIns="30236" tIns="30236" rIns="30236" bIns="30236">
            <a:spAutoFit/>
          </a:bodyPr>
          <a:lstStyle>
            <a:lvl1pPr algn="ctr">
              <a:buClr>
                <a:srgbClr val="D0D7DA"/>
              </a:buClr>
              <a:buFont typeface="ArialUnicodeMS"/>
              <a:defRPr sz="1600">
                <a:solidFill>
                  <a:srgbClr val="D0D7DA"/>
                </a:solidFill>
                <a:uFill>
                  <a:solidFill>
                    <a:srgbClr val="D0D7DA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职位描述</a:t>
            </a:r>
            <a:r>
              <a:rPr lang="en-US" sz="1300" dirty="0">
                <a:solidFill>
                  <a:schemeClr val="bg1"/>
                </a:solidFill>
                <a:latin typeface="+mn-ea"/>
                <a:ea typeface="+mn-ea"/>
              </a:rPr>
              <a:t> /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设计师</a:t>
            </a:r>
            <a:endParaRPr sz="1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8" name="Shape 5235"/>
          <p:cNvSpPr/>
          <p:nvPr/>
        </p:nvSpPr>
        <p:spPr>
          <a:xfrm rot="10800000" flipH="1">
            <a:off x="4351425" y="3290198"/>
            <a:ext cx="411623" cy="133309"/>
          </a:xfrm>
          <a:prstGeom prst="triangle">
            <a:avLst/>
          </a:prstGeom>
          <a:solidFill>
            <a:srgbClr val="00182A"/>
          </a:solidFill>
          <a:ln w="12700">
            <a:miter lim="400000"/>
          </a:ln>
        </p:spPr>
        <p:txBody>
          <a:bodyPr lIns="0" tIns="0" rIns="0" bIns="0"/>
          <a:lstStyle/>
          <a:p>
            <a:pPr defTabSz="362585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pic>
        <p:nvPicPr>
          <p:cNvPr id="69" name="Dummy Logo.jpg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3953957" y="786250"/>
            <a:ext cx="1206566" cy="1206751"/>
          </a:xfrm>
          <a:prstGeom prst="ellipse">
            <a:avLst/>
          </a:prstGeom>
          <a:ln w="12700">
            <a:miter lim="400000"/>
            <a:headEnd/>
            <a:tailEnd/>
          </a:ln>
        </p:spPr>
      </p:pic>
      <p:grpSp>
        <p:nvGrpSpPr>
          <p:cNvPr id="70" name="组合 69"/>
          <p:cNvGrpSpPr/>
          <p:nvPr/>
        </p:nvGrpSpPr>
        <p:grpSpPr>
          <a:xfrm>
            <a:off x="4106128" y="2638372"/>
            <a:ext cx="902219" cy="176349"/>
            <a:chOff x="685798" y="4476750"/>
            <a:chExt cx="1136858" cy="222178"/>
          </a:xfrm>
          <a:solidFill>
            <a:sysClr val="window" lastClr="FFFFFF">
              <a:lumMod val="75000"/>
            </a:sysClr>
          </a:solidFill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1294662" y="4476750"/>
              <a:ext cx="222483" cy="222166"/>
            </a:xfrm>
            <a:custGeom>
              <a:avLst/>
              <a:gdLst>
                <a:gd name="T0" fmla="*/ 176 w 207"/>
                <a:gd name="T1" fmla="*/ 206 h 206"/>
                <a:gd name="T2" fmla="*/ 170 w 207"/>
                <a:gd name="T3" fmla="*/ 134 h 206"/>
                <a:gd name="T4" fmla="*/ 168 w 207"/>
                <a:gd name="T5" fmla="*/ 141 h 206"/>
                <a:gd name="T6" fmla="*/ 165 w 207"/>
                <a:gd name="T7" fmla="*/ 141 h 206"/>
                <a:gd name="T8" fmla="*/ 163 w 207"/>
                <a:gd name="T9" fmla="*/ 141 h 206"/>
                <a:gd name="T10" fmla="*/ 158 w 207"/>
                <a:gd name="T11" fmla="*/ 134 h 206"/>
                <a:gd name="T12" fmla="*/ 155 w 207"/>
                <a:gd name="T13" fmla="*/ 139 h 206"/>
                <a:gd name="T14" fmla="*/ 148 w 207"/>
                <a:gd name="T15" fmla="*/ 149 h 206"/>
                <a:gd name="T16" fmla="*/ 154 w 207"/>
                <a:gd name="T17" fmla="*/ 155 h 206"/>
                <a:gd name="T18" fmla="*/ 159 w 207"/>
                <a:gd name="T19" fmla="*/ 160 h 206"/>
                <a:gd name="T20" fmla="*/ 159 w 207"/>
                <a:gd name="T21" fmla="*/ 164 h 206"/>
                <a:gd name="T22" fmla="*/ 156 w 207"/>
                <a:gd name="T23" fmla="*/ 168 h 206"/>
                <a:gd name="T24" fmla="*/ 148 w 207"/>
                <a:gd name="T25" fmla="*/ 171 h 206"/>
                <a:gd name="T26" fmla="*/ 135 w 207"/>
                <a:gd name="T27" fmla="*/ 174 h 206"/>
                <a:gd name="T28" fmla="*/ 120 w 207"/>
                <a:gd name="T29" fmla="*/ 171 h 206"/>
                <a:gd name="T30" fmla="*/ 109 w 207"/>
                <a:gd name="T31" fmla="*/ 168 h 206"/>
                <a:gd name="T32" fmla="*/ 101 w 207"/>
                <a:gd name="T33" fmla="*/ 168 h 206"/>
                <a:gd name="T34" fmla="*/ 90 w 207"/>
                <a:gd name="T35" fmla="*/ 173 h 206"/>
                <a:gd name="T36" fmla="*/ 80 w 207"/>
                <a:gd name="T37" fmla="*/ 174 h 206"/>
                <a:gd name="T38" fmla="*/ 63 w 207"/>
                <a:gd name="T39" fmla="*/ 173 h 206"/>
                <a:gd name="T40" fmla="*/ 53 w 207"/>
                <a:gd name="T41" fmla="*/ 169 h 206"/>
                <a:gd name="T42" fmla="*/ 50 w 207"/>
                <a:gd name="T43" fmla="*/ 166 h 206"/>
                <a:gd name="T44" fmla="*/ 49 w 207"/>
                <a:gd name="T45" fmla="*/ 161 h 206"/>
                <a:gd name="T46" fmla="*/ 51 w 207"/>
                <a:gd name="T47" fmla="*/ 157 h 206"/>
                <a:gd name="T48" fmla="*/ 54 w 207"/>
                <a:gd name="T49" fmla="*/ 154 h 206"/>
                <a:gd name="T50" fmla="*/ 61 w 207"/>
                <a:gd name="T51" fmla="*/ 152 h 206"/>
                <a:gd name="T52" fmla="*/ 59 w 207"/>
                <a:gd name="T53" fmla="*/ 150 h 206"/>
                <a:gd name="T54" fmla="*/ 52 w 207"/>
                <a:gd name="T55" fmla="*/ 142 h 206"/>
                <a:gd name="T56" fmla="*/ 48 w 207"/>
                <a:gd name="T57" fmla="*/ 133 h 206"/>
                <a:gd name="T58" fmla="*/ 46 w 207"/>
                <a:gd name="T59" fmla="*/ 131 h 206"/>
                <a:gd name="T60" fmla="*/ 44 w 207"/>
                <a:gd name="T61" fmla="*/ 135 h 206"/>
                <a:gd name="T62" fmla="*/ 38 w 207"/>
                <a:gd name="T63" fmla="*/ 141 h 206"/>
                <a:gd name="T64" fmla="*/ 35 w 207"/>
                <a:gd name="T65" fmla="*/ 141 h 206"/>
                <a:gd name="T66" fmla="*/ 33 w 207"/>
                <a:gd name="T67" fmla="*/ 135 h 206"/>
                <a:gd name="T68" fmla="*/ 33 w 207"/>
                <a:gd name="T69" fmla="*/ 123 h 206"/>
                <a:gd name="T70" fmla="*/ 38 w 207"/>
                <a:gd name="T71" fmla="*/ 112 h 206"/>
                <a:gd name="T72" fmla="*/ 45 w 207"/>
                <a:gd name="T73" fmla="*/ 102 h 206"/>
                <a:gd name="T74" fmla="*/ 52 w 207"/>
                <a:gd name="T75" fmla="*/ 96 h 206"/>
                <a:gd name="T76" fmla="*/ 51 w 207"/>
                <a:gd name="T77" fmla="*/ 90 h 206"/>
                <a:gd name="T78" fmla="*/ 55 w 207"/>
                <a:gd name="T79" fmla="*/ 83 h 206"/>
                <a:gd name="T80" fmla="*/ 55 w 207"/>
                <a:gd name="T81" fmla="*/ 77 h 206"/>
                <a:gd name="T82" fmla="*/ 58 w 207"/>
                <a:gd name="T83" fmla="*/ 66 h 206"/>
                <a:gd name="T84" fmla="*/ 63 w 207"/>
                <a:gd name="T85" fmla="*/ 56 h 206"/>
                <a:gd name="T86" fmla="*/ 69 w 207"/>
                <a:gd name="T87" fmla="*/ 47 h 206"/>
                <a:gd name="T88" fmla="*/ 80 w 207"/>
                <a:gd name="T89" fmla="*/ 38 h 206"/>
                <a:gd name="T90" fmla="*/ 92 w 207"/>
                <a:gd name="T91" fmla="*/ 34 h 206"/>
                <a:gd name="T92" fmla="*/ 107 w 207"/>
                <a:gd name="T93" fmla="*/ 32 h 206"/>
                <a:gd name="T94" fmla="*/ 122 w 207"/>
                <a:gd name="T95" fmla="*/ 34 h 206"/>
                <a:gd name="T96" fmla="*/ 136 w 207"/>
                <a:gd name="T97" fmla="*/ 41 h 206"/>
                <a:gd name="T98" fmla="*/ 144 w 207"/>
                <a:gd name="T99" fmla="*/ 48 h 206"/>
                <a:gd name="T100" fmla="*/ 150 w 207"/>
                <a:gd name="T101" fmla="*/ 59 h 206"/>
                <a:gd name="T102" fmla="*/ 153 w 207"/>
                <a:gd name="T103" fmla="*/ 69 h 206"/>
                <a:gd name="T104" fmla="*/ 156 w 207"/>
                <a:gd name="T105" fmla="*/ 80 h 206"/>
                <a:gd name="T106" fmla="*/ 159 w 207"/>
                <a:gd name="T107" fmla="*/ 88 h 206"/>
                <a:gd name="T108" fmla="*/ 158 w 207"/>
                <a:gd name="T109" fmla="*/ 94 h 206"/>
                <a:gd name="T110" fmla="*/ 162 w 207"/>
                <a:gd name="T111" fmla="*/ 102 h 206"/>
                <a:gd name="T112" fmla="*/ 168 w 207"/>
                <a:gd name="T113" fmla="*/ 114 h 206"/>
                <a:gd name="T114" fmla="*/ 170 w 207"/>
                <a:gd name="T115" fmla="*/ 1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7" h="206">
                  <a:moveTo>
                    <a:pt x="207" y="31"/>
                  </a:moveTo>
                  <a:cubicBezTo>
                    <a:pt x="207" y="14"/>
                    <a:pt x="193" y="0"/>
                    <a:pt x="17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5" y="206"/>
                    <a:pt x="32" y="206"/>
                  </a:cubicBezTo>
                  <a:cubicBezTo>
                    <a:pt x="176" y="206"/>
                    <a:pt x="176" y="206"/>
                    <a:pt x="176" y="206"/>
                  </a:cubicBezTo>
                  <a:cubicBezTo>
                    <a:pt x="193" y="206"/>
                    <a:pt x="207" y="192"/>
                    <a:pt x="207" y="175"/>
                  </a:cubicBezTo>
                  <a:lnTo>
                    <a:pt x="207" y="31"/>
                  </a:lnTo>
                  <a:close/>
                  <a:moveTo>
                    <a:pt x="169" y="129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70" y="134"/>
                    <a:pt x="170" y="134"/>
                    <a:pt x="170" y="134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4" y="141"/>
                    <a:pt x="154" y="141"/>
                    <a:pt x="154" y="141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1" y="153"/>
                    <a:pt x="151" y="153"/>
                    <a:pt x="151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5"/>
                    <a:pt x="154" y="155"/>
                    <a:pt x="154" y="155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62"/>
                    <a:pt x="160" y="162"/>
                    <a:pt x="160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56" y="168"/>
                    <a:pt x="156" y="168"/>
                    <a:pt x="156" y="168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54" y="169"/>
                    <a:pt x="154" y="169"/>
                    <a:pt x="154" y="169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41" y="173"/>
                    <a:pt x="141" y="173"/>
                    <a:pt x="141" y="173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35" y="174"/>
                    <a:pt x="135" y="174"/>
                    <a:pt x="135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29" y="173"/>
                    <a:pt x="129" y="173"/>
                    <a:pt x="129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3" y="169"/>
                    <a:pt x="113" y="169"/>
                    <a:pt x="113" y="169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90" y="173"/>
                    <a:pt x="90" y="173"/>
                    <a:pt x="90" y="173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0" y="167"/>
                    <a:pt x="50" y="167"/>
                    <a:pt x="50" y="167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69" y="128"/>
                    <a:pt x="169" y="128"/>
                    <a:pt x="169" y="128"/>
                  </a:cubicBezTo>
                  <a:lnTo>
                    <a:pt x="16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en-US" sz="140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600176" y="4476757"/>
              <a:ext cx="222480" cy="222171"/>
              <a:chOff x="8782050" y="1495425"/>
              <a:chExt cx="1116013" cy="1114425"/>
            </a:xfrm>
            <a:grpFill/>
          </p:grpSpPr>
          <p:sp>
            <p:nvSpPr>
              <p:cNvPr id="79" name="Oval 11"/>
              <p:cNvSpPr>
                <a:spLocks noChangeArrowheads="1"/>
              </p:cNvSpPr>
              <p:nvPr/>
            </p:nvSpPr>
            <p:spPr bwMode="auto">
              <a:xfrm>
                <a:off x="9047163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25170">
                  <a:defRPr/>
                </a:pPr>
                <a:endParaRPr lang="en-US" sz="14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12"/>
              <p:cNvSpPr/>
              <p:nvPr/>
            </p:nvSpPr>
            <p:spPr bwMode="auto">
              <a:xfrm>
                <a:off x="9402763" y="2052638"/>
                <a:ext cx="74613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25170">
                  <a:defRPr/>
                </a:pPr>
                <a:endParaRPr lang="en-US" sz="14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13"/>
              <p:cNvSpPr>
                <a:spLocks noEditPoints="1"/>
              </p:cNvSpPr>
              <p:nvPr/>
            </p:nvSpPr>
            <p:spPr bwMode="auto">
              <a:xfrm>
                <a:off x="8782050" y="1495425"/>
                <a:ext cx="1116013" cy="1114425"/>
              </a:xfrm>
              <a:custGeom>
                <a:avLst/>
                <a:gdLst>
                  <a:gd name="T0" fmla="*/ 207 w 207"/>
                  <a:gd name="T1" fmla="*/ 31 h 206"/>
                  <a:gd name="T2" fmla="*/ 175 w 207"/>
                  <a:gd name="T3" fmla="*/ 0 h 206"/>
                  <a:gd name="T4" fmla="*/ 31 w 207"/>
                  <a:gd name="T5" fmla="*/ 0 h 206"/>
                  <a:gd name="T6" fmla="*/ 0 w 207"/>
                  <a:gd name="T7" fmla="*/ 31 h 206"/>
                  <a:gd name="T8" fmla="*/ 0 w 207"/>
                  <a:gd name="T9" fmla="*/ 175 h 206"/>
                  <a:gd name="T10" fmla="*/ 31 w 207"/>
                  <a:gd name="T11" fmla="*/ 206 h 206"/>
                  <a:gd name="T12" fmla="*/ 175 w 207"/>
                  <a:gd name="T13" fmla="*/ 206 h 206"/>
                  <a:gd name="T14" fmla="*/ 207 w 207"/>
                  <a:gd name="T15" fmla="*/ 175 h 206"/>
                  <a:gd name="T16" fmla="*/ 207 w 207"/>
                  <a:gd name="T17" fmla="*/ 31 h 206"/>
                  <a:gd name="T18" fmla="*/ 78 w 207"/>
                  <a:gd name="T19" fmla="*/ 137 h 206"/>
                  <a:gd name="T20" fmla="*/ 57 w 207"/>
                  <a:gd name="T21" fmla="*/ 134 h 206"/>
                  <a:gd name="T22" fmla="*/ 35 w 207"/>
                  <a:gd name="T23" fmla="*/ 145 h 206"/>
                  <a:gd name="T24" fmla="*/ 42 w 207"/>
                  <a:gd name="T25" fmla="*/ 126 h 206"/>
                  <a:gd name="T26" fmla="*/ 17 w 207"/>
                  <a:gd name="T27" fmla="*/ 85 h 206"/>
                  <a:gd name="T28" fmla="*/ 78 w 207"/>
                  <a:gd name="T29" fmla="*/ 32 h 206"/>
                  <a:gd name="T30" fmla="*/ 140 w 207"/>
                  <a:gd name="T31" fmla="*/ 75 h 206"/>
                  <a:gd name="T32" fmla="*/ 135 w 207"/>
                  <a:gd name="T33" fmla="*/ 75 h 206"/>
                  <a:gd name="T34" fmla="*/ 82 w 207"/>
                  <a:gd name="T35" fmla="*/ 124 h 206"/>
                  <a:gd name="T36" fmla="*/ 84 w 207"/>
                  <a:gd name="T37" fmla="*/ 137 h 206"/>
                  <a:gd name="T38" fmla="*/ 78 w 207"/>
                  <a:gd name="T39" fmla="*/ 137 h 206"/>
                  <a:gd name="T40" fmla="*/ 169 w 207"/>
                  <a:gd name="T41" fmla="*/ 158 h 206"/>
                  <a:gd name="T42" fmla="*/ 174 w 207"/>
                  <a:gd name="T43" fmla="*/ 174 h 206"/>
                  <a:gd name="T44" fmla="*/ 157 w 207"/>
                  <a:gd name="T45" fmla="*/ 165 h 206"/>
                  <a:gd name="T46" fmla="*/ 138 w 207"/>
                  <a:gd name="T47" fmla="*/ 168 h 206"/>
                  <a:gd name="T48" fmla="*/ 86 w 207"/>
                  <a:gd name="T49" fmla="*/ 123 h 206"/>
                  <a:gd name="T50" fmla="*/ 138 w 207"/>
                  <a:gd name="T51" fmla="*/ 78 h 206"/>
                  <a:gd name="T52" fmla="*/ 191 w 207"/>
                  <a:gd name="T53" fmla="*/ 123 h 206"/>
                  <a:gd name="T54" fmla="*/ 169 w 207"/>
                  <a:gd name="T55" fmla="*/ 15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7" h="206">
                    <a:moveTo>
                      <a:pt x="207" y="31"/>
                    </a:moveTo>
                    <a:cubicBezTo>
                      <a:pt x="207" y="14"/>
                      <a:pt x="193" y="0"/>
                      <a:pt x="17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3" y="206"/>
                      <a:pt x="207" y="192"/>
                      <a:pt x="207" y="175"/>
                    </a:cubicBezTo>
                    <a:lnTo>
                      <a:pt x="207" y="31"/>
                    </a:lnTo>
                    <a:close/>
                    <a:moveTo>
                      <a:pt x="78" y="137"/>
                    </a:moveTo>
                    <a:cubicBezTo>
                      <a:pt x="71" y="137"/>
                      <a:pt x="65" y="135"/>
                      <a:pt x="57" y="134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26" y="115"/>
                      <a:pt x="17" y="101"/>
                      <a:pt x="17" y="85"/>
                    </a:cubicBezTo>
                    <a:cubicBezTo>
                      <a:pt x="17" y="55"/>
                      <a:pt x="45" y="32"/>
                      <a:pt x="78" y="32"/>
                    </a:cubicBezTo>
                    <a:cubicBezTo>
                      <a:pt x="109" y="32"/>
                      <a:pt x="135" y="51"/>
                      <a:pt x="140" y="75"/>
                    </a:cubicBezTo>
                    <a:cubicBezTo>
                      <a:pt x="138" y="75"/>
                      <a:pt x="137" y="75"/>
                      <a:pt x="135" y="75"/>
                    </a:cubicBezTo>
                    <a:cubicBezTo>
                      <a:pt x="105" y="75"/>
                      <a:pt x="82" y="97"/>
                      <a:pt x="82" y="124"/>
                    </a:cubicBezTo>
                    <a:cubicBezTo>
                      <a:pt x="82" y="128"/>
                      <a:pt x="83" y="133"/>
                      <a:pt x="84" y="137"/>
                    </a:cubicBezTo>
                    <a:cubicBezTo>
                      <a:pt x="82" y="137"/>
                      <a:pt x="80" y="137"/>
                      <a:pt x="78" y="137"/>
                    </a:cubicBezTo>
                    <a:close/>
                    <a:moveTo>
                      <a:pt x="169" y="158"/>
                    </a:moveTo>
                    <a:cubicBezTo>
                      <a:pt x="174" y="174"/>
                      <a:pt x="174" y="174"/>
                      <a:pt x="174" y="174"/>
                    </a:cubicBezTo>
                    <a:cubicBezTo>
                      <a:pt x="157" y="165"/>
                      <a:pt x="157" y="165"/>
                      <a:pt x="157" y="165"/>
                    </a:cubicBezTo>
                    <a:cubicBezTo>
                      <a:pt x="151" y="166"/>
                      <a:pt x="145" y="168"/>
                      <a:pt x="138" y="168"/>
                    </a:cubicBezTo>
                    <a:cubicBezTo>
                      <a:pt x="109" y="168"/>
                      <a:pt x="86" y="148"/>
                      <a:pt x="86" y="123"/>
                    </a:cubicBezTo>
                    <a:cubicBezTo>
                      <a:pt x="86" y="98"/>
                      <a:pt x="109" y="78"/>
                      <a:pt x="138" y="78"/>
                    </a:cubicBezTo>
                    <a:cubicBezTo>
                      <a:pt x="166" y="78"/>
                      <a:pt x="191" y="98"/>
                      <a:pt x="191" y="123"/>
                    </a:cubicBezTo>
                    <a:cubicBezTo>
                      <a:pt x="191" y="137"/>
                      <a:pt x="181" y="149"/>
                      <a:pt x="16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25170">
                  <a:defRPr/>
                </a:pPr>
                <a:endParaRPr lang="en-US" sz="14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14"/>
              <p:cNvSpPr/>
              <p:nvPr/>
            </p:nvSpPr>
            <p:spPr bwMode="auto">
              <a:xfrm>
                <a:off x="9585325" y="2052638"/>
                <a:ext cx="76200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25170">
                  <a:defRPr/>
                </a:pPr>
                <a:endParaRPr lang="en-US" sz="14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Oval 15"/>
              <p:cNvSpPr>
                <a:spLocks noChangeArrowheads="1"/>
              </p:cNvSpPr>
              <p:nvPr/>
            </p:nvSpPr>
            <p:spPr bwMode="auto">
              <a:xfrm>
                <a:off x="9278938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25170">
                  <a:defRPr/>
                </a:pPr>
                <a:endParaRPr lang="en-US" sz="14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990073" y="4476750"/>
              <a:ext cx="221533" cy="222166"/>
            </a:xfrm>
            <a:custGeom>
              <a:avLst/>
              <a:gdLst>
                <a:gd name="T0" fmla="*/ 175 w 206"/>
                <a:gd name="T1" fmla="*/ 0 h 206"/>
                <a:gd name="T2" fmla="*/ 0 w 206"/>
                <a:gd name="T3" fmla="*/ 31 h 206"/>
                <a:gd name="T4" fmla="*/ 31 w 206"/>
                <a:gd name="T5" fmla="*/ 206 h 206"/>
                <a:gd name="T6" fmla="*/ 206 w 206"/>
                <a:gd name="T7" fmla="*/ 175 h 206"/>
                <a:gd name="T8" fmla="*/ 27 w 206"/>
                <a:gd name="T9" fmla="*/ 181 h 206"/>
                <a:gd name="T10" fmla="*/ 22 w 206"/>
                <a:gd name="T11" fmla="*/ 190 h 206"/>
                <a:gd name="T12" fmla="*/ 37 w 206"/>
                <a:gd name="T13" fmla="*/ 96 h 206"/>
                <a:gd name="T14" fmla="*/ 47 w 206"/>
                <a:gd name="T15" fmla="*/ 75 h 206"/>
                <a:gd name="T16" fmla="*/ 81 w 206"/>
                <a:gd name="T17" fmla="*/ 75 h 206"/>
                <a:gd name="T18" fmla="*/ 54 w 206"/>
                <a:gd name="T19" fmla="*/ 89 h 206"/>
                <a:gd name="T20" fmla="*/ 27 w 206"/>
                <a:gd name="T21" fmla="*/ 181 h 206"/>
                <a:gd name="T22" fmla="*/ 52 w 206"/>
                <a:gd name="T23" fmla="*/ 126 h 206"/>
                <a:gd name="T24" fmla="*/ 54 w 206"/>
                <a:gd name="T25" fmla="*/ 117 h 206"/>
                <a:gd name="T26" fmla="*/ 105 w 206"/>
                <a:gd name="T27" fmla="*/ 76 h 206"/>
                <a:gd name="T28" fmla="*/ 21 w 206"/>
                <a:gd name="T29" fmla="*/ 76 h 206"/>
                <a:gd name="T30" fmla="*/ 24 w 206"/>
                <a:gd name="T31" fmla="*/ 101 h 206"/>
                <a:gd name="T32" fmla="*/ 12 w 206"/>
                <a:gd name="T33" fmla="*/ 76 h 206"/>
                <a:gd name="T34" fmla="*/ 114 w 206"/>
                <a:gd name="T35" fmla="*/ 76 h 206"/>
                <a:gd name="T36" fmla="*/ 158 w 206"/>
                <a:gd name="T37" fmla="*/ 68 h 206"/>
                <a:gd name="T38" fmla="*/ 131 w 206"/>
                <a:gd name="T39" fmla="*/ 26 h 206"/>
                <a:gd name="T40" fmla="*/ 184 w 206"/>
                <a:gd name="T41" fmla="*/ 51 h 206"/>
                <a:gd name="T42" fmla="*/ 177 w 206"/>
                <a:gd name="T43" fmla="*/ 57 h 206"/>
                <a:gd name="T44" fmla="*/ 179 w 206"/>
                <a:gd name="T45" fmla="*/ 49 h 206"/>
                <a:gd name="T46" fmla="*/ 136 w 206"/>
                <a:gd name="T47" fmla="*/ 29 h 206"/>
                <a:gd name="T48" fmla="*/ 158 w 206"/>
                <a:gd name="T49" fmla="*/ 63 h 206"/>
                <a:gd name="T50" fmla="*/ 158 w 206"/>
                <a:gd name="T51" fmla="*/ 68 h 206"/>
                <a:gd name="T52" fmla="*/ 202 w 206"/>
                <a:gd name="T53" fmla="*/ 86 h 206"/>
                <a:gd name="T54" fmla="*/ 161 w 206"/>
                <a:gd name="T55" fmla="*/ 57 h 206"/>
                <a:gd name="T56" fmla="*/ 153 w 206"/>
                <a:gd name="T57" fmla="*/ 47 h 206"/>
                <a:gd name="T58" fmla="*/ 161 w 206"/>
                <a:gd name="T59" fmla="*/ 30 h 206"/>
                <a:gd name="T60" fmla="*/ 162 w 206"/>
                <a:gd name="T61" fmla="*/ 47 h 206"/>
                <a:gd name="T62" fmla="*/ 200 w 206"/>
                <a:gd name="T63" fmla="*/ 8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6" h="206">
                  <a:moveTo>
                    <a:pt x="206" y="31"/>
                  </a:moveTo>
                  <a:cubicBezTo>
                    <a:pt x="206" y="14"/>
                    <a:pt x="192" y="0"/>
                    <a:pt x="17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4" y="206"/>
                    <a:pt x="31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92" y="206"/>
                    <a:pt x="206" y="192"/>
                    <a:pt x="206" y="175"/>
                  </a:cubicBezTo>
                  <a:lnTo>
                    <a:pt x="206" y="31"/>
                  </a:lnTo>
                  <a:close/>
                  <a:moveTo>
                    <a:pt x="27" y="181"/>
                  </a:moveTo>
                  <a:cubicBezTo>
                    <a:pt x="27" y="184"/>
                    <a:pt x="25" y="190"/>
                    <a:pt x="22" y="190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0" y="190"/>
                    <a:pt x="18" y="184"/>
                    <a:pt x="17" y="182"/>
                  </a:cubicBezTo>
                  <a:cubicBezTo>
                    <a:pt x="14" y="144"/>
                    <a:pt x="26" y="112"/>
                    <a:pt x="37" y="96"/>
                  </a:cubicBezTo>
                  <a:cubicBezTo>
                    <a:pt x="41" y="91"/>
                    <a:pt x="45" y="86"/>
                    <a:pt x="48" y="82"/>
                  </a:cubicBezTo>
                  <a:cubicBezTo>
                    <a:pt x="48" y="80"/>
                    <a:pt x="47" y="78"/>
                    <a:pt x="47" y="75"/>
                  </a:cubicBezTo>
                  <a:cubicBezTo>
                    <a:pt x="47" y="66"/>
                    <a:pt x="55" y="58"/>
                    <a:pt x="64" y="58"/>
                  </a:cubicBezTo>
                  <a:cubicBezTo>
                    <a:pt x="73" y="58"/>
                    <a:pt x="81" y="66"/>
                    <a:pt x="81" y="75"/>
                  </a:cubicBezTo>
                  <a:cubicBezTo>
                    <a:pt x="81" y="85"/>
                    <a:pt x="73" y="92"/>
                    <a:pt x="64" y="92"/>
                  </a:cubicBezTo>
                  <a:cubicBezTo>
                    <a:pt x="60" y="92"/>
                    <a:pt x="57" y="91"/>
                    <a:pt x="54" y="89"/>
                  </a:cubicBezTo>
                  <a:cubicBezTo>
                    <a:pt x="51" y="93"/>
                    <a:pt x="48" y="99"/>
                    <a:pt x="44" y="104"/>
                  </a:cubicBezTo>
                  <a:cubicBezTo>
                    <a:pt x="30" y="125"/>
                    <a:pt x="24" y="153"/>
                    <a:pt x="27" y="181"/>
                  </a:cubicBezTo>
                  <a:close/>
                  <a:moveTo>
                    <a:pt x="63" y="127"/>
                  </a:moveTo>
                  <a:cubicBezTo>
                    <a:pt x="59" y="127"/>
                    <a:pt x="55" y="127"/>
                    <a:pt x="52" y="126"/>
                  </a:cubicBezTo>
                  <a:cubicBezTo>
                    <a:pt x="49" y="125"/>
                    <a:pt x="48" y="123"/>
                    <a:pt x="48" y="121"/>
                  </a:cubicBezTo>
                  <a:cubicBezTo>
                    <a:pt x="49" y="118"/>
                    <a:pt x="51" y="117"/>
                    <a:pt x="54" y="117"/>
                  </a:cubicBezTo>
                  <a:cubicBezTo>
                    <a:pt x="57" y="118"/>
                    <a:pt x="60" y="118"/>
                    <a:pt x="63" y="118"/>
                  </a:cubicBezTo>
                  <a:cubicBezTo>
                    <a:pt x="86" y="118"/>
                    <a:pt x="105" y="99"/>
                    <a:pt x="105" y="76"/>
                  </a:cubicBezTo>
                  <a:cubicBezTo>
                    <a:pt x="105" y="53"/>
                    <a:pt x="86" y="34"/>
                    <a:pt x="63" y="34"/>
                  </a:cubicBezTo>
                  <a:cubicBezTo>
                    <a:pt x="40" y="34"/>
                    <a:pt x="21" y="53"/>
                    <a:pt x="21" y="76"/>
                  </a:cubicBezTo>
                  <a:cubicBezTo>
                    <a:pt x="21" y="83"/>
                    <a:pt x="23" y="89"/>
                    <a:pt x="26" y="95"/>
                  </a:cubicBezTo>
                  <a:cubicBezTo>
                    <a:pt x="27" y="98"/>
                    <a:pt x="26" y="100"/>
                    <a:pt x="24" y="101"/>
                  </a:cubicBezTo>
                  <a:cubicBezTo>
                    <a:pt x="22" y="103"/>
                    <a:pt x="19" y="102"/>
                    <a:pt x="18" y="99"/>
                  </a:cubicBezTo>
                  <a:cubicBezTo>
                    <a:pt x="14" y="92"/>
                    <a:pt x="12" y="84"/>
                    <a:pt x="12" y="76"/>
                  </a:cubicBezTo>
                  <a:cubicBezTo>
                    <a:pt x="12" y="48"/>
                    <a:pt x="35" y="25"/>
                    <a:pt x="63" y="25"/>
                  </a:cubicBezTo>
                  <a:cubicBezTo>
                    <a:pt x="91" y="25"/>
                    <a:pt x="114" y="48"/>
                    <a:pt x="114" y="76"/>
                  </a:cubicBezTo>
                  <a:cubicBezTo>
                    <a:pt x="114" y="104"/>
                    <a:pt x="91" y="127"/>
                    <a:pt x="63" y="127"/>
                  </a:cubicBezTo>
                  <a:close/>
                  <a:moveTo>
                    <a:pt x="158" y="68"/>
                  </a:moveTo>
                  <a:cubicBezTo>
                    <a:pt x="154" y="68"/>
                    <a:pt x="149" y="67"/>
                    <a:pt x="145" y="65"/>
                  </a:cubicBezTo>
                  <a:cubicBezTo>
                    <a:pt x="131" y="58"/>
                    <a:pt x="124" y="41"/>
                    <a:pt x="131" y="26"/>
                  </a:cubicBezTo>
                  <a:cubicBezTo>
                    <a:pt x="138" y="12"/>
                    <a:pt x="155" y="6"/>
                    <a:pt x="170" y="13"/>
                  </a:cubicBezTo>
                  <a:cubicBezTo>
                    <a:pt x="184" y="19"/>
                    <a:pt x="190" y="37"/>
                    <a:pt x="184" y="51"/>
                  </a:cubicBezTo>
                  <a:cubicBezTo>
                    <a:pt x="183" y="53"/>
                    <a:pt x="181" y="55"/>
                    <a:pt x="180" y="57"/>
                  </a:cubicBezTo>
                  <a:cubicBezTo>
                    <a:pt x="179" y="58"/>
                    <a:pt x="178" y="58"/>
                    <a:pt x="177" y="57"/>
                  </a:cubicBezTo>
                  <a:cubicBezTo>
                    <a:pt x="175" y="56"/>
                    <a:pt x="175" y="55"/>
                    <a:pt x="176" y="54"/>
                  </a:cubicBezTo>
                  <a:cubicBezTo>
                    <a:pt x="177" y="52"/>
                    <a:pt x="178" y="51"/>
                    <a:pt x="179" y="49"/>
                  </a:cubicBezTo>
                  <a:cubicBezTo>
                    <a:pt x="185" y="37"/>
                    <a:pt x="180" y="23"/>
                    <a:pt x="168" y="17"/>
                  </a:cubicBezTo>
                  <a:cubicBezTo>
                    <a:pt x="156" y="12"/>
                    <a:pt x="142" y="17"/>
                    <a:pt x="136" y="29"/>
                  </a:cubicBezTo>
                  <a:cubicBezTo>
                    <a:pt x="130" y="40"/>
                    <a:pt x="135" y="55"/>
                    <a:pt x="147" y="60"/>
                  </a:cubicBezTo>
                  <a:cubicBezTo>
                    <a:pt x="151" y="62"/>
                    <a:pt x="154" y="63"/>
                    <a:pt x="158" y="63"/>
                  </a:cubicBezTo>
                  <a:cubicBezTo>
                    <a:pt x="160" y="63"/>
                    <a:pt x="161" y="64"/>
                    <a:pt x="161" y="65"/>
                  </a:cubicBezTo>
                  <a:cubicBezTo>
                    <a:pt x="161" y="67"/>
                    <a:pt x="160" y="68"/>
                    <a:pt x="158" y="68"/>
                  </a:cubicBezTo>
                  <a:close/>
                  <a:moveTo>
                    <a:pt x="202" y="86"/>
                  </a:moveTo>
                  <a:cubicBezTo>
                    <a:pt x="202" y="86"/>
                    <a:pt x="202" y="86"/>
                    <a:pt x="202" y="86"/>
                  </a:cubicBezTo>
                  <a:cubicBezTo>
                    <a:pt x="201" y="87"/>
                    <a:pt x="200" y="88"/>
                    <a:pt x="198" y="87"/>
                  </a:cubicBezTo>
                  <a:cubicBezTo>
                    <a:pt x="178" y="80"/>
                    <a:pt x="167" y="67"/>
                    <a:pt x="161" y="57"/>
                  </a:cubicBezTo>
                  <a:cubicBezTo>
                    <a:pt x="159" y="54"/>
                    <a:pt x="158" y="51"/>
                    <a:pt x="157" y="48"/>
                  </a:cubicBezTo>
                  <a:cubicBezTo>
                    <a:pt x="155" y="48"/>
                    <a:pt x="154" y="47"/>
                    <a:pt x="153" y="47"/>
                  </a:cubicBezTo>
                  <a:cubicBezTo>
                    <a:pt x="148" y="45"/>
                    <a:pt x="146" y="39"/>
                    <a:pt x="148" y="34"/>
                  </a:cubicBezTo>
                  <a:cubicBezTo>
                    <a:pt x="151" y="29"/>
                    <a:pt x="156" y="27"/>
                    <a:pt x="161" y="30"/>
                  </a:cubicBezTo>
                  <a:cubicBezTo>
                    <a:pt x="166" y="32"/>
                    <a:pt x="168" y="38"/>
                    <a:pt x="166" y="42"/>
                  </a:cubicBezTo>
                  <a:cubicBezTo>
                    <a:pt x="165" y="44"/>
                    <a:pt x="163" y="46"/>
                    <a:pt x="162" y="47"/>
                  </a:cubicBezTo>
                  <a:cubicBezTo>
                    <a:pt x="163" y="49"/>
                    <a:pt x="164" y="52"/>
                    <a:pt x="166" y="55"/>
                  </a:cubicBezTo>
                  <a:cubicBezTo>
                    <a:pt x="173" y="67"/>
                    <a:pt x="185" y="77"/>
                    <a:pt x="200" y="82"/>
                  </a:cubicBezTo>
                  <a:cubicBezTo>
                    <a:pt x="202" y="83"/>
                    <a:pt x="202" y="84"/>
                    <a:pt x="20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5170">
                <a:defRPr/>
              </a:pPr>
              <a:endParaRPr lang="en-US" sz="140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85798" y="4476750"/>
              <a:ext cx="221216" cy="222166"/>
              <a:chOff x="2473325" y="1495425"/>
              <a:chExt cx="1109663" cy="1114425"/>
            </a:xfrm>
            <a:grpFill/>
          </p:grpSpPr>
          <p:sp>
            <p:nvSpPr>
              <p:cNvPr id="75" name="Freeform 28"/>
              <p:cNvSpPr>
                <a:spLocks noEditPoints="1"/>
              </p:cNvSpPr>
              <p:nvPr/>
            </p:nvSpPr>
            <p:spPr bwMode="auto">
              <a:xfrm>
                <a:off x="2651125" y="1998663"/>
                <a:ext cx="571500" cy="384175"/>
              </a:xfrm>
              <a:custGeom>
                <a:avLst/>
                <a:gdLst>
                  <a:gd name="T0" fmla="*/ 53 w 106"/>
                  <a:gd name="T1" fmla="*/ 1 h 71"/>
                  <a:gd name="T2" fmla="*/ 0 w 106"/>
                  <a:gd name="T3" fmla="*/ 37 h 71"/>
                  <a:gd name="T4" fmla="*/ 53 w 106"/>
                  <a:gd name="T5" fmla="*/ 70 h 71"/>
                  <a:gd name="T6" fmla="*/ 106 w 106"/>
                  <a:gd name="T7" fmla="*/ 31 h 71"/>
                  <a:gd name="T8" fmla="*/ 53 w 106"/>
                  <a:gd name="T9" fmla="*/ 1 h 71"/>
                  <a:gd name="T10" fmla="*/ 73 w 106"/>
                  <a:gd name="T11" fmla="*/ 50 h 71"/>
                  <a:gd name="T12" fmla="*/ 29 w 106"/>
                  <a:gd name="T13" fmla="*/ 58 h 71"/>
                  <a:gd name="T14" fmla="*/ 21 w 106"/>
                  <a:gd name="T15" fmla="*/ 45 h 71"/>
                  <a:gd name="T16" fmla="*/ 47 w 106"/>
                  <a:gd name="T17" fmla="*/ 14 h 71"/>
                  <a:gd name="T18" fmla="*/ 73 w 106"/>
                  <a:gd name="T19" fmla="*/ 5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71">
                    <a:moveTo>
                      <a:pt x="53" y="1"/>
                    </a:moveTo>
                    <a:cubicBezTo>
                      <a:pt x="24" y="2"/>
                      <a:pt x="0" y="18"/>
                      <a:pt x="0" y="37"/>
                    </a:cubicBezTo>
                    <a:cubicBezTo>
                      <a:pt x="0" y="57"/>
                      <a:pt x="24" y="71"/>
                      <a:pt x="53" y="70"/>
                    </a:cubicBezTo>
                    <a:cubicBezTo>
                      <a:pt x="82" y="69"/>
                      <a:pt x="106" y="50"/>
                      <a:pt x="106" y="31"/>
                    </a:cubicBezTo>
                    <a:cubicBezTo>
                      <a:pt x="106" y="12"/>
                      <a:pt x="82" y="0"/>
                      <a:pt x="53" y="1"/>
                    </a:cubicBezTo>
                    <a:close/>
                    <a:moveTo>
                      <a:pt x="73" y="50"/>
                    </a:moveTo>
                    <a:cubicBezTo>
                      <a:pt x="64" y="61"/>
                      <a:pt x="46" y="67"/>
                      <a:pt x="29" y="58"/>
                    </a:cubicBezTo>
                    <a:cubicBezTo>
                      <a:pt x="21" y="53"/>
                      <a:pt x="21" y="45"/>
                      <a:pt x="21" y="45"/>
                    </a:cubicBezTo>
                    <a:cubicBezTo>
                      <a:pt x="21" y="45"/>
                      <a:pt x="18" y="17"/>
                      <a:pt x="47" y="14"/>
                    </a:cubicBezTo>
                    <a:cubicBezTo>
                      <a:pt x="77" y="10"/>
                      <a:pt x="82" y="38"/>
                      <a:pt x="7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25170">
                  <a:defRPr/>
                </a:pPr>
                <a:endParaRPr lang="en-US" sz="14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2925763" y="2160588"/>
                <a:ext cx="47625" cy="49213"/>
              </a:xfrm>
              <a:custGeom>
                <a:avLst/>
                <a:gdLst>
                  <a:gd name="T0" fmla="*/ 2 w 9"/>
                  <a:gd name="T1" fmla="*/ 1 h 9"/>
                  <a:gd name="T2" fmla="*/ 1 w 9"/>
                  <a:gd name="T3" fmla="*/ 7 h 9"/>
                  <a:gd name="T4" fmla="*/ 6 w 9"/>
                  <a:gd name="T5" fmla="*/ 7 h 9"/>
                  <a:gd name="T6" fmla="*/ 8 w 9"/>
                  <a:gd name="T7" fmla="*/ 2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2" y="9"/>
                      <a:pt x="4" y="9"/>
                      <a:pt x="6" y="7"/>
                    </a:cubicBezTo>
                    <a:cubicBezTo>
                      <a:pt x="8" y="6"/>
                      <a:pt x="9" y="4"/>
                      <a:pt x="8" y="2"/>
                    </a:cubicBezTo>
                    <a:cubicBezTo>
                      <a:pt x="7" y="0"/>
                      <a:pt x="5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25170">
                  <a:defRPr/>
                </a:pPr>
                <a:endParaRPr lang="en-US" sz="14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2813050" y="2187575"/>
                <a:ext cx="107950" cy="98425"/>
              </a:xfrm>
              <a:custGeom>
                <a:avLst/>
                <a:gdLst>
                  <a:gd name="T0" fmla="*/ 9 w 20"/>
                  <a:gd name="T1" fmla="*/ 0 h 18"/>
                  <a:gd name="T2" fmla="*/ 0 w 20"/>
                  <a:gd name="T3" fmla="*/ 10 h 18"/>
                  <a:gd name="T4" fmla="*/ 10 w 20"/>
                  <a:gd name="T5" fmla="*/ 17 h 18"/>
                  <a:gd name="T6" fmla="*/ 20 w 20"/>
                  <a:gd name="T7" fmla="*/ 8 h 18"/>
                  <a:gd name="T8" fmla="*/ 9 w 2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9" y="0"/>
                    </a:moveTo>
                    <a:cubicBezTo>
                      <a:pt x="4" y="1"/>
                      <a:pt x="0" y="6"/>
                      <a:pt x="0" y="10"/>
                    </a:cubicBezTo>
                    <a:cubicBezTo>
                      <a:pt x="0" y="15"/>
                      <a:pt x="4" y="18"/>
                      <a:pt x="10" y="17"/>
                    </a:cubicBezTo>
                    <a:cubicBezTo>
                      <a:pt x="15" y="17"/>
                      <a:pt x="20" y="12"/>
                      <a:pt x="20" y="8"/>
                    </a:cubicBezTo>
                    <a:cubicBezTo>
                      <a:pt x="20" y="3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25170">
                  <a:defRPr/>
                </a:pPr>
                <a:endParaRPr lang="en-US" sz="14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31"/>
              <p:cNvSpPr>
                <a:spLocks noEditPoints="1"/>
              </p:cNvSpPr>
              <p:nvPr/>
            </p:nvSpPr>
            <p:spPr bwMode="auto">
              <a:xfrm>
                <a:off x="2473325" y="1495425"/>
                <a:ext cx="1109663" cy="1114425"/>
              </a:xfrm>
              <a:custGeom>
                <a:avLst/>
                <a:gdLst>
                  <a:gd name="T0" fmla="*/ 175 w 206"/>
                  <a:gd name="T1" fmla="*/ 0 h 206"/>
                  <a:gd name="T2" fmla="*/ 31 w 206"/>
                  <a:gd name="T3" fmla="*/ 0 h 206"/>
                  <a:gd name="T4" fmla="*/ 0 w 206"/>
                  <a:gd name="T5" fmla="*/ 31 h 206"/>
                  <a:gd name="T6" fmla="*/ 0 w 206"/>
                  <a:gd name="T7" fmla="*/ 175 h 206"/>
                  <a:gd name="T8" fmla="*/ 31 w 206"/>
                  <a:gd name="T9" fmla="*/ 206 h 206"/>
                  <a:gd name="T10" fmla="*/ 175 w 206"/>
                  <a:gd name="T11" fmla="*/ 206 h 206"/>
                  <a:gd name="T12" fmla="*/ 206 w 206"/>
                  <a:gd name="T13" fmla="*/ 175 h 206"/>
                  <a:gd name="T14" fmla="*/ 206 w 206"/>
                  <a:gd name="T15" fmla="*/ 31 h 206"/>
                  <a:gd name="T16" fmla="*/ 175 w 206"/>
                  <a:gd name="T17" fmla="*/ 0 h 206"/>
                  <a:gd name="T18" fmla="*/ 165 w 206"/>
                  <a:gd name="T19" fmla="*/ 137 h 206"/>
                  <a:gd name="T20" fmla="*/ 84 w 206"/>
                  <a:gd name="T21" fmla="*/ 172 h 206"/>
                  <a:gd name="T22" fmla="*/ 17 w 206"/>
                  <a:gd name="T23" fmla="*/ 127 h 206"/>
                  <a:gd name="T24" fmla="*/ 29 w 206"/>
                  <a:gd name="T25" fmla="*/ 92 h 206"/>
                  <a:gd name="T26" fmla="*/ 76 w 206"/>
                  <a:gd name="T27" fmla="*/ 54 h 206"/>
                  <a:gd name="T28" fmla="*/ 103 w 206"/>
                  <a:gd name="T29" fmla="*/ 68 h 206"/>
                  <a:gd name="T30" fmla="*/ 109 w 206"/>
                  <a:gd name="T31" fmla="*/ 77 h 206"/>
                  <a:gd name="T32" fmla="*/ 143 w 206"/>
                  <a:gd name="T33" fmla="*/ 75 h 206"/>
                  <a:gd name="T34" fmla="*/ 145 w 206"/>
                  <a:gd name="T35" fmla="*/ 95 h 206"/>
                  <a:gd name="T36" fmla="*/ 148 w 206"/>
                  <a:gd name="T37" fmla="*/ 100 h 206"/>
                  <a:gd name="T38" fmla="*/ 165 w 206"/>
                  <a:gd name="T39" fmla="*/ 137 h 206"/>
                  <a:gd name="T40" fmla="*/ 141 w 206"/>
                  <a:gd name="T41" fmla="*/ 66 h 206"/>
                  <a:gd name="T42" fmla="*/ 136 w 206"/>
                  <a:gd name="T43" fmla="*/ 62 h 206"/>
                  <a:gd name="T44" fmla="*/ 141 w 206"/>
                  <a:gd name="T45" fmla="*/ 57 h 206"/>
                  <a:gd name="T46" fmla="*/ 167 w 206"/>
                  <a:gd name="T47" fmla="*/ 83 h 206"/>
                  <a:gd name="T48" fmla="*/ 167 w 206"/>
                  <a:gd name="T49" fmla="*/ 84 h 206"/>
                  <a:gd name="T50" fmla="*/ 162 w 206"/>
                  <a:gd name="T51" fmla="*/ 88 h 206"/>
                  <a:gd name="T52" fmla="*/ 158 w 206"/>
                  <a:gd name="T53" fmla="*/ 83 h 206"/>
                  <a:gd name="T54" fmla="*/ 141 w 206"/>
                  <a:gd name="T55" fmla="*/ 66 h 206"/>
                  <a:gd name="T56" fmla="*/ 191 w 206"/>
                  <a:gd name="T57" fmla="*/ 92 h 206"/>
                  <a:gd name="T58" fmla="*/ 191 w 206"/>
                  <a:gd name="T59" fmla="*/ 92 h 206"/>
                  <a:gd name="T60" fmla="*/ 185 w 206"/>
                  <a:gd name="T61" fmla="*/ 98 h 206"/>
                  <a:gd name="T62" fmla="*/ 178 w 206"/>
                  <a:gd name="T63" fmla="*/ 92 h 206"/>
                  <a:gd name="T64" fmla="*/ 179 w 206"/>
                  <a:gd name="T65" fmla="*/ 85 h 206"/>
                  <a:gd name="T66" fmla="*/ 177 w 206"/>
                  <a:gd name="T67" fmla="*/ 62 h 206"/>
                  <a:gd name="T68" fmla="*/ 142 w 206"/>
                  <a:gd name="T69" fmla="*/ 45 h 206"/>
                  <a:gd name="T70" fmla="*/ 136 w 206"/>
                  <a:gd name="T71" fmla="*/ 46 h 206"/>
                  <a:gd name="T72" fmla="*/ 129 w 206"/>
                  <a:gd name="T73" fmla="*/ 39 h 206"/>
                  <a:gd name="T74" fmla="*/ 134 w 206"/>
                  <a:gd name="T75" fmla="*/ 32 h 206"/>
                  <a:gd name="T76" fmla="*/ 134 w 206"/>
                  <a:gd name="T77" fmla="*/ 32 h 206"/>
                  <a:gd name="T78" fmla="*/ 135 w 206"/>
                  <a:gd name="T79" fmla="*/ 32 h 206"/>
                  <a:gd name="T80" fmla="*/ 159 w 206"/>
                  <a:gd name="T81" fmla="*/ 32 h 206"/>
                  <a:gd name="T82" fmla="*/ 191 w 206"/>
                  <a:gd name="T83" fmla="*/ 9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206">
                    <a:moveTo>
                      <a:pt x="175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2" y="206"/>
                      <a:pt x="206" y="192"/>
                      <a:pt x="206" y="175"/>
                    </a:cubicBezTo>
                    <a:cubicBezTo>
                      <a:pt x="206" y="31"/>
                      <a:pt x="206" y="31"/>
                      <a:pt x="206" y="31"/>
                    </a:cubicBezTo>
                    <a:cubicBezTo>
                      <a:pt x="206" y="14"/>
                      <a:pt x="192" y="0"/>
                      <a:pt x="175" y="0"/>
                    </a:cubicBezTo>
                    <a:close/>
                    <a:moveTo>
                      <a:pt x="165" y="137"/>
                    </a:moveTo>
                    <a:cubicBezTo>
                      <a:pt x="153" y="162"/>
                      <a:pt x="113" y="175"/>
                      <a:pt x="84" y="172"/>
                    </a:cubicBezTo>
                    <a:cubicBezTo>
                      <a:pt x="56" y="170"/>
                      <a:pt x="20" y="161"/>
                      <a:pt x="17" y="127"/>
                    </a:cubicBezTo>
                    <a:cubicBezTo>
                      <a:pt x="17" y="127"/>
                      <a:pt x="15" y="112"/>
                      <a:pt x="29" y="92"/>
                    </a:cubicBezTo>
                    <a:cubicBezTo>
                      <a:pt x="29" y="92"/>
                      <a:pt x="51" y="62"/>
                      <a:pt x="76" y="54"/>
                    </a:cubicBezTo>
                    <a:cubicBezTo>
                      <a:pt x="100" y="46"/>
                      <a:pt x="103" y="60"/>
                      <a:pt x="103" y="68"/>
                    </a:cubicBezTo>
                    <a:cubicBezTo>
                      <a:pt x="102" y="75"/>
                      <a:pt x="99" y="80"/>
                      <a:pt x="109" y="77"/>
                    </a:cubicBezTo>
                    <a:cubicBezTo>
                      <a:pt x="109" y="77"/>
                      <a:pt x="133" y="65"/>
                      <a:pt x="143" y="75"/>
                    </a:cubicBezTo>
                    <a:cubicBezTo>
                      <a:pt x="151" y="84"/>
                      <a:pt x="145" y="95"/>
                      <a:pt x="145" y="95"/>
                    </a:cubicBezTo>
                    <a:cubicBezTo>
                      <a:pt x="145" y="95"/>
                      <a:pt x="141" y="98"/>
                      <a:pt x="148" y="100"/>
                    </a:cubicBezTo>
                    <a:cubicBezTo>
                      <a:pt x="155" y="101"/>
                      <a:pt x="177" y="111"/>
                      <a:pt x="165" y="137"/>
                    </a:cubicBezTo>
                    <a:close/>
                    <a:moveTo>
                      <a:pt x="141" y="66"/>
                    </a:moveTo>
                    <a:cubicBezTo>
                      <a:pt x="138" y="66"/>
                      <a:pt x="136" y="64"/>
                      <a:pt x="136" y="62"/>
                    </a:cubicBezTo>
                    <a:cubicBezTo>
                      <a:pt x="136" y="59"/>
                      <a:pt x="138" y="57"/>
                      <a:pt x="141" y="57"/>
                    </a:cubicBezTo>
                    <a:cubicBezTo>
                      <a:pt x="141" y="57"/>
                      <a:pt x="171" y="51"/>
                      <a:pt x="167" y="83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7" y="86"/>
                      <a:pt x="165" y="88"/>
                      <a:pt x="162" y="88"/>
                    </a:cubicBezTo>
                    <a:cubicBezTo>
                      <a:pt x="160" y="88"/>
                      <a:pt x="158" y="86"/>
                      <a:pt x="158" y="83"/>
                    </a:cubicBezTo>
                    <a:cubicBezTo>
                      <a:pt x="158" y="83"/>
                      <a:pt x="162" y="62"/>
                      <a:pt x="141" y="66"/>
                    </a:cubicBezTo>
                    <a:close/>
                    <a:moveTo>
                      <a:pt x="191" y="92"/>
                    </a:moveTo>
                    <a:cubicBezTo>
                      <a:pt x="191" y="92"/>
                      <a:pt x="191" y="92"/>
                      <a:pt x="191" y="92"/>
                    </a:cubicBezTo>
                    <a:cubicBezTo>
                      <a:pt x="191" y="98"/>
                      <a:pt x="188" y="98"/>
                      <a:pt x="185" y="98"/>
                    </a:cubicBezTo>
                    <a:cubicBezTo>
                      <a:pt x="181" y="98"/>
                      <a:pt x="178" y="96"/>
                      <a:pt x="178" y="92"/>
                    </a:cubicBezTo>
                    <a:cubicBezTo>
                      <a:pt x="178" y="88"/>
                      <a:pt x="179" y="85"/>
                      <a:pt x="179" y="85"/>
                    </a:cubicBezTo>
                    <a:cubicBezTo>
                      <a:pt x="180" y="84"/>
                      <a:pt x="183" y="75"/>
                      <a:pt x="177" y="62"/>
                    </a:cubicBezTo>
                    <a:cubicBezTo>
                      <a:pt x="166" y="44"/>
                      <a:pt x="145" y="44"/>
                      <a:pt x="142" y="45"/>
                    </a:cubicBezTo>
                    <a:cubicBezTo>
                      <a:pt x="140" y="46"/>
                      <a:pt x="136" y="46"/>
                      <a:pt x="136" y="46"/>
                    </a:cubicBezTo>
                    <a:cubicBezTo>
                      <a:pt x="132" y="46"/>
                      <a:pt x="129" y="43"/>
                      <a:pt x="129" y="39"/>
                    </a:cubicBezTo>
                    <a:cubicBezTo>
                      <a:pt x="129" y="36"/>
                      <a:pt x="131" y="33"/>
                      <a:pt x="134" y="32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138" y="31"/>
                      <a:pt x="149" y="29"/>
                      <a:pt x="159" y="32"/>
                    </a:cubicBezTo>
                    <a:cubicBezTo>
                      <a:pt x="177" y="36"/>
                      <a:pt x="203" y="54"/>
                      <a:pt x="19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25170">
                  <a:defRPr/>
                </a:pPr>
                <a:endParaRPr lang="en-US" sz="14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dvAuto="0"/>
      <p:bldP spid="43" grpId="0" animBg="1" advAuto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8"/>
          <p:cNvGraphicFramePr/>
          <p:nvPr/>
        </p:nvGraphicFramePr>
        <p:xfrm>
          <a:off x="1767622" y="978853"/>
          <a:ext cx="5405637" cy="358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31" name="Group 9"/>
          <p:cNvGrpSpPr/>
          <p:nvPr/>
        </p:nvGrpSpPr>
        <p:grpSpPr>
          <a:xfrm>
            <a:off x="4486739" y="1351184"/>
            <a:ext cx="298142" cy="295570"/>
            <a:chOff x="4241800" y="3695700"/>
            <a:chExt cx="709613" cy="708025"/>
          </a:xfrm>
          <a:solidFill>
            <a:srgbClr val="878787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4150696" y="2127873"/>
            <a:ext cx="246366" cy="246288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5" name="Group 13"/>
          <p:cNvGrpSpPr/>
          <p:nvPr/>
        </p:nvGrpSpPr>
        <p:grpSpPr>
          <a:xfrm>
            <a:off x="4464964" y="2890055"/>
            <a:ext cx="383384" cy="255702"/>
            <a:chOff x="5621267" y="384356"/>
            <a:chExt cx="1497013" cy="1004888"/>
          </a:xfrm>
          <a:solidFill>
            <a:srgbClr val="878787"/>
          </a:solidFill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0"/>
          <p:cNvGrpSpPr/>
          <p:nvPr/>
        </p:nvGrpSpPr>
        <p:grpSpPr>
          <a:xfrm rot="2700000">
            <a:off x="4154379" y="3614068"/>
            <a:ext cx="199820" cy="350463"/>
            <a:chOff x="4732338" y="4783138"/>
            <a:chExt cx="703263" cy="1225550"/>
          </a:xfrm>
          <a:solidFill>
            <a:srgbClr val="878787"/>
          </a:solidFill>
        </p:grpSpPr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6" name="Content Placeholder 19"/>
          <p:cNvSpPr txBox="1"/>
          <p:nvPr/>
        </p:nvSpPr>
        <p:spPr>
          <a:xfrm>
            <a:off x="529788" y="1981496"/>
            <a:ext cx="2971927" cy="907622"/>
          </a:xfrm>
          <a:prstGeom prst="rect">
            <a:avLst/>
          </a:prstGeom>
        </p:spPr>
        <p:txBody>
          <a:bodyPr vert="horz" lIns="72676" tIns="36337" rIns="72676" bIns="3633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610" indent="-181610" defTabSz="725170">
              <a:lnSpc>
                <a:spcPct val="100000"/>
              </a:lnSpc>
              <a:spcBef>
                <a:spcPts val="795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1610" indent="-181610" defTabSz="725170">
              <a:lnSpc>
                <a:spcPct val="100000"/>
              </a:lnSpc>
              <a:spcBef>
                <a:spcPts val="795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9788" y="1672715"/>
            <a:ext cx="1576063" cy="354331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b="1" dirty="0">
              <a:latin typeface="+mn-ea"/>
            </a:endParaRPr>
          </a:p>
        </p:txBody>
      </p:sp>
      <p:sp>
        <p:nvSpPr>
          <p:cNvPr id="48" name="Content Placeholder 19"/>
          <p:cNvSpPr txBox="1"/>
          <p:nvPr/>
        </p:nvSpPr>
        <p:spPr>
          <a:xfrm>
            <a:off x="500206" y="3597726"/>
            <a:ext cx="2971927" cy="907622"/>
          </a:xfrm>
          <a:prstGeom prst="rect">
            <a:avLst/>
          </a:prstGeom>
        </p:spPr>
        <p:txBody>
          <a:bodyPr vert="horz" lIns="72676" tIns="36337" rIns="72676" bIns="3633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610" indent="-181610" defTabSz="725170">
              <a:lnSpc>
                <a:spcPct val="100000"/>
              </a:lnSpc>
              <a:spcBef>
                <a:spcPts val="795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1610" indent="-181610" defTabSz="725170">
              <a:lnSpc>
                <a:spcPct val="100000"/>
              </a:lnSpc>
              <a:spcBef>
                <a:spcPts val="795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0206" y="3304683"/>
            <a:ext cx="1576063" cy="354331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lang="en-US" b="1" dirty="0">
              <a:latin typeface="+mn-ea"/>
            </a:endParaRPr>
          </a:p>
        </p:txBody>
      </p:sp>
      <p:sp>
        <p:nvSpPr>
          <p:cNvPr id="50" name="Content Placeholder 19"/>
          <p:cNvSpPr txBox="1"/>
          <p:nvPr/>
        </p:nvSpPr>
        <p:spPr>
          <a:xfrm>
            <a:off x="5577446" y="1317317"/>
            <a:ext cx="2971927" cy="907622"/>
          </a:xfrm>
          <a:prstGeom prst="rect">
            <a:avLst/>
          </a:prstGeom>
        </p:spPr>
        <p:txBody>
          <a:bodyPr vert="horz" lIns="72676" tIns="36337" rIns="72676" bIns="3633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610" indent="-181610" defTabSz="725170">
              <a:lnSpc>
                <a:spcPct val="100000"/>
              </a:lnSpc>
              <a:spcBef>
                <a:spcPts val="795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1610" indent="-181610" defTabSz="725170">
              <a:lnSpc>
                <a:spcPct val="100000"/>
              </a:lnSpc>
              <a:spcBef>
                <a:spcPts val="795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77447" y="1008537"/>
            <a:ext cx="1576063" cy="354331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endParaRPr lang="en-US" b="1" dirty="0">
              <a:latin typeface="+mn-ea"/>
            </a:endParaRPr>
          </a:p>
        </p:txBody>
      </p:sp>
      <p:cxnSp>
        <p:nvCxnSpPr>
          <p:cNvPr id="52" name="Straight Connector 41"/>
          <p:cNvCxnSpPr/>
          <p:nvPr/>
        </p:nvCxnSpPr>
        <p:spPr>
          <a:xfrm>
            <a:off x="5577447" y="1308257"/>
            <a:ext cx="1290832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3" name="Content Placeholder 19"/>
          <p:cNvSpPr txBox="1"/>
          <p:nvPr/>
        </p:nvSpPr>
        <p:spPr>
          <a:xfrm>
            <a:off x="5577446" y="3012864"/>
            <a:ext cx="2971927" cy="907622"/>
          </a:xfrm>
          <a:prstGeom prst="rect">
            <a:avLst/>
          </a:prstGeom>
        </p:spPr>
        <p:txBody>
          <a:bodyPr vert="horz" lIns="72676" tIns="36337" rIns="72676" bIns="3633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610" indent="-181610" defTabSz="725170">
              <a:lnSpc>
                <a:spcPct val="100000"/>
              </a:lnSpc>
              <a:spcBef>
                <a:spcPts val="795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1610" indent="-181610" defTabSz="725170">
              <a:lnSpc>
                <a:spcPct val="100000"/>
              </a:lnSpc>
              <a:spcBef>
                <a:spcPts val="795"/>
              </a:spcBef>
              <a:buClr>
                <a:srgbClr val="878787"/>
              </a:buClr>
              <a:buSzPct val="115000"/>
              <a:defRPr/>
            </a:pP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77447" y="2719821"/>
            <a:ext cx="1576063" cy="354331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en-US" b="1" dirty="0">
              <a:latin typeface="+mn-ea"/>
            </a:endParaRPr>
          </a:p>
        </p:txBody>
      </p:sp>
      <p:cxnSp>
        <p:nvCxnSpPr>
          <p:cNvPr id="55" name="Straight Connector 44"/>
          <p:cNvCxnSpPr/>
          <p:nvPr/>
        </p:nvCxnSpPr>
        <p:spPr>
          <a:xfrm>
            <a:off x="5577447" y="3012862"/>
            <a:ext cx="1290832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6" name="Straight Connector 45"/>
          <p:cNvCxnSpPr/>
          <p:nvPr/>
        </p:nvCxnSpPr>
        <p:spPr>
          <a:xfrm>
            <a:off x="529788" y="1973910"/>
            <a:ext cx="1290832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7" name="Straight Connector 46"/>
          <p:cNvCxnSpPr/>
          <p:nvPr/>
        </p:nvCxnSpPr>
        <p:spPr>
          <a:xfrm>
            <a:off x="500206" y="3597726"/>
            <a:ext cx="1290832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8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1776" y="1576610"/>
            <a:ext cx="1413501" cy="366437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725170">
              <a:defRPr/>
            </a:pPr>
            <a:r>
              <a:rPr lang="zh-CN" altLang="en-US" sz="19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900" kern="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1776" y="3228289"/>
            <a:ext cx="1413501" cy="366437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725170">
              <a:defRPr/>
            </a:pPr>
            <a:r>
              <a:rPr lang="zh-CN" altLang="en-US" sz="19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900" kern="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77447" y="941820"/>
            <a:ext cx="1413501" cy="366437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725170">
              <a:defRPr/>
            </a:pPr>
            <a:r>
              <a:rPr lang="zh-CN" altLang="en-US" sz="19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900" kern="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77447" y="2640361"/>
            <a:ext cx="1413501" cy="366437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725170">
              <a:defRPr/>
            </a:pPr>
            <a:r>
              <a:rPr lang="zh-CN" altLang="en-US" sz="19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900" kern="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76" name="组合 7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  <p:bldP spid="34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8" grpId="0"/>
      <p:bldP spid="59" grpId="0"/>
      <p:bldP spid="71" grpId="0"/>
      <p:bldP spid="72" grpId="0"/>
      <p:bldP spid="73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val 20"/>
          <p:cNvSpPr/>
          <p:nvPr/>
        </p:nvSpPr>
        <p:spPr>
          <a:xfrm flipH="1">
            <a:off x="8236817" y="4491889"/>
            <a:ext cx="80682" cy="8016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" name="Oval 21"/>
          <p:cNvSpPr/>
          <p:nvPr/>
        </p:nvSpPr>
        <p:spPr>
          <a:xfrm flipH="1">
            <a:off x="8077115" y="4349370"/>
            <a:ext cx="159702" cy="15867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Oval 22"/>
          <p:cNvSpPr/>
          <p:nvPr/>
        </p:nvSpPr>
        <p:spPr>
          <a:xfrm flipH="1">
            <a:off x="7929134" y="4270030"/>
            <a:ext cx="159702" cy="15867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7" name="Oval 23"/>
          <p:cNvSpPr/>
          <p:nvPr/>
        </p:nvSpPr>
        <p:spPr>
          <a:xfrm flipH="1">
            <a:off x="8088835" y="4237265"/>
            <a:ext cx="80682" cy="8016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8" name="Oval 24"/>
          <p:cNvSpPr/>
          <p:nvPr/>
        </p:nvSpPr>
        <p:spPr>
          <a:xfrm flipH="1">
            <a:off x="7945720" y="4114279"/>
            <a:ext cx="147982" cy="14703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9" name="Oval 25"/>
          <p:cNvSpPr/>
          <p:nvPr/>
        </p:nvSpPr>
        <p:spPr>
          <a:xfrm flipH="1">
            <a:off x="7831930" y="4214041"/>
            <a:ext cx="108923" cy="108225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0" name="Oval 26"/>
          <p:cNvSpPr/>
          <p:nvPr/>
        </p:nvSpPr>
        <p:spPr>
          <a:xfrm flipH="1">
            <a:off x="7782105" y="4026353"/>
            <a:ext cx="159702" cy="15867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" name="Oval 27"/>
          <p:cNvSpPr/>
          <p:nvPr/>
        </p:nvSpPr>
        <p:spPr>
          <a:xfrm flipH="1">
            <a:off x="7609468" y="3773089"/>
            <a:ext cx="108923" cy="10822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2" name="Oval 28"/>
          <p:cNvSpPr/>
          <p:nvPr/>
        </p:nvSpPr>
        <p:spPr>
          <a:xfrm flipH="1">
            <a:off x="7951480" y="4018966"/>
            <a:ext cx="80682" cy="80166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" name="Oval 29"/>
          <p:cNvSpPr/>
          <p:nvPr/>
        </p:nvSpPr>
        <p:spPr>
          <a:xfrm flipH="1">
            <a:off x="7718392" y="4169122"/>
            <a:ext cx="104055" cy="10338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4" name="Oval 30"/>
          <p:cNvSpPr/>
          <p:nvPr/>
        </p:nvSpPr>
        <p:spPr>
          <a:xfrm flipH="1">
            <a:off x="7467200" y="3906049"/>
            <a:ext cx="264003" cy="26231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" name="Oval 31"/>
          <p:cNvSpPr/>
          <p:nvPr/>
        </p:nvSpPr>
        <p:spPr>
          <a:xfrm flipH="1">
            <a:off x="7742596" y="3819394"/>
            <a:ext cx="159702" cy="15867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6" name="Oval 32"/>
          <p:cNvSpPr/>
          <p:nvPr/>
        </p:nvSpPr>
        <p:spPr>
          <a:xfrm flipH="1">
            <a:off x="7885330" y="3949221"/>
            <a:ext cx="80682" cy="8016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7" name="Oval 33"/>
          <p:cNvSpPr/>
          <p:nvPr/>
        </p:nvSpPr>
        <p:spPr>
          <a:xfrm flipH="1">
            <a:off x="6817749" y="3564620"/>
            <a:ext cx="487697" cy="48457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8" name="Oval 34"/>
          <p:cNvSpPr/>
          <p:nvPr/>
        </p:nvSpPr>
        <p:spPr>
          <a:xfrm flipH="1">
            <a:off x="7320674" y="3878526"/>
            <a:ext cx="159702" cy="15867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Oval 35"/>
          <p:cNvSpPr/>
          <p:nvPr/>
        </p:nvSpPr>
        <p:spPr>
          <a:xfrm flipH="1">
            <a:off x="7364030" y="3646982"/>
            <a:ext cx="225972" cy="22452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0" name="Oval 36"/>
          <p:cNvSpPr/>
          <p:nvPr/>
        </p:nvSpPr>
        <p:spPr>
          <a:xfrm flipH="1">
            <a:off x="6482057" y="3759290"/>
            <a:ext cx="357278" cy="35499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1" name="Oval 37"/>
          <p:cNvSpPr/>
          <p:nvPr/>
        </p:nvSpPr>
        <p:spPr>
          <a:xfrm flipH="1">
            <a:off x="5674870" y="3513571"/>
            <a:ext cx="625752" cy="62174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2" name="Oval 38"/>
          <p:cNvSpPr/>
          <p:nvPr/>
        </p:nvSpPr>
        <p:spPr>
          <a:xfrm flipH="1">
            <a:off x="6291762" y="3968402"/>
            <a:ext cx="184672" cy="18348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3" name="Oval 39"/>
          <p:cNvSpPr/>
          <p:nvPr/>
        </p:nvSpPr>
        <p:spPr>
          <a:xfrm flipH="1">
            <a:off x="6426452" y="3345206"/>
            <a:ext cx="388916" cy="386425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4" name="Oval 40"/>
          <p:cNvSpPr/>
          <p:nvPr/>
        </p:nvSpPr>
        <p:spPr>
          <a:xfrm flipH="1">
            <a:off x="6850578" y="4011586"/>
            <a:ext cx="85765" cy="8521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5" name="Oval 41"/>
          <p:cNvSpPr/>
          <p:nvPr/>
        </p:nvSpPr>
        <p:spPr>
          <a:xfrm flipH="1">
            <a:off x="6343378" y="3824232"/>
            <a:ext cx="119420" cy="11865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" name="Oval 42"/>
          <p:cNvSpPr/>
          <p:nvPr/>
        </p:nvSpPr>
        <p:spPr>
          <a:xfrm flipH="1">
            <a:off x="6375391" y="3698316"/>
            <a:ext cx="101044" cy="100397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7" name="Oval 43"/>
          <p:cNvSpPr/>
          <p:nvPr/>
        </p:nvSpPr>
        <p:spPr>
          <a:xfrm flipH="1">
            <a:off x="6335123" y="3589866"/>
            <a:ext cx="85765" cy="8521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8" name="Oval 44"/>
          <p:cNvSpPr/>
          <p:nvPr/>
        </p:nvSpPr>
        <p:spPr>
          <a:xfrm flipH="1">
            <a:off x="6754378" y="3692230"/>
            <a:ext cx="72336" cy="7187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9" name="Oval 45"/>
          <p:cNvSpPr/>
          <p:nvPr/>
        </p:nvSpPr>
        <p:spPr>
          <a:xfrm flipH="1">
            <a:off x="6876633" y="3420794"/>
            <a:ext cx="119420" cy="11865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0" name="Oval 46"/>
          <p:cNvSpPr/>
          <p:nvPr/>
        </p:nvSpPr>
        <p:spPr>
          <a:xfrm flipH="1">
            <a:off x="6834936" y="3575109"/>
            <a:ext cx="72336" cy="7187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1" name="Oval 47"/>
          <p:cNvSpPr/>
          <p:nvPr/>
        </p:nvSpPr>
        <p:spPr>
          <a:xfrm flipH="1">
            <a:off x="7609469" y="3512020"/>
            <a:ext cx="264003" cy="262311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2" name="Oval 48"/>
          <p:cNvSpPr/>
          <p:nvPr/>
        </p:nvSpPr>
        <p:spPr>
          <a:xfrm flipH="1">
            <a:off x="7175572" y="3110142"/>
            <a:ext cx="516441" cy="51313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3" name="Oval 49"/>
          <p:cNvSpPr/>
          <p:nvPr/>
        </p:nvSpPr>
        <p:spPr>
          <a:xfrm flipH="1">
            <a:off x="5835260" y="3121377"/>
            <a:ext cx="357278" cy="35499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4" name="Oval 50"/>
          <p:cNvSpPr/>
          <p:nvPr/>
        </p:nvSpPr>
        <p:spPr>
          <a:xfrm flipH="1">
            <a:off x="4841751" y="3110143"/>
            <a:ext cx="819166" cy="81392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5" name="Oval 51"/>
          <p:cNvSpPr/>
          <p:nvPr/>
        </p:nvSpPr>
        <p:spPr>
          <a:xfrm flipH="1">
            <a:off x="7015294" y="3378962"/>
            <a:ext cx="155569" cy="15457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" name="Oval 52"/>
          <p:cNvSpPr/>
          <p:nvPr/>
        </p:nvSpPr>
        <p:spPr>
          <a:xfrm flipH="1">
            <a:off x="6620700" y="2867393"/>
            <a:ext cx="521070" cy="51773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" name="Oval 53"/>
          <p:cNvSpPr/>
          <p:nvPr/>
        </p:nvSpPr>
        <p:spPr>
          <a:xfrm flipH="1">
            <a:off x="6279014" y="3491782"/>
            <a:ext cx="85765" cy="8521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8" name="Oval 54"/>
          <p:cNvSpPr/>
          <p:nvPr/>
        </p:nvSpPr>
        <p:spPr>
          <a:xfrm flipH="1">
            <a:off x="5482817" y="3864877"/>
            <a:ext cx="185506" cy="184317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9" name="Oval 55"/>
          <p:cNvSpPr/>
          <p:nvPr/>
        </p:nvSpPr>
        <p:spPr>
          <a:xfrm flipH="1">
            <a:off x="5709559" y="3378963"/>
            <a:ext cx="172079" cy="17097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0" name="Oval 56"/>
          <p:cNvSpPr/>
          <p:nvPr/>
        </p:nvSpPr>
        <p:spPr>
          <a:xfrm flipH="1">
            <a:off x="5668324" y="3205995"/>
            <a:ext cx="149290" cy="14833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1" name="Oval 57"/>
          <p:cNvSpPr/>
          <p:nvPr/>
        </p:nvSpPr>
        <p:spPr>
          <a:xfrm flipH="1">
            <a:off x="6173136" y="3405587"/>
            <a:ext cx="96484" cy="9586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2" name="Oval 58"/>
          <p:cNvSpPr/>
          <p:nvPr/>
        </p:nvSpPr>
        <p:spPr>
          <a:xfrm flipH="1">
            <a:off x="6188198" y="3114963"/>
            <a:ext cx="297873" cy="29596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3" name="Oval 59"/>
          <p:cNvSpPr/>
          <p:nvPr/>
        </p:nvSpPr>
        <p:spPr>
          <a:xfrm flipH="1">
            <a:off x="6532102" y="3201180"/>
            <a:ext cx="117121" cy="11637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4" name="Oval 60"/>
          <p:cNvSpPr/>
          <p:nvPr/>
        </p:nvSpPr>
        <p:spPr>
          <a:xfrm flipH="1">
            <a:off x="5606650" y="3778629"/>
            <a:ext cx="72336" cy="7187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5" name="Oval 61"/>
          <p:cNvSpPr/>
          <p:nvPr/>
        </p:nvSpPr>
        <p:spPr>
          <a:xfrm flipH="1">
            <a:off x="5361701" y="3919840"/>
            <a:ext cx="85765" cy="85215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" name="Oval 62"/>
          <p:cNvSpPr/>
          <p:nvPr/>
        </p:nvSpPr>
        <p:spPr>
          <a:xfrm flipH="1">
            <a:off x="5666676" y="4000801"/>
            <a:ext cx="85765" cy="8521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7" name="Oval 63"/>
          <p:cNvSpPr/>
          <p:nvPr/>
        </p:nvSpPr>
        <p:spPr>
          <a:xfrm flipH="1">
            <a:off x="6519809" y="3091489"/>
            <a:ext cx="85765" cy="8521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8" name="Oval 64"/>
          <p:cNvSpPr/>
          <p:nvPr/>
        </p:nvSpPr>
        <p:spPr>
          <a:xfrm flipH="1">
            <a:off x="7678225" y="2802741"/>
            <a:ext cx="692382" cy="68794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9" name="Oval 65"/>
          <p:cNvSpPr/>
          <p:nvPr/>
        </p:nvSpPr>
        <p:spPr>
          <a:xfrm flipH="1">
            <a:off x="7898748" y="3505836"/>
            <a:ext cx="165717" cy="16465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0" name="Oval 66"/>
          <p:cNvSpPr/>
          <p:nvPr/>
        </p:nvSpPr>
        <p:spPr>
          <a:xfrm flipH="1">
            <a:off x="7719278" y="3397815"/>
            <a:ext cx="85765" cy="8521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1" name="Oval 67"/>
          <p:cNvSpPr/>
          <p:nvPr/>
        </p:nvSpPr>
        <p:spPr>
          <a:xfrm flipH="1">
            <a:off x="7457455" y="2876833"/>
            <a:ext cx="234045" cy="23254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2" name="Oval 68"/>
          <p:cNvSpPr/>
          <p:nvPr/>
        </p:nvSpPr>
        <p:spPr>
          <a:xfrm flipH="1">
            <a:off x="7215011" y="2929435"/>
            <a:ext cx="172253" cy="17114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3" name="Oval 69"/>
          <p:cNvSpPr/>
          <p:nvPr/>
        </p:nvSpPr>
        <p:spPr>
          <a:xfrm flipH="1">
            <a:off x="7132620" y="2889485"/>
            <a:ext cx="72336" cy="7187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4" name="Oval 70"/>
          <p:cNvSpPr/>
          <p:nvPr/>
        </p:nvSpPr>
        <p:spPr>
          <a:xfrm flipH="1">
            <a:off x="5454012" y="1314068"/>
            <a:ext cx="1143770" cy="113644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5" name="Oval 71"/>
          <p:cNvSpPr/>
          <p:nvPr/>
        </p:nvSpPr>
        <p:spPr>
          <a:xfrm flipH="1">
            <a:off x="8042969" y="2274970"/>
            <a:ext cx="554298" cy="55074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" name="Oval 72"/>
          <p:cNvSpPr/>
          <p:nvPr/>
        </p:nvSpPr>
        <p:spPr>
          <a:xfrm flipH="1">
            <a:off x="7721838" y="2517150"/>
            <a:ext cx="297873" cy="295966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7" name="Oval 73"/>
          <p:cNvSpPr/>
          <p:nvPr/>
        </p:nvSpPr>
        <p:spPr>
          <a:xfrm flipH="1">
            <a:off x="8414939" y="2921447"/>
            <a:ext cx="135623" cy="13475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8" name="Oval 74"/>
          <p:cNvSpPr/>
          <p:nvPr/>
        </p:nvSpPr>
        <p:spPr>
          <a:xfrm flipH="1">
            <a:off x="8350089" y="2857511"/>
            <a:ext cx="85765" cy="8521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9" name="Oval 75"/>
          <p:cNvSpPr/>
          <p:nvPr/>
        </p:nvSpPr>
        <p:spPr>
          <a:xfrm flipH="1">
            <a:off x="8469602" y="2790005"/>
            <a:ext cx="111303" cy="11058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" name="Oval 76"/>
          <p:cNvSpPr/>
          <p:nvPr/>
        </p:nvSpPr>
        <p:spPr>
          <a:xfrm flipH="1">
            <a:off x="7635130" y="1907644"/>
            <a:ext cx="497851" cy="49466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1" name="Oval 77"/>
          <p:cNvSpPr/>
          <p:nvPr/>
        </p:nvSpPr>
        <p:spPr>
          <a:xfrm flipH="1">
            <a:off x="4045793" y="2319749"/>
            <a:ext cx="744775" cy="74000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2" name="Oval 78"/>
          <p:cNvSpPr/>
          <p:nvPr/>
        </p:nvSpPr>
        <p:spPr>
          <a:xfrm flipH="1">
            <a:off x="7032928" y="1696370"/>
            <a:ext cx="631003" cy="62696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3" name="Oval 79"/>
          <p:cNvSpPr/>
          <p:nvPr/>
        </p:nvSpPr>
        <p:spPr>
          <a:xfrm flipH="1">
            <a:off x="6979670" y="1279497"/>
            <a:ext cx="271263" cy="26952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4" name="Oval 80"/>
          <p:cNvSpPr/>
          <p:nvPr/>
        </p:nvSpPr>
        <p:spPr>
          <a:xfrm flipH="1">
            <a:off x="8197499" y="2019256"/>
            <a:ext cx="217438" cy="21604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5" name="Oval 81"/>
          <p:cNvSpPr/>
          <p:nvPr/>
        </p:nvSpPr>
        <p:spPr>
          <a:xfrm flipH="1">
            <a:off x="8414938" y="2202686"/>
            <a:ext cx="85765" cy="8521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" name="Oval 82"/>
          <p:cNvSpPr/>
          <p:nvPr/>
        </p:nvSpPr>
        <p:spPr>
          <a:xfrm flipH="1">
            <a:off x="8153190" y="1863154"/>
            <a:ext cx="141860" cy="14095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" name="Oval 83"/>
          <p:cNvSpPr/>
          <p:nvPr/>
        </p:nvSpPr>
        <p:spPr>
          <a:xfrm flipH="1">
            <a:off x="7999691" y="1768991"/>
            <a:ext cx="141860" cy="14095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8" name="Oval 84"/>
          <p:cNvSpPr/>
          <p:nvPr/>
        </p:nvSpPr>
        <p:spPr>
          <a:xfrm flipH="1">
            <a:off x="7611003" y="1552686"/>
            <a:ext cx="340475" cy="33829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9" name="Oval 85"/>
          <p:cNvSpPr/>
          <p:nvPr/>
        </p:nvSpPr>
        <p:spPr>
          <a:xfrm flipH="1">
            <a:off x="7364030" y="1424854"/>
            <a:ext cx="267527" cy="265814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0" name="Oval 86"/>
          <p:cNvSpPr/>
          <p:nvPr/>
        </p:nvSpPr>
        <p:spPr>
          <a:xfrm flipH="1">
            <a:off x="7187104" y="1533750"/>
            <a:ext cx="141860" cy="14095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1" name="Oval 87"/>
          <p:cNvSpPr/>
          <p:nvPr/>
        </p:nvSpPr>
        <p:spPr>
          <a:xfrm flipH="1">
            <a:off x="7027443" y="1608535"/>
            <a:ext cx="141860" cy="14095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2" name="Oval 88"/>
          <p:cNvSpPr/>
          <p:nvPr/>
        </p:nvSpPr>
        <p:spPr>
          <a:xfrm flipH="1">
            <a:off x="7270241" y="1368077"/>
            <a:ext cx="111191" cy="11047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3" name="Oval 89"/>
          <p:cNvSpPr/>
          <p:nvPr/>
        </p:nvSpPr>
        <p:spPr>
          <a:xfrm flipH="1">
            <a:off x="6644636" y="1971915"/>
            <a:ext cx="392019" cy="38951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4" name="Oval 90"/>
          <p:cNvSpPr/>
          <p:nvPr/>
        </p:nvSpPr>
        <p:spPr>
          <a:xfrm flipH="1">
            <a:off x="7030439" y="2249372"/>
            <a:ext cx="115713" cy="114972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5" name="Oval 91"/>
          <p:cNvSpPr/>
          <p:nvPr/>
        </p:nvSpPr>
        <p:spPr>
          <a:xfrm flipH="1">
            <a:off x="6520930" y="2235670"/>
            <a:ext cx="115713" cy="114972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6" name="Oval 92"/>
          <p:cNvSpPr/>
          <p:nvPr/>
        </p:nvSpPr>
        <p:spPr>
          <a:xfrm flipH="1">
            <a:off x="6756178" y="1674730"/>
            <a:ext cx="271263" cy="269526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" name="Oval 93"/>
          <p:cNvSpPr/>
          <p:nvPr/>
        </p:nvSpPr>
        <p:spPr>
          <a:xfrm flipH="1">
            <a:off x="6659219" y="1870638"/>
            <a:ext cx="88010" cy="8744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" name="Oval 94"/>
          <p:cNvSpPr/>
          <p:nvPr/>
        </p:nvSpPr>
        <p:spPr>
          <a:xfrm flipH="1">
            <a:off x="6627206" y="1631409"/>
            <a:ext cx="130496" cy="12966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9" name="Oval 95"/>
          <p:cNvSpPr/>
          <p:nvPr/>
        </p:nvSpPr>
        <p:spPr>
          <a:xfrm flipH="1">
            <a:off x="6811531" y="1465944"/>
            <a:ext cx="190739" cy="18951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0" name="Oval 96"/>
          <p:cNvSpPr/>
          <p:nvPr/>
        </p:nvSpPr>
        <p:spPr>
          <a:xfrm flipH="1">
            <a:off x="6677070" y="1504839"/>
            <a:ext cx="108609" cy="107915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1" name="Oval 97"/>
          <p:cNvSpPr/>
          <p:nvPr/>
        </p:nvSpPr>
        <p:spPr>
          <a:xfrm flipH="1">
            <a:off x="6606465" y="1206148"/>
            <a:ext cx="271263" cy="26952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2" name="Oval 98"/>
          <p:cNvSpPr/>
          <p:nvPr/>
        </p:nvSpPr>
        <p:spPr>
          <a:xfrm flipH="1">
            <a:off x="6908227" y="1238259"/>
            <a:ext cx="80854" cy="80336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3" name="Oval 99"/>
          <p:cNvSpPr/>
          <p:nvPr/>
        </p:nvSpPr>
        <p:spPr>
          <a:xfrm flipH="1">
            <a:off x="6880860" y="1361962"/>
            <a:ext cx="80854" cy="8033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4" name="Oval 100"/>
          <p:cNvSpPr/>
          <p:nvPr/>
        </p:nvSpPr>
        <p:spPr>
          <a:xfrm flipH="1">
            <a:off x="5714497" y="3059880"/>
            <a:ext cx="130496" cy="12966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5" name="Oval 101"/>
          <p:cNvSpPr/>
          <p:nvPr/>
        </p:nvSpPr>
        <p:spPr>
          <a:xfrm flipH="1">
            <a:off x="6052557" y="2855567"/>
            <a:ext cx="277916" cy="276136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6" name="Oval 102"/>
          <p:cNvSpPr/>
          <p:nvPr/>
        </p:nvSpPr>
        <p:spPr>
          <a:xfrm flipH="1">
            <a:off x="5842412" y="2929656"/>
            <a:ext cx="175703" cy="174577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" name="Oval 103"/>
          <p:cNvSpPr/>
          <p:nvPr/>
        </p:nvSpPr>
        <p:spPr>
          <a:xfrm flipH="1">
            <a:off x="6375392" y="2868118"/>
            <a:ext cx="211015" cy="20966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8" name="Oval 104"/>
          <p:cNvSpPr/>
          <p:nvPr/>
        </p:nvSpPr>
        <p:spPr>
          <a:xfrm flipH="1">
            <a:off x="5647826" y="2851561"/>
            <a:ext cx="174317" cy="17320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9" name="Oval 105"/>
          <p:cNvSpPr/>
          <p:nvPr/>
        </p:nvSpPr>
        <p:spPr>
          <a:xfrm flipH="1">
            <a:off x="5506932" y="3015726"/>
            <a:ext cx="180076" cy="17892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0" name="Oval 106"/>
          <p:cNvSpPr/>
          <p:nvPr/>
        </p:nvSpPr>
        <p:spPr>
          <a:xfrm flipH="1">
            <a:off x="5469718" y="2856399"/>
            <a:ext cx="138148" cy="137263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1" name="Oval 107"/>
          <p:cNvSpPr/>
          <p:nvPr/>
        </p:nvSpPr>
        <p:spPr>
          <a:xfrm flipH="1">
            <a:off x="5334746" y="2957235"/>
            <a:ext cx="139813" cy="13891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2" name="Oval 108"/>
          <p:cNvSpPr/>
          <p:nvPr/>
        </p:nvSpPr>
        <p:spPr>
          <a:xfrm flipH="1">
            <a:off x="5291862" y="2855496"/>
            <a:ext cx="85765" cy="8521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3" name="Oval 109"/>
          <p:cNvSpPr/>
          <p:nvPr/>
        </p:nvSpPr>
        <p:spPr>
          <a:xfrm flipH="1">
            <a:off x="4352290" y="3089529"/>
            <a:ext cx="395672" cy="39313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4" name="Oval 110"/>
          <p:cNvSpPr/>
          <p:nvPr/>
        </p:nvSpPr>
        <p:spPr>
          <a:xfrm flipH="1">
            <a:off x="5074944" y="2875745"/>
            <a:ext cx="215161" cy="21378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5" name="Oval 111"/>
          <p:cNvSpPr/>
          <p:nvPr/>
        </p:nvSpPr>
        <p:spPr>
          <a:xfrm flipH="1">
            <a:off x="4739410" y="2852152"/>
            <a:ext cx="267877" cy="266161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6" name="Oval 112"/>
          <p:cNvSpPr/>
          <p:nvPr/>
        </p:nvSpPr>
        <p:spPr>
          <a:xfrm flipH="1">
            <a:off x="5007611" y="3065566"/>
            <a:ext cx="85765" cy="8521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" name="Oval 113"/>
          <p:cNvSpPr/>
          <p:nvPr/>
        </p:nvSpPr>
        <p:spPr>
          <a:xfrm flipH="1">
            <a:off x="4907768" y="3123124"/>
            <a:ext cx="85765" cy="8521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8" name="Oval 114"/>
          <p:cNvSpPr/>
          <p:nvPr/>
        </p:nvSpPr>
        <p:spPr>
          <a:xfrm flipH="1">
            <a:off x="4777273" y="3182475"/>
            <a:ext cx="130496" cy="12966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9" name="Oval 115"/>
          <p:cNvSpPr/>
          <p:nvPr/>
        </p:nvSpPr>
        <p:spPr>
          <a:xfrm flipH="1">
            <a:off x="4722705" y="3104232"/>
            <a:ext cx="72336" cy="7187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0" name="Oval 116"/>
          <p:cNvSpPr/>
          <p:nvPr/>
        </p:nvSpPr>
        <p:spPr>
          <a:xfrm flipH="1">
            <a:off x="4623992" y="3467177"/>
            <a:ext cx="217254" cy="21586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1" name="Oval 117"/>
          <p:cNvSpPr/>
          <p:nvPr/>
        </p:nvSpPr>
        <p:spPr>
          <a:xfrm flipH="1">
            <a:off x="4807248" y="3687371"/>
            <a:ext cx="72336" cy="7187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2" name="Oval 118"/>
          <p:cNvSpPr/>
          <p:nvPr/>
        </p:nvSpPr>
        <p:spPr>
          <a:xfrm flipH="1">
            <a:off x="4524308" y="3498369"/>
            <a:ext cx="72336" cy="7187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3" name="Oval 119"/>
          <p:cNvSpPr/>
          <p:nvPr/>
        </p:nvSpPr>
        <p:spPr>
          <a:xfrm flipH="1">
            <a:off x="4734842" y="3349045"/>
            <a:ext cx="106297" cy="1056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4" name="Oval 120"/>
          <p:cNvSpPr/>
          <p:nvPr/>
        </p:nvSpPr>
        <p:spPr>
          <a:xfrm flipH="1">
            <a:off x="4206714" y="3060151"/>
            <a:ext cx="152250" cy="15127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5" name="Oval 121"/>
          <p:cNvSpPr/>
          <p:nvPr/>
        </p:nvSpPr>
        <p:spPr>
          <a:xfrm flipH="1">
            <a:off x="4259114" y="3234650"/>
            <a:ext cx="72336" cy="7187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6" name="Oval 122"/>
          <p:cNvSpPr/>
          <p:nvPr/>
        </p:nvSpPr>
        <p:spPr>
          <a:xfrm flipH="1">
            <a:off x="4145522" y="2999850"/>
            <a:ext cx="72336" cy="7187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" name="Oval 123"/>
          <p:cNvSpPr/>
          <p:nvPr/>
        </p:nvSpPr>
        <p:spPr>
          <a:xfrm flipH="1">
            <a:off x="6525798" y="1441022"/>
            <a:ext cx="101692" cy="10104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" name="Oval 124"/>
          <p:cNvSpPr/>
          <p:nvPr/>
        </p:nvSpPr>
        <p:spPr>
          <a:xfrm flipH="1">
            <a:off x="6343382" y="1179943"/>
            <a:ext cx="234044" cy="23254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9" name="Oval 125"/>
          <p:cNvSpPr/>
          <p:nvPr/>
        </p:nvSpPr>
        <p:spPr>
          <a:xfrm flipH="1">
            <a:off x="6182869" y="1189173"/>
            <a:ext cx="127458" cy="12664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0" name="Oval 126"/>
          <p:cNvSpPr/>
          <p:nvPr/>
        </p:nvSpPr>
        <p:spPr>
          <a:xfrm flipH="1">
            <a:off x="6047688" y="1196314"/>
            <a:ext cx="90888" cy="9030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1" name="Oval 127"/>
          <p:cNvSpPr/>
          <p:nvPr/>
        </p:nvSpPr>
        <p:spPr>
          <a:xfrm flipH="1">
            <a:off x="5801888" y="1231710"/>
            <a:ext cx="90888" cy="9030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2" name="Oval 128"/>
          <p:cNvSpPr/>
          <p:nvPr/>
        </p:nvSpPr>
        <p:spPr>
          <a:xfrm flipH="1">
            <a:off x="5628970" y="1247481"/>
            <a:ext cx="141739" cy="14083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3" name="Oval 129"/>
          <p:cNvSpPr/>
          <p:nvPr/>
        </p:nvSpPr>
        <p:spPr>
          <a:xfrm flipH="1">
            <a:off x="5361701" y="1318318"/>
            <a:ext cx="246551" cy="24497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4" name="Oval 130"/>
          <p:cNvSpPr/>
          <p:nvPr/>
        </p:nvSpPr>
        <p:spPr>
          <a:xfrm flipH="1">
            <a:off x="4951152" y="1516833"/>
            <a:ext cx="481181" cy="47809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5" name="Oval 131"/>
          <p:cNvSpPr/>
          <p:nvPr/>
        </p:nvSpPr>
        <p:spPr>
          <a:xfrm flipH="1">
            <a:off x="5923802" y="1203045"/>
            <a:ext cx="90888" cy="9030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6" name="Oval 132"/>
          <p:cNvSpPr/>
          <p:nvPr/>
        </p:nvSpPr>
        <p:spPr>
          <a:xfrm flipH="1">
            <a:off x="5234694" y="1370482"/>
            <a:ext cx="90888" cy="90306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7" name="Oval 133"/>
          <p:cNvSpPr/>
          <p:nvPr/>
        </p:nvSpPr>
        <p:spPr>
          <a:xfrm flipH="1">
            <a:off x="5023309" y="2042129"/>
            <a:ext cx="397818" cy="39527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" name="Oval 134"/>
          <p:cNvSpPr/>
          <p:nvPr/>
        </p:nvSpPr>
        <p:spPr>
          <a:xfrm flipH="1">
            <a:off x="5342442" y="1953147"/>
            <a:ext cx="125845" cy="12503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9" name="Oval 135"/>
          <p:cNvSpPr/>
          <p:nvPr/>
        </p:nvSpPr>
        <p:spPr>
          <a:xfrm flipH="1">
            <a:off x="5455850" y="2217250"/>
            <a:ext cx="134904" cy="13403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0" name="Oval 136"/>
          <p:cNvSpPr/>
          <p:nvPr/>
        </p:nvSpPr>
        <p:spPr>
          <a:xfrm flipH="1">
            <a:off x="4725458" y="1925506"/>
            <a:ext cx="309948" cy="30796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1" name="Oval 137"/>
          <p:cNvSpPr/>
          <p:nvPr/>
        </p:nvSpPr>
        <p:spPr>
          <a:xfrm flipH="1">
            <a:off x="4736175" y="2261191"/>
            <a:ext cx="176449" cy="17532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2" name="Oval 138"/>
          <p:cNvSpPr/>
          <p:nvPr/>
        </p:nvSpPr>
        <p:spPr>
          <a:xfrm flipH="1">
            <a:off x="4660985" y="2164983"/>
            <a:ext cx="84397" cy="83856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3" name="Oval 139"/>
          <p:cNvSpPr/>
          <p:nvPr/>
        </p:nvSpPr>
        <p:spPr>
          <a:xfrm flipH="1">
            <a:off x="4602285" y="2251228"/>
            <a:ext cx="84397" cy="8385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4" name="Oval 140"/>
          <p:cNvSpPr/>
          <p:nvPr/>
        </p:nvSpPr>
        <p:spPr>
          <a:xfrm flipH="1">
            <a:off x="4669872" y="1666406"/>
            <a:ext cx="250333" cy="24872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5" name="Oval 141"/>
          <p:cNvSpPr/>
          <p:nvPr/>
        </p:nvSpPr>
        <p:spPr>
          <a:xfrm flipH="1">
            <a:off x="4809050" y="1566526"/>
            <a:ext cx="90888" cy="90306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6" name="Oval 142"/>
          <p:cNvSpPr/>
          <p:nvPr/>
        </p:nvSpPr>
        <p:spPr>
          <a:xfrm flipH="1">
            <a:off x="5125083" y="1397995"/>
            <a:ext cx="78983" cy="7847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7" name="Oval 143"/>
          <p:cNvSpPr/>
          <p:nvPr/>
        </p:nvSpPr>
        <p:spPr>
          <a:xfrm flipH="1">
            <a:off x="4913922" y="1497397"/>
            <a:ext cx="88823" cy="8825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" name="Oval 144"/>
          <p:cNvSpPr/>
          <p:nvPr/>
        </p:nvSpPr>
        <p:spPr>
          <a:xfrm flipH="1">
            <a:off x="5015583" y="1439092"/>
            <a:ext cx="78983" cy="7847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" name="Oval 145"/>
          <p:cNvSpPr/>
          <p:nvPr/>
        </p:nvSpPr>
        <p:spPr>
          <a:xfrm flipH="1">
            <a:off x="4358997" y="1832065"/>
            <a:ext cx="362929" cy="36060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0" name="Oval 146"/>
          <p:cNvSpPr/>
          <p:nvPr/>
        </p:nvSpPr>
        <p:spPr>
          <a:xfrm flipH="1">
            <a:off x="4582042" y="1747853"/>
            <a:ext cx="47841" cy="4753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1" name="Oval 147"/>
          <p:cNvSpPr/>
          <p:nvPr/>
        </p:nvSpPr>
        <p:spPr>
          <a:xfrm flipH="1">
            <a:off x="4183161" y="2105548"/>
            <a:ext cx="208404" cy="20706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2" name="Oval 148"/>
          <p:cNvSpPr/>
          <p:nvPr/>
        </p:nvSpPr>
        <p:spPr>
          <a:xfrm flipH="1">
            <a:off x="4140657" y="2310891"/>
            <a:ext cx="67859" cy="6742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3" name="Oval 149"/>
          <p:cNvSpPr/>
          <p:nvPr/>
        </p:nvSpPr>
        <p:spPr>
          <a:xfrm flipH="1">
            <a:off x="4471621" y="2203234"/>
            <a:ext cx="106330" cy="10564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4" name="Oval 150"/>
          <p:cNvSpPr/>
          <p:nvPr/>
        </p:nvSpPr>
        <p:spPr>
          <a:xfrm flipH="1">
            <a:off x="4399774" y="2211582"/>
            <a:ext cx="55289" cy="5493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5" name="Oval 151"/>
          <p:cNvSpPr/>
          <p:nvPr/>
        </p:nvSpPr>
        <p:spPr>
          <a:xfrm flipH="1">
            <a:off x="4819372" y="2467880"/>
            <a:ext cx="67859" cy="6742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6" name="Oval 153"/>
          <p:cNvSpPr/>
          <p:nvPr/>
        </p:nvSpPr>
        <p:spPr>
          <a:xfrm flipH="1">
            <a:off x="7175573" y="2352015"/>
            <a:ext cx="503733" cy="500506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7" name="Oval 154"/>
          <p:cNvSpPr/>
          <p:nvPr/>
        </p:nvSpPr>
        <p:spPr>
          <a:xfrm flipH="1">
            <a:off x="7567051" y="2274971"/>
            <a:ext cx="119420" cy="11865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" name="Oval 169"/>
          <p:cNvSpPr/>
          <p:nvPr/>
        </p:nvSpPr>
        <p:spPr>
          <a:xfrm flipH="1">
            <a:off x="4899409" y="2439768"/>
            <a:ext cx="388916" cy="386425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" name="Oval 170"/>
          <p:cNvSpPr/>
          <p:nvPr/>
        </p:nvSpPr>
        <p:spPr>
          <a:xfrm flipH="1">
            <a:off x="4938963" y="2320436"/>
            <a:ext cx="99149" cy="9851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0" name="Oval 171"/>
          <p:cNvSpPr/>
          <p:nvPr/>
        </p:nvSpPr>
        <p:spPr>
          <a:xfrm flipH="1">
            <a:off x="4836976" y="2748482"/>
            <a:ext cx="85765" cy="8521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1" name="Oval 172"/>
          <p:cNvSpPr/>
          <p:nvPr/>
        </p:nvSpPr>
        <p:spPr>
          <a:xfrm flipH="1">
            <a:off x="5310816" y="2402306"/>
            <a:ext cx="420661" cy="417967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2" name="Oval 173"/>
          <p:cNvSpPr/>
          <p:nvPr/>
        </p:nvSpPr>
        <p:spPr>
          <a:xfrm flipH="1">
            <a:off x="5255124" y="2741995"/>
            <a:ext cx="86929" cy="8637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3" name="Oval 174"/>
          <p:cNvSpPr/>
          <p:nvPr/>
        </p:nvSpPr>
        <p:spPr>
          <a:xfrm flipH="1">
            <a:off x="5834934" y="2694966"/>
            <a:ext cx="191423" cy="19019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4" name="Oval 175"/>
          <p:cNvSpPr/>
          <p:nvPr/>
        </p:nvSpPr>
        <p:spPr>
          <a:xfrm flipH="1">
            <a:off x="5763449" y="2462709"/>
            <a:ext cx="178596" cy="17745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5" name="Oval 176"/>
          <p:cNvSpPr/>
          <p:nvPr/>
        </p:nvSpPr>
        <p:spPr>
          <a:xfrm flipH="1">
            <a:off x="5706160" y="2702912"/>
            <a:ext cx="110553" cy="109846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6" name="Oval 177"/>
          <p:cNvSpPr/>
          <p:nvPr/>
        </p:nvSpPr>
        <p:spPr>
          <a:xfrm flipH="1">
            <a:off x="5982067" y="2465552"/>
            <a:ext cx="283545" cy="28172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7" name="Oval 178"/>
          <p:cNvSpPr/>
          <p:nvPr/>
        </p:nvSpPr>
        <p:spPr>
          <a:xfrm flipH="1">
            <a:off x="6308505" y="2379319"/>
            <a:ext cx="465215" cy="462237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" name="Oval 179"/>
          <p:cNvSpPr/>
          <p:nvPr/>
        </p:nvSpPr>
        <p:spPr>
          <a:xfrm flipH="1">
            <a:off x="6211892" y="2715599"/>
            <a:ext cx="125243" cy="124441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" name="Oval 180"/>
          <p:cNvSpPr/>
          <p:nvPr/>
        </p:nvSpPr>
        <p:spPr>
          <a:xfrm flipH="1">
            <a:off x="6059973" y="2768477"/>
            <a:ext cx="85765" cy="8521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0" name="Oval 181"/>
          <p:cNvSpPr/>
          <p:nvPr/>
        </p:nvSpPr>
        <p:spPr>
          <a:xfrm flipH="1">
            <a:off x="6774809" y="2389081"/>
            <a:ext cx="347943" cy="34571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1" name="Oval 182"/>
          <p:cNvSpPr/>
          <p:nvPr/>
        </p:nvSpPr>
        <p:spPr>
          <a:xfrm flipH="1">
            <a:off x="6755059" y="2391785"/>
            <a:ext cx="59705" cy="59322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2" name="Oval 183"/>
          <p:cNvSpPr/>
          <p:nvPr/>
        </p:nvSpPr>
        <p:spPr>
          <a:xfrm flipH="1">
            <a:off x="6738965" y="2724753"/>
            <a:ext cx="133612" cy="132757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3" name="Oval 184"/>
          <p:cNvSpPr/>
          <p:nvPr/>
        </p:nvSpPr>
        <p:spPr>
          <a:xfrm flipH="1">
            <a:off x="7032928" y="2747616"/>
            <a:ext cx="126280" cy="125472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4" name="Oval 185"/>
          <p:cNvSpPr/>
          <p:nvPr/>
        </p:nvSpPr>
        <p:spPr>
          <a:xfrm flipH="1">
            <a:off x="6908411" y="2764549"/>
            <a:ext cx="85765" cy="8521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5" name="Freeform 5"/>
          <p:cNvSpPr/>
          <p:nvPr/>
        </p:nvSpPr>
        <p:spPr bwMode="auto">
          <a:xfrm>
            <a:off x="6773559" y="2998010"/>
            <a:ext cx="277770" cy="250980"/>
          </a:xfrm>
          <a:custGeom>
            <a:avLst/>
            <a:gdLst>
              <a:gd name="T0" fmla="*/ 120 w 135"/>
              <a:gd name="T1" fmla="*/ 15 h 123"/>
              <a:gd name="T2" fmla="*/ 70 w 135"/>
              <a:gd name="T3" fmla="*/ 15 h 123"/>
              <a:gd name="T4" fmla="*/ 11 w 135"/>
              <a:gd name="T5" fmla="*/ 72 h 123"/>
              <a:gd name="T6" fmla="*/ 11 w 135"/>
              <a:gd name="T7" fmla="*/ 112 h 123"/>
              <a:gd name="T8" fmla="*/ 51 w 135"/>
              <a:gd name="T9" fmla="*/ 112 h 123"/>
              <a:gd name="T10" fmla="*/ 109 w 135"/>
              <a:gd name="T11" fmla="*/ 54 h 123"/>
              <a:gd name="T12" fmla="*/ 109 w 135"/>
              <a:gd name="T13" fmla="*/ 26 h 123"/>
              <a:gd name="T14" fmla="*/ 81 w 135"/>
              <a:gd name="T15" fmla="*/ 26 h 123"/>
              <a:gd name="T16" fmla="*/ 37 w 135"/>
              <a:gd name="T17" fmla="*/ 70 h 123"/>
              <a:gd name="T18" fmla="*/ 37 w 135"/>
              <a:gd name="T19" fmla="*/ 75 h 123"/>
              <a:gd name="T20" fmla="*/ 43 w 135"/>
              <a:gd name="T21" fmla="*/ 75 h 123"/>
              <a:gd name="T22" fmla="*/ 87 w 135"/>
              <a:gd name="T23" fmla="*/ 32 h 123"/>
              <a:gd name="T24" fmla="*/ 103 w 135"/>
              <a:gd name="T25" fmla="*/ 32 h 123"/>
              <a:gd name="T26" fmla="*/ 103 w 135"/>
              <a:gd name="T27" fmla="*/ 48 h 123"/>
              <a:gd name="T28" fmla="*/ 45 w 135"/>
              <a:gd name="T29" fmla="*/ 106 h 123"/>
              <a:gd name="T30" fmla="*/ 17 w 135"/>
              <a:gd name="T31" fmla="*/ 106 h 123"/>
              <a:gd name="T32" fmla="*/ 17 w 135"/>
              <a:gd name="T33" fmla="*/ 78 h 123"/>
              <a:gd name="T34" fmla="*/ 75 w 135"/>
              <a:gd name="T35" fmla="*/ 21 h 123"/>
              <a:gd name="T36" fmla="*/ 114 w 135"/>
              <a:gd name="T37" fmla="*/ 21 h 123"/>
              <a:gd name="T38" fmla="*/ 114 w 135"/>
              <a:gd name="T39" fmla="*/ 60 h 123"/>
              <a:gd name="T40" fmla="*/ 71 w 135"/>
              <a:gd name="T41" fmla="*/ 104 h 123"/>
              <a:gd name="T42" fmla="*/ 71 w 135"/>
              <a:gd name="T43" fmla="*/ 109 h 123"/>
              <a:gd name="T44" fmla="*/ 77 w 135"/>
              <a:gd name="T45" fmla="*/ 109 h 123"/>
              <a:gd name="T46" fmla="*/ 120 w 135"/>
              <a:gd name="T47" fmla="*/ 65 h 123"/>
              <a:gd name="T48" fmla="*/ 120 w 135"/>
              <a:gd name="T4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23">
                <a:moveTo>
                  <a:pt x="120" y="15"/>
                </a:moveTo>
                <a:cubicBezTo>
                  <a:pt x="106" y="0"/>
                  <a:pt x="84" y="0"/>
                  <a:pt x="70" y="15"/>
                </a:cubicBezTo>
                <a:cubicBezTo>
                  <a:pt x="11" y="72"/>
                  <a:pt x="11" y="72"/>
                  <a:pt x="11" y="72"/>
                </a:cubicBezTo>
                <a:cubicBezTo>
                  <a:pt x="0" y="83"/>
                  <a:pt x="0" y="101"/>
                  <a:pt x="11" y="112"/>
                </a:cubicBezTo>
                <a:cubicBezTo>
                  <a:pt x="22" y="123"/>
                  <a:pt x="40" y="123"/>
                  <a:pt x="51" y="112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17" y="46"/>
                  <a:pt x="117" y="34"/>
                  <a:pt x="109" y="26"/>
                </a:cubicBezTo>
                <a:cubicBezTo>
                  <a:pt x="101" y="18"/>
                  <a:pt x="89" y="18"/>
                  <a:pt x="81" y="26"/>
                </a:cubicBezTo>
                <a:cubicBezTo>
                  <a:pt x="37" y="70"/>
                  <a:pt x="37" y="70"/>
                  <a:pt x="37" y="70"/>
                </a:cubicBezTo>
                <a:cubicBezTo>
                  <a:pt x="35" y="71"/>
                  <a:pt x="35" y="74"/>
                  <a:pt x="37" y="75"/>
                </a:cubicBezTo>
                <a:cubicBezTo>
                  <a:pt x="39" y="77"/>
                  <a:pt x="41" y="77"/>
                  <a:pt x="43" y="75"/>
                </a:cubicBezTo>
                <a:cubicBezTo>
                  <a:pt x="87" y="32"/>
                  <a:pt x="87" y="32"/>
                  <a:pt x="87" y="32"/>
                </a:cubicBezTo>
                <a:cubicBezTo>
                  <a:pt x="91" y="27"/>
                  <a:pt x="99" y="27"/>
                  <a:pt x="103" y="32"/>
                </a:cubicBezTo>
                <a:cubicBezTo>
                  <a:pt x="108" y="36"/>
                  <a:pt x="108" y="44"/>
                  <a:pt x="103" y="48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37" y="114"/>
                  <a:pt x="25" y="114"/>
                  <a:pt x="17" y="106"/>
                </a:cubicBezTo>
                <a:cubicBezTo>
                  <a:pt x="9" y="98"/>
                  <a:pt x="9" y="86"/>
                  <a:pt x="17" y="78"/>
                </a:cubicBezTo>
                <a:cubicBezTo>
                  <a:pt x="75" y="21"/>
                  <a:pt x="75" y="21"/>
                  <a:pt x="75" y="21"/>
                </a:cubicBezTo>
                <a:cubicBezTo>
                  <a:pt x="86" y="10"/>
                  <a:pt x="103" y="10"/>
                  <a:pt x="114" y="21"/>
                </a:cubicBezTo>
                <a:cubicBezTo>
                  <a:pt x="125" y="32"/>
                  <a:pt x="125" y="49"/>
                  <a:pt x="114" y="60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9" y="105"/>
                  <a:pt x="69" y="108"/>
                  <a:pt x="71" y="109"/>
                </a:cubicBezTo>
                <a:cubicBezTo>
                  <a:pt x="72" y="111"/>
                  <a:pt x="75" y="111"/>
                  <a:pt x="77" y="109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5" y="51"/>
                  <a:pt x="135" y="29"/>
                  <a:pt x="12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6" name="Freeform 6"/>
          <p:cNvSpPr>
            <a:spLocks noEditPoints="1"/>
          </p:cNvSpPr>
          <p:nvPr/>
        </p:nvSpPr>
        <p:spPr bwMode="auto">
          <a:xfrm>
            <a:off x="5856848" y="3641610"/>
            <a:ext cx="335209" cy="380821"/>
          </a:xfrm>
          <a:custGeom>
            <a:avLst/>
            <a:gdLst>
              <a:gd name="T0" fmla="*/ 104 w 112"/>
              <a:gd name="T1" fmla="*/ 20 h 128"/>
              <a:gd name="T2" fmla="*/ 100 w 112"/>
              <a:gd name="T3" fmla="*/ 5 h 128"/>
              <a:gd name="T4" fmla="*/ 92 w 112"/>
              <a:gd name="T5" fmla="*/ 0 h 128"/>
              <a:gd name="T6" fmla="*/ 20 w 112"/>
              <a:gd name="T7" fmla="*/ 0 h 128"/>
              <a:gd name="T8" fmla="*/ 12 w 112"/>
              <a:gd name="T9" fmla="*/ 5 h 128"/>
              <a:gd name="T10" fmla="*/ 8 w 112"/>
              <a:gd name="T11" fmla="*/ 20 h 128"/>
              <a:gd name="T12" fmla="*/ 0 w 112"/>
              <a:gd name="T13" fmla="*/ 28 h 128"/>
              <a:gd name="T14" fmla="*/ 0 w 112"/>
              <a:gd name="T15" fmla="*/ 40 h 128"/>
              <a:gd name="T16" fmla="*/ 8 w 112"/>
              <a:gd name="T17" fmla="*/ 48 h 128"/>
              <a:gd name="T18" fmla="*/ 12 w 112"/>
              <a:gd name="T19" fmla="*/ 48 h 128"/>
              <a:gd name="T20" fmla="*/ 12 w 112"/>
              <a:gd name="T21" fmla="*/ 49 h 128"/>
              <a:gd name="T22" fmla="*/ 20 w 112"/>
              <a:gd name="T23" fmla="*/ 121 h 128"/>
              <a:gd name="T24" fmla="*/ 28 w 112"/>
              <a:gd name="T25" fmla="*/ 128 h 128"/>
              <a:gd name="T26" fmla="*/ 84 w 112"/>
              <a:gd name="T27" fmla="*/ 128 h 128"/>
              <a:gd name="T28" fmla="*/ 92 w 112"/>
              <a:gd name="T29" fmla="*/ 121 h 128"/>
              <a:gd name="T30" fmla="*/ 100 w 112"/>
              <a:gd name="T31" fmla="*/ 49 h 128"/>
              <a:gd name="T32" fmla="*/ 100 w 112"/>
              <a:gd name="T33" fmla="*/ 48 h 128"/>
              <a:gd name="T34" fmla="*/ 104 w 112"/>
              <a:gd name="T35" fmla="*/ 48 h 128"/>
              <a:gd name="T36" fmla="*/ 112 w 112"/>
              <a:gd name="T37" fmla="*/ 40 h 128"/>
              <a:gd name="T38" fmla="*/ 112 w 112"/>
              <a:gd name="T39" fmla="*/ 28 h 128"/>
              <a:gd name="T40" fmla="*/ 104 w 112"/>
              <a:gd name="T41" fmla="*/ 20 h 128"/>
              <a:gd name="T42" fmla="*/ 20 w 112"/>
              <a:gd name="T43" fmla="*/ 8 h 128"/>
              <a:gd name="T44" fmla="*/ 92 w 112"/>
              <a:gd name="T45" fmla="*/ 8 h 128"/>
              <a:gd name="T46" fmla="*/ 96 w 112"/>
              <a:gd name="T47" fmla="*/ 20 h 128"/>
              <a:gd name="T48" fmla="*/ 16 w 112"/>
              <a:gd name="T49" fmla="*/ 20 h 128"/>
              <a:gd name="T50" fmla="*/ 20 w 112"/>
              <a:gd name="T51" fmla="*/ 8 h 128"/>
              <a:gd name="T52" fmla="*/ 28 w 112"/>
              <a:gd name="T53" fmla="*/ 120 h 128"/>
              <a:gd name="T54" fmla="*/ 27 w 112"/>
              <a:gd name="T55" fmla="*/ 108 h 128"/>
              <a:gd name="T56" fmla="*/ 85 w 112"/>
              <a:gd name="T57" fmla="*/ 108 h 128"/>
              <a:gd name="T58" fmla="*/ 84 w 112"/>
              <a:gd name="T59" fmla="*/ 120 h 128"/>
              <a:gd name="T60" fmla="*/ 28 w 112"/>
              <a:gd name="T61" fmla="*/ 120 h 128"/>
              <a:gd name="T62" fmla="*/ 86 w 112"/>
              <a:gd name="T63" fmla="*/ 104 h 128"/>
              <a:gd name="T64" fmla="*/ 26 w 112"/>
              <a:gd name="T65" fmla="*/ 104 h 128"/>
              <a:gd name="T66" fmla="*/ 22 w 112"/>
              <a:gd name="T67" fmla="*/ 64 h 128"/>
              <a:gd name="T68" fmla="*/ 90 w 112"/>
              <a:gd name="T69" fmla="*/ 64 h 128"/>
              <a:gd name="T70" fmla="*/ 86 w 112"/>
              <a:gd name="T71" fmla="*/ 104 h 128"/>
              <a:gd name="T72" fmla="*/ 91 w 112"/>
              <a:gd name="T73" fmla="*/ 60 h 128"/>
              <a:gd name="T74" fmla="*/ 21 w 112"/>
              <a:gd name="T75" fmla="*/ 60 h 128"/>
              <a:gd name="T76" fmla="*/ 20 w 112"/>
              <a:gd name="T77" fmla="*/ 48 h 128"/>
              <a:gd name="T78" fmla="*/ 92 w 112"/>
              <a:gd name="T79" fmla="*/ 48 h 128"/>
              <a:gd name="T80" fmla="*/ 91 w 112"/>
              <a:gd name="T81" fmla="*/ 60 h 128"/>
              <a:gd name="T82" fmla="*/ 104 w 112"/>
              <a:gd name="T83" fmla="*/ 40 h 128"/>
              <a:gd name="T84" fmla="*/ 8 w 112"/>
              <a:gd name="T85" fmla="*/ 40 h 128"/>
              <a:gd name="T86" fmla="*/ 8 w 112"/>
              <a:gd name="T87" fmla="*/ 28 h 128"/>
              <a:gd name="T88" fmla="*/ 104 w 112"/>
              <a:gd name="T89" fmla="*/ 28 h 128"/>
              <a:gd name="T90" fmla="*/ 104 w 112"/>
              <a:gd name="T91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128">
                <a:moveTo>
                  <a:pt x="104" y="20"/>
                </a:moveTo>
                <a:cubicBezTo>
                  <a:pt x="100" y="5"/>
                  <a:pt x="100" y="5"/>
                  <a:pt x="100" y="5"/>
                </a:cubicBezTo>
                <a:cubicBezTo>
                  <a:pt x="99" y="2"/>
                  <a:pt x="95" y="0"/>
                  <a:pt x="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3" y="2"/>
                  <a:pt x="12" y="5"/>
                </a:cubicBezTo>
                <a:cubicBezTo>
                  <a:pt x="8" y="20"/>
                  <a:pt x="8" y="20"/>
                  <a:pt x="8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9"/>
                  <a:pt x="12" y="49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5"/>
                  <a:pt x="24" y="128"/>
                  <a:pt x="28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8" y="128"/>
                  <a:pt x="92" y="125"/>
                  <a:pt x="92" y="12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8"/>
                  <a:pt x="100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4"/>
                  <a:pt x="109" y="20"/>
                  <a:pt x="104" y="20"/>
                </a:cubicBezTo>
                <a:close/>
                <a:moveTo>
                  <a:pt x="20" y="8"/>
                </a:moveTo>
                <a:cubicBezTo>
                  <a:pt x="92" y="8"/>
                  <a:pt x="92" y="8"/>
                  <a:pt x="92" y="8"/>
                </a:cubicBezTo>
                <a:cubicBezTo>
                  <a:pt x="96" y="20"/>
                  <a:pt x="96" y="20"/>
                  <a:pt x="96" y="20"/>
                </a:cubicBezTo>
                <a:cubicBezTo>
                  <a:pt x="16" y="20"/>
                  <a:pt x="16" y="20"/>
                  <a:pt x="16" y="20"/>
                </a:cubicBezTo>
                <a:lnTo>
                  <a:pt x="20" y="8"/>
                </a:lnTo>
                <a:close/>
                <a:moveTo>
                  <a:pt x="28" y="120"/>
                </a:moveTo>
                <a:cubicBezTo>
                  <a:pt x="27" y="108"/>
                  <a:pt x="27" y="108"/>
                  <a:pt x="27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4" y="120"/>
                  <a:pt x="84" y="120"/>
                  <a:pt x="84" y="120"/>
                </a:cubicBezTo>
                <a:lnTo>
                  <a:pt x="28" y="120"/>
                </a:lnTo>
                <a:close/>
                <a:moveTo>
                  <a:pt x="86" y="104"/>
                </a:moveTo>
                <a:cubicBezTo>
                  <a:pt x="26" y="104"/>
                  <a:pt x="26" y="104"/>
                  <a:pt x="26" y="104"/>
                </a:cubicBezTo>
                <a:cubicBezTo>
                  <a:pt x="22" y="64"/>
                  <a:pt x="22" y="64"/>
                  <a:pt x="22" y="64"/>
                </a:cubicBezTo>
                <a:cubicBezTo>
                  <a:pt x="90" y="64"/>
                  <a:pt x="90" y="64"/>
                  <a:pt x="90" y="64"/>
                </a:cubicBezTo>
                <a:lnTo>
                  <a:pt x="86" y="104"/>
                </a:lnTo>
                <a:close/>
                <a:moveTo>
                  <a:pt x="91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20" y="48"/>
                  <a:pt x="20" y="48"/>
                  <a:pt x="20" y="48"/>
                </a:cubicBezTo>
                <a:cubicBezTo>
                  <a:pt x="92" y="48"/>
                  <a:pt x="92" y="48"/>
                  <a:pt x="92" y="48"/>
                </a:cubicBezTo>
                <a:lnTo>
                  <a:pt x="91" y="60"/>
                </a:lnTo>
                <a:close/>
                <a:moveTo>
                  <a:pt x="104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104" y="28"/>
                  <a:pt x="104" y="28"/>
                  <a:pt x="104" y="28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87" name="Group 163"/>
          <p:cNvGrpSpPr/>
          <p:nvPr/>
        </p:nvGrpSpPr>
        <p:grpSpPr>
          <a:xfrm>
            <a:off x="8136232" y="2373013"/>
            <a:ext cx="383276" cy="333061"/>
            <a:chOff x="6338888" y="2754313"/>
            <a:chExt cx="481013" cy="420688"/>
          </a:xfrm>
          <a:solidFill>
            <a:srgbClr val="FFFFFF"/>
          </a:solidFill>
        </p:grpSpPr>
        <p:sp>
          <p:nvSpPr>
            <p:cNvPr id="388" name="Freeform 7"/>
            <p:cNvSpPr>
              <a:spLocks noEditPoints="1"/>
            </p:cNvSpPr>
            <p:nvPr/>
          </p:nvSpPr>
          <p:spPr bwMode="auto">
            <a:xfrm>
              <a:off x="6338888" y="2754313"/>
              <a:ext cx="481013" cy="420688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9" name="Freeform 8"/>
            <p:cNvSpPr>
              <a:spLocks noEditPoints="1"/>
            </p:cNvSpPr>
            <p:nvPr/>
          </p:nvSpPr>
          <p:spPr bwMode="auto">
            <a:xfrm>
              <a:off x="6394451" y="2814638"/>
              <a:ext cx="368300" cy="269875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0" name="Group 165"/>
          <p:cNvGrpSpPr/>
          <p:nvPr/>
        </p:nvGrpSpPr>
        <p:grpSpPr>
          <a:xfrm>
            <a:off x="6992681" y="3683039"/>
            <a:ext cx="181598" cy="240845"/>
            <a:chOff x="5437188" y="1762125"/>
            <a:chExt cx="360363" cy="481013"/>
          </a:xfrm>
          <a:solidFill>
            <a:srgbClr val="FFFFFF"/>
          </a:solidFill>
        </p:grpSpPr>
        <p:sp>
          <p:nvSpPr>
            <p:cNvPr id="391" name="Freeform 9"/>
            <p:cNvSpPr>
              <a:spLocks noEditPoints="1"/>
            </p:cNvSpPr>
            <p:nvPr/>
          </p:nvSpPr>
          <p:spPr bwMode="auto">
            <a:xfrm>
              <a:off x="5437188" y="1762125"/>
              <a:ext cx="360363" cy="481013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92" name="Freeform 10"/>
            <p:cNvSpPr/>
            <p:nvPr/>
          </p:nvSpPr>
          <p:spPr bwMode="auto">
            <a:xfrm>
              <a:off x="5586413" y="2047875"/>
              <a:ext cx="60325" cy="90488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3" name="Group 166"/>
          <p:cNvGrpSpPr/>
          <p:nvPr/>
        </p:nvGrpSpPr>
        <p:grpSpPr>
          <a:xfrm rot="19800000">
            <a:off x="5038829" y="1637265"/>
            <a:ext cx="302344" cy="223583"/>
            <a:chOff x="3452813" y="1822450"/>
            <a:chExt cx="484188" cy="360363"/>
          </a:xfrm>
          <a:solidFill>
            <a:srgbClr val="FFFFFF"/>
          </a:solidFill>
        </p:grpSpPr>
        <p:sp>
          <p:nvSpPr>
            <p:cNvPr id="394" name="Freeform 11"/>
            <p:cNvSpPr>
              <a:spLocks noEditPoints="1"/>
            </p:cNvSpPr>
            <p:nvPr/>
          </p:nvSpPr>
          <p:spPr bwMode="auto">
            <a:xfrm>
              <a:off x="3452813" y="1822450"/>
              <a:ext cx="484188" cy="360363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95" name="Freeform 12"/>
            <p:cNvSpPr>
              <a:spLocks noEditPoints="1"/>
            </p:cNvSpPr>
            <p:nvPr/>
          </p:nvSpPr>
          <p:spPr bwMode="auto">
            <a:xfrm>
              <a:off x="3752851" y="1957388"/>
              <a:ext cx="90488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6" name="Group 162"/>
          <p:cNvGrpSpPr/>
          <p:nvPr/>
        </p:nvGrpSpPr>
        <p:grpSpPr>
          <a:xfrm>
            <a:off x="7181494" y="1821949"/>
            <a:ext cx="335209" cy="380821"/>
            <a:chOff x="3482976" y="800100"/>
            <a:chExt cx="420688" cy="481013"/>
          </a:xfrm>
          <a:solidFill>
            <a:srgbClr val="FFFFFF"/>
          </a:solidFill>
        </p:grpSpPr>
        <p:sp>
          <p:nvSpPr>
            <p:cNvPr id="397" name="Freeform 13"/>
            <p:cNvSpPr>
              <a:spLocks noEditPoints="1"/>
            </p:cNvSpPr>
            <p:nvPr/>
          </p:nvSpPr>
          <p:spPr bwMode="auto">
            <a:xfrm>
              <a:off x="3482976" y="800100"/>
              <a:ext cx="420688" cy="481013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98" name="Freeform 14"/>
            <p:cNvSpPr>
              <a:spLocks noEditPoints="1"/>
            </p:cNvSpPr>
            <p:nvPr/>
          </p:nvSpPr>
          <p:spPr bwMode="auto">
            <a:xfrm>
              <a:off x="3573463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99" name="Freeform 15"/>
            <p:cNvSpPr>
              <a:spLocks noEditPoints="1"/>
            </p:cNvSpPr>
            <p:nvPr/>
          </p:nvSpPr>
          <p:spPr bwMode="auto">
            <a:xfrm>
              <a:off x="3663951" y="995363"/>
              <a:ext cx="58738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0" name="Freeform 16"/>
            <p:cNvSpPr>
              <a:spLocks noEditPoints="1"/>
            </p:cNvSpPr>
            <p:nvPr/>
          </p:nvSpPr>
          <p:spPr bwMode="auto">
            <a:xfrm>
              <a:off x="3752851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01" name="Freeform 20"/>
          <p:cNvSpPr>
            <a:spLocks noEditPoints="1"/>
          </p:cNvSpPr>
          <p:nvPr/>
        </p:nvSpPr>
        <p:spPr bwMode="auto">
          <a:xfrm>
            <a:off x="4338068" y="2420851"/>
            <a:ext cx="222452" cy="545159"/>
          </a:xfrm>
          <a:custGeom>
            <a:avLst/>
            <a:gdLst>
              <a:gd name="T0" fmla="*/ 294 w 358"/>
              <a:gd name="T1" fmla="*/ 57 h 883"/>
              <a:gd name="T2" fmla="*/ 263 w 358"/>
              <a:gd name="T3" fmla="*/ 0 h 883"/>
              <a:gd name="T4" fmla="*/ 97 w 358"/>
              <a:gd name="T5" fmla="*/ 0 h 883"/>
              <a:gd name="T6" fmla="*/ 64 w 358"/>
              <a:gd name="T7" fmla="*/ 54 h 883"/>
              <a:gd name="T8" fmla="*/ 102 w 358"/>
              <a:gd name="T9" fmla="*/ 181 h 883"/>
              <a:gd name="T10" fmla="*/ 0 w 358"/>
              <a:gd name="T11" fmla="*/ 687 h 883"/>
              <a:gd name="T12" fmla="*/ 180 w 358"/>
              <a:gd name="T13" fmla="*/ 883 h 883"/>
              <a:gd name="T14" fmla="*/ 358 w 358"/>
              <a:gd name="T15" fmla="*/ 687 h 883"/>
              <a:gd name="T16" fmla="*/ 256 w 358"/>
              <a:gd name="T17" fmla="*/ 181 h 883"/>
              <a:gd name="T18" fmla="*/ 294 w 358"/>
              <a:gd name="T19" fmla="*/ 57 h 883"/>
              <a:gd name="T20" fmla="*/ 121 w 358"/>
              <a:gd name="T21" fmla="*/ 45 h 883"/>
              <a:gd name="T22" fmla="*/ 237 w 358"/>
              <a:gd name="T23" fmla="*/ 45 h 883"/>
              <a:gd name="T24" fmla="*/ 247 w 358"/>
              <a:gd name="T25" fmla="*/ 62 h 883"/>
              <a:gd name="T26" fmla="*/ 216 w 358"/>
              <a:gd name="T27" fmla="*/ 157 h 883"/>
              <a:gd name="T28" fmla="*/ 142 w 358"/>
              <a:gd name="T29" fmla="*/ 157 h 883"/>
              <a:gd name="T30" fmla="*/ 111 w 358"/>
              <a:gd name="T31" fmla="*/ 62 h 883"/>
              <a:gd name="T32" fmla="*/ 121 w 358"/>
              <a:gd name="T33" fmla="*/ 45 h 883"/>
              <a:gd name="T34" fmla="*/ 78 w 358"/>
              <a:gd name="T35" fmla="*/ 523 h 883"/>
              <a:gd name="T36" fmla="*/ 268 w 358"/>
              <a:gd name="T37" fmla="*/ 721 h 883"/>
              <a:gd name="T38" fmla="*/ 232 w 358"/>
              <a:gd name="T39" fmla="*/ 759 h 883"/>
              <a:gd name="T40" fmla="*/ 64 w 358"/>
              <a:gd name="T41" fmla="*/ 592 h 883"/>
              <a:gd name="T42" fmla="*/ 78 w 358"/>
              <a:gd name="T43" fmla="*/ 523 h 883"/>
              <a:gd name="T44" fmla="*/ 83 w 358"/>
              <a:gd name="T45" fmla="*/ 497 h 883"/>
              <a:gd name="T46" fmla="*/ 97 w 358"/>
              <a:gd name="T47" fmla="*/ 428 h 883"/>
              <a:gd name="T48" fmla="*/ 303 w 358"/>
              <a:gd name="T49" fmla="*/ 645 h 883"/>
              <a:gd name="T50" fmla="*/ 311 w 358"/>
              <a:gd name="T51" fmla="*/ 673 h 883"/>
              <a:gd name="T52" fmla="*/ 282 w 358"/>
              <a:gd name="T53" fmla="*/ 704 h 883"/>
              <a:gd name="T54" fmla="*/ 83 w 358"/>
              <a:gd name="T55" fmla="*/ 497 h 883"/>
              <a:gd name="T56" fmla="*/ 102 w 358"/>
              <a:gd name="T57" fmla="*/ 402 h 883"/>
              <a:gd name="T58" fmla="*/ 116 w 358"/>
              <a:gd name="T59" fmla="*/ 338 h 883"/>
              <a:gd name="T60" fmla="*/ 275 w 358"/>
              <a:gd name="T61" fmla="*/ 497 h 883"/>
              <a:gd name="T62" fmla="*/ 296 w 358"/>
              <a:gd name="T63" fmla="*/ 604 h 883"/>
              <a:gd name="T64" fmla="*/ 102 w 358"/>
              <a:gd name="T65" fmla="*/ 402 h 883"/>
              <a:gd name="T66" fmla="*/ 121 w 358"/>
              <a:gd name="T67" fmla="*/ 311 h 883"/>
              <a:gd name="T68" fmla="*/ 135 w 358"/>
              <a:gd name="T69" fmla="*/ 240 h 883"/>
              <a:gd name="T70" fmla="*/ 247 w 358"/>
              <a:gd name="T71" fmla="*/ 359 h 883"/>
              <a:gd name="T72" fmla="*/ 266 w 358"/>
              <a:gd name="T73" fmla="*/ 457 h 883"/>
              <a:gd name="T74" fmla="*/ 121 w 358"/>
              <a:gd name="T75" fmla="*/ 311 h 883"/>
              <a:gd name="T76" fmla="*/ 59 w 358"/>
              <a:gd name="T77" fmla="*/ 618 h 883"/>
              <a:gd name="T78" fmla="*/ 218 w 358"/>
              <a:gd name="T79" fmla="*/ 776 h 883"/>
              <a:gd name="T80" fmla="*/ 180 w 358"/>
              <a:gd name="T81" fmla="*/ 816 h 883"/>
              <a:gd name="T82" fmla="*/ 47 w 358"/>
              <a:gd name="T83" fmla="*/ 673 h 883"/>
              <a:gd name="T84" fmla="*/ 59 w 358"/>
              <a:gd name="T85" fmla="*/ 618 h 883"/>
              <a:gd name="T86" fmla="*/ 216 w 358"/>
              <a:gd name="T87" fmla="*/ 202 h 883"/>
              <a:gd name="T88" fmla="*/ 239 w 358"/>
              <a:gd name="T89" fmla="*/ 316 h 883"/>
              <a:gd name="T90" fmla="*/ 140 w 358"/>
              <a:gd name="T91" fmla="*/ 214 h 883"/>
              <a:gd name="T92" fmla="*/ 142 w 358"/>
              <a:gd name="T93" fmla="*/ 202 h 883"/>
              <a:gd name="T94" fmla="*/ 216 w 358"/>
              <a:gd name="T95" fmla="*/ 20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8" h="883">
                <a:moveTo>
                  <a:pt x="294" y="57"/>
                </a:moveTo>
                <a:lnTo>
                  <a:pt x="263" y="0"/>
                </a:lnTo>
                <a:lnTo>
                  <a:pt x="97" y="0"/>
                </a:lnTo>
                <a:lnTo>
                  <a:pt x="64" y="54"/>
                </a:lnTo>
                <a:lnTo>
                  <a:pt x="102" y="181"/>
                </a:lnTo>
                <a:lnTo>
                  <a:pt x="0" y="687"/>
                </a:lnTo>
                <a:lnTo>
                  <a:pt x="180" y="883"/>
                </a:lnTo>
                <a:lnTo>
                  <a:pt x="358" y="687"/>
                </a:lnTo>
                <a:lnTo>
                  <a:pt x="256" y="181"/>
                </a:lnTo>
                <a:lnTo>
                  <a:pt x="294" y="57"/>
                </a:lnTo>
                <a:close/>
                <a:moveTo>
                  <a:pt x="121" y="45"/>
                </a:moveTo>
                <a:lnTo>
                  <a:pt x="237" y="45"/>
                </a:lnTo>
                <a:lnTo>
                  <a:pt x="247" y="62"/>
                </a:lnTo>
                <a:lnTo>
                  <a:pt x="216" y="157"/>
                </a:lnTo>
                <a:lnTo>
                  <a:pt x="142" y="157"/>
                </a:lnTo>
                <a:lnTo>
                  <a:pt x="111" y="62"/>
                </a:lnTo>
                <a:lnTo>
                  <a:pt x="121" y="45"/>
                </a:lnTo>
                <a:close/>
                <a:moveTo>
                  <a:pt x="78" y="523"/>
                </a:moveTo>
                <a:lnTo>
                  <a:pt x="268" y="721"/>
                </a:lnTo>
                <a:lnTo>
                  <a:pt x="232" y="759"/>
                </a:lnTo>
                <a:lnTo>
                  <a:pt x="64" y="592"/>
                </a:lnTo>
                <a:lnTo>
                  <a:pt x="78" y="523"/>
                </a:lnTo>
                <a:close/>
                <a:moveTo>
                  <a:pt x="83" y="497"/>
                </a:moveTo>
                <a:lnTo>
                  <a:pt x="97" y="428"/>
                </a:lnTo>
                <a:lnTo>
                  <a:pt x="303" y="645"/>
                </a:lnTo>
                <a:lnTo>
                  <a:pt x="311" y="673"/>
                </a:lnTo>
                <a:lnTo>
                  <a:pt x="282" y="704"/>
                </a:lnTo>
                <a:lnTo>
                  <a:pt x="83" y="497"/>
                </a:lnTo>
                <a:close/>
                <a:moveTo>
                  <a:pt x="102" y="402"/>
                </a:moveTo>
                <a:lnTo>
                  <a:pt x="116" y="338"/>
                </a:lnTo>
                <a:lnTo>
                  <a:pt x="275" y="497"/>
                </a:lnTo>
                <a:lnTo>
                  <a:pt x="296" y="604"/>
                </a:lnTo>
                <a:lnTo>
                  <a:pt x="102" y="402"/>
                </a:lnTo>
                <a:close/>
                <a:moveTo>
                  <a:pt x="121" y="311"/>
                </a:moveTo>
                <a:lnTo>
                  <a:pt x="135" y="240"/>
                </a:lnTo>
                <a:lnTo>
                  <a:pt x="247" y="359"/>
                </a:lnTo>
                <a:lnTo>
                  <a:pt x="266" y="457"/>
                </a:lnTo>
                <a:lnTo>
                  <a:pt x="121" y="311"/>
                </a:lnTo>
                <a:close/>
                <a:moveTo>
                  <a:pt x="59" y="618"/>
                </a:moveTo>
                <a:lnTo>
                  <a:pt x="218" y="776"/>
                </a:lnTo>
                <a:lnTo>
                  <a:pt x="180" y="816"/>
                </a:lnTo>
                <a:lnTo>
                  <a:pt x="47" y="673"/>
                </a:lnTo>
                <a:lnTo>
                  <a:pt x="59" y="618"/>
                </a:lnTo>
                <a:close/>
                <a:moveTo>
                  <a:pt x="216" y="202"/>
                </a:moveTo>
                <a:lnTo>
                  <a:pt x="239" y="316"/>
                </a:lnTo>
                <a:lnTo>
                  <a:pt x="140" y="214"/>
                </a:lnTo>
                <a:lnTo>
                  <a:pt x="142" y="202"/>
                </a:lnTo>
                <a:lnTo>
                  <a:pt x="216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02" name="Group 216"/>
          <p:cNvGrpSpPr/>
          <p:nvPr/>
        </p:nvGrpSpPr>
        <p:grpSpPr>
          <a:xfrm>
            <a:off x="5075483" y="3271055"/>
            <a:ext cx="408833" cy="472186"/>
            <a:chOff x="4038601" y="946150"/>
            <a:chExt cx="1055688" cy="1227138"/>
          </a:xfrm>
          <a:solidFill>
            <a:srgbClr val="FFFFFF"/>
          </a:solidFill>
        </p:grpSpPr>
        <p:sp>
          <p:nvSpPr>
            <p:cNvPr id="403" name="Freeform 21"/>
            <p:cNvSpPr>
              <a:spLocks noEditPoints="1"/>
            </p:cNvSpPr>
            <p:nvPr/>
          </p:nvSpPr>
          <p:spPr bwMode="auto">
            <a:xfrm>
              <a:off x="4038601" y="946150"/>
              <a:ext cx="1055688" cy="1227138"/>
            </a:xfrm>
            <a:custGeom>
              <a:avLst/>
              <a:gdLst>
                <a:gd name="T0" fmla="*/ 27 w 280"/>
                <a:gd name="T1" fmla="*/ 325 h 325"/>
                <a:gd name="T2" fmla="*/ 253 w 280"/>
                <a:gd name="T3" fmla="*/ 325 h 325"/>
                <a:gd name="T4" fmla="*/ 280 w 280"/>
                <a:gd name="T5" fmla="*/ 298 h 325"/>
                <a:gd name="T6" fmla="*/ 280 w 280"/>
                <a:gd name="T7" fmla="*/ 27 h 325"/>
                <a:gd name="T8" fmla="*/ 253 w 280"/>
                <a:gd name="T9" fmla="*/ 0 h 325"/>
                <a:gd name="T10" fmla="*/ 27 w 280"/>
                <a:gd name="T11" fmla="*/ 0 h 325"/>
                <a:gd name="T12" fmla="*/ 0 w 280"/>
                <a:gd name="T13" fmla="*/ 27 h 325"/>
                <a:gd name="T14" fmla="*/ 0 w 280"/>
                <a:gd name="T15" fmla="*/ 298 h 325"/>
                <a:gd name="T16" fmla="*/ 27 w 280"/>
                <a:gd name="T17" fmla="*/ 325 h 325"/>
                <a:gd name="T18" fmla="*/ 19 w 280"/>
                <a:gd name="T19" fmla="*/ 27 h 325"/>
                <a:gd name="T20" fmla="*/ 27 w 280"/>
                <a:gd name="T21" fmla="*/ 19 h 325"/>
                <a:gd name="T22" fmla="*/ 253 w 280"/>
                <a:gd name="T23" fmla="*/ 19 h 325"/>
                <a:gd name="T24" fmla="*/ 261 w 280"/>
                <a:gd name="T25" fmla="*/ 27 h 325"/>
                <a:gd name="T26" fmla="*/ 261 w 280"/>
                <a:gd name="T27" fmla="*/ 298 h 325"/>
                <a:gd name="T28" fmla="*/ 253 w 280"/>
                <a:gd name="T29" fmla="*/ 306 h 325"/>
                <a:gd name="T30" fmla="*/ 27 w 280"/>
                <a:gd name="T31" fmla="*/ 306 h 325"/>
                <a:gd name="T32" fmla="*/ 19 w 280"/>
                <a:gd name="T33" fmla="*/ 298 h 325"/>
                <a:gd name="T34" fmla="*/ 19 w 280"/>
                <a:gd name="T35" fmla="*/ 2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0" h="325">
                  <a:moveTo>
                    <a:pt x="27" y="325"/>
                  </a:moveTo>
                  <a:cubicBezTo>
                    <a:pt x="253" y="325"/>
                    <a:pt x="253" y="325"/>
                    <a:pt x="253" y="325"/>
                  </a:cubicBezTo>
                  <a:cubicBezTo>
                    <a:pt x="268" y="325"/>
                    <a:pt x="280" y="313"/>
                    <a:pt x="280" y="298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0" y="12"/>
                    <a:pt x="268" y="0"/>
                    <a:pt x="25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3"/>
                    <a:pt x="12" y="325"/>
                    <a:pt x="27" y="325"/>
                  </a:cubicBezTo>
                  <a:close/>
                  <a:moveTo>
                    <a:pt x="19" y="27"/>
                  </a:moveTo>
                  <a:cubicBezTo>
                    <a:pt x="19" y="23"/>
                    <a:pt x="22" y="19"/>
                    <a:pt x="27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7" y="19"/>
                    <a:pt x="261" y="23"/>
                    <a:pt x="261" y="27"/>
                  </a:cubicBezTo>
                  <a:cubicBezTo>
                    <a:pt x="261" y="298"/>
                    <a:pt x="261" y="298"/>
                    <a:pt x="261" y="298"/>
                  </a:cubicBezTo>
                  <a:cubicBezTo>
                    <a:pt x="261" y="303"/>
                    <a:pt x="257" y="306"/>
                    <a:pt x="253" y="306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2" y="306"/>
                    <a:pt x="19" y="303"/>
                    <a:pt x="19" y="298"/>
                  </a:cubicBezTo>
                  <a:lnTo>
                    <a:pt x="1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4" name="Freeform 22"/>
            <p:cNvSpPr>
              <a:spLocks noEditPoints="1"/>
            </p:cNvSpPr>
            <p:nvPr/>
          </p:nvSpPr>
          <p:spPr bwMode="auto">
            <a:xfrm>
              <a:off x="4140201" y="1055688"/>
              <a:ext cx="852488" cy="265113"/>
            </a:xfrm>
            <a:custGeom>
              <a:avLst/>
              <a:gdLst>
                <a:gd name="T0" fmla="*/ 15 w 226"/>
                <a:gd name="T1" fmla="*/ 70 h 70"/>
                <a:gd name="T2" fmla="*/ 211 w 226"/>
                <a:gd name="T3" fmla="*/ 70 h 70"/>
                <a:gd name="T4" fmla="*/ 226 w 226"/>
                <a:gd name="T5" fmla="*/ 55 h 70"/>
                <a:gd name="T6" fmla="*/ 226 w 226"/>
                <a:gd name="T7" fmla="*/ 15 h 70"/>
                <a:gd name="T8" fmla="*/ 211 w 226"/>
                <a:gd name="T9" fmla="*/ 0 h 70"/>
                <a:gd name="T10" fmla="*/ 15 w 226"/>
                <a:gd name="T11" fmla="*/ 0 h 70"/>
                <a:gd name="T12" fmla="*/ 0 w 226"/>
                <a:gd name="T13" fmla="*/ 15 h 70"/>
                <a:gd name="T14" fmla="*/ 0 w 226"/>
                <a:gd name="T15" fmla="*/ 55 h 70"/>
                <a:gd name="T16" fmla="*/ 15 w 226"/>
                <a:gd name="T17" fmla="*/ 70 h 70"/>
                <a:gd name="T18" fmla="*/ 9 w 226"/>
                <a:gd name="T19" fmla="*/ 15 h 70"/>
                <a:gd name="T20" fmla="*/ 15 w 226"/>
                <a:gd name="T21" fmla="*/ 9 h 70"/>
                <a:gd name="T22" fmla="*/ 211 w 226"/>
                <a:gd name="T23" fmla="*/ 9 h 70"/>
                <a:gd name="T24" fmla="*/ 216 w 226"/>
                <a:gd name="T25" fmla="*/ 15 h 70"/>
                <a:gd name="T26" fmla="*/ 216 w 226"/>
                <a:gd name="T27" fmla="*/ 55 h 70"/>
                <a:gd name="T28" fmla="*/ 211 w 226"/>
                <a:gd name="T29" fmla="*/ 61 h 70"/>
                <a:gd name="T30" fmla="*/ 15 w 226"/>
                <a:gd name="T31" fmla="*/ 61 h 70"/>
                <a:gd name="T32" fmla="*/ 9 w 226"/>
                <a:gd name="T33" fmla="*/ 55 h 70"/>
                <a:gd name="T34" fmla="*/ 9 w 226"/>
                <a:gd name="T35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70">
                  <a:moveTo>
                    <a:pt x="15" y="70"/>
                  </a:moveTo>
                  <a:cubicBezTo>
                    <a:pt x="211" y="70"/>
                    <a:pt x="211" y="70"/>
                    <a:pt x="211" y="70"/>
                  </a:cubicBezTo>
                  <a:cubicBezTo>
                    <a:pt x="219" y="70"/>
                    <a:pt x="226" y="64"/>
                    <a:pt x="226" y="5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6"/>
                    <a:pt x="219" y="0"/>
                    <a:pt x="21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0"/>
                    <a:pt x="15" y="70"/>
                  </a:cubicBezTo>
                  <a:close/>
                  <a:moveTo>
                    <a:pt x="9" y="15"/>
                  </a:moveTo>
                  <a:cubicBezTo>
                    <a:pt x="9" y="11"/>
                    <a:pt x="12" y="9"/>
                    <a:pt x="15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4" y="9"/>
                    <a:pt x="216" y="11"/>
                    <a:pt x="216" y="1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59"/>
                    <a:pt x="214" y="61"/>
                    <a:pt x="211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2" y="61"/>
                    <a:pt x="9" y="59"/>
                    <a:pt x="9" y="55"/>
                  </a:cubicBez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5" name="Rectangle 23"/>
            <p:cNvSpPr>
              <a:spLocks noChangeArrowheads="1"/>
            </p:cNvSpPr>
            <p:nvPr/>
          </p:nvSpPr>
          <p:spPr bwMode="auto">
            <a:xfrm>
              <a:off x="4537076" y="1127125"/>
              <a:ext cx="47625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6" name="Rectangle 24"/>
            <p:cNvSpPr>
              <a:spLocks noChangeArrowheads="1"/>
            </p:cNvSpPr>
            <p:nvPr/>
          </p:nvSpPr>
          <p:spPr bwMode="auto">
            <a:xfrm>
              <a:off x="462280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7" name="Rectangle 25"/>
            <p:cNvSpPr>
              <a:spLocks noChangeArrowheads="1"/>
            </p:cNvSpPr>
            <p:nvPr/>
          </p:nvSpPr>
          <p:spPr bwMode="auto">
            <a:xfrm>
              <a:off x="470535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8" name="Rectangle 26"/>
            <p:cNvSpPr>
              <a:spLocks noChangeArrowheads="1"/>
            </p:cNvSpPr>
            <p:nvPr/>
          </p:nvSpPr>
          <p:spPr bwMode="auto">
            <a:xfrm>
              <a:off x="4789488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" name="Rectangle 27"/>
            <p:cNvSpPr>
              <a:spLocks noChangeArrowheads="1"/>
            </p:cNvSpPr>
            <p:nvPr/>
          </p:nvSpPr>
          <p:spPr bwMode="auto">
            <a:xfrm>
              <a:off x="4875213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0" name="Freeform 28"/>
            <p:cNvSpPr>
              <a:spLocks noEditPoints="1"/>
            </p:cNvSpPr>
            <p:nvPr/>
          </p:nvSpPr>
          <p:spPr bwMode="auto">
            <a:xfrm>
              <a:off x="4175126" y="1419225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1" name="Freeform 29"/>
            <p:cNvSpPr>
              <a:spLocks noEditPoints="1"/>
            </p:cNvSpPr>
            <p:nvPr/>
          </p:nvSpPr>
          <p:spPr bwMode="auto">
            <a:xfrm>
              <a:off x="4381501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2" name="Freeform 30"/>
            <p:cNvSpPr>
              <a:spLocks noEditPoints="1"/>
            </p:cNvSpPr>
            <p:nvPr/>
          </p:nvSpPr>
          <p:spPr bwMode="auto">
            <a:xfrm>
              <a:off x="4589463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3" name="Freeform 31"/>
            <p:cNvSpPr>
              <a:spLocks noEditPoints="1"/>
            </p:cNvSpPr>
            <p:nvPr/>
          </p:nvSpPr>
          <p:spPr bwMode="auto">
            <a:xfrm>
              <a:off x="4795838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4" name="Freeform 32"/>
            <p:cNvSpPr>
              <a:spLocks noEditPoints="1"/>
            </p:cNvSpPr>
            <p:nvPr/>
          </p:nvSpPr>
          <p:spPr bwMode="auto">
            <a:xfrm>
              <a:off x="4381501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5" name="Freeform 33"/>
            <p:cNvSpPr>
              <a:spLocks noEditPoints="1"/>
            </p:cNvSpPr>
            <p:nvPr/>
          </p:nvSpPr>
          <p:spPr bwMode="auto">
            <a:xfrm>
              <a:off x="4589463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6" name="Freeform 34"/>
            <p:cNvSpPr>
              <a:spLocks noEditPoints="1"/>
            </p:cNvSpPr>
            <p:nvPr/>
          </p:nvSpPr>
          <p:spPr bwMode="auto">
            <a:xfrm>
              <a:off x="4795838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7" name="Freeform 35"/>
            <p:cNvSpPr>
              <a:spLocks noEditPoints="1"/>
            </p:cNvSpPr>
            <p:nvPr/>
          </p:nvSpPr>
          <p:spPr bwMode="auto">
            <a:xfrm>
              <a:off x="4175126" y="1625600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8" name="Freeform 36"/>
            <p:cNvSpPr>
              <a:spLocks noEditPoints="1"/>
            </p:cNvSpPr>
            <p:nvPr/>
          </p:nvSpPr>
          <p:spPr bwMode="auto">
            <a:xfrm>
              <a:off x="4381501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9" name="Freeform 37"/>
            <p:cNvSpPr>
              <a:spLocks noEditPoints="1"/>
            </p:cNvSpPr>
            <p:nvPr/>
          </p:nvSpPr>
          <p:spPr bwMode="auto">
            <a:xfrm>
              <a:off x="4589463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0" name="Freeform 38"/>
            <p:cNvSpPr>
              <a:spLocks noEditPoints="1"/>
            </p:cNvSpPr>
            <p:nvPr/>
          </p:nvSpPr>
          <p:spPr bwMode="auto">
            <a:xfrm>
              <a:off x="4795838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1" name="Freeform 39"/>
            <p:cNvSpPr>
              <a:spLocks noEditPoints="1"/>
            </p:cNvSpPr>
            <p:nvPr/>
          </p:nvSpPr>
          <p:spPr bwMode="auto">
            <a:xfrm>
              <a:off x="4175126" y="1833563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22" name="Freeform 43"/>
          <p:cNvSpPr>
            <a:spLocks noEditPoints="1"/>
          </p:cNvSpPr>
          <p:nvPr/>
        </p:nvSpPr>
        <p:spPr bwMode="auto">
          <a:xfrm>
            <a:off x="5082078" y="2097427"/>
            <a:ext cx="280920" cy="279121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23" name="Group 226"/>
          <p:cNvGrpSpPr/>
          <p:nvPr/>
        </p:nvGrpSpPr>
        <p:grpSpPr>
          <a:xfrm>
            <a:off x="4981950" y="2523567"/>
            <a:ext cx="217170" cy="203003"/>
            <a:chOff x="4265613" y="985838"/>
            <a:chExt cx="241300" cy="227013"/>
          </a:xfrm>
          <a:solidFill>
            <a:srgbClr val="FFFFFF"/>
          </a:solidFill>
        </p:grpSpPr>
        <p:sp>
          <p:nvSpPr>
            <p:cNvPr id="424" name="Freeform 44"/>
            <p:cNvSpPr/>
            <p:nvPr/>
          </p:nvSpPr>
          <p:spPr bwMode="auto">
            <a:xfrm>
              <a:off x="4265613" y="985838"/>
              <a:ext cx="241300" cy="90488"/>
            </a:xfrm>
            <a:custGeom>
              <a:avLst/>
              <a:gdLst>
                <a:gd name="T0" fmla="*/ 59 w 64"/>
                <a:gd name="T1" fmla="*/ 8 h 24"/>
                <a:gd name="T2" fmla="*/ 32 w 64"/>
                <a:gd name="T3" fmla="*/ 0 h 24"/>
                <a:gd name="T4" fmla="*/ 5 w 64"/>
                <a:gd name="T5" fmla="*/ 8 h 24"/>
                <a:gd name="T6" fmla="*/ 0 w 64"/>
                <a:gd name="T7" fmla="*/ 16 h 24"/>
                <a:gd name="T8" fmla="*/ 0 w 64"/>
                <a:gd name="T9" fmla="*/ 20 h 24"/>
                <a:gd name="T10" fmla="*/ 4 w 64"/>
                <a:gd name="T11" fmla="*/ 24 h 24"/>
                <a:gd name="T12" fmla="*/ 12 w 64"/>
                <a:gd name="T13" fmla="*/ 24 h 24"/>
                <a:gd name="T14" fmla="*/ 16 w 64"/>
                <a:gd name="T15" fmla="*/ 20 h 24"/>
                <a:gd name="T16" fmla="*/ 18 w 64"/>
                <a:gd name="T17" fmla="*/ 13 h 24"/>
                <a:gd name="T18" fmla="*/ 32 w 64"/>
                <a:gd name="T19" fmla="*/ 8 h 24"/>
                <a:gd name="T20" fmla="*/ 46 w 64"/>
                <a:gd name="T21" fmla="*/ 13 h 24"/>
                <a:gd name="T22" fmla="*/ 48 w 64"/>
                <a:gd name="T23" fmla="*/ 20 h 24"/>
                <a:gd name="T24" fmla="*/ 52 w 64"/>
                <a:gd name="T25" fmla="*/ 24 h 24"/>
                <a:gd name="T26" fmla="*/ 60 w 64"/>
                <a:gd name="T27" fmla="*/ 24 h 24"/>
                <a:gd name="T28" fmla="*/ 64 w 64"/>
                <a:gd name="T29" fmla="*/ 20 h 24"/>
                <a:gd name="T30" fmla="*/ 64 w 64"/>
                <a:gd name="T31" fmla="*/ 16 h 24"/>
                <a:gd name="T32" fmla="*/ 59 w 64"/>
                <a:gd name="T3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24">
                  <a:moveTo>
                    <a:pt x="59" y="8"/>
                  </a:moveTo>
                  <a:cubicBezTo>
                    <a:pt x="55" y="4"/>
                    <a:pt x="48" y="0"/>
                    <a:pt x="32" y="0"/>
                  </a:cubicBezTo>
                  <a:cubicBezTo>
                    <a:pt x="16" y="0"/>
                    <a:pt x="10" y="4"/>
                    <a:pt x="5" y="8"/>
                  </a:cubicBezTo>
                  <a:cubicBezTo>
                    <a:pt x="2" y="11"/>
                    <a:pt x="0" y="12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6" y="22"/>
                    <a:pt x="16" y="20"/>
                  </a:cubicBezTo>
                  <a:cubicBezTo>
                    <a:pt x="16" y="18"/>
                    <a:pt x="16" y="16"/>
                    <a:pt x="18" y="13"/>
                  </a:cubicBezTo>
                  <a:cubicBezTo>
                    <a:pt x="20" y="11"/>
                    <a:pt x="24" y="8"/>
                    <a:pt x="32" y="8"/>
                  </a:cubicBezTo>
                  <a:cubicBezTo>
                    <a:pt x="40" y="8"/>
                    <a:pt x="44" y="11"/>
                    <a:pt x="46" y="13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4" y="22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2" y="11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5" name="Oval 45"/>
            <p:cNvSpPr>
              <a:spLocks noChangeArrowheads="1"/>
            </p:cNvSpPr>
            <p:nvPr/>
          </p:nvSpPr>
          <p:spPr bwMode="auto">
            <a:xfrm>
              <a:off x="4356100" y="11223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6" name="Freeform 46"/>
            <p:cNvSpPr>
              <a:spLocks noEditPoints="1"/>
            </p:cNvSpPr>
            <p:nvPr/>
          </p:nvSpPr>
          <p:spPr bwMode="auto">
            <a:xfrm>
              <a:off x="4281488" y="1046163"/>
              <a:ext cx="211138" cy="166688"/>
            </a:xfrm>
            <a:custGeom>
              <a:avLst/>
              <a:gdLst>
                <a:gd name="T0" fmla="*/ 42 w 56"/>
                <a:gd name="T1" fmla="*/ 8 h 44"/>
                <a:gd name="T2" fmla="*/ 40 w 56"/>
                <a:gd name="T3" fmla="*/ 8 h 44"/>
                <a:gd name="T4" fmla="*/ 40 w 56"/>
                <a:gd name="T5" fmla="*/ 3 h 44"/>
                <a:gd name="T6" fmla="*/ 36 w 56"/>
                <a:gd name="T7" fmla="*/ 0 h 44"/>
                <a:gd name="T8" fmla="*/ 32 w 56"/>
                <a:gd name="T9" fmla="*/ 3 h 44"/>
                <a:gd name="T10" fmla="*/ 32 w 56"/>
                <a:gd name="T11" fmla="*/ 8 h 44"/>
                <a:gd name="T12" fmla="*/ 24 w 56"/>
                <a:gd name="T13" fmla="*/ 8 h 44"/>
                <a:gd name="T14" fmla="*/ 24 w 56"/>
                <a:gd name="T15" fmla="*/ 3 h 44"/>
                <a:gd name="T16" fmla="*/ 20 w 56"/>
                <a:gd name="T17" fmla="*/ 0 h 44"/>
                <a:gd name="T18" fmla="*/ 16 w 56"/>
                <a:gd name="T19" fmla="*/ 3 h 44"/>
                <a:gd name="T20" fmla="*/ 16 w 56"/>
                <a:gd name="T21" fmla="*/ 8 h 44"/>
                <a:gd name="T22" fmla="*/ 14 w 56"/>
                <a:gd name="T23" fmla="*/ 8 h 44"/>
                <a:gd name="T24" fmla="*/ 11 w 56"/>
                <a:gd name="T25" fmla="*/ 10 h 44"/>
                <a:gd name="T26" fmla="*/ 0 w 56"/>
                <a:gd name="T27" fmla="*/ 32 h 44"/>
                <a:gd name="T28" fmla="*/ 0 w 56"/>
                <a:gd name="T29" fmla="*/ 40 h 44"/>
                <a:gd name="T30" fmla="*/ 4 w 56"/>
                <a:gd name="T31" fmla="*/ 44 h 44"/>
                <a:gd name="T32" fmla="*/ 52 w 56"/>
                <a:gd name="T33" fmla="*/ 44 h 44"/>
                <a:gd name="T34" fmla="*/ 56 w 56"/>
                <a:gd name="T35" fmla="*/ 40 h 44"/>
                <a:gd name="T36" fmla="*/ 56 w 56"/>
                <a:gd name="T37" fmla="*/ 32 h 44"/>
                <a:gd name="T38" fmla="*/ 45 w 56"/>
                <a:gd name="T39" fmla="*/ 10 h 44"/>
                <a:gd name="T40" fmla="*/ 42 w 56"/>
                <a:gd name="T41" fmla="*/ 8 h 44"/>
                <a:gd name="T42" fmla="*/ 28 w 56"/>
                <a:gd name="T43" fmla="*/ 40 h 44"/>
                <a:gd name="T44" fmla="*/ 16 w 56"/>
                <a:gd name="T45" fmla="*/ 28 h 44"/>
                <a:gd name="T46" fmla="*/ 28 w 56"/>
                <a:gd name="T47" fmla="*/ 16 h 44"/>
                <a:gd name="T48" fmla="*/ 40 w 56"/>
                <a:gd name="T49" fmla="*/ 28 h 44"/>
                <a:gd name="T50" fmla="*/ 28 w 56"/>
                <a:gd name="T5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4">
                  <a:moveTo>
                    <a:pt x="4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34" y="0"/>
                    <a:pt x="32" y="1"/>
                    <a:pt x="32" y="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8" y="14"/>
                    <a:pt x="0" y="27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37"/>
                    <a:pt x="56" y="32"/>
                    <a:pt x="56" y="32"/>
                  </a:cubicBezTo>
                  <a:cubicBezTo>
                    <a:pt x="56" y="25"/>
                    <a:pt x="48" y="14"/>
                    <a:pt x="45" y="10"/>
                  </a:cubicBezTo>
                  <a:cubicBezTo>
                    <a:pt x="44" y="9"/>
                    <a:pt x="43" y="8"/>
                    <a:pt x="42" y="8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7" name="Group 227"/>
          <p:cNvGrpSpPr/>
          <p:nvPr/>
        </p:nvGrpSpPr>
        <p:grpSpPr>
          <a:xfrm>
            <a:off x="7764454" y="2029634"/>
            <a:ext cx="288666" cy="302861"/>
            <a:chOff x="2349500" y="1939926"/>
            <a:chExt cx="227013" cy="239712"/>
          </a:xfrm>
          <a:solidFill>
            <a:srgbClr val="FFFFFF"/>
          </a:solidFill>
        </p:grpSpPr>
        <p:sp>
          <p:nvSpPr>
            <p:cNvPr id="428" name="Freeform 47"/>
            <p:cNvSpPr/>
            <p:nvPr/>
          </p:nvSpPr>
          <p:spPr bwMode="auto">
            <a:xfrm>
              <a:off x="2384425" y="1939926"/>
              <a:ext cx="192088" cy="166688"/>
            </a:xfrm>
            <a:custGeom>
              <a:avLst/>
              <a:gdLst>
                <a:gd name="T0" fmla="*/ 47 w 51"/>
                <a:gd name="T1" fmla="*/ 0 h 44"/>
                <a:gd name="T2" fmla="*/ 0 w 51"/>
                <a:gd name="T3" fmla="*/ 0 h 44"/>
                <a:gd name="T4" fmla="*/ 16 w 51"/>
                <a:gd name="T5" fmla="*/ 8 h 44"/>
                <a:gd name="T6" fmla="*/ 43 w 51"/>
                <a:gd name="T7" fmla="*/ 8 h 44"/>
                <a:gd name="T8" fmla="*/ 43 w 51"/>
                <a:gd name="T9" fmla="*/ 12 h 44"/>
                <a:gd name="T10" fmla="*/ 24 w 51"/>
                <a:gd name="T11" fmla="*/ 12 h 44"/>
                <a:gd name="T12" fmla="*/ 29 w 51"/>
                <a:gd name="T13" fmla="*/ 15 h 44"/>
                <a:gd name="T14" fmla="*/ 34 w 51"/>
                <a:gd name="T15" fmla="*/ 20 h 44"/>
                <a:gd name="T16" fmla="*/ 43 w 51"/>
                <a:gd name="T17" fmla="*/ 20 h 44"/>
                <a:gd name="T18" fmla="*/ 43 w 51"/>
                <a:gd name="T19" fmla="*/ 24 h 44"/>
                <a:gd name="T20" fmla="*/ 35 w 51"/>
                <a:gd name="T21" fmla="*/ 24 h 44"/>
                <a:gd name="T22" fmla="*/ 35 w 51"/>
                <a:gd name="T23" fmla="*/ 44 h 44"/>
                <a:gd name="T24" fmla="*/ 47 w 51"/>
                <a:gd name="T25" fmla="*/ 44 h 44"/>
                <a:gd name="T26" fmla="*/ 51 w 51"/>
                <a:gd name="T27" fmla="*/ 40 h 44"/>
                <a:gd name="T28" fmla="*/ 51 w 51"/>
                <a:gd name="T29" fmla="*/ 4 h 44"/>
                <a:gd name="T30" fmla="*/ 47 w 5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4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9" name="Freeform 48"/>
            <p:cNvSpPr>
              <a:spLocks noEditPoints="1"/>
            </p:cNvSpPr>
            <p:nvPr/>
          </p:nvSpPr>
          <p:spPr bwMode="auto">
            <a:xfrm>
              <a:off x="2349500" y="1944688"/>
              <a:ext cx="150813" cy="234950"/>
            </a:xfrm>
            <a:custGeom>
              <a:avLst/>
              <a:gdLst>
                <a:gd name="T0" fmla="*/ 36 w 40"/>
                <a:gd name="T1" fmla="*/ 17 h 62"/>
                <a:gd name="T2" fmla="*/ 4 w 40"/>
                <a:gd name="T3" fmla="*/ 1 h 62"/>
                <a:gd name="T4" fmla="*/ 2 w 40"/>
                <a:gd name="T5" fmla="*/ 0 h 62"/>
                <a:gd name="T6" fmla="*/ 0 w 40"/>
                <a:gd name="T7" fmla="*/ 3 h 62"/>
                <a:gd name="T8" fmla="*/ 0 w 40"/>
                <a:gd name="T9" fmla="*/ 39 h 62"/>
                <a:gd name="T10" fmla="*/ 4 w 40"/>
                <a:gd name="T11" fmla="*/ 45 h 62"/>
                <a:gd name="T12" fmla="*/ 36 w 40"/>
                <a:gd name="T13" fmla="*/ 61 h 62"/>
                <a:gd name="T14" fmla="*/ 38 w 40"/>
                <a:gd name="T15" fmla="*/ 62 h 62"/>
                <a:gd name="T16" fmla="*/ 40 w 40"/>
                <a:gd name="T17" fmla="*/ 59 h 62"/>
                <a:gd name="T18" fmla="*/ 40 w 40"/>
                <a:gd name="T19" fmla="*/ 23 h 62"/>
                <a:gd name="T20" fmla="*/ 36 w 40"/>
                <a:gd name="T21" fmla="*/ 17 h 62"/>
                <a:gd name="T22" fmla="*/ 28 w 40"/>
                <a:gd name="T23" fmla="*/ 43 h 62"/>
                <a:gd name="T24" fmla="*/ 24 w 40"/>
                <a:gd name="T25" fmla="*/ 37 h 62"/>
                <a:gd name="T26" fmla="*/ 28 w 40"/>
                <a:gd name="T27" fmla="*/ 31 h 62"/>
                <a:gd name="T28" fmla="*/ 32 w 40"/>
                <a:gd name="T29" fmla="*/ 37 h 62"/>
                <a:gd name="T30" fmla="*/ 28 w 40"/>
                <a:gd name="T3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62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0" name="Group 238"/>
          <p:cNvGrpSpPr/>
          <p:nvPr/>
        </p:nvGrpSpPr>
        <p:grpSpPr>
          <a:xfrm>
            <a:off x="7885329" y="2974822"/>
            <a:ext cx="351300" cy="340157"/>
            <a:chOff x="8535988" y="-15875"/>
            <a:chExt cx="249238" cy="242888"/>
          </a:xfrm>
          <a:solidFill>
            <a:srgbClr val="FFFFFF"/>
          </a:solidFill>
        </p:grpSpPr>
        <p:sp>
          <p:nvSpPr>
            <p:cNvPr id="431" name="Freeform 52"/>
            <p:cNvSpPr/>
            <p:nvPr/>
          </p:nvSpPr>
          <p:spPr bwMode="auto">
            <a:xfrm>
              <a:off x="8613775" y="79375"/>
              <a:ext cx="101600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2" name="Freeform 53"/>
            <p:cNvSpPr>
              <a:spLocks noEditPoints="1"/>
            </p:cNvSpPr>
            <p:nvPr/>
          </p:nvSpPr>
          <p:spPr bwMode="auto">
            <a:xfrm>
              <a:off x="8535988" y="-15875"/>
              <a:ext cx="249238" cy="242888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3" name="Group 237"/>
          <p:cNvGrpSpPr/>
          <p:nvPr/>
        </p:nvGrpSpPr>
        <p:grpSpPr>
          <a:xfrm>
            <a:off x="4422114" y="3143050"/>
            <a:ext cx="238139" cy="230584"/>
            <a:chOff x="8535988" y="952500"/>
            <a:chExt cx="249238" cy="242888"/>
          </a:xfrm>
          <a:solidFill>
            <a:srgbClr val="FFFFFF"/>
          </a:solidFill>
        </p:grpSpPr>
        <p:sp>
          <p:nvSpPr>
            <p:cNvPr id="434" name="Freeform 54"/>
            <p:cNvSpPr/>
            <p:nvPr/>
          </p:nvSpPr>
          <p:spPr bwMode="auto">
            <a:xfrm>
              <a:off x="8535988" y="1089025"/>
              <a:ext cx="109538" cy="44450"/>
            </a:xfrm>
            <a:custGeom>
              <a:avLst/>
              <a:gdLst>
                <a:gd name="T0" fmla="*/ 3 w 28"/>
                <a:gd name="T1" fmla="*/ 10 h 12"/>
                <a:gd name="T2" fmla="*/ 10 w 28"/>
                <a:gd name="T3" fmla="*/ 12 h 12"/>
                <a:gd name="T4" fmla="*/ 28 w 28"/>
                <a:gd name="T5" fmla="*/ 8 h 12"/>
                <a:gd name="T6" fmla="*/ 5 w 28"/>
                <a:gd name="T7" fmla="*/ 1 h 12"/>
                <a:gd name="T8" fmla="*/ 2 w 28"/>
                <a:gd name="T9" fmla="*/ 1 h 12"/>
                <a:gd name="T10" fmla="*/ 0 w 28"/>
                <a:gd name="T11" fmla="*/ 5 h 12"/>
                <a:gd name="T12" fmla="*/ 0 w 28"/>
                <a:gd name="T13" fmla="*/ 6 h 12"/>
                <a:gd name="T14" fmla="*/ 3 w 2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3" y="1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5" name="Freeform 55"/>
            <p:cNvSpPr/>
            <p:nvPr/>
          </p:nvSpPr>
          <p:spPr bwMode="auto">
            <a:xfrm>
              <a:off x="8704263" y="1157288"/>
              <a:ext cx="80963" cy="38100"/>
            </a:xfrm>
            <a:custGeom>
              <a:avLst/>
              <a:gdLst>
                <a:gd name="T0" fmla="*/ 18 w 21"/>
                <a:gd name="T1" fmla="*/ 0 h 10"/>
                <a:gd name="T2" fmla="*/ 18 w 21"/>
                <a:gd name="T3" fmla="*/ 0 h 10"/>
                <a:gd name="T4" fmla="*/ 0 w 21"/>
                <a:gd name="T5" fmla="*/ 5 h 10"/>
                <a:gd name="T6" fmla="*/ 16 w 21"/>
                <a:gd name="T7" fmla="*/ 10 h 10"/>
                <a:gd name="T8" fmla="*/ 19 w 21"/>
                <a:gd name="T9" fmla="*/ 9 h 10"/>
                <a:gd name="T10" fmla="*/ 21 w 21"/>
                <a:gd name="T11" fmla="*/ 6 h 10"/>
                <a:gd name="T12" fmla="*/ 21 w 21"/>
                <a:gd name="T13" fmla="*/ 4 h 10"/>
                <a:gd name="T14" fmla="*/ 18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0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6" name="Freeform 56"/>
            <p:cNvSpPr/>
            <p:nvPr/>
          </p:nvSpPr>
          <p:spPr bwMode="auto">
            <a:xfrm>
              <a:off x="8535988" y="1103313"/>
              <a:ext cx="249238" cy="92075"/>
            </a:xfrm>
            <a:custGeom>
              <a:avLst/>
              <a:gdLst>
                <a:gd name="T0" fmla="*/ 62 w 64"/>
                <a:gd name="T1" fmla="*/ 1 h 24"/>
                <a:gd name="T2" fmla="*/ 60 w 64"/>
                <a:gd name="T3" fmla="*/ 0 h 24"/>
                <a:gd name="T4" fmla="*/ 59 w 64"/>
                <a:gd name="T5" fmla="*/ 0 h 24"/>
                <a:gd name="T6" fmla="*/ 3 w 64"/>
                <a:gd name="T7" fmla="*/ 14 h 24"/>
                <a:gd name="T8" fmla="*/ 0 w 64"/>
                <a:gd name="T9" fmla="*/ 18 h 24"/>
                <a:gd name="T10" fmla="*/ 0 w 64"/>
                <a:gd name="T11" fmla="*/ 20 h 24"/>
                <a:gd name="T12" fmla="*/ 2 w 64"/>
                <a:gd name="T13" fmla="*/ 23 h 24"/>
                <a:gd name="T14" fmla="*/ 4 w 64"/>
                <a:gd name="T15" fmla="*/ 24 h 24"/>
                <a:gd name="T16" fmla="*/ 5 w 64"/>
                <a:gd name="T17" fmla="*/ 24 h 24"/>
                <a:gd name="T18" fmla="*/ 61 w 64"/>
                <a:gd name="T19" fmla="*/ 10 h 24"/>
                <a:gd name="T20" fmla="*/ 64 w 64"/>
                <a:gd name="T21" fmla="*/ 6 h 24"/>
                <a:gd name="T22" fmla="*/ 64 w 64"/>
                <a:gd name="T23" fmla="*/ 4 h 24"/>
                <a:gd name="T24" fmla="*/ 62 w 64"/>
                <a:gd name="T2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62" y="1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3" y="9"/>
                    <a:pt x="64" y="8"/>
                    <a:pt x="6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3" y="2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7" name="Freeform 57"/>
            <p:cNvSpPr>
              <a:spLocks noEditPoints="1"/>
            </p:cNvSpPr>
            <p:nvPr/>
          </p:nvSpPr>
          <p:spPr bwMode="auto">
            <a:xfrm>
              <a:off x="8589963" y="952500"/>
              <a:ext cx="144463" cy="166688"/>
            </a:xfrm>
            <a:custGeom>
              <a:avLst/>
              <a:gdLst>
                <a:gd name="T0" fmla="*/ 8 w 37"/>
                <a:gd name="T1" fmla="*/ 32 h 44"/>
                <a:gd name="T2" fmla="*/ 31 w 37"/>
                <a:gd name="T3" fmla="*/ 35 h 44"/>
                <a:gd name="T4" fmla="*/ 20 w 37"/>
                <a:gd name="T5" fmla="*/ 0 h 44"/>
                <a:gd name="T6" fmla="*/ 8 w 37"/>
                <a:gd name="T7" fmla="*/ 32 h 44"/>
                <a:gd name="T8" fmla="*/ 15 w 37"/>
                <a:gd name="T9" fmla="*/ 28 h 44"/>
                <a:gd name="T10" fmla="*/ 21 w 37"/>
                <a:gd name="T11" fmla="*/ 16 h 44"/>
                <a:gd name="T12" fmla="*/ 20 w 37"/>
                <a:gd name="T13" fmla="*/ 36 h 44"/>
                <a:gd name="T14" fmla="*/ 15 w 37"/>
                <a:gd name="T1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4">
                  <a:moveTo>
                    <a:pt x="8" y="32"/>
                  </a:moveTo>
                  <a:cubicBezTo>
                    <a:pt x="11" y="40"/>
                    <a:pt x="24" y="44"/>
                    <a:pt x="31" y="35"/>
                  </a:cubicBezTo>
                  <a:cubicBezTo>
                    <a:pt x="37" y="25"/>
                    <a:pt x="31" y="10"/>
                    <a:pt x="20" y="0"/>
                  </a:cubicBezTo>
                  <a:cubicBezTo>
                    <a:pt x="22" y="11"/>
                    <a:pt x="0" y="15"/>
                    <a:pt x="8" y="32"/>
                  </a:cubicBezTo>
                  <a:close/>
                  <a:moveTo>
                    <a:pt x="15" y="28"/>
                  </a:moveTo>
                  <a:cubicBezTo>
                    <a:pt x="17" y="26"/>
                    <a:pt x="21" y="24"/>
                    <a:pt x="21" y="16"/>
                  </a:cubicBezTo>
                  <a:cubicBezTo>
                    <a:pt x="31" y="22"/>
                    <a:pt x="27" y="38"/>
                    <a:pt x="20" y="36"/>
                  </a:cubicBezTo>
                  <a:cubicBezTo>
                    <a:pt x="13" y="35"/>
                    <a:pt x="13" y="3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8" name="Group 245"/>
          <p:cNvGrpSpPr/>
          <p:nvPr/>
        </p:nvGrpSpPr>
        <p:grpSpPr>
          <a:xfrm>
            <a:off x="4452611" y="1906537"/>
            <a:ext cx="175827" cy="198579"/>
            <a:chOff x="4854575" y="2103438"/>
            <a:chExt cx="220663" cy="250825"/>
          </a:xfrm>
          <a:solidFill>
            <a:srgbClr val="FFFFFF"/>
          </a:solidFill>
        </p:grpSpPr>
        <p:sp>
          <p:nvSpPr>
            <p:cNvPr id="439" name="Freeform 61"/>
            <p:cNvSpPr>
              <a:spLocks noEditPoints="1"/>
            </p:cNvSpPr>
            <p:nvPr/>
          </p:nvSpPr>
          <p:spPr bwMode="auto">
            <a:xfrm>
              <a:off x="4854575" y="2149475"/>
              <a:ext cx="220663" cy="204788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0" name="Freeform 62"/>
            <p:cNvSpPr/>
            <p:nvPr/>
          </p:nvSpPr>
          <p:spPr bwMode="auto">
            <a:xfrm>
              <a:off x="4902200" y="2103438"/>
              <a:ext cx="63500" cy="61913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1" name="Freeform 63"/>
            <p:cNvSpPr/>
            <p:nvPr/>
          </p:nvSpPr>
          <p:spPr bwMode="auto">
            <a:xfrm>
              <a:off x="4965700" y="2103438"/>
              <a:ext cx="79375" cy="61913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2" name="Group 254"/>
          <p:cNvGrpSpPr/>
          <p:nvPr/>
        </p:nvGrpSpPr>
        <p:grpSpPr>
          <a:xfrm>
            <a:off x="5727097" y="1561942"/>
            <a:ext cx="670619" cy="624387"/>
            <a:chOff x="9337676" y="650875"/>
            <a:chExt cx="227013" cy="212725"/>
          </a:xfrm>
          <a:solidFill>
            <a:srgbClr val="FFFFFF"/>
          </a:solidFill>
        </p:grpSpPr>
        <p:sp>
          <p:nvSpPr>
            <p:cNvPr id="443" name="Freeform 67"/>
            <p:cNvSpPr/>
            <p:nvPr/>
          </p:nvSpPr>
          <p:spPr bwMode="auto">
            <a:xfrm>
              <a:off x="9367838" y="833438"/>
              <a:ext cx="166688" cy="30162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4" name="Freeform 68"/>
            <p:cNvSpPr/>
            <p:nvPr/>
          </p:nvSpPr>
          <p:spPr bwMode="auto">
            <a:xfrm>
              <a:off x="9337676" y="650875"/>
              <a:ext cx="227013" cy="166687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5" name="Group 253"/>
          <p:cNvGrpSpPr/>
          <p:nvPr/>
        </p:nvGrpSpPr>
        <p:grpSpPr>
          <a:xfrm>
            <a:off x="6417152" y="2439216"/>
            <a:ext cx="259399" cy="298433"/>
            <a:chOff x="8355013" y="1108075"/>
            <a:chExt cx="211138" cy="244475"/>
          </a:xfrm>
          <a:solidFill>
            <a:srgbClr val="FFFFFF"/>
          </a:solidFill>
        </p:grpSpPr>
        <p:sp>
          <p:nvSpPr>
            <p:cNvPr id="446" name="Freeform 69"/>
            <p:cNvSpPr>
              <a:spLocks noEditPoints="1"/>
            </p:cNvSpPr>
            <p:nvPr/>
          </p:nvSpPr>
          <p:spPr bwMode="auto">
            <a:xfrm>
              <a:off x="8355013" y="1108075"/>
              <a:ext cx="211138" cy="122237"/>
            </a:xfrm>
            <a:custGeom>
              <a:avLst/>
              <a:gdLst>
                <a:gd name="T0" fmla="*/ 4 w 56"/>
                <a:gd name="T1" fmla="*/ 32 h 32"/>
                <a:gd name="T2" fmla="*/ 52 w 56"/>
                <a:gd name="T3" fmla="*/ 32 h 32"/>
                <a:gd name="T4" fmla="*/ 56 w 56"/>
                <a:gd name="T5" fmla="*/ 28 h 32"/>
                <a:gd name="T6" fmla="*/ 52 w 56"/>
                <a:gd name="T7" fmla="*/ 24 h 32"/>
                <a:gd name="T8" fmla="*/ 40 w 56"/>
                <a:gd name="T9" fmla="*/ 24 h 32"/>
                <a:gd name="T10" fmla="*/ 36 w 56"/>
                <a:gd name="T11" fmla="*/ 20 h 32"/>
                <a:gd name="T12" fmla="*/ 36 w 56"/>
                <a:gd name="T13" fmla="*/ 4 h 32"/>
                <a:gd name="T14" fmla="*/ 32 w 56"/>
                <a:gd name="T15" fmla="*/ 0 h 32"/>
                <a:gd name="T16" fmla="*/ 24 w 56"/>
                <a:gd name="T17" fmla="*/ 0 h 32"/>
                <a:gd name="T18" fmla="*/ 20 w 56"/>
                <a:gd name="T19" fmla="*/ 4 h 32"/>
                <a:gd name="T20" fmla="*/ 20 w 56"/>
                <a:gd name="T21" fmla="*/ 20 h 32"/>
                <a:gd name="T22" fmla="*/ 16 w 56"/>
                <a:gd name="T23" fmla="*/ 24 h 32"/>
                <a:gd name="T24" fmla="*/ 4 w 56"/>
                <a:gd name="T25" fmla="*/ 24 h 32"/>
                <a:gd name="T26" fmla="*/ 0 w 56"/>
                <a:gd name="T27" fmla="*/ 28 h 32"/>
                <a:gd name="T28" fmla="*/ 4 w 56"/>
                <a:gd name="T29" fmla="*/ 32 h 32"/>
                <a:gd name="T30" fmla="*/ 26 w 56"/>
                <a:gd name="T31" fmla="*/ 4 h 32"/>
                <a:gd name="T32" fmla="*/ 30 w 56"/>
                <a:gd name="T33" fmla="*/ 4 h 32"/>
                <a:gd name="T34" fmla="*/ 32 w 56"/>
                <a:gd name="T35" fmla="*/ 6 h 32"/>
                <a:gd name="T36" fmla="*/ 30 w 56"/>
                <a:gd name="T37" fmla="*/ 8 h 32"/>
                <a:gd name="T38" fmla="*/ 26 w 56"/>
                <a:gd name="T39" fmla="*/ 8 h 32"/>
                <a:gd name="T40" fmla="*/ 24 w 56"/>
                <a:gd name="T41" fmla="*/ 6 h 32"/>
                <a:gd name="T42" fmla="*/ 26 w 56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2">
                  <a:moveTo>
                    <a:pt x="4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4"/>
                    <a:pt x="36" y="22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18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2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4" y="5"/>
                    <a:pt x="25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7" name="Freeform 70"/>
            <p:cNvSpPr/>
            <p:nvPr/>
          </p:nvSpPr>
          <p:spPr bwMode="auto">
            <a:xfrm>
              <a:off x="8355013" y="1244600"/>
              <a:ext cx="211138" cy="107950"/>
            </a:xfrm>
            <a:custGeom>
              <a:avLst/>
              <a:gdLst>
                <a:gd name="T0" fmla="*/ 50 w 56"/>
                <a:gd name="T1" fmla="*/ 0 h 28"/>
                <a:gd name="T2" fmla="*/ 6 w 56"/>
                <a:gd name="T3" fmla="*/ 0 h 28"/>
                <a:gd name="T4" fmla="*/ 4 w 56"/>
                <a:gd name="T5" fmla="*/ 2 h 28"/>
                <a:gd name="T6" fmla="*/ 0 w 56"/>
                <a:gd name="T7" fmla="*/ 28 h 28"/>
                <a:gd name="T8" fmla="*/ 12 w 56"/>
                <a:gd name="T9" fmla="*/ 28 h 28"/>
                <a:gd name="T10" fmla="*/ 16 w 56"/>
                <a:gd name="T11" fmla="*/ 16 h 28"/>
                <a:gd name="T12" fmla="*/ 16 w 56"/>
                <a:gd name="T13" fmla="*/ 28 h 28"/>
                <a:gd name="T14" fmla="*/ 40 w 56"/>
                <a:gd name="T15" fmla="*/ 28 h 28"/>
                <a:gd name="T16" fmla="*/ 40 w 56"/>
                <a:gd name="T17" fmla="*/ 16 h 28"/>
                <a:gd name="T18" fmla="*/ 44 w 56"/>
                <a:gd name="T19" fmla="*/ 28 h 28"/>
                <a:gd name="T20" fmla="*/ 56 w 56"/>
                <a:gd name="T21" fmla="*/ 28 h 28"/>
                <a:gd name="T22" fmla="*/ 52 w 56"/>
                <a:gd name="T23" fmla="*/ 2 h 28"/>
                <a:gd name="T24" fmla="*/ 50 w 5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8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48" name="TextBox 447"/>
          <p:cNvSpPr txBox="1"/>
          <p:nvPr/>
        </p:nvSpPr>
        <p:spPr>
          <a:xfrm>
            <a:off x="1264263" y="2019553"/>
            <a:ext cx="553862" cy="317687"/>
          </a:xfrm>
          <a:prstGeom prst="rect">
            <a:avLst/>
          </a:prstGeom>
          <a:noFill/>
        </p:spPr>
        <p:txBody>
          <a:bodyPr wrap="none" lIns="72676" tIns="36337" rIns="72676" bIns="36337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id-ID" sz="1600" b="1" dirty="0">
              <a:latin typeface="+mn-ea"/>
            </a:endParaRPr>
          </a:p>
        </p:txBody>
      </p:sp>
      <p:sp>
        <p:nvSpPr>
          <p:cNvPr id="449" name="Rectangle 310"/>
          <p:cNvSpPr/>
          <p:nvPr/>
        </p:nvSpPr>
        <p:spPr>
          <a:xfrm>
            <a:off x="1264264" y="2365240"/>
            <a:ext cx="2509972" cy="415403"/>
          </a:xfrm>
          <a:prstGeom prst="rect">
            <a:avLst/>
          </a:prstGeom>
        </p:spPr>
        <p:txBody>
          <a:bodyPr wrap="square" lIns="72676" tIns="36337" rIns="72676" bIns="36337">
            <a:spAutoFit/>
          </a:bodyPr>
          <a:lstStyle/>
          <a:p>
            <a:pPr defTabSz="725170">
              <a:defRPr/>
            </a:pPr>
            <a:r>
              <a:rPr lang="zh-CN" altLang="en-US" sz="1100" kern="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id-ID" sz="1100" kern="0" dirty="0">
              <a:solidFill>
                <a:srgbClr val="878787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0" name="TextBox 34"/>
          <p:cNvSpPr txBox="1"/>
          <p:nvPr/>
        </p:nvSpPr>
        <p:spPr>
          <a:xfrm>
            <a:off x="593467" y="2867466"/>
            <a:ext cx="3180766" cy="928415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725170">
              <a:defRPr/>
            </a:pPr>
            <a:r>
              <a:rPr lang="zh-CN" altLang="en-US" sz="110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字，据统计每页幻灯片的最好控制在</a:t>
            </a:r>
            <a:r>
              <a:rPr lang="en-US" altLang="zh-CN" sz="110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</a:t>
            </a:r>
            <a:endParaRPr lang="en-US" sz="1100" dirty="0">
              <a:solidFill>
                <a:srgbClr val="8787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1" name="Straight Connector 323"/>
          <p:cNvCxnSpPr/>
          <p:nvPr/>
        </p:nvCxnSpPr>
        <p:spPr>
          <a:xfrm>
            <a:off x="1264264" y="2360584"/>
            <a:ext cx="1233463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grpSp>
        <p:nvGrpSpPr>
          <p:cNvPr id="452" name="Group 340"/>
          <p:cNvGrpSpPr/>
          <p:nvPr/>
        </p:nvGrpSpPr>
        <p:grpSpPr>
          <a:xfrm>
            <a:off x="814490" y="2155162"/>
            <a:ext cx="390866" cy="388363"/>
            <a:chOff x="1670050" y="2947988"/>
            <a:chExt cx="490538" cy="490538"/>
          </a:xfrm>
          <a:solidFill>
            <a:srgbClr val="0070C0"/>
          </a:solidFill>
        </p:grpSpPr>
        <p:sp>
          <p:nvSpPr>
            <p:cNvPr id="453" name="Freeform 79"/>
            <p:cNvSpPr>
              <a:spLocks noEditPoints="1"/>
            </p:cNvSpPr>
            <p:nvPr/>
          </p:nvSpPr>
          <p:spPr bwMode="auto">
            <a:xfrm>
              <a:off x="1670050" y="2947988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4" name="Freeform 80"/>
            <p:cNvSpPr/>
            <p:nvPr/>
          </p:nvSpPr>
          <p:spPr bwMode="auto">
            <a:xfrm>
              <a:off x="1960563" y="3132138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5" name="Freeform 81"/>
            <p:cNvSpPr/>
            <p:nvPr/>
          </p:nvSpPr>
          <p:spPr bwMode="auto">
            <a:xfrm>
              <a:off x="1960563" y="308610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6" name="Freeform 82"/>
            <p:cNvSpPr/>
            <p:nvPr/>
          </p:nvSpPr>
          <p:spPr bwMode="auto">
            <a:xfrm>
              <a:off x="1960563" y="3040063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7" name="Freeform 83"/>
            <p:cNvSpPr/>
            <p:nvPr/>
          </p:nvSpPr>
          <p:spPr bwMode="auto">
            <a:xfrm>
              <a:off x="1792288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8" name="Freeform 84"/>
            <p:cNvSpPr/>
            <p:nvPr/>
          </p:nvSpPr>
          <p:spPr bwMode="auto">
            <a:xfrm>
              <a:off x="1792288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9" name="Freeform 85"/>
            <p:cNvSpPr/>
            <p:nvPr/>
          </p:nvSpPr>
          <p:spPr bwMode="auto">
            <a:xfrm>
              <a:off x="1792288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60" name="Freeform 86"/>
            <p:cNvSpPr/>
            <p:nvPr/>
          </p:nvSpPr>
          <p:spPr bwMode="auto">
            <a:xfrm>
              <a:off x="1960563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61" name="Freeform 87"/>
            <p:cNvSpPr/>
            <p:nvPr/>
          </p:nvSpPr>
          <p:spPr bwMode="auto">
            <a:xfrm>
              <a:off x="1960563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62" name="Freeform 88"/>
            <p:cNvSpPr/>
            <p:nvPr/>
          </p:nvSpPr>
          <p:spPr bwMode="auto">
            <a:xfrm>
              <a:off x="1960563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63" name="Freeform 89"/>
            <p:cNvSpPr/>
            <p:nvPr/>
          </p:nvSpPr>
          <p:spPr bwMode="auto">
            <a:xfrm>
              <a:off x="1792288" y="317817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64" name="Freeform 90"/>
            <p:cNvSpPr/>
            <p:nvPr/>
          </p:nvSpPr>
          <p:spPr bwMode="auto">
            <a:xfrm>
              <a:off x="1792288" y="3224213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65" name="Freeform 91"/>
            <p:cNvSpPr>
              <a:spLocks noEditPoints="1"/>
            </p:cNvSpPr>
            <p:nvPr/>
          </p:nvSpPr>
          <p:spPr bwMode="auto">
            <a:xfrm>
              <a:off x="1792288" y="3008313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66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7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1217756" y="1928646"/>
            <a:ext cx="1413501" cy="415295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725170">
              <a:defRPr/>
            </a:pPr>
            <a:r>
              <a:rPr lang="zh-CN" altLang="en-US" sz="22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2200" kern="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80" name="组合 479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481" name="组合 48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8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9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8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8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3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3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3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3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500"/>
                            </p:stCondLst>
                            <p:childTnLst>
                              <p:par>
                                <p:cTn id="3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3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3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3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3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3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000"/>
                            </p:stCondLst>
                            <p:childTnLst>
                              <p:par>
                                <p:cTn id="3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3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3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3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3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3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3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3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3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3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3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3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3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3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3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3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3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3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3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5500"/>
                            </p:stCondLst>
                            <p:childTnLst>
                              <p:par>
                                <p:cTn id="6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3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3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3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3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3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3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3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3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00"/>
                            </p:stCondLst>
                            <p:childTnLst>
                              <p:par>
                                <p:cTn id="7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3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3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3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3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3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3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8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3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8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0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5"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7000"/>
                            </p:stCondLst>
                            <p:childTnLst>
                              <p:par>
                                <p:cTn id="8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4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6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9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1" dur="3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4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3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1" dur="3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4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6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3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4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6" dur="3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9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1" dur="3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4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6" dur="3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1" dur="3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7500"/>
                            </p:stCondLst>
                            <p:childTnLst>
                              <p:par>
                                <p:cTn id="8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3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3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3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6" dur="3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9" dur="3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401" grpId="0" animBg="1"/>
      <p:bldP spid="422" grpId="0" animBg="1"/>
      <p:bldP spid="448" grpId="0"/>
      <p:bldP spid="449" grpId="0"/>
      <p:bldP spid="450" grpId="0"/>
      <p:bldP spid="466" grpId="0"/>
      <p:bldP spid="467" grpId="0"/>
      <p:bldP spid="4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63" name="Group 3"/>
          <p:cNvGrpSpPr/>
          <p:nvPr/>
        </p:nvGrpSpPr>
        <p:grpSpPr>
          <a:xfrm>
            <a:off x="4622460" y="1208348"/>
            <a:ext cx="4821396" cy="4000044"/>
            <a:chOff x="4517221" y="2682505"/>
            <a:chExt cx="7100888" cy="5891212"/>
          </a:xfrm>
        </p:grpSpPr>
        <p:sp>
          <p:nvSpPr>
            <p:cNvPr id="164" name="Freeform 17"/>
            <p:cNvSpPr/>
            <p:nvPr/>
          </p:nvSpPr>
          <p:spPr bwMode="auto">
            <a:xfrm>
              <a:off x="4679146" y="28841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5" name="Freeform 18"/>
            <p:cNvSpPr/>
            <p:nvPr/>
          </p:nvSpPr>
          <p:spPr bwMode="auto">
            <a:xfrm>
              <a:off x="4607708" y="27952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517221" y="2682505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7" name="Freeform 20"/>
            <p:cNvSpPr/>
            <p:nvPr/>
          </p:nvSpPr>
          <p:spPr bwMode="auto">
            <a:xfrm>
              <a:off x="5174446" y="3222255"/>
              <a:ext cx="5624513" cy="4611687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8" name="Freeform 21"/>
            <p:cNvSpPr/>
            <p:nvPr/>
          </p:nvSpPr>
          <p:spPr bwMode="auto">
            <a:xfrm>
              <a:off x="5542746" y="3523880"/>
              <a:ext cx="4887913" cy="4005262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22"/>
            <p:cNvSpPr/>
            <p:nvPr/>
          </p:nvSpPr>
          <p:spPr bwMode="auto">
            <a:xfrm>
              <a:off x="6049159" y="3933455"/>
              <a:ext cx="3873500" cy="3186112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0" name="Freeform 23"/>
            <p:cNvSpPr/>
            <p:nvPr/>
          </p:nvSpPr>
          <p:spPr bwMode="auto">
            <a:xfrm>
              <a:off x="6466671" y="4268417"/>
              <a:ext cx="3040063" cy="2517775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24"/>
            <p:cNvSpPr/>
            <p:nvPr/>
          </p:nvSpPr>
          <p:spPr bwMode="auto">
            <a:xfrm>
              <a:off x="6876246" y="4595442"/>
              <a:ext cx="2220913" cy="1863725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25"/>
            <p:cNvSpPr/>
            <p:nvPr/>
          </p:nvSpPr>
          <p:spPr bwMode="auto">
            <a:xfrm>
              <a:off x="7454096" y="5090742"/>
              <a:ext cx="1068388" cy="876300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3" name="Group 13"/>
          <p:cNvGrpSpPr/>
          <p:nvPr/>
        </p:nvGrpSpPr>
        <p:grpSpPr>
          <a:xfrm>
            <a:off x="5928094" y="639700"/>
            <a:ext cx="1515555" cy="1548400"/>
            <a:chOff x="6076950" y="2555876"/>
            <a:chExt cx="3076576" cy="3143249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74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7"/>
            <p:cNvSpPr/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2" name="Group 22"/>
          <p:cNvGrpSpPr/>
          <p:nvPr/>
        </p:nvGrpSpPr>
        <p:grpSpPr>
          <a:xfrm>
            <a:off x="5101637" y="1303082"/>
            <a:ext cx="1794782" cy="1833678"/>
            <a:chOff x="5920323" y="2302554"/>
            <a:chExt cx="2180669" cy="2227927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83" name="Freeform 21"/>
            <p:cNvSpPr/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22"/>
            <p:cNvSpPr/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3"/>
            <p:cNvSpPr/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4"/>
            <p:cNvSpPr/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5"/>
            <p:cNvSpPr/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6"/>
            <p:cNvSpPr/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27"/>
            <p:cNvSpPr/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28"/>
            <p:cNvSpPr/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1" name="Group 31"/>
          <p:cNvGrpSpPr/>
          <p:nvPr/>
        </p:nvGrpSpPr>
        <p:grpSpPr>
          <a:xfrm>
            <a:off x="5831672" y="1278535"/>
            <a:ext cx="2217045" cy="2257796"/>
            <a:chOff x="6076950" y="2566001"/>
            <a:chExt cx="3076576" cy="3133124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92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26"/>
            <p:cNvSpPr/>
            <p:nvPr/>
          </p:nvSpPr>
          <p:spPr bwMode="auto">
            <a:xfrm>
              <a:off x="6291263" y="3296039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27"/>
            <p:cNvSpPr/>
            <p:nvPr/>
          </p:nvSpPr>
          <p:spPr bwMode="auto">
            <a:xfrm>
              <a:off x="6692301" y="2566001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00" name="Rectangle 89"/>
          <p:cNvSpPr/>
          <p:nvPr/>
        </p:nvSpPr>
        <p:spPr>
          <a:xfrm>
            <a:off x="817657" y="1625967"/>
            <a:ext cx="186928" cy="186928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1" name="Rectangle 90"/>
          <p:cNvSpPr/>
          <p:nvPr/>
        </p:nvSpPr>
        <p:spPr>
          <a:xfrm>
            <a:off x="817657" y="2469582"/>
            <a:ext cx="186928" cy="186928"/>
          </a:xfrm>
          <a:prstGeom prst="rect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Rectangle 91"/>
          <p:cNvSpPr/>
          <p:nvPr/>
        </p:nvSpPr>
        <p:spPr>
          <a:xfrm>
            <a:off x="817657" y="3306051"/>
            <a:ext cx="186928" cy="186928"/>
          </a:xfrm>
          <a:prstGeom prst="rect">
            <a:avLst/>
          </a:prstGeom>
          <a:solidFill>
            <a:srgbClr val="00A1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540701" y="1464117"/>
            <a:ext cx="1074798" cy="350191"/>
          </a:xfrm>
          <a:prstGeom prst="rect">
            <a:avLst/>
          </a:prstGeom>
          <a:noFill/>
        </p:spPr>
        <p:txBody>
          <a:bodyPr wrap="none" lIns="68576" tIns="34287" rIns="68576" bIns="34287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创意创新</a:t>
            </a:r>
            <a:endParaRPr lang="id-ID" b="1" dirty="0">
              <a:latin typeface="+mn-ea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540701" y="1676276"/>
            <a:ext cx="2699488" cy="43858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defTabSz="725170">
              <a:defRPr/>
            </a:pPr>
            <a:r>
              <a:rPr lang="zh-CN" altLang="en-US" sz="1200" kern="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en-US" sz="1200" b="1" kern="0" dirty="0">
              <a:solidFill>
                <a:srgbClr val="878787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540701" y="2238749"/>
            <a:ext cx="1074798" cy="350191"/>
          </a:xfrm>
          <a:prstGeom prst="rect">
            <a:avLst/>
          </a:prstGeom>
          <a:noFill/>
        </p:spPr>
        <p:txBody>
          <a:bodyPr wrap="none" lIns="68576" tIns="34287" rIns="68576" bIns="34287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本地客服</a:t>
            </a:r>
            <a:endParaRPr lang="id-ID" b="1" dirty="0">
              <a:latin typeface="+mn-ea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540701" y="2465500"/>
            <a:ext cx="2699488" cy="43858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defTabSz="725170">
              <a:defRPr/>
            </a:pPr>
            <a:r>
              <a:rPr lang="zh-CN" altLang="en-US" sz="1200" kern="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en-US" sz="1200" b="1" kern="0" dirty="0">
              <a:solidFill>
                <a:srgbClr val="878787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540701" y="3089612"/>
            <a:ext cx="1074798" cy="350191"/>
          </a:xfrm>
          <a:prstGeom prst="rect">
            <a:avLst/>
          </a:prstGeom>
          <a:noFill/>
        </p:spPr>
        <p:txBody>
          <a:bodyPr wrap="none" lIns="68576" tIns="34287" rIns="68576" bIns="34287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客户关怀</a:t>
            </a:r>
            <a:endParaRPr lang="id-ID" b="1" dirty="0">
              <a:latin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540701" y="3316362"/>
            <a:ext cx="2699488" cy="43858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defTabSz="725170">
              <a:defRPr/>
            </a:pPr>
            <a:r>
              <a:rPr lang="zh-CN" altLang="en-US" sz="1200" kern="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lang="en-US" sz="1200" b="1" kern="0" dirty="0">
              <a:solidFill>
                <a:srgbClr val="878787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09" name="Group 112"/>
          <p:cNvGrpSpPr/>
          <p:nvPr/>
        </p:nvGrpSpPr>
        <p:grpSpPr>
          <a:xfrm>
            <a:off x="1172399" y="1530696"/>
            <a:ext cx="269337" cy="387093"/>
            <a:chOff x="-3175" y="-3175"/>
            <a:chExt cx="341313" cy="490538"/>
          </a:xfrm>
          <a:solidFill>
            <a:srgbClr val="0070C0"/>
          </a:solidFill>
        </p:grpSpPr>
        <p:sp>
          <p:nvSpPr>
            <p:cNvPr id="210" name="Freeform 16"/>
            <p:cNvSpPr>
              <a:spLocks noEditPoints="1"/>
            </p:cNvSpPr>
            <p:nvPr/>
          </p:nvSpPr>
          <p:spPr bwMode="auto">
            <a:xfrm>
              <a:off x="-3175" y="-3175"/>
              <a:ext cx="341313" cy="490538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17"/>
            <p:cNvSpPr/>
            <p:nvPr/>
          </p:nvSpPr>
          <p:spPr bwMode="auto">
            <a:xfrm>
              <a:off x="73025" y="73025"/>
              <a:ext cx="101600" cy="10001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2" name="Freeform 9"/>
          <p:cNvSpPr>
            <a:spLocks noEditPoints="1"/>
          </p:cNvSpPr>
          <p:nvPr/>
        </p:nvSpPr>
        <p:spPr bwMode="auto">
          <a:xfrm>
            <a:off x="1101619" y="2362050"/>
            <a:ext cx="410899" cy="410899"/>
          </a:xfrm>
          <a:custGeom>
            <a:avLst/>
            <a:gdLst>
              <a:gd name="T0" fmla="*/ 111 w 112"/>
              <a:gd name="T1" fmla="*/ 45 h 112"/>
              <a:gd name="T2" fmla="*/ 109 w 112"/>
              <a:gd name="T3" fmla="*/ 38 h 112"/>
              <a:gd name="T4" fmla="*/ 104 w 112"/>
              <a:gd name="T5" fmla="*/ 35 h 112"/>
              <a:gd name="T6" fmla="*/ 104 w 112"/>
              <a:gd name="T7" fmla="*/ 35 h 112"/>
              <a:gd name="T8" fmla="*/ 56 w 112"/>
              <a:gd name="T9" fmla="*/ 4 h 112"/>
              <a:gd name="T10" fmla="*/ 50 w 112"/>
              <a:gd name="T11" fmla="*/ 4 h 112"/>
              <a:gd name="T12" fmla="*/ 50 w 112"/>
              <a:gd name="T13" fmla="*/ 3 h 112"/>
              <a:gd name="T14" fmla="*/ 45 w 112"/>
              <a:gd name="T15" fmla="*/ 1 h 112"/>
              <a:gd name="T16" fmla="*/ 38 w 112"/>
              <a:gd name="T17" fmla="*/ 3 h 112"/>
              <a:gd name="T18" fmla="*/ 35 w 112"/>
              <a:gd name="T19" fmla="*/ 8 h 112"/>
              <a:gd name="T20" fmla="*/ 35 w 112"/>
              <a:gd name="T21" fmla="*/ 8 h 112"/>
              <a:gd name="T22" fmla="*/ 4 w 112"/>
              <a:gd name="T23" fmla="*/ 56 h 112"/>
              <a:gd name="T24" fmla="*/ 4 w 112"/>
              <a:gd name="T25" fmla="*/ 62 h 112"/>
              <a:gd name="T26" fmla="*/ 3 w 112"/>
              <a:gd name="T27" fmla="*/ 62 h 112"/>
              <a:gd name="T28" fmla="*/ 1 w 112"/>
              <a:gd name="T29" fmla="*/ 67 h 112"/>
              <a:gd name="T30" fmla="*/ 3 w 112"/>
              <a:gd name="T31" fmla="*/ 74 h 112"/>
              <a:gd name="T32" fmla="*/ 8 w 112"/>
              <a:gd name="T33" fmla="*/ 77 h 112"/>
              <a:gd name="T34" fmla="*/ 8 w 112"/>
              <a:gd name="T35" fmla="*/ 77 h 112"/>
              <a:gd name="T36" fmla="*/ 56 w 112"/>
              <a:gd name="T37" fmla="*/ 108 h 112"/>
              <a:gd name="T38" fmla="*/ 62 w 112"/>
              <a:gd name="T39" fmla="*/ 108 h 112"/>
              <a:gd name="T40" fmla="*/ 62 w 112"/>
              <a:gd name="T41" fmla="*/ 109 h 112"/>
              <a:gd name="T42" fmla="*/ 67 w 112"/>
              <a:gd name="T43" fmla="*/ 111 h 112"/>
              <a:gd name="T44" fmla="*/ 74 w 112"/>
              <a:gd name="T45" fmla="*/ 109 h 112"/>
              <a:gd name="T46" fmla="*/ 77 w 112"/>
              <a:gd name="T47" fmla="*/ 104 h 112"/>
              <a:gd name="T48" fmla="*/ 77 w 112"/>
              <a:gd name="T49" fmla="*/ 104 h 112"/>
              <a:gd name="T50" fmla="*/ 108 w 112"/>
              <a:gd name="T51" fmla="*/ 56 h 112"/>
              <a:gd name="T52" fmla="*/ 108 w 112"/>
              <a:gd name="T53" fmla="*/ 50 h 112"/>
              <a:gd name="T54" fmla="*/ 109 w 112"/>
              <a:gd name="T55" fmla="*/ 50 h 112"/>
              <a:gd name="T56" fmla="*/ 111 w 112"/>
              <a:gd name="T57" fmla="*/ 45 h 112"/>
              <a:gd name="T58" fmla="*/ 56 w 112"/>
              <a:gd name="T59" fmla="*/ 12 h 112"/>
              <a:gd name="T60" fmla="*/ 96 w 112"/>
              <a:gd name="T61" fmla="*/ 37 h 112"/>
              <a:gd name="T62" fmla="*/ 76 w 112"/>
              <a:gd name="T63" fmla="*/ 42 h 112"/>
              <a:gd name="T64" fmla="*/ 58 w 112"/>
              <a:gd name="T65" fmla="*/ 32 h 112"/>
              <a:gd name="T66" fmla="*/ 53 w 112"/>
              <a:gd name="T67" fmla="*/ 12 h 112"/>
              <a:gd name="T68" fmla="*/ 56 w 112"/>
              <a:gd name="T69" fmla="*/ 12 h 112"/>
              <a:gd name="T70" fmla="*/ 72 w 112"/>
              <a:gd name="T71" fmla="*/ 56 h 112"/>
              <a:gd name="T72" fmla="*/ 56 w 112"/>
              <a:gd name="T73" fmla="*/ 72 h 112"/>
              <a:gd name="T74" fmla="*/ 40 w 112"/>
              <a:gd name="T75" fmla="*/ 56 h 112"/>
              <a:gd name="T76" fmla="*/ 52 w 112"/>
              <a:gd name="T77" fmla="*/ 40 h 112"/>
              <a:gd name="T78" fmla="*/ 53 w 112"/>
              <a:gd name="T79" fmla="*/ 40 h 112"/>
              <a:gd name="T80" fmla="*/ 56 w 112"/>
              <a:gd name="T81" fmla="*/ 40 h 112"/>
              <a:gd name="T82" fmla="*/ 72 w 112"/>
              <a:gd name="T83" fmla="*/ 53 h 112"/>
              <a:gd name="T84" fmla="*/ 72 w 112"/>
              <a:gd name="T85" fmla="*/ 53 h 112"/>
              <a:gd name="T86" fmla="*/ 72 w 112"/>
              <a:gd name="T87" fmla="*/ 56 h 112"/>
              <a:gd name="T88" fmla="*/ 12 w 112"/>
              <a:gd name="T89" fmla="*/ 56 h 112"/>
              <a:gd name="T90" fmla="*/ 37 w 112"/>
              <a:gd name="T91" fmla="*/ 16 h 112"/>
              <a:gd name="T92" fmla="*/ 42 w 112"/>
              <a:gd name="T93" fmla="*/ 36 h 112"/>
              <a:gd name="T94" fmla="*/ 32 w 112"/>
              <a:gd name="T95" fmla="*/ 54 h 112"/>
              <a:gd name="T96" fmla="*/ 12 w 112"/>
              <a:gd name="T97" fmla="*/ 60 h 112"/>
              <a:gd name="T98" fmla="*/ 12 w 112"/>
              <a:gd name="T99" fmla="*/ 56 h 112"/>
              <a:gd name="T100" fmla="*/ 56 w 112"/>
              <a:gd name="T101" fmla="*/ 100 h 112"/>
              <a:gd name="T102" fmla="*/ 16 w 112"/>
              <a:gd name="T103" fmla="*/ 75 h 112"/>
              <a:gd name="T104" fmla="*/ 36 w 112"/>
              <a:gd name="T105" fmla="*/ 70 h 112"/>
              <a:gd name="T106" fmla="*/ 54 w 112"/>
              <a:gd name="T107" fmla="*/ 80 h 112"/>
              <a:gd name="T108" fmla="*/ 60 w 112"/>
              <a:gd name="T109" fmla="*/ 100 h 112"/>
              <a:gd name="T110" fmla="*/ 56 w 112"/>
              <a:gd name="T111" fmla="*/ 100 h 112"/>
              <a:gd name="T112" fmla="*/ 100 w 112"/>
              <a:gd name="T113" fmla="*/ 56 h 112"/>
              <a:gd name="T114" fmla="*/ 75 w 112"/>
              <a:gd name="T115" fmla="*/ 96 h 112"/>
              <a:gd name="T116" fmla="*/ 70 w 112"/>
              <a:gd name="T117" fmla="*/ 76 h 112"/>
              <a:gd name="T118" fmla="*/ 80 w 112"/>
              <a:gd name="T119" fmla="*/ 58 h 112"/>
              <a:gd name="T120" fmla="*/ 100 w 112"/>
              <a:gd name="T121" fmla="*/ 53 h 112"/>
              <a:gd name="T122" fmla="*/ 100 w 112"/>
              <a:gd name="T123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" h="112">
                <a:moveTo>
                  <a:pt x="111" y="45"/>
                </a:moveTo>
                <a:cubicBezTo>
                  <a:pt x="109" y="38"/>
                  <a:pt x="109" y="38"/>
                  <a:pt x="109" y="38"/>
                </a:cubicBezTo>
                <a:cubicBezTo>
                  <a:pt x="109" y="36"/>
                  <a:pt x="106" y="34"/>
                  <a:pt x="104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95" y="17"/>
                  <a:pt x="77" y="4"/>
                  <a:pt x="56" y="4"/>
                </a:cubicBezTo>
                <a:cubicBezTo>
                  <a:pt x="54" y="4"/>
                  <a:pt x="52" y="4"/>
                  <a:pt x="50" y="4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8" y="0"/>
                  <a:pt x="45" y="1"/>
                </a:cubicBezTo>
                <a:cubicBezTo>
                  <a:pt x="38" y="3"/>
                  <a:pt x="38" y="3"/>
                  <a:pt x="38" y="3"/>
                </a:cubicBezTo>
                <a:cubicBezTo>
                  <a:pt x="36" y="3"/>
                  <a:pt x="34" y="6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17" y="17"/>
                  <a:pt x="4" y="35"/>
                  <a:pt x="4" y="56"/>
                </a:cubicBezTo>
                <a:cubicBezTo>
                  <a:pt x="4" y="58"/>
                  <a:pt x="4" y="60"/>
                  <a:pt x="4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5"/>
                  <a:pt x="1" y="67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6"/>
                  <a:pt x="6" y="78"/>
                  <a:pt x="8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17" y="95"/>
                  <a:pt x="35" y="108"/>
                  <a:pt x="56" y="108"/>
                </a:cubicBezTo>
                <a:cubicBezTo>
                  <a:pt x="58" y="108"/>
                  <a:pt x="60" y="108"/>
                  <a:pt x="62" y="108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111"/>
                  <a:pt x="65" y="112"/>
                  <a:pt x="67" y="111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77" y="109"/>
                  <a:pt x="78" y="106"/>
                  <a:pt x="77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95" y="95"/>
                  <a:pt x="108" y="77"/>
                  <a:pt x="108" y="56"/>
                </a:cubicBezTo>
                <a:cubicBezTo>
                  <a:pt x="108" y="54"/>
                  <a:pt x="108" y="52"/>
                  <a:pt x="108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11" y="50"/>
                  <a:pt x="112" y="48"/>
                  <a:pt x="111" y="45"/>
                </a:cubicBezTo>
                <a:close/>
                <a:moveTo>
                  <a:pt x="56" y="12"/>
                </a:moveTo>
                <a:cubicBezTo>
                  <a:pt x="74" y="12"/>
                  <a:pt x="89" y="22"/>
                  <a:pt x="96" y="37"/>
                </a:cubicBezTo>
                <a:cubicBezTo>
                  <a:pt x="76" y="42"/>
                  <a:pt x="76" y="42"/>
                  <a:pt x="76" y="42"/>
                </a:cubicBezTo>
                <a:cubicBezTo>
                  <a:pt x="72" y="37"/>
                  <a:pt x="65" y="33"/>
                  <a:pt x="58" y="3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2"/>
                  <a:pt x="55" y="12"/>
                  <a:pt x="56" y="12"/>
                </a:cubicBezTo>
                <a:close/>
                <a:moveTo>
                  <a:pt x="72" y="56"/>
                </a:moveTo>
                <a:cubicBezTo>
                  <a:pt x="72" y="65"/>
                  <a:pt x="65" y="72"/>
                  <a:pt x="56" y="72"/>
                </a:cubicBezTo>
                <a:cubicBezTo>
                  <a:pt x="47" y="72"/>
                  <a:pt x="40" y="65"/>
                  <a:pt x="40" y="56"/>
                </a:cubicBezTo>
                <a:cubicBezTo>
                  <a:pt x="40" y="48"/>
                  <a:pt x="45" y="42"/>
                  <a:pt x="52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4" y="40"/>
                  <a:pt x="55" y="40"/>
                  <a:pt x="56" y="40"/>
                </a:cubicBezTo>
                <a:cubicBezTo>
                  <a:pt x="64" y="40"/>
                  <a:pt x="70" y="45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5"/>
                  <a:pt x="72" y="56"/>
                </a:cubicBezTo>
                <a:close/>
                <a:moveTo>
                  <a:pt x="12" y="56"/>
                </a:moveTo>
                <a:cubicBezTo>
                  <a:pt x="12" y="38"/>
                  <a:pt x="22" y="23"/>
                  <a:pt x="37" y="16"/>
                </a:cubicBezTo>
                <a:cubicBezTo>
                  <a:pt x="42" y="36"/>
                  <a:pt x="42" y="36"/>
                  <a:pt x="42" y="36"/>
                </a:cubicBezTo>
                <a:cubicBezTo>
                  <a:pt x="37" y="40"/>
                  <a:pt x="33" y="47"/>
                  <a:pt x="32" y="54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8"/>
                  <a:pt x="12" y="57"/>
                  <a:pt x="12" y="56"/>
                </a:cubicBezTo>
                <a:close/>
                <a:moveTo>
                  <a:pt x="56" y="100"/>
                </a:moveTo>
                <a:cubicBezTo>
                  <a:pt x="38" y="100"/>
                  <a:pt x="23" y="90"/>
                  <a:pt x="16" y="75"/>
                </a:cubicBezTo>
                <a:cubicBezTo>
                  <a:pt x="36" y="70"/>
                  <a:pt x="36" y="70"/>
                  <a:pt x="36" y="70"/>
                </a:cubicBezTo>
                <a:cubicBezTo>
                  <a:pt x="40" y="75"/>
                  <a:pt x="47" y="79"/>
                  <a:pt x="54" y="8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8" y="100"/>
                  <a:pt x="57" y="100"/>
                  <a:pt x="56" y="100"/>
                </a:cubicBezTo>
                <a:close/>
                <a:moveTo>
                  <a:pt x="100" y="56"/>
                </a:moveTo>
                <a:cubicBezTo>
                  <a:pt x="100" y="74"/>
                  <a:pt x="90" y="89"/>
                  <a:pt x="75" y="96"/>
                </a:cubicBezTo>
                <a:cubicBezTo>
                  <a:pt x="70" y="76"/>
                  <a:pt x="70" y="76"/>
                  <a:pt x="70" y="76"/>
                </a:cubicBezTo>
                <a:cubicBezTo>
                  <a:pt x="75" y="72"/>
                  <a:pt x="79" y="65"/>
                  <a:pt x="80" y="58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100" y="54"/>
                  <a:pt x="100" y="55"/>
                  <a:pt x="100" y="56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68576" tIns="34287" rIns="68576" bIns="3428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13" name="Group 116"/>
          <p:cNvGrpSpPr/>
          <p:nvPr/>
        </p:nvGrpSpPr>
        <p:grpSpPr>
          <a:xfrm>
            <a:off x="1099703" y="3241095"/>
            <a:ext cx="414730" cy="380607"/>
            <a:chOff x="9780588" y="2543175"/>
            <a:chExt cx="752475" cy="690563"/>
          </a:xfrm>
          <a:solidFill>
            <a:srgbClr val="00A1F2"/>
          </a:solidFill>
        </p:grpSpPr>
        <p:sp>
          <p:nvSpPr>
            <p:cNvPr id="214" name="Freeform 22"/>
            <p:cNvSpPr/>
            <p:nvPr/>
          </p:nvSpPr>
          <p:spPr bwMode="auto">
            <a:xfrm>
              <a:off x="9874251" y="2643188"/>
              <a:ext cx="179388" cy="254000"/>
            </a:xfrm>
            <a:custGeom>
              <a:avLst/>
              <a:gdLst>
                <a:gd name="T0" fmla="*/ 13 w 29"/>
                <a:gd name="T1" fmla="*/ 41 h 41"/>
                <a:gd name="T2" fmla="*/ 12 w 29"/>
                <a:gd name="T3" fmla="*/ 41 h 41"/>
                <a:gd name="T4" fmla="*/ 0 w 29"/>
                <a:gd name="T5" fmla="*/ 22 h 41"/>
                <a:gd name="T6" fmla="*/ 21 w 29"/>
                <a:gd name="T7" fmla="*/ 0 h 41"/>
                <a:gd name="T8" fmla="*/ 28 w 29"/>
                <a:gd name="T9" fmla="*/ 1 h 41"/>
                <a:gd name="T10" fmla="*/ 29 w 29"/>
                <a:gd name="T11" fmla="*/ 3 h 41"/>
                <a:gd name="T12" fmla="*/ 26 w 29"/>
                <a:gd name="T13" fmla="*/ 5 h 41"/>
                <a:gd name="T14" fmla="*/ 21 w 29"/>
                <a:gd name="T15" fmla="*/ 4 h 41"/>
                <a:gd name="T16" fmla="*/ 4 w 29"/>
                <a:gd name="T17" fmla="*/ 22 h 41"/>
                <a:gd name="T18" fmla="*/ 14 w 29"/>
                <a:gd name="T19" fmla="*/ 37 h 41"/>
                <a:gd name="T20" fmla="*/ 14 w 29"/>
                <a:gd name="T21" fmla="*/ 40 h 41"/>
                <a:gd name="T22" fmla="*/ 13 w 29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1">
                  <a:moveTo>
                    <a:pt x="13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4" y="37"/>
                    <a:pt x="0" y="30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29" y="1"/>
                    <a:pt x="29" y="2"/>
                    <a:pt x="29" y="3"/>
                  </a:cubicBezTo>
                  <a:cubicBezTo>
                    <a:pt x="29" y="4"/>
                    <a:pt x="27" y="5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28"/>
                    <a:pt x="8" y="34"/>
                    <a:pt x="14" y="37"/>
                  </a:cubicBezTo>
                  <a:cubicBezTo>
                    <a:pt x="14" y="38"/>
                    <a:pt x="15" y="39"/>
                    <a:pt x="14" y="40"/>
                  </a:cubicBezTo>
                  <a:cubicBezTo>
                    <a:pt x="14" y="41"/>
                    <a:pt x="13" y="41"/>
                    <a:pt x="1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23"/>
            <p:cNvSpPr>
              <a:spLocks noEditPoints="1"/>
            </p:cNvSpPr>
            <p:nvPr/>
          </p:nvSpPr>
          <p:spPr bwMode="auto">
            <a:xfrm>
              <a:off x="9780588" y="2543175"/>
              <a:ext cx="752475" cy="690563"/>
            </a:xfrm>
            <a:custGeom>
              <a:avLst/>
              <a:gdLst>
                <a:gd name="T0" fmla="*/ 85 w 121"/>
                <a:gd name="T1" fmla="*/ 0 h 111"/>
                <a:gd name="T2" fmla="*/ 61 w 121"/>
                <a:gd name="T3" fmla="*/ 11 h 111"/>
                <a:gd name="T4" fmla="*/ 37 w 121"/>
                <a:gd name="T5" fmla="*/ 0 h 111"/>
                <a:gd name="T6" fmla="*/ 0 w 121"/>
                <a:gd name="T7" fmla="*/ 37 h 111"/>
                <a:gd name="T8" fmla="*/ 10 w 121"/>
                <a:gd name="T9" fmla="*/ 62 h 111"/>
                <a:gd name="T10" fmla="*/ 58 w 121"/>
                <a:gd name="T11" fmla="*/ 109 h 111"/>
                <a:gd name="T12" fmla="*/ 61 w 121"/>
                <a:gd name="T13" fmla="*/ 111 h 111"/>
                <a:gd name="T14" fmla="*/ 63 w 121"/>
                <a:gd name="T15" fmla="*/ 109 h 111"/>
                <a:gd name="T16" fmla="*/ 112 w 121"/>
                <a:gd name="T17" fmla="*/ 62 h 111"/>
                <a:gd name="T18" fmla="*/ 121 w 121"/>
                <a:gd name="T19" fmla="*/ 37 h 111"/>
                <a:gd name="T20" fmla="*/ 85 w 121"/>
                <a:gd name="T21" fmla="*/ 0 h 111"/>
                <a:gd name="T22" fmla="*/ 106 w 121"/>
                <a:gd name="T23" fmla="*/ 57 h 111"/>
                <a:gd name="T24" fmla="*/ 61 w 121"/>
                <a:gd name="T25" fmla="*/ 101 h 111"/>
                <a:gd name="T26" fmla="*/ 16 w 121"/>
                <a:gd name="T27" fmla="*/ 57 h 111"/>
                <a:gd name="T28" fmla="*/ 8 w 121"/>
                <a:gd name="T29" fmla="*/ 37 h 111"/>
                <a:gd name="T30" fmla="*/ 37 w 121"/>
                <a:gd name="T31" fmla="*/ 8 h 111"/>
                <a:gd name="T32" fmla="*/ 58 w 121"/>
                <a:gd name="T33" fmla="*/ 19 h 111"/>
                <a:gd name="T34" fmla="*/ 61 w 121"/>
                <a:gd name="T35" fmla="*/ 21 h 111"/>
                <a:gd name="T36" fmla="*/ 64 w 121"/>
                <a:gd name="T37" fmla="*/ 19 h 111"/>
                <a:gd name="T38" fmla="*/ 85 w 121"/>
                <a:gd name="T39" fmla="*/ 8 h 111"/>
                <a:gd name="T40" fmla="*/ 113 w 121"/>
                <a:gd name="T41" fmla="*/ 37 h 111"/>
                <a:gd name="T42" fmla="*/ 106 w 121"/>
                <a:gd name="T4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11">
                  <a:moveTo>
                    <a:pt x="85" y="0"/>
                  </a:moveTo>
                  <a:cubicBezTo>
                    <a:pt x="75" y="0"/>
                    <a:pt x="67" y="5"/>
                    <a:pt x="61" y="11"/>
                  </a:cubicBezTo>
                  <a:cubicBezTo>
                    <a:pt x="55" y="5"/>
                    <a:pt x="4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46"/>
                    <a:pt x="4" y="55"/>
                    <a:pt x="10" y="62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9" y="110"/>
                    <a:pt x="60" y="111"/>
                    <a:pt x="61" y="111"/>
                  </a:cubicBezTo>
                  <a:cubicBezTo>
                    <a:pt x="62" y="111"/>
                    <a:pt x="63" y="110"/>
                    <a:pt x="63" y="109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8" y="55"/>
                    <a:pt x="121" y="46"/>
                    <a:pt x="121" y="37"/>
                  </a:cubicBezTo>
                  <a:cubicBezTo>
                    <a:pt x="121" y="16"/>
                    <a:pt x="105" y="0"/>
                    <a:pt x="85" y="0"/>
                  </a:cubicBezTo>
                  <a:close/>
                  <a:moveTo>
                    <a:pt x="106" y="57"/>
                  </a:moveTo>
                  <a:cubicBezTo>
                    <a:pt x="61" y="101"/>
                    <a:pt x="61" y="101"/>
                    <a:pt x="61" y="10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1" y="51"/>
                    <a:pt x="8" y="44"/>
                    <a:pt x="8" y="37"/>
                  </a:cubicBezTo>
                  <a:cubicBezTo>
                    <a:pt x="8" y="21"/>
                    <a:pt x="21" y="8"/>
                    <a:pt x="37" y="8"/>
                  </a:cubicBezTo>
                  <a:cubicBezTo>
                    <a:pt x="46" y="8"/>
                    <a:pt x="54" y="15"/>
                    <a:pt x="58" y="19"/>
                  </a:cubicBezTo>
                  <a:cubicBezTo>
                    <a:pt x="59" y="20"/>
                    <a:pt x="60" y="21"/>
                    <a:pt x="61" y="21"/>
                  </a:cubicBezTo>
                  <a:cubicBezTo>
                    <a:pt x="62" y="21"/>
                    <a:pt x="63" y="20"/>
                    <a:pt x="64" y="19"/>
                  </a:cubicBezTo>
                  <a:cubicBezTo>
                    <a:pt x="68" y="15"/>
                    <a:pt x="76" y="8"/>
                    <a:pt x="85" y="8"/>
                  </a:cubicBezTo>
                  <a:cubicBezTo>
                    <a:pt x="101" y="8"/>
                    <a:pt x="113" y="21"/>
                    <a:pt x="113" y="37"/>
                  </a:cubicBezTo>
                  <a:cubicBezTo>
                    <a:pt x="113" y="44"/>
                    <a:pt x="111" y="51"/>
                    <a:pt x="10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69" name="组合 6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0" grpId="0" animBg="1"/>
      <p:bldP spid="201" grpId="0" animBg="1"/>
      <p:bldP spid="202" grpId="0" animBg="1"/>
      <p:bldP spid="203" grpId="0"/>
      <p:bldP spid="204" grpId="0"/>
      <p:bldP spid="205" grpId="0"/>
      <p:bldP spid="206" grpId="0"/>
      <p:bldP spid="207" grpId="0"/>
      <p:bldP spid="208" grpId="0"/>
      <p:bldP spid="2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15"/>
          <p:cNvSpPr/>
          <p:nvPr/>
        </p:nvSpPr>
        <p:spPr bwMode="auto">
          <a:xfrm>
            <a:off x="1448040" y="1898141"/>
            <a:ext cx="3124929" cy="704444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8171" tIns="39085" rIns="78171" bIns="39085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3" name="Freeform 17"/>
          <p:cNvSpPr/>
          <p:nvPr/>
        </p:nvSpPr>
        <p:spPr bwMode="auto">
          <a:xfrm>
            <a:off x="1448040" y="2645038"/>
            <a:ext cx="3124929" cy="639439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8171" tIns="39085" rIns="78171" bIns="39085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4" name="Freeform 9"/>
          <p:cNvSpPr/>
          <p:nvPr/>
        </p:nvSpPr>
        <p:spPr bwMode="auto">
          <a:xfrm>
            <a:off x="655671" y="1300204"/>
            <a:ext cx="659082" cy="789348"/>
          </a:xfrm>
          <a:custGeom>
            <a:avLst/>
            <a:gdLst>
              <a:gd name="T0" fmla="*/ 0 w 433"/>
              <a:gd name="T1" fmla="*/ 595 h 595"/>
              <a:gd name="T2" fmla="*/ 433 w 433"/>
              <a:gd name="T3" fmla="*/ 450 h 595"/>
              <a:gd name="T4" fmla="*/ 433 w 433"/>
              <a:gd name="T5" fmla="*/ 0 h 595"/>
              <a:gd name="T6" fmla="*/ 0 w 433"/>
              <a:gd name="T7" fmla="*/ 321 h 595"/>
              <a:gd name="T8" fmla="*/ 0 w 433"/>
              <a:gd name="T9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595"/>
                </a:moveTo>
                <a:lnTo>
                  <a:pt x="433" y="450"/>
                </a:lnTo>
                <a:lnTo>
                  <a:pt x="433" y="0"/>
                </a:lnTo>
                <a:lnTo>
                  <a:pt x="0" y="321"/>
                </a:lnTo>
                <a:lnTo>
                  <a:pt x="0" y="59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5" name="Freeform 10"/>
          <p:cNvSpPr/>
          <p:nvPr/>
        </p:nvSpPr>
        <p:spPr bwMode="auto">
          <a:xfrm>
            <a:off x="655671" y="2125745"/>
            <a:ext cx="659082" cy="704444"/>
          </a:xfrm>
          <a:custGeom>
            <a:avLst/>
            <a:gdLst>
              <a:gd name="T0" fmla="*/ 0 w 433"/>
              <a:gd name="T1" fmla="*/ 418 h 531"/>
              <a:gd name="T2" fmla="*/ 433 w 433"/>
              <a:gd name="T3" fmla="*/ 531 h 531"/>
              <a:gd name="T4" fmla="*/ 433 w 433"/>
              <a:gd name="T5" fmla="*/ 0 h 531"/>
              <a:gd name="T6" fmla="*/ 0 w 433"/>
              <a:gd name="T7" fmla="*/ 145 h 531"/>
              <a:gd name="T8" fmla="*/ 0 w 433"/>
              <a:gd name="T9" fmla="*/ 4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31">
                <a:moveTo>
                  <a:pt x="0" y="418"/>
                </a:moveTo>
                <a:lnTo>
                  <a:pt x="433" y="531"/>
                </a:lnTo>
                <a:lnTo>
                  <a:pt x="433" y="0"/>
                </a:lnTo>
                <a:lnTo>
                  <a:pt x="0" y="145"/>
                </a:lnTo>
                <a:lnTo>
                  <a:pt x="0" y="41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6" name="Freeform 11"/>
          <p:cNvSpPr/>
          <p:nvPr/>
        </p:nvSpPr>
        <p:spPr bwMode="auto">
          <a:xfrm>
            <a:off x="655671" y="2908835"/>
            <a:ext cx="659082" cy="789348"/>
          </a:xfrm>
          <a:custGeom>
            <a:avLst/>
            <a:gdLst>
              <a:gd name="T0" fmla="*/ 0 w 433"/>
              <a:gd name="T1" fmla="*/ 274 h 595"/>
              <a:gd name="T2" fmla="*/ 433 w 433"/>
              <a:gd name="T3" fmla="*/ 595 h 595"/>
              <a:gd name="T4" fmla="*/ 433 w 433"/>
              <a:gd name="T5" fmla="*/ 113 h 595"/>
              <a:gd name="T6" fmla="*/ 0 w 433"/>
              <a:gd name="T7" fmla="*/ 0 h 595"/>
              <a:gd name="T8" fmla="*/ 0 w 433"/>
              <a:gd name="T9" fmla="*/ 274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274"/>
                </a:moveTo>
                <a:lnTo>
                  <a:pt x="433" y="595"/>
                </a:lnTo>
                <a:lnTo>
                  <a:pt x="433" y="113"/>
                </a:lnTo>
                <a:lnTo>
                  <a:pt x="0" y="0"/>
                </a:lnTo>
                <a:lnTo>
                  <a:pt x="0" y="27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7" name="Freeform 12"/>
          <p:cNvSpPr/>
          <p:nvPr/>
        </p:nvSpPr>
        <p:spPr bwMode="auto">
          <a:xfrm>
            <a:off x="655671" y="3500892"/>
            <a:ext cx="659082" cy="1001609"/>
          </a:xfrm>
          <a:custGeom>
            <a:avLst/>
            <a:gdLst>
              <a:gd name="T0" fmla="*/ 0 w 433"/>
              <a:gd name="T1" fmla="*/ 273 h 755"/>
              <a:gd name="T2" fmla="*/ 433 w 433"/>
              <a:gd name="T3" fmla="*/ 755 h 755"/>
              <a:gd name="T4" fmla="*/ 433 w 433"/>
              <a:gd name="T5" fmla="*/ 321 h 755"/>
              <a:gd name="T6" fmla="*/ 0 w 433"/>
              <a:gd name="T7" fmla="*/ 0 h 755"/>
              <a:gd name="T8" fmla="*/ 0 w 433"/>
              <a:gd name="T9" fmla="*/ 273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755">
                <a:moveTo>
                  <a:pt x="0" y="273"/>
                </a:moveTo>
                <a:lnTo>
                  <a:pt x="433" y="755"/>
                </a:lnTo>
                <a:lnTo>
                  <a:pt x="433" y="321"/>
                </a:lnTo>
                <a:lnTo>
                  <a:pt x="0" y="0"/>
                </a:lnTo>
                <a:lnTo>
                  <a:pt x="0" y="273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/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8" name="Freeform 19"/>
          <p:cNvSpPr/>
          <p:nvPr/>
        </p:nvSpPr>
        <p:spPr bwMode="auto">
          <a:xfrm>
            <a:off x="1448040" y="3326931"/>
            <a:ext cx="3124929" cy="575760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8171" tIns="39085" rIns="78171" bIns="39085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9" name="Rectangle 5"/>
          <p:cNvSpPr>
            <a:spLocks noChangeArrowheads="1"/>
          </p:cNvSpPr>
          <p:nvPr/>
        </p:nvSpPr>
        <p:spPr bwMode="auto">
          <a:xfrm>
            <a:off x="-26912" y="1726054"/>
            <a:ext cx="655338" cy="3634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0" name="Rectangle 6"/>
          <p:cNvSpPr>
            <a:spLocks noChangeArrowheads="1"/>
          </p:cNvSpPr>
          <p:nvPr/>
        </p:nvSpPr>
        <p:spPr bwMode="auto">
          <a:xfrm>
            <a:off x="-26912" y="2318109"/>
            <a:ext cx="655338" cy="3621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1" name="Rectangle 7"/>
          <p:cNvSpPr>
            <a:spLocks noChangeArrowheads="1"/>
          </p:cNvSpPr>
          <p:nvPr/>
        </p:nvSpPr>
        <p:spPr bwMode="auto">
          <a:xfrm>
            <a:off x="-26912" y="2908835"/>
            <a:ext cx="655338" cy="363498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2" name="Rectangle 8"/>
          <p:cNvSpPr>
            <a:spLocks noChangeArrowheads="1"/>
          </p:cNvSpPr>
          <p:nvPr/>
        </p:nvSpPr>
        <p:spPr bwMode="auto">
          <a:xfrm>
            <a:off x="-26912" y="3500890"/>
            <a:ext cx="655338" cy="36217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/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3" name="Freeform 13"/>
          <p:cNvSpPr/>
          <p:nvPr/>
        </p:nvSpPr>
        <p:spPr bwMode="auto">
          <a:xfrm>
            <a:off x="1345929" y="1300204"/>
            <a:ext cx="2547458" cy="596986"/>
          </a:xfrm>
          <a:custGeom>
            <a:avLst/>
            <a:gdLst>
              <a:gd name="T0" fmla="*/ 0 w 2053"/>
              <a:gd name="T1" fmla="*/ 450 h 450"/>
              <a:gd name="T2" fmla="*/ 0 w 2053"/>
              <a:gd name="T3" fmla="*/ 0 h 450"/>
              <a:gd name="T4" fmla="*/ 1893 w 2053"/>
              <a:gd name="T5" fmla="*/ 0 h 450"/>
              <a:gd name="T6" fmla="*/ 2053 w 2053"/>
              <a:gd name="T7" fmla="*/ 225 h 450"/>
              <a:gd name="T8" fmla="*/ 1893 w 2053"/>
              <a:gd name="T9" fmla="*/ 450 h 450"/>
              <a:gd name="T10" fmla="*/ 0 w 2053"/>
              <a:gd name="T1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50">
                <a:moveTo>
                  <a:pt x="0" y="450"/>
                </a:moveTo>
                <a:lnTo>
                  <a:pt x="0" y="0"/>
                </a:lnTo>
                <a:lnTo>
                  <a:pt x="1893" y="0"/>
                </a:lnTo>
                <a:lnTo>
                  <a:pt x="2053" y="225"/>
                </a:lnTo>
                <a:lnTo>
                  <a:pt x="1893" y="450"/>
                </a:lnTo>
                <a:lnTo>
                  <a:pt x="0" y="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4" name="Rectangle 63"/>
          <p:cNvSpPr/>
          <p:nvPr/>
        </p:nvSpPr>
        <p:spPr>
          <a:xfrm>
            <a:off x="1431490" y="1317308"/>
            <a:ext cx="951695" cy="555313"/>
          </a:xfrm>
          <a:prstGeom prst="rect">
            <a:avLst/>
          </a:prstGeom>
        </p:spPr>
        <p:txBody>
          <a:bodyPr wrap="none" lIns="78171" tIns="39085" rIns="78171" bIns="39085">
            <a:spAutoFit/>
          </a:bodyPr>
          <a:lstStyle/>
          <a:p>
            <a:pPr defTabSz="725170">
              <a:defRPr/>
            </a:pPr>
            <a:r>
              <a:rPr lang="zh-CN" altLang="en-US" sz="31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lang="id-ID" sz="3100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" name="Rectangle 64"/>
          <p:cNvSpPr/>
          <p:nvPr/>
        </p:nvSpPr>
        <p:spPr>
          <a:xfrm>
            <a:off x="4686863" y="1284094"/>
            <a:ext cx="3793051" cy="628600"/>
          </a:xfrm>
          <a:prstGeom prst="rect">
            <a:avLst/>
          </a:prstGeom>
        </p:spPr>
        <p:txBody>
          <a:bodyPr wrap="square" lIns="78171" tIns="39085" rIns="78171" bIns="39085">
            <a:spAutoFit/>
          </a:bodyPr>
          <a:lstStyle/>
          <a:p>
            <a:pPr algn="just" defTabSz="725170">
              <a:defRPr/>
            </a:pPr>
            <a:r>
              <a:rPr lang="zh-CN" altLang="en-US" sz="12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2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Freeform 14"/>
          <p:cNvSpPr/>
          <p:nvPr/>
        </p:nvSpPr>
        <p:spPr bwMode="auto">
          <a:xfrm>
            <a:off x="1345929" y="2125745"/>
            <a:ext cx="2547458" cy="704444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  <a:gd name="T10" fmla="*/ 0 w 2053"/>
              <a:gd name="T1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7" name="Rectangle 67"/>
          <p:cNvSpPr/>
          <p:nvPr/>
        </p:nvSpPr>
        <p:spPr>
          <a:xfrm>
            <a:off x="1431490" y="2193239"/>
            <a:ext cx="951695" cy="555313"/>
          </a:xfrm>
          <a:prstGeom prst="rect">
            <a:avLst/>
          </a:prstGeom>
        </p:spPr>
        <p:txBody>
          <a:bodyPr wrap="none" lIns="78171" tIns="39085" rIns="78171" bIns="39085">
            <a:spAutoFit/>
          </a:bodyPr>
          <a:lstStyle/>
          <a:p>
            <a:pPr defTabSz="725170">
              <a:defRPr/>
            </a:pPr>
            <a:r>
              <a:rPr lang="zh-CN" altLang="en-US" sz="31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id-ID" sz="3100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8" name="Rectangle 68"/>
          <p:cNvSpPr/>
          <p:nvPr/>
        </p:nvSpPr>
        <p:spPr>
          <a:xfrm>
            <a:off x="4686863" y="2134550"/>
            <a:ext cx="3793051" cy="628600"/>
          </a:xfrm>
          <a:prstGeom prst="rect">
            <a:avLst/>
          </a:prstGeom>
        </p:spPr>
        <p:txBody>
          <a:bodyPr wrap="square" lIns="78171" tIns="39085" rIns="78171" bIns="39085">
            <a:spAutoFit/>
          </a:bodyPr>
          <a:lstStyle/>
          <a:p>
            <a:pPr algn="just" defTabSz="725170">
              <a:defRPr/>
            </a:pPr>
            <a:r>
              <a:rPr lang="zh-CN" altLang="en-US" sz="12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2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9" name="Freeform 16"/>
          <p:cNvSpPr/>
          <p:nvPr/>
        </p:nvSpPr>
        <p:spPr bwMode="auto">
          <a:xfrm>
            <a:off x="1345929" y="3058744"/>
            <a:ext cx="2547458" cy="639439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  <a:gd name="T10" fmla="*/ 0 w 2053"/>
              <a:gd name="T11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  <a:lnTo>
                  <a:pt x="0" y="48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0" name="Rectangle 71"/>
          <p:cNvSpPr/>
          <p:nvPr/>
        </p:nvSpPr>
        <p:spPr>
          <a:xfrm>
            <a:off x="1431490" y="3097076"/>
            <a:ext cx="951695" cy="555313"/>
          </a:xfrm>
          <a:prstGeom prst="rect">
            <a:avLst/>
          </a:prstGeom>
        </p:spPr>
        <p:txBody>
          <a:bodyPr wrap="none" lIns="78171" tIns="39085" rIns="78171" bIns="39085">
            <a:spAutoFit/>
          </a:bodyPr>
          <a:lstStyle/>
          <a:p>
            <a:pPr defTabSz="725170">
              <a:defRPr/>
            </a:pPr>
            <a:r>
              <a:rPr lang="zh-CN" altLang="en-US" sz="31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lang="id-ID" sz="3100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1" name="Rectangle 72"/>
          <p:cNvSpPr/>
          <p:nvPr/>
        </p:nvSpPr>
        <p:spPr>
          <a:xfrm>
            <a:off x="4686863" y="3058066"/>
            <a:ext cx="3793051" cy="628600"/>
          </a:xfrm>
          <a:prstGeom prst="rect">
            <a:avLst/>
          </a:prstGeom>
        </p:spPr>
        <p:txBody>
          <a:bodyPr wrap="square" lIns="78171" tIns="39085" rIns="78171" bIns="39085">
            <a:spAutoFit/>
          </a:bodyPr>
          <a:lstStyle/>
          <a:p>
            <a:pPr algn="just" defTabSz="725170">
              <a:defRPr/>
            </a:pPr>
            <a:r>
              <a:rPr lang="zh-CN" altLang="en-US" sz="12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2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2" name="Freeform 18"/>
          <p:cNvSpPr/>
          <p:nvPr/>
        </p:nvSpPr>
        <p:spPr bwMode="auto">
          <a:xfrm>
            <a:off x="1345929" y="3926742"/>
            <a:ext cx="2547458" cy="575760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  <a:gd name="T10" fmla="*/ 0 w 2053"/>
              <a:gd name="T11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/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3" name="Rectangle 75"/>
          <p:cNvSpPr/>
          <p:nvPr/>
        </p:nvSpPr>
        <p:spPr>
          <a:xfrm>
            <a:off x="1431490" y="3942537"/>
            <a:ext cx="951695" cy="555313"/>
          </a:xfrm>
          <a:prstGeom prst="rect">
            <a:avLst/>
          </a:prstGeom>
        </p:spPr>
        <p:txBody>
          <a:bodyPr wrap="none" lIns="78171" tIns="39085" rIns="78171" bIns="39085">
            <a:spAutoFit/>
          </a:bodyPr>
          <a:lstStyle/>
          <a:p>
            <a:pPr defTabSz="725170">
              <a:defRPr/>
            </a:pPr>
            <a:r>
              <a:rPr lang="zh-CN" altLang="en-US" sz="31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lang="id-ID" sz="3100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4" name="Rectangle 76"/>
          <p:cNvSpPr/>
          <p:nvPr/>
        </p:nvSpPr>
        <p:spPr>
          <a:xfrm>
            <a:off x="4686863" y="3918435"/>
            <a:ext cx="3793051" cy="628600"/>
          </a:xfrm>
          <a:prstGeom prst="rect">
            <a:avLst/>
          </a:prstGeom>
        </p:spPr>
        <p:txBody>
          <a:bodyPr wrap="square" lIns="78171" tIns="39085" rIns="78171" bIns="39085">
            <a:spAutoFit/>
          </a:bodyPr>
          <a:lstStyle/>
          <a:p>
            <a:pPr algn="just" defTabSz="725170">
              <a:defRPr/>
            </a:pPr>
            <a:r>
              <a:rPr lang="zh-CN" altLang="en-US" sz="12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zh-CN" altLang="en-US" sz="12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" name="Freeform 26"/>
          <p:cNvSpPr>
            <a:spLocks noEditPoints="1"/>
          </p:cNvSpPr>
          <p:nvPr/>
        </p:nvSpPr>
        <p:spPr bwMode="auto">
          <a:xfrm rot="2700000">
            <a:off x="4178075" y="1413456"/>
            <a:ext cx="218348" cy="387696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46" name="Group 97"/>
          <p:cNvGrpSpPr/>
          <p:nvPr/>
        </p:nvGrpSpPr>
        <p:grpSpPr>
          <a:xfrm>
            <a:off x="4126131" y="3222251"/>
            <a:ext cx="322233" cy="318053"/>
            <a:chOff x="6719888" y="887413"/>
            <a:chExt cx="492125" cy="468312"/>
          </a:xfrm>
          <a:solidFill>
            <a:srgbClr val="0A0A0A"/>
          </a:solidFill>
        </p:grpSpPr>
        <p:sp>
          <p:nvSpPr>
            <p:cNvPr id="247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53" name="Freeform 22"/>
          <p:cNvSpPr>
            <a:spLocks noEditPoints="1"/>
          </p:cNvSpPr>
          <p:nvPr/>
        </p:nvSpPr>
        <p:spPr bwMode="auto">
          <a:xfrm>
            <a:off x="4123819" y="2287208"/>
            <a:ext cx="326861" cy="341103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78171" tIns="39085" rIns="78171" bIns="39085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54" name="Group 105"/>
          <p:cNvGrpSpPr/>
          <p:nvPr/>
        </p:nvGrpSpPr>
        <p:grpSpPr>
          <a:xfrm rot="2700000">
            <a:off x="4175994" y="4054719"/>
            <a:ext cx="222513" cy="373852"/>
            <a:chOff x="4732338" y="4783138"/>
            <a:chExt cx="703263" cy="1225550"/>
          </a:xfrm>
          <a:solidFill>
            <a:srgbClr val="0A0A0A"/>
          </a:solidFill>
        </p:grpSpPr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Rectangle 109"/>
          <p:cNvSpPr/>
          <p:nvPr/>
        </p:nvSpPr>
        <p:spPr>
          <a:xfrm>
            <a:off x="79490" y="1682442"/>
            <a:ext cx="491293" cy="402099"/>
          </a:xfrm>
          <a:prstGeom prst="rect">
            <a:avLst/>
          </a:prstGeom>
        </p:spPr>
        <p:txBody>
          <a:bodyPr wrap="none" lIns="78171" tIns="39085" rIns="78171" bIns="39085">
            <a:spAutoFit/>
          </a:bodyPr>
          <a:lstStyle/>
          <a:p>
            <a:pPr defTabSz="725170">
              <a:defRPr/>
            </a:pPr>
            <a:r>
              <a:rPr lang="id-ID" sz="2100" b="1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01</a:t>
            </a:r>
            <a:endParaRPr lang="id-ID" sz="2100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9" name="Rectangle 110"/>
          <p:cNvSpPr/>
          <p:nvPr/>
        </p:nvSpPr>
        <p:spPr>
          <a:xfrm>
            <a:off x="69345" y="2274041"/>
            <a:ext cx="491293" cy="402099"/>
          </a:xfrm>
          <a:prstGeom prst="rect">
            <a:avLst/>
          </a:prstGeom>
        </p:spPr>
        <p:txBody>
          <a:bodyPr wrap="none" lIns="78171" tIns="39085" rIns="78171" bIns="39085">
            <a:spAutoFit/>
          </a:bodyPr>
          <a:lstStyle/>
          <a:p>
            <a:pPr defTabSz="725170">
              <a:defRPr/>
            </a:pPr>
            <a:r>
              <a:rPr lang="id-ID" sz="2100" b="1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02</a:t>
            </a:r>
            <a:endParaRPr lang="id-ID" sz="2100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0" name="Rectangle 111"/>
          <p:cNvSpPr/>
          <p:nvPr/>
        </p:nvSpPr>
        <p:spPr>
          <a:xfrm>
            <a:off x="70697" y="2873425"/>
            <a:ext cx="491293" cy="402099"/>
          </a:xfrm>
          <a:prstGeom prst="rect">
            <a:avLst/>
          </a:prstGeom>
        </p:spPr>
        <p:txBody>
          <a:bodyPr wrap="none" lIns="78171" tIns="39085" rIns="78171" bIns="39085">
            <a:spAutoFit/>
          </a:bodyPr>
          <a:lstStyle/>
          <a:p>
            <a:pPr defTabSz="725170">
              <a:defRPr/>
            </a:pPr>
            <a:r>
              <a:rPr lang="id-ID" sz="2100" b="1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03</a:t>
            </a:r>
            <a:endParaRPr lang="id-ID" sz="2100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1" name="Rectangle 112"/>
          <p:cNvSpPr/>
          <p:nvPr/>
        </p:nvSpPr>
        <p:spPr>
          <a:xfrm>
            <a:off x="70021" y="3465024"/>
            <a:ext cx="491293" cy="402099"/>
          </a:xfrm>
          <a:prstGeom prst="rect">
            <a:avLst/>
          </a:prstGeom>
        </p:spPr>
        <p:txBody>
          <a:bodyPr wrap="none" lIns="78171" tIns="39085" rIns="78171" bIns="39085">
            <a:spAutoFit/>
          </a:bodyPr>
          <a:lstStyle/>
          <a:p>
            <a:pPr defTabSz="725170">
              <a:defRPr/>
            </a:pPr>
            <a:r>
              <a:rPr lang="id-ID" sz="2100" b="1" kern="0" dirty="0">
                <a:solidFill>
                  <a:srgbClr val="FFFFFF"/>
                </a:solidFill>
                <a:latin typeface="微软雅黑" panose="020B0503020204020204" pitchFamily="34" charset="-122"/>
              </a:rPr>
              <a:t>04</a:t>
            </a:r>
            <a:endParaRPr lang="id-ID" sz="2100" b="1" kern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62" name="Straight Connector 114"/>
          <p:cNvCxnSpPr/>
          <p:nvPr/>
        </p:nvCxnSpPr>
        <p:spPr>
          <a:xfrm>
            <a:off x="4663603" y="1276781"/>
            <a:ext cx="561" cy="66104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3" name="Straight Connector 115"/>
          <p:cNvCxnSpPr/>
          <p:nvPr/>
        </p:nvCxnSpPr>
        <p:spPr>
          <a:xfrm>
            <a:off x="4663603" y="2127238"/>
            <a:ext cx="561" cy="66104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4" name="Straight Connector 116"/>
          <p:cNvCxnSpPr/>
          <p:nvPr/>
        </p:nvCxnSpPr>
        <p:spPr>
          <a:xfrm>
            <a:off x="4663603" y="3050754"/>
            <a:ext cx="561" cy="66104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5" name="Straight Connector 117"/>
          <p:cNvCxnSpPr/>
          <p:nvPr/>
        </p:nvCxnSpPr>
        <p:spPr>
          <a:xfrm>
            <a:off x="4663603" y="3911123"/>
            <a:ext cx="561" cy="66104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66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60" name="组合 5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/>
      <p:bldP spid="235" grpId="0"/>
      <p:bldP spid="236" grpId="0" animBg="1"/>
      <p:bldP spid="237" grpId="0"/>
      <p:bldP spid="238" grpId="0"/>
      <p:bldP spid="239" grpId="0" animBg="1"/>
      <p:bldP spid="240" grpId="0"/>
      <p:bldP spid="241" grpId="0"/>
      <p:bldP spid="242" grpId="0" animBg="1"/>
      <p:bldP spid="243" grpId="0"/>
      <p:bldP spid="244" grpId="0"/>
      <p:bldP spid="245" grpId="0" animBg="1"/>
      <p:bldP spid="253" grpId="0" animBg="1"/>
      <p:bldP spid="258" grpId="0"/>
      <p:bldP spid="259" grpId="0"/>
      <p:bldP spid="260" grpId="0"/>
      <p:bldP spid="261" grpId="0"/>
      <p:bldP spid="266" grpId="0"/>
      <p:bldP spid="2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0445" y="2578997"/>
            <a:ext cx="961523" cy="807041"/>
            <a:chOff x="844807" y="3249217"/>
            <a:chExt cx="1211585" cy="1016772"/>
          </a:xfrm>
        </p:grpSpPr>
        <p:sp>
          <p:nvSpPr>
            <p:cNvPr id="115" name="Shape 7625"/>
            <p:cNvSpPr/>
            <p:nvPr/>
          </p:nvSpPr>
          <p:spPr>
            <a:xfrm flipH="1">
              <a:off x="1739200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18" name="Group 7631"/>
            <p:cNvGrpSpPr/>
            <p:nvPr/>
          </p:nvGrpSpPr>
          <p:grpSpPr>
            <a:xfrm>
              <a:off x="844807" y="3249217"/>
              <a:ext cx="1066505" cy="1016772"/>
              <a:chOff x="-151841" y="0"/>
              <a:chExt cx="1164947" cy="1139121"/>
            </a:xfrm>
          </p:grpSpPr>
          <p:sp>
            <p:nvSpPr>
              <p:cNvPr id="119" name="Shape 7628"/>
              <p:cNvSpPr/>
              <p:nvPr/>
            </p:nvSpPr>
            <p:spPr>
              <a:xfrm>
                <a:off x="31614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0" name="Shape 7629"/>
              <p:cNvSpPr/>
              <p:nvPr/>
            </p:nvSpPr>
            <p:spPr>
              <a:xfrm>
                <a:off x="-151841" y="813307"/>
                <a:ext cx="1164947" cy="32581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0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21" name="Shape 7630"/>
              <p:cNvSpPr/>
              <p:nvPr/>
            </p:nvSpPr>
            <p:spPr>
              <a:xfrm>
                <a:off x="251674" y="236859"/>
                <a:ext cx="345221" cy="334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extrusionOk="0">
                    <a:moveTo>
                      <a:pt x="21306" y="8051"/>
                    </a:moveTo>
                    <a:cubicBezTo>
                      <a:pt x="21133" y="7495"/>
                      <a:pt x="20646" y="7085"/>
                      <a:pt x="20081" y="7004"/>
                    </a:cubicBezTo>
                    <a:cubicBezTo>
                      <a:pt x="14509" y="6136"/>
                      <a:pt x="14509" y="6136"/>
                      <a:pt x="14509" y="6136"/>
                    </a:cubicBezTo>
                    <a:cubicBezTo>
                      <a:pt x="12091" y="900"/>
                      <a:pt x="12091" y="900"/>
                      <a:pt x="12091" y="900"/>
                    </a:cubicBezTo>
                    <a:cubicBezTo>
                      <a:pt x="11840" y="344"/>
                      <a:pt x="11291" y="0"/>
                      <a:pt x="10694" y="0"/>
                    </a:cubicBezTo>
                    <a:cubicBezTo>
                      <a:pt x="10097" y="0"/>
                      <a:pt x="9548" y="344"/>
                      <a:pt x="9297" y="900"/>
                    </a:cubicBezTo>
                    <a:cubicBezTo>
                      <a:pt x="6879" y="6136"/>
                      <a:pt x="6879" y="6136"/>
                      <a:pt x="6879" y="6136"/>
                    </a:cubicBezTo>
                    <a:cubicBezTo>
                      <a:pt x="1322" y="7004"/>
                      <a:pt x="1322" y="7004"/>
                      <a:pt x="1322" y="7004"/>
                    </a:cubicBezTo>
                    <a:cubicBezTo>
                      <a:pt x="742" y="7085"/>
                      <a:pt x="271" y="7495"/>
                      <a:pt x="82" y="8051"/>
                    </a:cubicBezTo>
                    <a:cubicBezTo>
                      <a:pt x="-106" y="8607"/>
                      <a:pt x="35" y="9229"/>
                      <a:pt x="443" y="9638"/>
                    </a:cubicBezTo>
                    <a:cubicBezTo>
                      <a:pt x="4525" y="13893"/>
                      <a:pt x="4525" y="13893"/>
                      <a:pt x="4525" y="13893"/>
                    </a:cubicBezTo>
                    <a:cubicBezTo>
                      <a:pt x="3583" y="19784"/>
                      <a:pt x="3583" y="19784"/>
                      <a:pt x="3583" y="19784"/>
                    </a:cubicBezTo>
                    <a:cubicBezTo>
                      <a:pt x="3473" y="20373"/>
                      <a:pt x="3724" y="20962"/>
                      <a:pt x="4211" y="21305"/>
                    </a:cubicBezTo>
                    <a:cubicBezTo>
                      <a:pt x="4478" y="21502"/>
                      <a:pt x="4792" y="21600"/>
                      <a:pt x="5106" y="21600"/>
                    </a:cubicBezTo>
                    <a:cubicBezTo>
                      <a:pt x="5357" y="21600"/>
                      <a:pt x="5608" y="21535"/>
                      <a:pt x="5843" y="21404"/>
                    </a:cubicBezTo>
                    <a:cubicBezTo>
                      <a:pt x="10694" y="18687"/>
                      <a:pt x="10694" y="18687"/>
                      <a:pt x="10694" y="18687"/>
                    </a:cubicBezTo>
                    <a:cubicBezTo>
                      <a:pt x="15545" y="21404"/>
                      <a:pt x="15545" y="21404"/>
                      <a:pt x="15545" y="21404"/>
                    </a:cubicBezTo>
                    <a:cubicBezTo>
                      <a:pt x="15780" y="21535"/>
                      <a:pt x="16047" y="21600"/>
                      <a:pt x="16298" y="21600"/>
                    </a:cubicBezTo>
                    <a:cubicBezTo>
                      <a:pt x="16612" y="21600"/>
                      <a:pt x="16926" y="21502"/>
                      <a:pt x="17193" y="21305"/>
                    </a:cubicBezTo>
                    <a:cubicBezTo>
                      <a:pt x="17664" y="20962"/>
                      <a:pt x="17915" y="20373"/>
                      <a:pt x="17821" y="19784"/>
                    </a:cubicBezTo>
                    <a:cubicBezTo>
                      <a:pt x="16879" y="13893"/>
                      <a:pt x="16879" y="13893"/>
                      <a:pt x="16879" y="13893"/>
                    </a:cubicBezTo>
                    <a:cubicBezTo>
                      <a:pt x="20960" y="9638"/>
                      <a:pt x="20960" y="9638"/>
                      <a:pt x="20960" y="9638"/>
                    </a:cubicBezTo>
                    <a:cubicBezTo>
                      <a:pt x="21353" y="9229"/>
                      <a:pt x="21494" y="8607"/>
                      <a:pt x="21306" y="8051"/>
                    </a:cubicBezTo>
                    <a:close/>
                    <a:moveTo>
                      <a:pt x="15764" y="12796"/>
                    </a:moveTo>
                    <a:cubicBezTo>
                      <a:pt x="15435" y="13156"/>
                      <a:pt x="15278" y="13647"/>
                      <a:pt x="15356" y="14138"/>
                    </a:cubicBezTo>
                    <a:cubicBezTo>
                      <a:pt x="16298" y="20029"/>
                      <a:pt x="16298" y="20029"/>
                      <a:pt x="16298" y="20029"/>
                    </a:cubicBezTo>
                    <a:cubicBezTo>
                      <a:pt x="11447" y="17313"/>
                      <a:pt x="11447" y="17313"/>
                      <a:pt x="11447" y="17313"/>
                    </a:cubicBezTo>
                    <a:cubicBezTo>
                      <a:pt x="11212" y="17182"/>
                      <a:pt x="10961" y="17116"/>
                      <a:pt x="10694" y="17116"/>
                    </a:cubicBezTo>
                    <a:cubicBezTo>
                      <a:pt x="10443" y="17116"/>
                      <a:pt x="10192" y="17182"/>
                      <a:pt x="9956" y="17313"/>
                    </a:cubicBezTo>
                    <a:cubicBezTo>
                      <a:pt x="5106" y="20029"/>
                      <a:pt x="5106" y="20029"/>
                      <a:pt x="5106" y="20029"/>
                    </a:cubicBezTo>
                    <a:cubicBezTo>
                      <a:pt x="6047" y="14138"/>
                      <a:pt x="6047" y="14138"/>
                      <a:pt x="6047" y="14138"/>
                    </a:cubicBezTo>
                    <a:cubicBezTo>
                      <a:pt x="6126" y="13647"/>
                      <a:pt x="5969" y="13156"/>
                      <a:pt x="5624" y="12796"/>
                    </a:cubicBezTo>
                    <a:cubicBezTo>
                      <a:pt x="1542" y="8558"/>
                      <a:pt x="1542" y="8558"/>
                      <a:pt x="1542" y="8558"/>
                    </a:cubicBezTo>
                    <a:cubicBezTo>
                      <a:pt x="7115" y="7691"/>
                      <a:pt x="7115" y="7691"/>
                      <a:pt x="7115" y="7691"/>
                    </a:cubicBezTo>
                    <a:cubicBezTo>
                      <a:pt x="7617" y="7609"/>
                      <a:pt x="8057" y="7282"/>
                      <a:pt x="8277" y="6807"/>
                    </a:cubicBezTo>
                    <a:cubicBezTo>
                      <a:pt x="10694" y="1571"/>
                      <a:pt x="10694" y="1571"/>
                      <a:pt x="10694" y="1571"/>
                    </a:cubicBezTo>
                    <a:cubicBezTo>
                      <a:pt x="13111" y="6807"/>
                      <a:pt x="13111" y="6807"/>
                      <a:pt x="13111" y="6807"/>
                    </a:cubicBezTo>
                    <a:cubicBezTo>
                      <a:pt x="13331" y="7282"/>
                      <a:pt x="13771" y="7609"/>
                      <a:pt x="14289" y="7691"/>
                    </a:cubicBezTo>
                    <a:cubicBezTo>
                      <a:pt x="19846" y="8558"/>
                      <a:pt x="19846" y="8558"/>
                      <a:pt x="19846" y="8558"/>
                    </a:cubicBezTo>
                    <a:lnTo>
                      <a:pt x="15764" y="1279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007639" y="1392057"/>
            <a:ext cx="846386" cy="1194003"/>
            <a:chOff x="2529765" y="1753819"/>
            <a:chExt cx="1066505" cy="1504297"/>
          </a:xfrm>
        </p:grpSpPr>
        <p:sp>
          <p:nvSpPr>
            <p:cNvPr id="107" name="Shape 7617"/>
            <p:cNvSpPr/>
            <p:nvPr/>
          </p:nvSpPr>
          <p:spPr>
            <a:xfrm flipV="1">
              <a:off x="3057201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2" name="Group 7638"/>
            <p:cNvGrpSpPr/>
            <p:nvPr/>
          </p:nvGrpSpPr>
          <p:grpSpPr>
            <a:xfrm>
              <a:off x="2529765" y="1753819"/>
              <a:ext cx="1066505" cy="975375"/>
              <a:chOff x="75832" y="0"/>
              <a:chExt cx="1164947" cy="1092742"/>
            </a:xfrm>
          </p:grpSpPr>
          <p:sp>
            <p:nvSpPr>
              <p:cNvPr id="123" name="Shape 7632"/>
              <p:cNvSpPr/>
              <p:nvPr/>
            </p:nvSpPr>
            <p:spPr>
              <a:xfrm>
                <a:off x="255205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4" name="Shape 7633"/>
              <p:cNvSpPr/>
              <p:nvPr/>
            </p:nvSpPr>
            <p:spPr>
              <a:xfrm>
                <a:off x="75832" y="0"/>
                <a:ext cx="1164947" cy="32581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2"/>
                    </a:solidFill>
                    <a:latin typeface="+mn-ea"/>
                    <a:ea typeface="+mn-ea"/>
                  </a:rPr>
                  <a:t>输入您的文字</a:t>
                </a:r>
                <a:endParaRPr sz="1000" dirty="0">
                  <a:solidFill>
                    <a:schemeClr val="bg2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25" name="Group 7637"/>
              <p:cNvGrpSpPr/>
              <p:nvPr/>
            </p:nvGrpSpPr>
            <p:grpSpPr>
              <a:xfrm>
                <a:off x="450246" y="507734"/>
                <a:ext cx="403414" cy="403414"/>
                <a:chOff x="0" y="0"/>
                <a:chExt cx="403412" cy="403412"/>
              </a:xfrm>
            </p:grpSpPr>
            <p:sp>
              <p:nvSpPr>
                <p:cNvPr id="126" name="Shape 7634"/>
                <p:cNvSpPr/>
                <p:nvPr/>
              </p:nvSpPr>
              <p:spPr>
                <a:xfrm>
                  <a:off x="0" y="0"/>
                  <a:ext cx="403413" cy="40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17" y="8560"/>
                      </a:moveTo>
                      <a:cubicBezTo>
                        <a:pt x="18440" y="8145"/>
                        <a:pt x="18440" y="8145"/>
                        <a:pt x="18440" y="8145"/>
                      </a:cubicBezTo>
                      <a:cubicBezTo>
                        <a:pt x="18336" y="7848"/>
                        <a:pt x="18218" y="7551"/>
                        <a:pt x="18084" y="7269"/>
                      </a:cubicBezTo>
                      <a:cubicBezTo>
                        <a:pt x="19256" y="5519"/>
                        <a:pt x="19256" y="5519"/>
                        <a:pt x="19256" y="5519"/>
                      </a:cubicBezTo>
                      <a:cubicBezTo>
                        <a:pt x="19612" y="4985"/>
                        <a:pt x="19538" y="4273"/>
                        <a:pt x="19093" y="3813"/>
                      </a:cubicBezTo>
                      <a:cubicBezTo>
                        <a:pt x="17787" y="2507"/>
                        <a:pt x="17787" y="2507"/>
                        <a:pt x="17787" y="2507"/>
                      </a:cubicBezTo>
                      <a:cubicBezTo>
                        <a:pt x="17520" y="2255"/>
                        <a:pt x="17179" y="2121"/>
                        <a:pt x="16838" y="2121"/>
                      </a:cubicBezTo>
                      <a:cubicBezTo>
                        <a:pt x="16571" y="2121"/>
                        <a:pt x="16319" y="2196"/>
                        <a:pt x="16081" y="2344"/>
                      </a:cubicBezTo>
                      <a:cubicBezTo>
                        <a:pt x="14331" y="3516"/>
                        <a:pt x="14331" y="3516"/>
                        <a:pt x="14331" y="3516"/>
                      </a:cubicBezTo>
                      <a:cubicBezTo>
                        <a:pt x="14049" y="3382"/>
                        <a:pt x="13752" y="3264"/>
                        <a:pt x="13455" y="3160"/>
                      </a:cubicBezTo>
                      <a:cubicBezTo>
                        <a:pt x="13040" y="1083"/>
                        <a:pt x="13040" y="1083"/>
                        <a:pt x="13040" y="1083"/>
                      </a:cubicBezTo>
                      <a:cubicBezTo>
                        <a:pt x="12921" y="460"/>
                        <a:pt x="12358" y="0"/>
                        <a:pt x="11720" y="0"/>
                      </a:cubicBezTo>
                      <a:cubicBezTo>
                        <a:pt x="9880" y="0"/>
                        <a:pt x="9880" y="0"/>
                        <a:pt x="9880" y="0"/>
                      </a:cubicBezTo>
                      <a:cubicBezTo>
                        <a:pt x="9242" y="0"/>
                        <a:pt x="8679" y="460"/>
                        <a:pt x="8560" y="1083"/>
                      </a:cubicBezTo>
                      <a:cubicBezTo>
                        <a:pt x="8145" y="3160"/>
                        <a:pt x="8145" y="3160"/>
                        <a:pt x="8145" y="3160"/>
                      </a:cubicBezTo>
                      <a:cubicBezTo>
                        <a:pt x="7848" y="3264"/>
                        <a:pt x="7551" y="3382"/>
                        <a:pt x="7269" y="3516"/>
                      </a:cubicBezTo>
                      <a:cubicBezTo>
                        <a:pt x="5519" y="2344"/>
                        <a:pt x="5519" y="2344"/>
                        <a:pt x="5519" y="2344"/>
                      </a:cubicBezTo>
                      <a:cubicBezTo>
                        <a:pt x="5281" y="2196"/>
                        <a:pt x="5029" y="2121"/>
                        <a:pt x="4762" y="2121"/>
                      </a:cubicBezTo>
                      <a:cubicBezTo>
                        <a:pt x="4421" y="2121"/>
                        <a:pt x="4080" y="2255"/>
                        <a:pt x="3813" y="2507"/>
                      </a:cubicBezTo>
                      <a:cubicBezTo>
                        <a:pt x="2507" y="3813"/>
                        <a:pt x="2507" y="3813"/>
                        <a:pt x="2507" y="3813"/>
                      </a:cubicBezTo>
                      <a:cubicBezTo>
                        <a:pt x="2062" y="4273"/>
                        <a:pt x="1988" y="4985"/>
                        <a:pt x="2344" y="5519"/>
                      </a:cubicBezTo>
                      <a:cubicBezTo>
                        <a:pt x="3516" y="7269"/>
                        <a:pt x="3516" y="7269"/>
                        <a:pt x="3516" y="7269"/>
                      </a:cubicBezTo>
                      <a:cubicBezTo>
                        <a:pt x="3382" y="7551"/>
                        <a:pt x="3264" y="7848"/>
                        <a:pt x="3160" y="8145"/>
                      </a:cubicBezTo>
                      <a:cubicBezTo>
                        <a:pt x="1083" y="8560"/>
                        <a:pt x="1083" y="8560"/>
                        <a:pt x="1083" y="8560"/>
                      </a:cubicBezTo>
                      <a:cubicBezTo>
                        <a:pt x="460" y="8679"/>
                        <a:pt x="0" y="9242"/>
                        <a:pt x="0" y="9880"/>
                      </a:cubicBezTo>
                      <a:cubicBezTo>
                        <a:pt x="0" y="11720"/>
                        <a:pt x="0" y="11720"/>
                        <a:pt x="0" y="11720"/>
                      </a:cubicBezTo>
                      <a:cubicBezTo>
                        <a:pt x="0" y="12358"/>
                        <a:pt x="460" y="12921"/>
                        <a:pt x="1083" y="13040"/>
                      </a:cubicBezTo>
                      <a:cubicBezTo>
                        <a:pt x="3160" y="13455"/>
                        <a:pt x="3160" y="13455"/>
                        <a:pt x="3160" y="13455"/>
                      </a:cubicBezTo>
                      <a:cubicBezTo>
                        <a:pt x="3264" y="13752"/>
                        <a:pt x="3382" y="14049"/>
                        <a:pt x="3516" y="14331"/>
                      </a:cubicBezTo>
                      <a:cubicBezTo>
                        <a:pt x="2344" y="16081"/>
                        <a:pt x="2344" y="16081"/>
                        <a:pt x="2344" y="16081"/>
                      </a:cubicBezTo>
                      <a:cubicBezTo>
                        <a:pt x="1988" y="16615"/>
                        <a:pt x="2062" y="17327"/>
                        <a:pt x="2507" y="17787"/>
                      </a:cubicBezTo>
                      <a:cubicBezTo>
                        <a:pt x="3813" y="19093"/>
                        <a:pt x="3813" y="19093"/>
                        <a:pt x="3813" y="19093"/>
                      </a:cubicBezTo>
                      <a:cubicBezTo>
                        <a:pt x="4080" y="19345"/>
                        <a:pt x="4421" y="19479"/>
                        <a:pt x="4762" y="19479"/>
                      </a:cubicBezTo>
                      <a:cubicBezTo>
                        <a:pt x="5029" y="19479"/>
                        <a:pt x="5281" y="19404"/>
                        <a:pt x="5519" y="19256"/>
                      </a:cubicBezTo>
                      <a:cubicBezTo>
                        <a:pt x="7269" y="18084"/>
                        <a:pt x="7269" y="18084"/>
                        <a:pt x="7269" y="18084"/>
                      </a:cubicBezTo>
                      <a:cubicBezTo>
                        <a:pt x="7551" y="18218"/>
                        <a:pt x="7848" y="18336"/>
                        <a:pt x="8145" y="18440"/>
                      </a:cubicBezTo>
                      <a:cubicBezTo>
                        <a:pt x="8560" y="20517"/>
                        <a:pt x="8560" y="20517"/>
                        <a:pt x="8560" y="20517"/>
                      </a:cubicBezTo>
                      <a:cubicBezTo>
                        <a:pt x="8679" y="21140"/>
                        <a:pt x="9242" y="21600"/>
                        <a:pt x="9880" y="21600"/>
                      </a:cubicBezTo>
                      <a:cubicBezTo>
                        <a:pt x="11720" y="21600"/>
                        <a:pt x="11720" y="21600"/>
                        <a:pt x="11720" y="21600"/>
                      </a:cubicBezTo>
                      <a:cubicBezTo>
                        <a:pt x="12358" y="21600"/>
                        <a:pt x="12921" y="21140"/>
                        <a:pt x="13040" y="20517"/>
                      </a:cubicBezTo>
                      <a:cubicBezTo>
                        <a:pt x="13455" y="18440"/>
                        <a:pt x="13455" y="18440"/>
                        <a:pt x="13455" y="18440"/>
                      </a:cubicBezTo>
                      <a:cubicBezTo>
                        <a:pt x="13752" y="18336"/>
                        <a:pt x="14049" y="18218"/>
                        <a:pt x="14331" y="18084"/>
                      </a:cubicBezTo>
                      <a:cubicBezTo>
                        <a:pt x="16081" y="19256"/>
                        <a:pt x="16081" y="19256"/>
                        <a:pt x="16081" y="19256"/>
                      </a:cubicBezTo>
                      <a:cubicBezTo>
                        <a:pt x="16319" y="19404"/>
                        <a:pt x="16571" y="19479"/>
                        <a:pt x="16838" y="19479"/>
                      </a:cubicBezTo>
                      <a:cubicBezTo>
                        <a:pt x="17179" y="19479"/>
                        <a:pt x="17520" y="19345"/>
                        <a:pt x="17787" y="19093"/>
                      </a:cubicBezTo>
                      <a:cubicBezTo>
                        <a:pt x="19093" y="17787"/>
                        <a:pt x="19093" y="17787"/>
                        <a:pt x="19093" y="17787"/>
                      </a:cubicBezTo>
                      <a:cubicBezTo>
                        <a:pt x="19538" y="17327"/>
                        <a:pt x="19612" y="16615"/>
                        <a:pt x="19256" y="16081"/>
                      </a:cubicBezTo>
                      <a:cubicBezTo>
                        <a:pt x="18084" y="14331"/>
                        <a:pt x="18084" y="14331"/>
                        <a:pt x="18084" y="14331"/>
                      </a:cubicBezTo>
                      <a:cubicBezTo>
                        <a:pt x="18218" y="14049"/>
                        <a:pt x="18336" y="13752"/>
                        <a:pt x="18440" y="13455"/>
                      </a:cubicBezTo>
                      <a:cubicBezTo>
                        <a:pt x="20517" y="13040"/>
                        <a:pt x="20517" y="13040"/>
                        <a:pt x="20517" y="13040"/>
                      </a:cubicBezTo>
                      <a:cubicBezTo>
                        <a:pt x="21140" y="12921"/>
                        <a:pt x="21600" y="12358"/>
                        <a:pt x="21600" y="11720"/>
                      </a:cubicBezTo>
                      <a:cubicBezTo>
                        <a:pt x="21600" y="9880"/>
                        <a:pt x="21600" y="9880"/>
                        <a:pt x="21600" y="9880"/>
                      </a:cubicBezTo>
                      <a:cubicBezTo>
                        <a:pt x="21600" y="9242"/>
                        <a:pt x="21140" y="8679"/>
                        <a:pt x="20517" y="8560"/>
                      </a:cubicBezTo>
                      <a:close/>
                      <a:moveTo>
                        <a:pt x="18188" y="12135"/>
                      </a:moveTo>
                      <a:cubicBezTo>
                        <a:pt x="17713" y="12224"/>
                        <a:pt x="17327" y="12565"/>
                        <a:pt x="17164" y="13010"/>
                      </a:cubicBezTo>
                      <a:cubicBezTo>
                        <a:pt x="17090" y="13263"/>
                        <a:pt x="16986" y="13500"/>
                        <a:pt x="16868" y="13737"/>
                      </a:cubicBezTo>
                      <a:cubicBezTo>
                        <a:pt x="16660" y="14168"/>
                        <a:pt x="16690" y="14672"/>
                        <a:pt x="16957" y="15073"/>
                      </a:cubicBezTo>
                      <a:cubicBezTo>
                        <a:pt x="18129" y="16838"/>
                        <a:pt x="18129" y="16838"/>
                        <a:pt x="18129" y="16838"/>
                      </a:cubicBezTo>
                      <a:cubicBezTo>
                        <a:pt x="16838" y="18129"/>
                        <a:pt x="16838" y="18129"/>
                        <a:pt x="16838" y="18129"/>
                      </a:cubicBezTo>
                      <a:cubicBezTo>
                        <a:pt x="15073" y="16957"/>
                        <a:pt x="15073" y="16957"/>
                        <a:pt x="15073" y="16957"/>
                      </a:cubicBezTo>
                      <a:cubicBezTo>
                        <a:pt x="14850" y="16808"/>
                        <a:pt x="14583" y="16734"/>
                        <a:pt x="14331" y="16734"/>
                      </a:cubicBezTo>
                      <a:cubicBezTo>
                        <a:pt x="14123" y="16734"/>
                        <a:pt x="13930" y="16779"/>
                        <a:pt x="13737" y="16868"/>
                      </a:cubicBezTo>
                      <a:cubicBezTo>
                        <a:pt x="13500" y="16986"/>
                        <a:pt x="13263" y="17090"/>
                        <a:pt x="13010" y="17164"/>
                      </a:cubicBezTo>
                      <a:cubicBezTo>
                        <a:pt x="12565" y="17327"/>
                        <a:pt x="12224" y="17713"/>
                        <a:pt x="12135" y="18173"/>
                      </a:cubicBezTo>
                      <a:cubicBezTo>
                        <a:pt x="11720" y="20250"/>
                        <a:pt x="11720" y="20250"/>
                        <a:pt x="11720" y="20250"/>
                      </a:cubicBezTo>
                      <a:cubicBezTo>
                        <a:pt x="9880" y="20250"/>
                        <a:pt x="9880" y="20250"/>
                        <a:pt x="9880" y="20250"/>
                      </a:cubicBezTo>
                      <a:cubicBezTo>
                        <a:pt x="9465" y="18173"/>
                        <a:pt x="9465" y="18173"/>
                        <a:pt x="9465" y="18173"/>
                      </a:cubicBezTo>
                      <a:cubicBezTo>
                        <a:pt x="9376" y="17713"/>
                        <a:pt x="9035" y="17327"/>
                        <a:pt x="8590" y="17164"/>
                      </a:cubicBezTo>
                      <a:cubicBezTo>
                        <a:pt x="8337" y="17090"/>
                        <a:pt x="8100" y="16986"/>
                        <a:pt x="7863" y="16868"/>
                      </a:cubicBezTo>
                      <a:cubicBezTo>
                        <a:pt x="7670" y="16779"/>
                        <a:pt x="7477" y="16734"/>
                        <a:pt x="7269" y="16734"/>
                      </a:cubicBezTo>
                      <a:cubicBezTo>
                        <a:pt x="7017" y="16734"/>
                        <a:pt x="6750" y="16808"/>
                        <a:pt x="6527" y="16957"/>
                      </a:cubicBezTo>
                      <a:cubicBezTo>
                        <a:pt x="4762" y="18129"/>
                        <a:pt x="4762" y="18129"/>
                        <a:pt x="4762" y="18129"/>
                      </a:cubicBezTo>
                      <a:cubicBezTo>
                        <a:pt x="3471" y="16838"/>
                        <a:pt x="3471" y="16838"/>
                        <a:pt x="3471" y="16838"/>
                      </a:cubicBezTo>
                      <a:cubicBezTo>
                        <a:pt x="4643" y="15073"/>
                        <a:pt x="4643" y="15073"/>
                        <a:pt x="4643" y="15073"/>
                      </a:cubicBezTo>
                      <a:cubicBezTo>
                        <a:pt x="4910" y="14672"/>
                        <a:pt x="4940" y="14168"/>
                        <a:pt x="4732" y="13737"/>
                      </a:cubicBezTo>
                      <a:cubicBezTo>
                        <a:pt x="4614" y="13500"/>
                        <a:pt x="4510" y="13263"/>
                        <a:pt x="4436" y="13010"/>
                      </a:cubicBezTo>
                      <a:cubicBezTo>
                        <a:pt x="4273" y="12565"/>
                        <a:pt x="3887" y="12224"/>
                        <a:pt x="3427" y="12135"/>
                      </a:cubicBezTo>
                      <a:cubicBezTo>
                        <a:pt x="1350" y="11720"/>
                        <a:pt x="1350" y="11720"/>
                        <a:pt x="1350" y="11720"/>
                      </a:cubicBezTo>
                      <a:cubicBezTo>
                        <a:pt x="1350" y="9880"/>
                        <a:pt x="1350" y="9880"/>
                        <a:pt x="1350" y="9880"/>
                      </a:cubicBezTo>
                      <a:cubicBezTo>
                        <a:pt x="3427" y="9465"/>
                        <a:pt x="3427" y="9465"/>
                        <a:pt x="3427" y="9465"/>
                      </a:cubicBezTo>
                      <a:cubicBezTo>
                        <a:pt x="3887" y="9376"/>
                        <a:pt x="4273" y="9035"/>
                        <a:pt x="4436" y="8590"/>
                      </a:cubicBezTo>
                      <a:cubicBezTo>
                        <a:pt x="4510" y="8337"/>
                        <a:pt x="4614" y="8100"/>
                        <a:pt x="4732" y="7863"/>
                      </a:cubicBezTo>
                      <a:cubicBezTo>
                        <a:pt x="4940" y="7432"/>
                        <a:pt x="4910" y="6928"/>
                        <a:pt x="4643" y="6527"/>
                      </a:cubicBezTo>
                      <a:cubicBezTo>
                        <a:pt x="3471" y="4762"/>
                        <a:pt x="3471" y="4762"/>
                        <a:pt x="3471" y="4762"/>
                      </a:cubicBezTo>
                      <a:cubicBezTo>
                        <a:pt x="4762" y="3471"/>
                        <a:pt x="4762" y="3471"/>
                        <a:pt x="4762" y="3471"/>
                      </a:cubicBezTo>
                      <a:cubicBezTo>
                        <a:pt x="6527" y="4643"/>
                        <a:pt x="6527" y="4643"/>
                        <a:pt x="6527" y="4643"/>
                      </a:cubicBezTo>
                      <a:cubicBezTo>
                        <a:pt x="6750" y="4792"/>
                        <a:pt x="7017" y="4866"/>
                        <a:pt x="7269" y="4866"/>
                      </a:cubicBezTo>
                      <a:cubicBezTo>
                        <a:pt x="7477" y="4866"/>
                        <a:pt x="7670" y="4821"/>
                        <a:pt x="7863" y="4732"/>
                      </a:cubicBezTo>
                      <a:cubicBezTo>
                        <a:pt x="8100" y="4614"/>
                        <a:pt x="8337" y="4510"/>
                        <a:pt x="8590" y="4436"/>
                      </a:cubicBezTo>
                      <a:cubicBezTo>
                        <a:pt x="9035" y="4273"/>
                        <a:pt x="9376" y="3887"/>
                        <a:pt x="9465" y="3427"/>
                      </a:cubicBezTo>
                      <a:cubicBezTo>
                        <a:pt x="9880" y="1350"/>
                        <a:pt x="9880" y="1350"/>
                        <a:pt x="9880" y="1350"/>
                      </a:cubicBezTo>
                      <a:cubicBezTo>
                        <a:pt x="11720" y="1350"/>
                        <a:pt x="11720" y="1350"/>
                        <a:pt x="11720" y="1350"/>
                      </a:cubicBezTo>
                      <a:cubicBezTo>
                        <a:pt x="12135" y="3427"/>
                        <a:pt x="12135" y="3427"/>
                        <a:pt x="12135" y="3427"/>
                      </a:cubicBezTo>
                      <a:cubicBezTo>
                        <a:pt x="12224" y="3887"/>
                        <a:pt x="12565" y="4273"/>
                        <a:pt x="13010" y="4436"/>
                      </a:cubicBezTo>
                      <a:cubicBezTo>
                        <a:pt x="13263" y="4510"/>
                        <a:pt x="13500" y="4614"/>
                        <a:pt x="13737" y="4732"/>
                      </a:cubicBezTo>
                      <a:cubicBezTo>
                        <a:pt x="13930" y="4821"/>
                        <a:pt x="14123" y="4866"/>
                        <a:pt x="14331" y="4866"/>
                      </a:cubicBezTo>
                      <a:cubicBezTo>
                        <a:pt x="14583" y="4866"/>
                        <a:pt x="14850" y="4792"/>
                        <a:pt x="15073" y="4643"/>
                      </a:cubicBezTo>
                      <a:cubicBezTo>
                        <a:pt x="16838" y="3471"/>
                        <a:pt x="16838" y="3471"/>
                        <a:pt x="16838" y="3471"/>
                      </a:cubicBezTo>
                      <a:cubicBezTo>
                        <a:pt x="18129" y="4762"/>
                        <a:pt x="18129" y="4762"/>
                        <a:pt x="18129" y="4762"/>
                      </a:cubicBezTo>
                      <a:cubicBezTo>
                        <a:pt x="16957" y="6527"/>
                        <a:pt x="16957" y="6527"/>
                        <a:pt x="16957" y="6527"/>
                      </a:cubicBezTo>
                      <a:cubicBezTo>
                        <a:pt x="16690" y="6928"/>
                        <a:pt x="16660" y="7432"/>
                        <a:pt x="16868" y="7863"/>
                      </a:cubicBezTo>
                      <a:cubicBezTo>
                        <a:pt x="16986" y="8100"/>
                        <a:pt x="17090" y="8337"/>
                        <a:pt x="17164" y="8590"/>
                      </a:cubicBezTo>
                      <a:cubicBezTo>
                        <a:pt x="17327" y="9035"/>
                        <a:pt x="17713" y="9376"/>
                        <a:pt x="18188" y="9465"/>
                      </a:cubicBezTo>
                      <a:cubicBezTo>
                        <a:pt x="20250" y="9880"/>
                        <a:pt x="20250" y="9880"/>
                        <a:pt x="20250" y="9880"/>
                      </a:cubicBezTo>
                      <a:cubicBezTo>
                        <a:pt x="20250" y="11720"/>
                        <a:pt x="20250" y="11720"/>
                        <a:pt x="20250" y="11720"/>
                      </a:cubicBezTo>
                      <a:lnTo>
                        <a:pt x="18188" y="121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7" name="Shape 7635"/>
                <p:cNvSpPr/>
                <p:nvPr/>
              </p:nvSpPr>
              <p:spPr>
                <a:xfrm>
                  <a:off x="113638" y="113639"/>
                  <a:ext cx="176487" cy="176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3" y="0"/>
                      </a:moveTo>
                      <a:cubicBezTo>
                        <a:pt x="4815" y="0"/>
                        <a:pt x="0" y="4815"/>
                        <a:pt x="0" y="10783"/>
                      </a:cubicBezTo>
                      <a:cubicBezTo>
                        <a:pt x="0" y="16751"/>
                        <a:pt x="4815" y="21600"/>
                        <a:pt x="10783" y="21600"/>
                      </a:cubicBezTo>
                      <a:cubicBezTo>
                        <a:pt x="16751" y="21600"/>
                        <a:pt x="21600" y="16751"/>
                        <a:pt x="21600" y="10783"/>
                      </a:cubicBezTo>
                      <a:cubicBezTo>
                        <a:pt x="21600" y="4815"/>
                        <a:pt x="16751" y="0"/>
                        <a:pt x="10783" y="0"/>
                      </a:cubicBezTo>
                      <a:close/>
                      <a:moveTo>
                        <a:pt x="10783" y="20244"/>
                      </a:moveTo>
                      <a:cubicBezTo>
                        <a:pt x="5561" y="20244"/>
                        <a:pt x="1322" y="16005"/>
                        <a:pt x="1322" y="10783"/>
                      </a:cubicBezTo>
                      <a:cubicBezTo>
                        <a:pt x="1322" y="5561"/>
                        <a:pt x="5561" y="1322"/>
                        <a:pt x="10783" y="1322"/>
                      </a:cubicBezTo>
                      <a:cubicBezTo>
                        <a:pt x="16005" y="1322"/>
                        <a:pt x="20244" y="5561"/>
                        <a:pt x="20244" y="10783"/>
                      </a:cubicBezTo>
                      <a:cubicBezTo>
                        <a:pt x="20244" y="16005"/>
                        <a:pt x="16005" y="20244"/>
                        <a:pt x="10783" y="202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8" name="Shape 7636"/>
                <p:cNvSpPr/>
                <p:nvPr/>
              </p:nvSpPr>
              <p:spPr>
                <a:xfrm>
                  <a:off x="151323" y="151323"/>
                  <a:ext cx="100767" cy="100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07" y="0"/>
                        <a:pt x="0" y="4807"/>
                        <a:pt x="0" y="10800"/>
                      </a:cubicBezTo>
                      <a:cubicBezTo>
                        <a:pt x="0" y="16793"/>
                        <a:pt x="4807" y="21600"/>
                        <a:pt x="10800" y="21600"/>
                      </a:cubicBezTo>
                      <a:cubicBezTo>
                        <a:pt x="16793" y="21600"/>
                        <a:pt x="21600" y="16793"/>
                        <a:pt x="21600" y="10800"/>
                      </a:cubicBezTo>
                      <a:cubicBezTo>
                        <a:pt x="21600" y="4807"/>
                        <a:pt x="16793" y="0"/>
                        <a:pt x="10800" y="0"/>
                      </a:cubicBezTo>
                      <a:close/>
                      <a:moveTo>
                        <a:pt x="10800" y="18930"/>
                      </a:moveTo>
                      <a:cubicBezTo>
                        <a:pt x="6349" y="18930"/>
                        <a:pt x="2730" y="15251"/>
                        <a:pt x="2730" y="10800"/>
                      </a:cubicBezTo>
                      <a:cubicBezTo>
                        <a:pt x="2730" y="6349"/>
                        <a:pt x="6349" y="2730"/>
                        <a:pt x="10800" y="2730"/>
                      </a:cubicBezTo>
                      <a:cubicBezTo>
                        <a:pt x="15251" y="2730"/>
                        <a:pt x="18930" y="6349"/>
                        <a:pt x="18930" y="10800"/>
                      </a:cubicBezTo>
                      <a:cubicBezTo>
                        <a:pt x="18930" y="15251"/>
                        <a:pt x="15251" y="18930"/>
                        <a:pt x="10800" y="189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1457889" y="3132614"/>
            <a:ext cx="846386" cy="1235361"/>
            <a:chOff x="1837042" y="3946707"/>
            <a:chExt cx="1066505" cy="1556403"/>
          </a:xfrm>
        </p:grpSpPr>
        <p:sp>
          <p:nvSpPr>
            <p:cNvPr id="116" name="Shape 7626"/>
            <p:cNvSpPr/>
            <p:nvPr/>
          </p:nvSpPr>
          <p:spPr>
            <a:xfrm flipV="1">
              <a:off x="2364481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9" name="Group 7651"/>
            <p:cNvGrpSpPr/>
            <p:nvPr/>
          </p:nvGrpSpPr>
          <p:grpSpPr>
            <a:xfrm>
              <a:off x="1837042" y="4489157"/>
              <a:ext cx="1066505" cy="1013953"/>
              <a:chOff x="-179375" y="0"/>
              <a:chExt cx="1164948" cy="1135962"/>
            </a:xfrm>
          </p:grpSpPr>
          <p:sp>
            <p:nvSpPr>
              <p:cNvPr id="130" name="Shape 7639"/>
              <p:cNvSpPr/>
              <p:nvPr/>
            </p:nvSpPr>
            <p:spPr>
              <a:xfrm>
                <a:off x="-1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31" name="Shape 7640"/>
              <p:cNvSpPr/>
              <p:nvPr/>
            </p:nvSpPr>
            <p:spPr>
              <a:xfrm>
                <a:off x="-179375" y="810148"/>
                <a:ext cx="1164948" cy="32581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0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32" name="Group 7650"/>
              <p:cNvGrpSpPr/>
              <p:nvPr/>
            </p:nvGrpSpPr>
            <p:grpSpPr>
              <a:xfrm>
                <a:off x="250875" y="191004"/>
                <a:ext cx="308585" cy="448533"/>
                <a:chOff x="0" y="0"/>
                <a:chExt cx="308583" cy="448532"/>
              </a:xfrm>
            </p:grpSpPr>
            <p:sp>
              <p:nvSpPr>
                <p:cNvPr id="133" name="Shape 7641"/>
                <p:cNvSpPr/>
                <p:nvPr/>
              </p:nvSpPr>
              <p:spPr>
                <a:xfrm>
                  <a:off x="126135" y="12628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4" name="Shape 7642"/>
                <p:cNvSpPr/>
                <p:nvPr/>
              </p:nvSpPr>
              <p:spPr>
                <a:xfrm>
                  <a:off x="126135" y="294468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5" name="Shape 7643"/>
                <p:cNvSpPr/>
                <p:nvPr/>
              </p:nvSpPr>
              <p:spPr>
                <a:xfrm>
                  <a:off x="42045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6" name="Shape 7644"/>
                <p:cNvSpPr/>
                <p:nvPr/>
              </p:nvSpPr>
              <p:spPr>
                <a:xfrm>
                  <a:off x="210377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7" name="Shape 7645"/>
                <p:cNvSpPr/>
                <p:nvPr/>
              </p:nvSpPr>
              <p:spPr>
                <a:xfrm>
                  <a:off x="66766" y="269858"/>
                  <a:ext cx="27818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8" name="Shape 7646"/>
                <p:cNvSpPr/>
                <p:nvPr/>
              </p:nvSpPr>
              <p:spPr>
                <a:xfrm>
                  <a:off x="66766" y="150863"/>
                  <a:ext cx="27818" cy="279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9" name="Shape 7647"/>
                <p:cNvSpPr/>
                <p:nvPr/>
              </p:nvSpPr>
              <p:spPr>
                <a:xfrm>
                  <a:off x="185774" y="269858"/>
                  <a:ext cx="27957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0" name="Shape 7648"/>
                <p:cNvSpPr/>
                <p:nvPr/>
              </p:nvSpPr>
              <p:spPr>
                <a:xfrm>
                  <a:off x="0" y="0"/>
                  <a:ext cx="308584" cy="448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36" y="9450"/>
                      </a:moveTo>
                      <a:cubicBezTo>
                        <a:pt x="19561" y="9450"/>
                        <a:pt x="19510" y="9467"/>
                        <a:pt x="19435" y="9485"/>
                      </a:cubicBezTo>
                      <a:cubicBezTo>
                        <a:pt x="19108" y="8290"/>
                        <a:pt x="18302" y="7252"/>
                        <a:pt x="17194" y="6369"/>
                      </a:cubicBezTo>
                      <a:cubicBezTo>
                        <a:pt x="15785" y="1108"/>
                        <a:pt x="15785" y="1108"/>
                        <a:pt x="15785" y="1108"/>
                      </a:cubicBezTo>
                      <a:cubicBezTo>
                        <a:pt x="15608" y="467"/>
                        <a:pt x="14803" y="0"/>
                        <a:pt x="13846" y="0"/>
                      </a:cubicBezTo>
                      <a:cubicBezTo>
                        <a:pt x="5992" y="0"/>
                        <a:pt x="5992" y="0"/>
                        <a:pt x="5992" y="0"/>
                      </a:cubicBezTo>
                      <a:cubicBezTo>
                        <a:pt x="5035" y="0"/>
                        <a:pt x="4229" y="467"/>
                        <a:pt x="4053" y="1108"/>
                      </a:cubicBezTo>
                      <a:cubicBezTo>
                        <a:pt x="2694" y="6196"/>
                        <a:pt x="2694" y="6196"/>
                        <a:pt x="2694" y="6196"/>
                      </a:cubicBezTo>
                      <a:cubicBezTo>
                        <a:pt x="1032" y="7408"/>
                        <a:pt x="0" y="9017"/>
                        <a:pt x="0" y="10800"/>
                      </a:cubicBezTo>
                      <a:cubicBezTo>
                        <a:pt x="0" y="12548"/>
                        <a:pt x="1007" y="14106"/>
                        <a:pt x="2568" y="15300"/>
                      </a:cubicBezTo>
                      <a:cubicBezTo>
                        <a:pt x="3952" y="20492"/>
                        <a:pt x="3952" y="20492"/>
                        <a:pt x="3952" y="20492"/>
                      </a:cubicBezTo>
                      <a:cubicBezTo>
                        <a:pt x="4129" y="21133"/>
                        <a:pt x="4934" y="21600"/>
                        <a:pt x="5891" y="21600"/>
                      </a:cubicBezTo>
                      <a:cubicBezTo>
                        <a:pt x="13745" y="21600"/>
                        <a:pt x="13745" y="21600"/>
                        <a:pt x="13745" y="21600"/>
                      </a:cubicBezTo>
                      <a:cubicBezTo>
                        <a:pt x="14702" y="21600"/>
                        <a:pt x="15508" y="21133"/>
                        <a:pt x="15684" y="20492"/>
                      </a:cubicBezTo>
                      <a:cubicBezTo>
                        <a:pt x="17069" y="15317"/>
                        <a:pt x="17069" y="15317"/>
                        <a:pt x="17069" y="15317"/>
                      </a:cubicBezTo>
                      <a:cubicBezTo>
                        <a:pt x="18252" y="14435"/>
                        <a:pt x="19083" y="13344"/>
                        <a:pt x="19435" y="12115"/>
                      </a:cubicBezTo>
                      <a:cubicBezTo>
                        <a:pt x="19510" y="12133"/>
                        <a:pt x="19561" y="12150"/>
                        <a:pt x="19636" y="12150"/>
                      </a:cubicBezTo>
                      <a:cubicBezTo>
                        <a:pt x="20719" y="12150"/>
                        <a:pt x="21600" y="11544"/>
                        <a:pt x="21600" y="10800"/>
                      </a:cubicBezTo>
                      <a:cubicBezTo>
                        <a:pt x="21600" y="10056"/>
                        <a:pt x="20719" y="9450"/>
                        <a:pt x="19636" y="9450"/>
                      </a:cubicBezTo>
                      <a:close/>
                      <a:moveTo>
                        <a:pt x="5992" y="1350"/>
                      </a:moveTo>
                      <a:cubicBezTo>
                        <a:pt x="13846" y="1350"/>
                        <a:pt x="13846" y="1350"/>
                        <a:pt x="13846" y="1350"/>
                      </a:cubicBezTo>
                      <a:cubicBezTo>
                        <a:pt x="14828" y="4985"/>
                        <a:pt x="14828" y="4985"/>
                        <a:pt x="14828" y="4985"/>
                      </a:cubicBezTo>
                      <a:cubicBezTo>
                        <a:pt x="13368" y="4413"/>
                        <a:pt x="11706" y="4050"/>
                        <a:pt x="9919" y="4050"/>
                      </a:cubicBezTo>
                      <a:cubicBezTo>
                        <a:pt x="8131" y="4050"/>
                        <a:pt x="6470" y="4413"/>
                        <a:pt x="5010" y="4985"/>
                      </a:cubicBezTo>
                      <a:lnTo>
                        <a:pt x="5992" y="1350"/>
                      </a:lnTo>
                      <a:close/>
                      <a:moveTo>
                        <a:pt x="13745" y="20250"/>
                      </a:moveTo>
                      <a:cubicBezTo>
                        <a:pt x="5891" y="20250"/>
                        <a:pt x="5891" y="20250"/>
                        <a:pt x="5891" y="20250"/>
                      </a:cubicBezTo>
                      <a:cubicBezTo>
                        <a:pt x="4909" y="16615"/>
                        <a:pt x="4909" y="16615"/>
                        <a:pt x="4909" y="16615"/>
                      </a:cubicBezTo>
                      <a:cubicBezTo>
                        <a:pt x="6369" y="17187"/>
                        <a:pt x="8031" y="17550"/>
                        <a:pt x="9818" y="17550"/>
                      </a:cubicBezTo>
                      <a:cubicBezTo>
                        <a:pt x="11606" y="17550"/>
                        <a:pt x="13267" y="17187"/>
                        <a:pt x="14727" y="16615"/>
                      </a:cubicBezTo>
                      <a:lnTo>
                        <a:pt x="13745" y="20250"/>
                      </a:lnTo>
                      <a:close/>
                      <a:moveTo>
                        <a:pt x="9818" y="16200"/>
                      </a:moveTo>
                      <a:cubicBezTo>
                        <a:pt x="5488" y="16200"/>
                        <a:pt x="1964" y="13777"/>
                        <a:pt x="1964" y="10800"/>
                      </a:cubicBezTo>
                      <a:cubicBezTo>
                        <a:pt x="1964" y="7823"/>
                        <a:pt x="5488" y="5400"/>
                        <a:pt x="9818" y="5400"/>
                      </a:cubicBezTo>
                      <a:cubicBezTo>
                        <a:pt x="14148" y="5400"/>
                        <a:pt x="17673" y="7823"/>
                        <a:pt x="17673" y="10800"/>
                      </a:cubicBezTo>
                      <a:cubicBezTo>
                        <a:pt x="17673" y="13777"/>
                        <a:pt x="14148" y="16200"/>
                        <a:pt x="9818" y="16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1" name="Shape 7649"/>
                <p:cNvSpPr/>
                <p:nvPr/>
              </p:nvSpPr>
              <p:spPr>
                <a:xfrm>
                  <a:off x="126135" y="153250"/>
                  <a:ext cx="84782" cy="85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8" h="21499" extrusionOk="0">
                      <a:moveTo>
                        <a:pt x="21144" y="353"/>
                      </a:moveTo>
                      <a:cubicBezTo>
                        <a:pt x="20689" y="-101"/>
                        <a:pt x="19959" y="-101"/>
                        <a:pt x="19504" y="262"/>
                      </a:cubicBezTo>
                      <a:cubicBezTo>
                        <a:pt x="1094" y="15418"/>
                        <a:pt x="1094" y="15418"/>
                        <a:pt x="1094" y="15418"/>
                      </a:cubicBezTo>
                      <a:cubicBezTo>
                        <a:pt x="365" y="16144"/>
                        <a:pt x="0" y="17052"/>
                        <a:pt x="0" y="17960"/>
                      </a:cubicBezTo>
                      <a:cubicBezTo>
                        <a:pt x="0" y="18958"/>
                        <a:pt x="365" y="19775"/>
                        <a:pt x="1003" y="20501"/>
                      </a:cubicBezTo>
                      <a:cubicBezTo>
                        <a:pt x="1732" y="21136"/>
                        <a:pt x="2552" y="21499"/>
                        <a:pt x="3554" y="21499"/>
                      </a:cubicBezTo>
                      <a:cubicBezTo>
                        <a:pt x="4466" y="21499"/>
                        <a:pt x="5377" y="21136"/>
                        <a:pt x="6015" y="20501"/>
                      </a:cubicBezTo>
                      <a:cubicBezTo>
                        <a:pt x="12577" y="12605"/>
                        <a:pt x="12577" y="12605"/>
                        <a:pt x="12577" y="12605"/>
                      </a:cubicBezTo>
                      <a:cubicBezTo>
                        <a:pt x="21235" y="1986"/>
                        <a:pt x="21235" y="1986"/>
                        <a:pt x="21235" y="1986"/>
                      </a:cubicBezTo>
                      <a:cubicBezTo>
                        <a:pt x="21600" y="1442"/>
                        <a:pt x="21509" y="807"/>
                        <a:pt x="21144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2607332" y="3168606"/>
            <a:ext cx="846386" cy="993719"/>
            <a:chOff x="3285421" y="3992051"/>
            <a:chExt cx="1066505" cy="1251964"/>
          </a:xfrm>
        </p:grpSpPr>
        <p:sp>
          <p:nvSpPr>
            <p:cNvPr id="114" name="Shape 7624"/>
            <p:cNvSpPr/>
            <p:nvPr/>
          </p:nvSpPr>
          <p:spPr>
            <a:xfrm flipV="1">
              <a:off x="3812546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2" name="Group 7658"/>
            <p:cNvGrpSpPr/>
            <p:nvPr/>
          </p:nvGrpSpPr>
          <p:grpSpPr>
            <a:xfrm>
              <a:off x="3285421" y="4222381"/>
              <a:ext cx="1066505" cy="1021634"/>
              <a:chOff x="-269" y="0"/>
              <a:chExt cx="1164948" cy="1144568"/>
            </a:xfrm>
          </p:grpSpPr>
          <p:sp>
            <p:nvSpPr>
              <p:cNvPr id="143" name="Shape 7652"/>
              <p:cNvSpPr/>
              <p:nvPr/>
            </p:nvSpPr>
            <p:spPr>
              <a:xfrm>
                <a:off x="175607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44" name="Shape 7653"/>
              <p:cNvSpPr/>
              <p:nvPr/>
            </p:nvSpPr>
            <p:spPr>
              <a:xfrm>
                <a:off x="-269" y="818754"/>
                <a:ext cx="1164948" cy="32581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0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45" name="Group 7657"/>
              <p:cNvGrpSpPr/>
              <p:nvPr/>
            </p:nvGrpSpPr>
            <p:grpSpPr>
              <a:xfrm>
                <a:off x="376610" y="202056"/>
                <a:ext cx="391488" cy="391488"/>
                <a:chOff x="0" y="0"/>
                <a:chExt cx="391486" cy="391487"/>
              </a:xfrm>
            </p:grpSpPr>
            <p:sp>
              <p:nvSpPr>
                <p:cNvPr id="146" name="Shape 7654"/>
                <p:cNvSpPr/>
                <p:nvPr/>
              </p:nvSpPr>
              <p:spPr>
                <a:xfrm>
                  <a:off x="0" y="0"/>
                  <a:ext cx="122487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256" y="4060"/>
                      </a:moveTo>
                      <a:cubicBezTo>
                        <a:pt x="17256" y="2030"/>
                        <a:pt x="17256" y="2030"/>
                        <a:pt x="17256" y="2030"/>
                      </a:cubicBezTo>
                      <a:cubicBezTo>
                        <a:pt x="17256" y="900"/>
                        <a:pt x="14380" y="0"/>
                        <a:pt x="10769" y="0"/>
                      </a:cubicBezTo>
                      <a:cubicBezTo>
                        <a:pt x="7220" y="0"/>
                        <a:pt x="4283" y="900"/>
                        <a:pt x="4283" y="2030"/>
                      </a:cubicBezTo>
                      <a:cubicBezTo>
                        <a:pt x="4283" y="4060"/>
                        <a:pt x="4283" y="4060"/>
                        <a:pt x="4283" y="4060"/>
                      </a:cubicBezTo>
                      <a:cubicBezTo>
                        <a:pt x="1713" y="4672"/>
                        <a:pt x="0" y="5649"/>
                        <a:pt x="0" y="6760"/>
                      </a:cubicBezTo>
                      <a:cubicBezTo>
                        <a:pt x="0" y="7851"/>
                        <a:pt x="1713" y="8828"/>
                        <a:pt x="4283" y="9440"/>
                      </a:cubicBezTo>
                      <a:cubicBezTo>
                        <a:pt x="4283" y="19570"/>
                        <a:pt x="4283" y="19570"/>
                        <a:pt x="4283" y="19570"/>
                      </a:cubicBezTo>
                      <a:cubicBezTo>
                        <a:pt x="4283" y="20700"/>
                        <a:pt x="7220" y="21600"/>
                        <a:pt x="10769" y="21600"/>
                      </a:cubicBezTo>
                      <a:cubicBezTo>
                        <a:pt x="14380" y="21600"/>
                        <a:pt x="17256" y="20700"/>
                        <a:pt x="17256" y="19570"/>
                      </a:cubicBezTo>
                      <a:cubicBezTo>
                        <a:pt x="17256" y="9440"/>
                        <a:pt x="17256" y="9440"/>
                        <a:pt x="17256" y="9440"/>
                      </a:cubicBezTo>
                      <a:cubicBezTo>
                        <a:pt x="19887" y="8828"/>
                        <a:pt x="21600" y="7851"/>
                        <a:pt x="21600" y="6760"/>
                      </a:cubicBezTo>
                      <a:cubicBezTo>
                        <a:pt x="21600" y="5649"/>
                        <a:pt x="19887" y="4672"/>
                        <a:pt x="17256" y="4060"/>
                      </a:cubicBezTo>
                      <a:close/>
                      <a:moveTo>
                        <a:pt x="8628" y="2030"/>
                      </a:moveTo>
                      <a:cubicBezTo>
                        <a:pt x="8628" y="1647"/>
                        <a:pt x="9607" y="1360"/>
                        <a:pt x="10769" y="1360"/>
                      </a:cubicBezTo>
                      <a:cubicBezTo>
                        <a:pt x="11993" y="1360"/>
                        <a:pt x="12911" y="1647"/>
                        <a:pt x="12911" y="2030"/>
                      </a:cubicBezTo>
                      <a:cubicBezTo>
                        <a:pt x="12911" y="3447"/>
                        <a:pt x="12911" y="3447"/>
                        <a:pt x="12911" y="3447"/>
                      </a:cubicBezTo>
                      <a:cubicBezTo>
                        <a:pt x="12238" y="3389"/>
                        <a:pt x="11504" y="3370"/>
                        <a:pt x="10769" y="3370"/>
                      </a:cubicBezTo>
                      <a:cubicBezTo>
                        <a:pt x="10035" y="3370"/>
                        <a:pt x="9301" y="3389"/>
                        <a:pt x="8628" y="3447"/>
                      </a:cubicBezTo>
                      <a:lnTo>
                        <a:pt x="8628" y="2030"/>
                      </a:lnTo>
                      <a:close/>
                      <a:moveTo>
                        <a:pt x="12911" y="19570"/>
                      </a:moveTo>
                      <a:cubicBezTo>
                        <a:pt x="12911" y="19953"/>
                        <a:pt x="11993" y="20260"/>
                        <a:pt x="10769" y="20260"/>
                      </a:cubicBezTo>
                      <a:cubicBezTo>
                        <a:pt x="9607" y="20260"/>
                        <a:pt x="8628" y="19953"/>
                        <a:pt x="8628" y="19570"/>
                      </a:cubicBezTo>
                      <a:cubicBezTo>
                        <a:pt x="8628" y="10053"/>
                        <a:pt x="8628" y="10053"/>
                        <a:pt x="8628" y="10053"/>
                      </a:cubicBezTo>
                      <a:cubicBezTo>
                        <a:pt x="9301" y="10111"/>
                        <a:pt x="10035" y="10130"/>
                        <a:pt x="10769" y="10130"/>
                      </a:cubicBezTo>
                      <a:cubicBezTo>
                        <a:pt x="11504" y="10130"/>
                        <a:pt x="12238" y="10111"/>
                        <a:pt x="12911" y="10053"/>
                      </a:cubicBezTo>
                      <a:lnTo>
                        <a:pt x="12911" y="19570"/>
                      </a:lnTo>
                      <a:close/>
                      <a:moveTo>
                        <a:pt x="16950" y="7315"/>
                      </a:moveTo>
                      <a:cubicBezTo>
                        <a:pt x="16950" y="7353"/>
                        <a:pt x="16888" y="7391"/>
                        <a:pt x="16888" y="7430"/>
                      </a:cubicBezTo>
                      <a:cubicBezTo>
                        <a:pt x="16644" y="7602"/>
                        <a:pt x="16399" y="7774"/>
                        <a:pt x="16032" y="7928"/>
                      </a:cubicBezTo>
                      <a:cubicBezTo>
                        <a:pt x="16032" y="7928"/>
                        <a:pt x="16032" y="7928"/>
                        <a:pt x="16032" y="7928"/>
                      </a:cubicBezTo>
                      <a:cubicBezTo>
                        <a:pt x="15665" y="8100"/>
                        <a:pt x="15175" y="8234"/>
                        <a:pt x="14686" y="8349"/>
                      </a:cubicBezTo>
                      <a:cubicBezTo>
                        <a:pt x="14686" y="8349"/>
                        <a:pt x="14686" y="8349"/>
                        <a:pt x="14686" y="8368"/>
                      </a:cubicBezTo>
                      <a:cubicBezTo>
                        <a:pt x="14135" y="8483"/>
                        <a:pt x="13584" y="8579"/>
                        <a:pt x="12911" y="8655"/>
                      </a:cubicBezTo>
                      <a:cubicBezTo>
                        <a:pt x="12238" y="8732"/>
                        <a:pt x="11565" y="8770"/>
                        <a:pt x="10769" y="8770"/>
                      </a:cubicBezTo>
                      <a:cubicBezTo>
                        <a:pt x="10035" y="8770"/>
                        <a:pt x="9301" y="8732"/>
                        <a:pt x="8628" y="8655"/>
                      </a:cubicBezTo>
                      <a:cubicBezTo>
                        <a:pt x="8016" y="8579"/>
                        <a:pt x="7404" y="8483"/>
                        <a:pt x="6914" y="8368"/>
                      </a:cubicBezTo>
                      <a:cubicBezTo>
                        <a:pt x="6914" y="8349"/>
                        <a:pt x="6914" y="8349"/>
                        <a:pt x="6853" y="8349"/>
                      </a:cubicBezTo>
                      <a:cubicBezTo>
                        <a:pt x="6364" y="8234"/>
                        <a:pt x="5935" y="8100"/>
                        <a:pt x="5568" y="7928"/>
                      </a:cubicBezTo>
                      <a:cubicBezTo>
                        <a:pt x="5568" y="7928"/>
                        <a:pt x="5507" y="7928"/>
                        <a:pt x="5507" y="7928"/>
                      </a:cubicBezTo>
                      <a:cubicBezTo>
                        <a:pt x="5201" y="7774"/>
                        <a:pt x="4895" y="7602"/>
                        <a:pt x="4712" y="7430"/>
                      </a:cubicBezTo>
                      <a:cubicBezTo>
                        <a:pt x="4650" y="7391"/>
                        <a:pt x="4650" y="7353"/>
                        <a:pt x="4589" y="7315"/>
                      </a:cubicBezTo>
                      <a:cubicBezTo>
                        <a:pt x="4406" y="7143"/>
                        <a:pt x="4283" y="6951"/>
                        <a:pt x="4283" y="6760"/>
                      </a:cubicBezTo>
                      <a:cubicBezTo>
                        <a:pt x="4283" y="6549"/>
                        <a:pt x="4406" y="6357"/>
                        <a:pt x="4589" y="6185"/>
                      </a:cubicBezTo>
                      <a:cubicBezTo>
                        <a:pt x="4650" y="6147"/>
                        <a:pt x="4650" y="6109"/>
                        <a:pt x="4712" y="6070"/>
                      </a:cubicBezTo>
                      <a:cubicBezTo>
                        <a:pt x="4895" y="5898"/>
                        <a:pt x="5201" y="5726"/>
                        <a:pt x="5507" y="5572"/>
                      </a:cubicBezTo>
                      <a:cubicBezTo>
                        <a:pt x="5507" y="5572"/>
                        <a:pt x="5568" y="5572"/>
                        <a:pt x="5568" y="5572"/>
                      </a:cubicBezTo>
                      <a:cubicBezTo>
                        <a:pt x="5935" y="5400"/>
                        <a:pt x="6364" y="5266"/>
                        <a:pt x="6853" y="5151"/>
                      </a:cubicBezTo>
                      <a:cubicBezTo>
                        <a:pt x="6914" y="5151"/>
                        <a:pt x="6914" y="5132"/>
                        <a:pt x="6914" y="5132"/>
                      </a:cubicBezTo>
                      <a:cubicBezTo>
                        <a:pt x="7404" y="5017"/>
                        <a:pt x="8016" y="4921"/>
                        <a:pt x="8628" y="4845"/>
                      </a:cubicBezTo>
                      <a:cubicBezTo>
                        <a:pt x="9301" y="4768"/>
                        <a:pt x="10035" y="4730"/>
                        <a:pt x="10769" y="4730"/>
                      </a:cubicBezTo>
                      <a:cubicBezTo>
                        <a:pt x="11565" y="4730"/>
                        <a:pt x="12238" y="4768"/>
                        <a:pt x="12911" y="4845"/>
                      </a:cubicBezTo>
                      <a:cubicBezTo>
                        <a:pt x="13584" y="4921"/>
                        <a:pt x="14135" y="5017"/>
                        <a:pt x="14686" y="5132"/>
                      </a:cubicBezTo>
                      <a:cubicBezTo>
                        <a:pt x="14686" y="5132"/>
                        <a:pt x="14686" y="5151"/>
                        <a:pt x="14686" y="5151"/>
                      </a:cubicBezTo>
                      <a:cubicBezTo>
                        <a:pt x="15175" y="5266"/>
                        <a:pt x="15665" y="5400"/>
                        <a:pt x="16032" y="5572"/>
                      </a:cubicBezTo>
                      <a:cubicBezTo>
                        <a:pt x="16032" y="5572"/>
                        <a:pt x="16032" y="5572"/>
                        <a:pt x="16032" y="5572"/>
                      </a:cubicBezTo>
                      <a:cubicBezTo>
                        <a:pt x="16399" y="5726"/>
                        <a:pt x="16644" y="5898"/>
                        <a:pt x="16888" y="6070"/>
                      </a:cubicBezTo>
                      <a:cubicBezTo>
                        <a:pt x="16888" y="6109"/>
                        <a:pt x="16950" y="6147"/>
                        <a:pt x="16950" y="6185"/>
                      </a:cubicBezTo>
                      <a:cubicBezTo>
                        <a:pt x="17133" y="6357"/>
                        <a:pt x="17256" y="6549"/>
                        <a:pt x="17256" y="6760"/>
                      </a:cubicBezTo>
                      <a:cubicBezTo>
                        <a:pt x="17256" y="6951"/>
                        <a:pt x="17133" y="7143"/>
                        <a:pt x="16950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7" name="Shape 7655"/>
                <p:cNvSpPr/>
                <p:nvPr/>
              </p:nvSpPr>
              <p:spPr>
                <a:xfrm>
                  <a:off x="269293" y="0"/>
                  <a:ext cx="122194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40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180" y="0"/>
                        <a:pt x="4295" y="900"/>
                        <a:pt x="4295" y="2030"/>
                      </a:cubicBezTo>
                      <a:cubicBezTo>
                        <a:pt x="4295" y="4060"/>
                        <a:pt x="4295" y="4060"/>
                        <a:pt x="4295" y="4060"/>
                      </a:cubicBezTo>
                      <a:cubicBezTo>
                        <a:pt x="1657" y="4672"/>
                        <a:pt x="0" y="5649"/>
                        <a:pt x="0" y="6760"/>
                      </a:cubicBezTo>
                      <a:cubicBezTo>
                        <a:pt x="0" y="7851"/>
                        <a:pt x="1657" y="8828"/>
                        <a:pt x="4295" y="94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180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9440"/>
                        <a:pt x="17305" y="9440"/>
                        <a:pt x="17305" y="9440"/>
                      </a:cubicBezTo>
                      <a:cubicBezTo>
                        <a:pt x="19882" y="8828"/>
                        <a:pt x="21600" y="7851"/>
                        <a:pt x="21600" y="6760"/>
                      </a:cubicBezTo>
                      <a:cubicBezTo>
                        <a:pt x="21600" y="5649"/>
                        <a:pt x="19882" y="4672"/>
                        <a:pt x="17305" y="40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573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3447"/>
                        <a:pt x="12948" y="3447"/>
                        <a:pt x="12948" y="3447"/>
                      </a:cubicBezTo>
                      <a:cubicBezTo>
                        <a:pt x="12273" y="3389"/>
                        <a:pt x="11536" y="3370"/>
                        <a:pt x="10800" y="3370"/>
                      </a:cubicBezTo>
                      <a:cubicBezTo>
                        <a:pt x="10064" y="3370"/>
                        <a:pt x="9327" y="3389"/>
                        <a:pt x="8652" y="34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573" y="20260"/>
                        <a:pt x="8652" y="19953"/>
                        <a:pt x="8652" y="19570"/>
                      </a:cubicBezTo>
                      <a:cubicBezTo>
                        <a:pt x="8652" y="10053"/>
                        <a:pt x="8652" y="10053"/>
                        <a:pt x="8652" y="10053"/>
                      </a:cubicBezTo>
                      <a:cubicBezTo>
                        <a:pt x="9327" y="10111"/>
                        <a:pt x="10064" y="10130"/>
                        <a:pt x="10800" y="10130"/>
                      </a:cubicBezTo>
                      <a:cubicBezTo>
                        <a:pt x="11536" y="10130"/>
                        <a:pt x="12273" y="10111"/>
                        <a:pt x="12948" y="10053"/>
                      </a:cubicBezTo>
                      <a:lnTo>
                        <a:pt x="12948" y="19570"/>
                      </a:lnTo>
                      <a:close/>
                      <a:moveTo>
                        <a:pt x="16998" y="7315"/>
                      </a:moveTo>
                      <a:cubicBezTo>
                        <a:pt x="16936" y="7353"/>
                        <a:pt x="16936" y="7391"/>
                        <a:pt x="16875" y="7430"/>
                      </a:cubicBezTo>
                      <a:cubicBezTo>
                        <a:pt x="16691" y="7602"/>
                        <a:pt x="16384" y="7774"/>
                        <a:pt x="16077" y="7928"/>
                      </a:cubicBezTo>
                      <a:cubicBezTo>
                        <a:pt x="16077" y="7928"/>
                        <a:pt x="16016" y="7928"/>
                        <a:pt x="16016" y="7928"/>
                      </a:cubicBezTo>
                      <a:cubicBezTo>
                        <a:pt x="15648" y="8100"/>
                        <a:pt x="15218" y="8234"/>
                        <a:pt x="14727" y="8349"/>
                      </a:cubicBezTo>
                      <a:cubicBezTo>
                        <a:pt x="14666" y="8349"/>
                        <a:pt x="14666" y="8349"/>
                        <a:pt x="14666" y="8368"/>
                      </a:cubicBezTo>
                      <a:cubicBezTo>
                        <a:pt x="14175" y="8483"/>
                        <a:pt x="13561" y="8579"/>
                        <a:pt x="12948" y="8655"/>
                      </a:cubicBezTo>
                      <a:cubicBezTo>
                        <a:pt x="12273" y="8732"/>
                        <a:pt x="11536" y="8770"/>
                        <a:pt x="10800" y="8770"/>
                      </a:cubicBezTo>
                      <a:cubicBezTo>
                        <a:pt x="10002" y="8770"/>
                        <a:pt x="9327" y="8732"/>
                        <a:pt x="8652" y="8655"/>
                      </a:cubicBezTo>
                      <a:cubicBezTo>
                        <a:pt x="7977" y="8579"/>
                        <a:pt x="7425" y="8483"/>
                        <a:pt x="6873" y="8368"/>
                      </a:cubicBezTo>
                      <a:cubicBezTo>
                        <a:pt x="6873" y="8349"/>
                        <a:pt x="6873" y="8349"/>
                        <a:pt x="6873" y="8349"/>
                      </a:cubicBezTo>
                      <a:cubicBezTo>
                        <a:pt x="6382" y="8234"/>
                        <a:pt x="5891" y="8100"/>
                        <a:pt x="5523" y="7928"/>
                      </a:cubicBezTo>
                      <a:cubicBezTo>
                        <a:pt x="5523" y="7928"/>
                        <a:pt x="5523" y="7928"/>
                        <a:pt x="5523" y="7928"/>
                      </a:cubicBezTo>
                      <a:cubicBezTo>
                        <a:pt x="5155" y="7774"/>
                        <a:pt x="4909" y="7602"/>
                        <a:pt x="4664" y="7430"/>
                      </a:cubicBezTo>
                      <a:cubicBezTo>
                        <a:pt x="4664" y="7391"/>
                        <a:pt x="4602" y="7353"/>
                        <a:pt x="4602" y="7315"/>
                      </a:cubicBezTo>
                      <a:cubicBezTo>
                        <a:pt x="4418" y="7143"/>
                        <a:pt x="4295" y="6951"/>
                        <a:pt x="4295" y="6760"/>
                      </a:cubicBezTo>
                      <a:cubicBezTo>
                        <a:pt x="4295" y="6549"/>
                        <a:pt x="4418" y="6357"/>
                        <a:pt x="4602" y="6185"/>
                      </a:cubicBezTo>
                      <a:cubicBezTo>
                        <a:pt x="4602" y="6147"/>
                        <a:pt x="4664" y="6109"/>
                        <a:pt x="4664" y="6070"/>
                      </a:cubicBezTo>
                      <a:cubicBezTo>
                        <a:pt x="4909" y="5898"/>
                        <a:pt x="5155" y="5726"/>
                        <a:pt x="5523" y="5572"/>
                      </a:cubicBezTo>
                      <a:cubicBezTo>
                        <a:pt x="5523" y="5572"/>
                        <a:pt x="5523" y="5572"/>
                        <a:pt x="5523" y="5572"/>
                      </a:cubicBezTo>
                      <a:cubicBezTo>
                        <a:pt x="5891" y="5400"/>
                        <a:pt x="6382" y="5266"/>
                        <a:pt x="6873" y="5151"/>
                      </a:cubicBezTo>
                      <a:cubicBezTo>
                        <a:pt x="6873" y="5151"/>
                        <a:pt x="6873" y="5132"/>
                        <a:pt x="6873" y="5132"/>
                      </a:cubicBezTo>
                      <a:cubicBezTo>
                        <a:pt x="7425" y="5017"/>
                        <a:pt x="7977" y="4921"/>
                        <a:pt x="8652" y="4845"/>
                      </a:cubicBezTo>
                      <a:cubicBezTo>
                        <a:pt x="9327" y="4768"/>
                        <a:pt x="10002" y="4730"/>
                        <a:pt x="10800" y="4730"/>
                      </a:cubicBezTo>
                      <a:cubicBezTo>
                        <a:pt x="11536" y="4730"/>
                        <a:pt x="12273" y="4768"/>
                        <a:pt x="12948" y="4845"/>
                      </a:cubicBezTo>
                      <a:cubicBezTo>
                        <a:pt x="13561" y="4921"/>
                        <a:pt x="14175" y="5017"/>
                        <a:pt x="14666" y="5132"/>
                      </a:cubicBezTo>
                      <a:cubicBezTo>
                        <a:pt x="14666" y="5132"/>
                        <a:pt x="14666" y="5151"/>
                        <a:pt x="14727" y="5151"/>
                      </a:cubicBezTo>
                      <a:cubicBezTo>
                        <a:pt x="15218" y="5266"/>
                        <a:pt x="15648" y="5400"/>
                        <a:pt x="16016" y="5572"/>
                      </a:cubicBezTo>
                      <a:cubicBezTo>
                        <a:pt x="16016" y="5572"/>
                        <a:pt x="16077" y="5572"/>
                        <a:pt x="16077" y="5572"/>
                      </a:cubicBezTo>
                      <a:cubicBezTo>
                        <a:pt x="16384" y="5726"/>
                        <a:pt x="16691" y="5898"/>
                        <a:pt x="16875" y="6070"/>
                      </a:cubicBezTo>
                      <a:cubicBezTo>
                        <a:pt x="16936" y="6109"/>
                        <a:pt x="16936" y="6147"/>
                        <a:pt x="16998" y="6185"/>
                      </a:cubicBezTo>
                      <a:cubicBezTo>
                        <a:pt x="17182" y="6357"/>
                        <a:pt x="17305" y="6549"/>
                        <a:pt x="17305" y="6760"/>
                      </a:cubicBezTo>
                      <a:cubicBezTo>
                        <a:pt x="17305" y="6951"/>
                        <a:pt x="17182" y="7143"/>
                        <a:pt x="16998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8" name="Shape 7656"/>
                <p:cNvSpPr/>
                <p:nvPr/>
              </p:nvSpPr>
              <p:spPr>
                <a:xfrm>
                  <a:off x="134646" y="0"/>
                  <a:ext cx="122048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121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241" y="0"/>
                        <a:pt x="4295" y="900"/>
                        <a:pt x="4295" y="2030"/>
                      </a:cubicBezTo>
                      <a:cubicBezTo>
                        <a:pt x="4295" y="12160"/>
                        <a:pt x="4295" y="12160"/>
                        <a:pt x="4295" y="12160"/>
                      </a:cubicBezTo>
                      <a:cubicBezTo>
                        <a:pt x="1718" y="12772"/>
                        <a:pt x="0" y="13749"/>
                        <a:pt x="0" y="14860"/>
                      </a:cubicBezTo>
                      <a:cubicBezTo>
                        <a:pt x="0" y="15951"/>
                        <a:pt x="1718" y="16928"/>
                        <a:pt x="4295" y="175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241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17540"/>
                        <a:pt x="17305" y="17540"/>
                        <a:pt x="17305" y="17540"/>
                      </a:cubicBezTo>
                      <a:cubicBezTo>
                        <a:pt x="19882" y="16928"/>
                        <a:pt x="21600" y="15951"/>
                        <a:pt x="21600" y="14860"/>
                      </a:cubicBezTo>
                      <a:cubicBezTo>
                        <a:pt x="21600" y="13749"/>
                        <a:pt x="19882" y="12772"/>
                        <a:pt x="17305" y="121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634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11547"/>
                        <a:pt x="12948" y="11547"/>
                        <a:pt x="12948" y="11547"/>
                      </a:cubicBezTo>
                      <a:cubicBezTo>
                        <a:pt x="12273" y="11489"/>
                        <a:pt x="11536" y="11470"/>
                        <a:pt x="10800" y="11470"/>
                      </a:cubicBezTo>
                      <a:cubicBezTo>
                        <a:pt x="10064" y="11470"/>
                        <a:pt x="9327" y="11489"/>
                        <a:pt x="8652" y="115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634" y="20260"/>
                        <a:pt x="8652" y="19953"/>
                        <a:pt x="8652" y="19570"/>
                      </a:cubicBezTo>
                      <a:cubicBezTo>
                        <a:pt x="8652" y="18153"/>
                        <a:pt x="8652" y="18153"/>
                        <a:pt x="8652" y="18153"/>
                      </a:cubicBezTo>
                      <a:cubicBezTo>
                        <a:pt x="9327" y="18211"/>
                        <a:pt x="10064" y="18230"/>
                        <a:pt x="10800" y="18230"/>
                      </a:cubicBezTo>
                      <a:cubicBezTo>
                        <a:pt x="11536" y="18230"/>
                        <a:pt x="12273" y="18211"/>
                        <a:pt x="12948" y="18153"/>
                      </a:cubicBezTo>
                      <a:lnTo>
                        <a:pt x="12948" y="19570"/>
                      </a:lnTo>
                      <a:close/>
                      <a:moveTo>
                        <a:pt x="16998" y="15415"/>
                      </a:moveTo>
                      <a:cubicBezTo>
                        <a:pt x="16936" y="15453"/>
                        <a:pt x="16936" y="15491"/>
                        <a:pt x="16875" y="15530"/>
                      </a:cubicBezTo>
                      <a:cubicBezTo>
                        <a:pt x="16691" y="15702"/>
                        <a:pt x="16445" y="15874"/>
                        <a:pt x="16077" y="16028"/>
                      </a:cubicBezTo>
                      <a:cubicBezTo>
                        <a:pt x="16077" y="16028"/>
                        <a:pt x="16077" y="16028"/>
                        <a:pt x="16016" y="16028"/>
                      </a:cubicBezTo>
                      <a:cubicBezTo>
                        <a:pt x="15648" y="16200"/>
                        <a:pt x="15218" y="16334"/>
                        <a:pt x="14727" y="16449"/>
                      </a:cubicBezTo>
                      <a:cubicBezTo>
                        <a:pt x="14727" y="16449"/>
                        <a:pt x="14727" y="16449"/>
                        <a:pt x="14666" y="16468"/>
                      </a:cubicBezTo>
                      <a:cubicBezTo>
                        <a:pt x="14175" y="16583"/>
                        <a:pt x="13561" y="16679"/>
                        <a:pt x="12948" y="16755"/>
                      </a:cubicBezTo>
                      <a:cubicBezTo>
                        <a:pt x="12273" y="16832"/>
                        <a:pt x="11536" y="16870"/>
                        <a:pt x="10800" y="16870"/>
                      </a:cubicBezTo>
                      <a:cubicBezTo>
                        <a:pt x="10064" y="16870"/>
                        <a:pt x="9327" y="16832"/>
                        <a:pt x="8652" y="16755"/>
                      </a:cubicBezTo>
                      <a:cubicBezTo>
                        <a:pt x="8039" y="16679"/>
                        <a:pt x="7425" y="16583"/>
                        <a:pt x="6934" y="16468"/>
                      </a:cubicBezTo>
                      <a:cubicBezTo>
                        <a:pt x="6873" y="16449"/>
                        <a:pt x="6873" y="16449"/>
                        <a:pt x="6873" y="16449"/>
                      </a:cubicBezTo>
                      <a:cubicBezTo>
                        <a:pt x="6382" y="16334"/>
                        <a:pt x="5952" y="16200"/>
                        <a:pt x="5584" y="16028"/>
                      </a:cubicBezTo>
                      <a:cubicBezTo>
                        <a:pt x="5523" y="16028"/>
                        <a:pt x="5523" y="16028"/>
                        <a:pt x="5523" y="16028"/>
                      </a:cubicBezTo>
                      <a:cubicBezTo>
                        <a:pt x="5155" y="15874"/>
                        <a:pt x="4909" y="15702"/>
                        <a:pt x="4725" y="15530"/>
                      </a:cubicBezTo>
                      <a:cubicBezTo>
                        <a:pt x="4664" y="15491"/>
                        <a:pt x="4664" y="15453"/>
                        <a:pt x="4602" y="15415"/>
                      </a:cubicBezTo>
                      <a:cubicBezTo>
                        <a:pt x="4418" y="15243"/>
                        <a:pt x="4295" y="15051"/>
                        <a:pt x="4295" y="14860"/>
                      </a:cubicBezTo>
                      <a:cubicBezTo>
                        <a:pt x="4295" y="14649"/>
                        <a:pt x="4418" y="14457"/>
                        <a:pt x="4602" y="14285"/>
                      </a:cubicBezTo>
                      <a:cubicBezTo>
                        <a:pt x="4664" y="14247"/>
                        <a:pt x="4664" y="14209"/>
                        <a:pt x="4725" y="14170"/>
                      </a:cubicBezTo>
                      <a:cubicBezTo>
                        <a:pt x="4909" y="13998"/>
                        <a:pt x="5155" y="13826"/>
                        <a:pt x="5523" y="13672"/>
                      </a:cubicBezTo>
                      <a:cubicBezTo>
                        <a:pt x="5523" y="13672"/>
                        <a:pt x="5523" y="13672"/>
                        <a:pt x="5584" y="13672"/>
                      </a:cubicBezTo>
                      <a:cubicBezTo>
                        <a:pt x="5952" y="13500"/>
                        <a:pt x="6382" y="13366"/>
                        <a:pt x="6873" y="13251"/>
                      </a:cubicBezTo>
                      <a:cubicBezTo>
                        <a:pt x="6873" y="13251"/>
                        <a:pt x="6873" y="13232"/>
                        <a:pt x="6934" y="13232"/>
                      </a:cubicBezTo>
                      <a:cubicBezTo>
                        <a:pt x="7425" y="13117"/>
                        <a:pt x="8039" y="13021"/>
                        <a:pt x="8652" y="12945"/>
                      </a:cubicBezTo>
                      <a:cubicBezTo>
                        <a:pt x="9327" y="12868"/>
                        <a:pt x="10064" y="12830"/>
                        <a:pt x="10800" y="12830"/>
                      </a:cubicBezTo>
                      <a:cubicBezTo>
                        <a:pt x="11536" y="12830"/>
                        <a:pt x="12273" y="12868"/>
                        <a:pt x="12948" y="12945"/>
                      </a:cubicBezTo>
                      <a:cubicBezTo>
                        <a:pt x="13561" y="13021"/>
                        <a:pt x="14175" y="13117"/>
                        <a:pt x="14666" y="13232"/>
                      </a:cubicBezTo>
                      <a:cubicBezTo>
                        <a:pt x="14727" y="13232"/>
                        <a:pt x="14727" y="13251"/>
                        <a:pt x="14727" y="13251"/>
                      </a:cubicBezTo>
                      <a:cubicBezTo>
                        <a:pt x="15218" y="13366"/>
                        <a:pt x="15648" y="13500"/>
                        <a:pt x="16016" y="13672"/>
                      </a:cubicBezTo>
                      <a:cubicBezTo>
                        <a:pt x="16077" y="13672"/>
                        <a:pt x="16077" y="13672"/>
                        <a:pt x="16077" y="13672"/>
                      </a:cubicBezTo>
                      <a:cubicBezTo>
                        <a:pt x="16445" y="13826"/>
                        <a:pt x="16691" y="13998"/>
                        <a:pt x="16875" y="14170"/>
                      </a:cubicBezTo>
                      <a:cubicBezTo>
                        <a:pt x="16936" y="14209"/>
                        <a:pt x="16936" y="14247"/>
                        <a:pt x="16998" y="14285"/>
                      </a:cubicBezTo>
                      <a:cubicBezTo>
                        <a:pt x="17182" y="14457"/>
                        <a:pt x="17305" y="14649"/>
                        <a:pt x="17305" y="14860"/>
                      </a:cubicBezTo>
                      <a:cubicBezTo>
                        <a:pt x="17305" y="15051"/>
                        <a:pt x="17182" y="15243"/>
                        <a:pt x="16998" y="154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3190599" y="1485809"/>
            <a:ext cx="846386" cy="1015843"/>
            <a:chOff x="4020378" y="2023623"/>
            <a:chExt cx="1066505" cy="1279837"/>
          </a:xfrm>
        </p:grpSpPr>
        <p:sp>
          <p:nvSpPr>
            <p:cNvPr id="108" name="Shape 7618"/>
            <p:cNvSpPr/>
            <p:nvPr/>
          </p:nvSpPr>
          <p:spPr>
            <a:xfrm flipV="1">
              <a:off x="453706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9" name="Group 7664"/>
            <p:cNvGrpSpPr/>
            <p:nvPr/>
          </p:nvGrpSpPr>
          <p:grpSpPr>
            <a:xfrm>
              <a:off x="4020378" y="2023623"/>
              <a:ext cx="1066505" cy="973850"/>
              <a:chOff x="47026" y="0"/>
              <a:chExt cx="1164948" cy="1091034"/>
            </a:xfrm>
          </p:grpSpPr>
          <p:sp>
            <p:nvSpPr>
              <p:cNvPr id="150" name="Shape 7659"/>
              <p:cNvSpPr/>
              <p:nvPr/>
            </p:nvSpPr>
            <p:spPr>
              <a:xfrm>
                <a:off x="214654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1" name="Shape 7660"/>
              <p:cNvSpPr/>
              <p:nvPr/>
            </p:nvSpPr>
            <p:spPr>
              <a:xfrm>
                <a:off x="47026" y="0"/>
                <a:ext cx="1164948" cy="325815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0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52" name="Group 7663"/>
              <p:cNvGrpSpPr/>
              <p:nvPr/>
            </p:nvGrpSpPr>
            <p:grpSpPr>
              <a:xfrm>
                <a:off x="467091" y="494483"/>
                <a:ext cx="288619" cy="384471"/>
                <a:chOff x="0" y="0"/>
                <a:chExt cx="288617" cy="384469"/>
              </a:xfrm>
            </p:grpSpPr>
            <p:sp>
              <p:nvSpPr>
                <p:cNvPr id="153" name="Shape 7661"/>
                <p:cNvSpPr/>
                <p:nvPr/>
              </p:nvSpPr>
              <p:spPr>
                <a:xfrm>
                  <a:off x="0" y="0"/>
                  <a:ext cx="288618" cy="38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10" y="8775"/>
                      </a:moveTo>
                      <a:cubicBezTo>
                        <a:pt x="18910" y="6084"/>
                        <a:pt x="18910" y="6084"/>
                        <a:pt x="18910" y="6084"/>
                      </a:cubicBezTo>
                      <a:cubicBezTo>
                        <a:pt x="18910" y="2722"/>
                        <a:pt x="15283" y="0"/>
                        <a:pt x="10800" y="0"/>
                      </a:cubicBezTo>
                      <a:cubicBezTo>
                        <a:pt x="6317" y="0"/>
                        <a:pt x="2710" y="2722"/>
                        <a:pt x="2710" y="6084"/>
                      </a:cubicBezTo>
                      <a:cubicBezTo>
                        <a:pt x="2710" y="8775"/>
                        <a:pt x="2710" y="8775"/>
                        <a:pt x="2710" y="8775"/>
                      </a:cubicBezTo>
                      <a:cubicBezTo>
                        <a:pt x="1209" y="8775"/>
                        <a:pt x="0" y="9682"/>
                        <a:pt x="0" y="10808"/>
                      </a:cubicBezTo>
                      <a:cubicBezTo>
                        <a:pt x="0" y="12825"/>
                        <a:pt x="0" y="12825"/>
                        <a:pt x="0" y="12825"/>
                      </a:cubicBezTo>
                      <a:cubicBezTo>
                        <a:pt x="0" y="13498"/>
                        <a:pt x="0" y="13498"/>
                        <a:pt x="0" y="13498"/>
                      </a:cubicBezTo>
                      <a:cubicBezTo>
                        <a:pt x="0" y="14859"/>
                        <a:pt x="0" y="14859"/>
                        <a:pt x="0" y="14859"/>
                      </a:cubicBezTo>
                      <a:cubicBezTo>
                        <a:pt x="0" y="15531"/>
                        <a:pt x="0" y="15531"/>
                        <a:pt x="0" y="15531"/>
                      </a:cubicBezTo>
                      <a:cubicBezTo>
                        <a:pt x="0" y="18878"/>
                        <a:pt x="3628" y="21600"/>
                        <a:pt x="8110" y="21600"/>
                      </a:cubicBezTo>
                      <a:cubicBezTo>
                        <a:pt x="13510" y="21600"/>
                        <a:pt x="13510" y="21600"/>
                        <a:pt x="13510" y="21600"/>
                      </a:cubicBezTo>
                      <a:cubicBezTo>
                        <a:pt x="17972" y="21600"/>
                        <a:pt x="21600" y="18878"/>
                        <a:pt x="21600" y="15531"/>
                      </a:cubicBezTo>
                      <a:cubicBezTo>
                        <a:pt x="21600" y="14859"/>
                        <a:pt x="21600" y="14859"/>
                        <a:pt x="21600" y="14859"/>
                      </a:cubicBezTo>
                      <a:cubicBezTo>
                        <a:pt x="21600" y="13498"/>
                        <a:pt x="21600" y="13498"/>
                        <a:pt x="21600" y="13498"/>
                      </a:cubicBezTo>
                      <a:cubicBezTo>
                        <a:pt x="21600" y="12825"/>
                        <a:pt x="21600" y="12825"/>
                        <a:pt x="21600" y="12825"/>
                      </a:cubicBezTo>
                      <a:cubicBezTo>
                        <a:pt x="21600" y="10808"/>
                        <a:pt x="21600" y="10808"/>
                        <a:pt x="21600" y="10808"/>
                      </a:cubicBezTo>
                      <a:cubicBezTo>
                        <a:pt x="21600" y="9682"/>
                        <a:pt x="20391" y="8775"/>
                        <a:pt x="18910" y="8775"/>
                      </a:cubicBezTo>
                      <a:close/>
                      <a:moveTo>
                        <a:pt x="4503" y="6084"/>
                      </a:moveTo>
                      <a:cubicBezTo>
                        <a:pt x="4503" y="3472"/>
                        <a:pt x="7318" y="1345"/>
                        <a:pt x="10800" y="1345"/>
                      </a:cubicBezTo>
                      <a:cubicBezTo>
                        <a:pt x="14282" y="1345"/>
                        <a:pt x="17097" y="3472"/>
                        <a:pt x="17097" y="6084"/>
                      </a:cubicBezTo>
                      <a:cubicBezTo>
                        <a:pt x="17097" y="8775"/>
                        <a:pt x="17097" y="8775"/>
                        <a:pt x="17097" y="8775"/>
                      </a:cubicBezTo>
                      <a:cubicBezTo>
                        <a:pt x="15303" y="8775"/>
                        <a:pt x="15303" y="8775"/>
                        <a:pt x="15303" y="8775"/>
                      </a:cubicBezTo>
                      <a:cubicBezTo>
                        <a:pt x="15303" y="6084"/>
                        <a:pt x="15303" y="6084"/>
                        <a:pt x="15303" y="6084"/>
                      </a:cubicBezTo>
                      <a:cubicBezTo>
                        <a:pt x="15303" y="4207"/>
                        <a:pt x="13281" y="2706"/>
                        <a:pt x="10800" y="2706"/>
                      </a:cubicBezTo>
                      <a:cubicBezTo>
                        <a:pt x="8319" y="2706"/>
                        <a:pt x="6297" y="4207"/>
                        <a:pt x="6297" y="6084"/>
                      </a:cubicBezTo>
                      <a:cubicBezTo>
                        <a:pt x="6297" y="8775"/>
                        <a:pt x="6297" y="8775"/>
                        <a:pt x="6297" y="8775"/>
                      </a:cubicBezTo>
                      <a:cubicBezTo>
                        <a:pt x="4503" y="8775"/>
                        <a:pt x="4503" y="8775"/>
                        <a:pt x="4503" y="8775"/>
                      </a:cubicBezTo>
                      <a:lnTo>
                        <a:pt x="4503" y="6084"/>
                      </a:lnTo>
                      <a:close/>
                      <a:moveTo>
                        <a:pt x="14407" y="6084"/>
                      </a:moveTo>
                      <a:cubicBezTo>
                        <a:pt x="14407" y="6084"/>
                        <a:pt x="14407" y="6084"/>
                        <a:pt x="14407" y="6084"/>
                      </a:cubicBezTo>
                      <a:cubicBezTo>
                        <a:pt x="14407" y="8775"/>
                        <a:pt x="14407" y="8775"/>
                        <a:pt x="14407" y="8775"/>
                      </a:cubicBezTo>
                      <a:cubicBezTo>
                        <a:pt x="7193" y="8775"/>
                        <a:pt x="7193" y="8775"/>
                        <a:pt x="7193" y="8775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4583"/>
                        <a:pt x="8819" y="3378"/>
                        <a:pt x="10800" y="3378"/>
                      </a:cubicBezTo>
                      <a:cubicBezTo>
                        <a:pt x="12781" y="3378"/>
                        <a:pt x="14407" y="4583"/>
                        <a:pt x="14407" y="6084"/>
                      </a:cubicBezTo>
                      <a:close/>
                      <a:moveTo>
                        <a:pt x="19807" y="12825"/>
                      </a:moveTo>
                      <a:cubicBezTo>
                        <a:pt x="19807" y="13498"/>
                        <a:pt x="19807" y="13498"/>
                        <a:pt x="19807" y="13498"/>
                      </a:cubicBezTo>
                      <a:cubicBezTo>
                        <a:pt x="19807" y="14859"/>
                        <a:pt x="19807" y="14859"/>
                        <a:pt x="19807" y="14859"/>
                      </a:cubicBezTo>
                      <a:cubicBezTo>
                        <a:pt x="19807" y="15531"/>
                        <a:pt x="19807" y="15531"/>
                        <a:pt x="19807" y="15531"/>
                      </a:cubicBezTo>
                      <a:cubicBezTo>
                        <a:pt x="19807" y="18128"/>
                        <a:pt x="16971" y="20255"/>
                        <a:pt x="13510" y="20255"/>
                      </a:cubicBezTo>
                      <a:cubicBezTo>
                        <a:pt x="8110" y="20255"/>
                        <a:pt x="8110" y="20255"/>
                        <a:pt x="8110" y="20255"/>
                      </a:cubicBezTo>
                      <a:cubicBezTo>
                        <a:pt x="4629" y="20255"/>
                        <a:pt x="1793" y="18128"/>
                        <a:pt x="1793" y="15531"/>
                      </a:cubicBezTo>
                      <a:cubicBezTo>
                        <a:pt x="1793" y="14859"/>
                        <a:pt x="1793" y="14859"/>
                        <a:pt x="1793" y="14859"/>
                      </a:cubicBezTo>
                      <a:cubicBezTo>
                        <a:pt x="1793" y="13498"/>
                        <a:pt x="1793" y="13498"/>
                        <a:pt x="1793" y="13498"/>
                      </a:cubicBezTo>
                      <a:cubicBezTo>
                        <a:pt x="1793" y="12825"/>
                        <a:pt x="1793" y="12825"/>
                        <a:pt x="1793" y="12825"/>
                      </a:cubicBezTo>
                      <a:cubicBezTo>
                        <a:pt x="1793" y="10808"/>
                        <a:pt x="1793" y="10808"/>
                        <a:pt x="1793" y="10808"/>
                      </a:cubicBezTo>
                      <a:cubicBezTo>
                        <a:pt x="1793" y="10432"/>
                        <a:pt x="2210" y="10135"/>
                        <a:pt x="2710" y="10135"/>
                      </a:cubicBezTo>
                      <a:cubicBezTo>
                        <a:pt x="3294" y="10135"/>
                        <a:pt x="3899" y="10135"/>
                        <a:pt x="4503" y="10135"/>
                      </a:cubicBezTo>
                      <a:cubicBezTo>
                        <a:pt x="17097" y="10135"/>
                        <a:pt x="17097" y="10135"/>
                        <a:pt x="17097" y="10135"/>
                      </a:cubicBezTo>
                      <a:cubicBezTo>
                        <a:pt x="17701" y="10135"/>
                        <a:pt x="18306" y="10135"/>
                        <a:pt x="18910" y="10135"/>
                      </a:cubicBezTo>
                      <a:cubicBezTo>
                        <a:pt x="19390" y="10135"/>
                        <a:pt x="19807" y="10432"/>
                        <a:pt x="19807" y="10808"/>
                      </a:cubicBezTo>
                      <a:lnTo>
                        <a:pt x="19807" y="128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54" name="Shape 7662"/>
                <p:cNvSpPr/>
                <p:nvPr/>
              </p:nvSpPr>
              <p:spPr>
                <a:xfrm>
                  <a:off x="120316" y="228282"/>
                  <a:ext cx="47986" cy="72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772" y="0"/>
                        <a:pt x="0" y="3253"/>
                        <a:pt x="0" y="7256"/>
                      </a:cubicBezTo>
                      <a:cubicBezTo>
                        <a:pt x="0" y="9424"/>
                        <a:pt x="1758" y="13510"/>
                        <a:pt x="3516" y="16846"/>
                      </a:cubicBezTo>
                      <a:cubicBezTo>
                        <a:pt x="5023" y="19515"/>
                        <a:pt x="6907" y="21600"/>
                        <a:pt x="10800" y="21600"/>
                      </a:cubicBezTo>
                      <a:cubicBezTo>
                        <a:pt x="15070" y="21600"/>
                        <a:pt x="16577" y="19515"/>
                        <a:pt x="18084" y="16846"/>
                      </a:cubicBezTo>
                      <a:cubicBezTo>
                        <a:pt x="19842" y="13594"/>
                        <a:pt x="21600" y="9424"/>
                        <a:pt x="21600" y="7256"/>
                      </a:cubicBezTo>
                      <a:cubicBezTo>
                        <a:pt x="21600" y="3253"/>
                        <a:pt x="1682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3838637" y="3132614"/>
            <a:ext cx="846386" cy="1235361"/>
            <a:chOff x="4836951" y="3946707"/>
            <a:chExt cx="1066505" cy="1556403"/>
          </a:xfrm>
        </p:grpSpPr>
        <p:sp>
          <p:nvSpPr>
            <p:cNvPr id="110" name="Shape 7620"/>
            <p:cNvSpPr/>
            <p:nvPr/>
          </p:nvSpPr>
          <p:spPr>
            <a:xfrm flipV="1">
              <a:off x="5361776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55" name="Group 7671"/>
            <p:cNvGrpSpPr/>
            <p:nvPr/>
          </p:nvGrpSpPr>
          <p:grpSpPr>
            <a:xfrm>
              <a:off x="4836951" y="4489157"/>
              <a:ext cx="1066505" cy="1013953"/>
              <a:chOff x="12356" y="0"/>
              <a:chExt cx="1164948" cy="1135962"/>
            </a:xfrm>
          </p:grpSpPr>
          <p:sp>
            <p:nvSpPr>
              <p:cNvPr id="156" name="Shape 7665"/>
              <p:cNvSpPr/>
              <p:nvPr/>
            </p:nvSpPr>
            <p:spPr>
              <a:xfrm>
                <a:off x="188876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7" name="Shape 7666"/>
              <p:cNvSpPr/>
              <p:nvPr/>
            </p:nvSpPr>
            <p:spPr>
              <a:xfrm>
                <a:off x="12356" y="810148"/>
                <a:ext cx="1164948" cy="32581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0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58" name="Group 7670"/>
              <p:cNvGrpSpPr/>
              <p:nvPr/>
            </p:nvGrpSpPr>
            <p:grpSpPr>
              <a:xfrm>
                <a:off x="382514" y="288078"/>
                <a:ext cx="406220" cy="254383"/>
                <a:chOff x="0" y="0"/>
                <a:chExt cx="406219" cy="254382"/>
              </a:xfrm>
            </p:grpSpPr>
            <p:sp>
              <p:nvSpPr>
                <p:cNvPr id="159" name="Shape 7667"/>
                <p:cNvSpPr/>
                <p:nvPr/>
              </p:nvSpPr>
              <p:spPr>
                <a:xfrm>
                  <a:off x="0" y="0"/>
                  <a:ext cx="406220" cy="2543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73" y="10563"/>
                      </a:moveTo>
                      <a:cubicBezTo>
                        <a:pt x="21573" y="10520"/>
                        <a:pt x="21573" y="10477"/>
                        <a:pt x="21560" y="10413"/>
                      </a:cubicBezTo>
                      <a:cubicBezTo>
                        <a:pt x="21560" y="10413"/>
                        <a:pt x="21546" y="10391"/>
                        <a:pt x="21546" y="10370"/>
                      </a:cubicBezTo>
                      <a:cubicBezTo>
                        <a:pt x="21546" y="10348"/>
                        <a:pt x="21546" y="10327"/>
                        <a:pt x="21533" y="10305"/>
                      </a:cubicBezTo>
                      <a:cubicBezTo>
                        <a:pt x="19568" y="4303"/>
                        <a:pt x="15302" y="0"/>
                        <a:pt x="10807" y="0"/>
                      </a:cubicBezTo>
                      <a:cubicBezTo>
                        <a:pt x="6298" y="0"/>
                        <a:pt x="2032" y="4281"/>
                        <a:pt x="67" y="10284"/>
                      </a:cubicBezTo>
                      <a:cubicBezTo>
                        <a:pt x="67" y="10305"/>
                        <a:pt x="67" y="10348"/>
                        <a:pt x="54" y="10370"/>
                      </a:cubicBezTo>
                      <a:cubicBezTo>
                        <a:pt x="54" y="10391"/>
                        <a:pt x="40" y="10391"/>
                        <a:pt x="40" y="10413"/>
                      </a:cubicBezTo>
                      <a:cubicBezTo>
                        <a:pt x="27" y="10456"/>
                        <a:pt x="27" y="10499"/>
                        <a:pt x="27" y="10563"/>
                      </a:cubicBezTo>
                      <a:cubicBezTo>
                        <a:pt x="13" y="10628"/>
                        <a:pt x="0" y="10714"/>
                        <a:pt x="0" y="10800"/>
                      </a:cubicBezTo>
                      <a:cubicBezTo>
                        <a:pt x="0" y="10886"/>
                        <a:pt x="13" y="10951"/>
                        <a:pt x="27" y="11037"/>
                      </a:cubicBezTo>
                      <a:cubicBezTo>
                        <a:pt x="27" y="11080"/>
                        <a:pt x="27" y="11123"/>
                        <a:pt x="40" y="11166"/>
                      </a:cubicBezTo>
                      <a:cubicBezTo>
                        <a:pt x="40" y="11187"/>
                        <a:pt x="54" y="11209"/>
                        <a:pt x="54" y="11230"/>
                      </a:cubicBezTo>
                      <a:cubicBezTo>
                        <a:pt x="67" y="11252"/>
                        <a:pt x="67" y="11273"/>
                        <a:pt x="67" y="11295"/>
                      </a:cubicBezTo>
                      <a:cubicBezTo>
                        <a:pt x="2032" y="17297"/>
                        <a:pt x="6298" y="21600"/>
                        <a:pt x="10807" y="21600"/>
                      </a:cubicBezTo>
                      <a:cubicBezTo>
                        <a:pt x="15302" y="21600"/>
                        <a:pt x="19568" y="17297"/>
                        <a:pt x="21533" y="11316"/>
                      </a:cubicBezTo>
                      <a:cubicBezTo>
                        <a:pt x="21546" y="11273"/>
                        <a:pt x="21546" y="11252"/>
                        <a:pt x="21546" y="11230"/>
                      </a:cubicBezTo>
                      <a:cubicBezTo>
                        <a:pt x="21546" y="11209"/>
                        <a:pt x="21560" y="11209"/>
                        <a:pt x="21560" y="11187"/>
                      </a:cubicBezTo>
                      <a:cubicBezTo>
                        <a:pt x="21573" y="11144"/>
                        <a:pt x="21573" y="11080"/>
                        <a:pt x="21573" y="11037"/>
                      </a:cubicBezTo>
                      <a:cubicBezTo>
                        <a:pt x="21587" y="10972"/>
                        <a:pt x="21600" y="10886"/>
                        <a:pt x="21600" y="10800"/>
                      </a:cubicBezTo>
                      <a:cubicBezTo>
                        <a:pt x="21600" y="10714"/>
                        <a:pt x="21587" y="10649"/>
                        <a:pt x="21573" y="10563"/>
                      </a:cubicBezTo>
                      <a:close/>
                      <a:moveTo>
                        <a:pt x="10807" y="19427"/>
                      </a:moveTo>
                      <a:cubicBezTo>
                        <a:pt x="7012" y="19427"/>
                        <a:pt x="3284" y="15985"/>
                        <a:pt x="1440" y="10800"/>
                      </a:cubicBezTo>
                      <a:cubicBezTo>
                        <a:pt x="3297" y="5594"/>
                        <a:pt x="7012" y="2151"/>
                        <a:pt x="10807" y="2151"/>
                      </a:cubicBezTo>
                      <a:cubicBezTo>
                        <a:pt x="14602" y="2151"/>
                        <a:pt x="18316" y="5615"/>
                        <a:pt x="20160" y="10800"/>
                      </a:cubicBezTo>
                      <a:cubicBezTo>
                        <a:pt x="18303" y="16006"/>
                        <a:pt x="14588" y="19427"/>
                        <a:pt x="10807" y="19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0" name="Shape 7668"/>
                <p:cNvSpPr/>
                <p:nvPr/>
              </p:nvSpPr>
              <p:spPr>
                <a:xfrm>
                  <a:off x="152372" y="76239"/>
                  <a:ext cx="57207" cy="57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11" y="0"/>
                      </a:moveTo>
                      <a:cubicBezTo>
                        <a:pt x="19115" y="0"/>
                        <a:pt x="19115" y="0"/>
                        <a:pt x="19115" y="0"/>
                      </a:cubicBezTo>
                      <a:cubicBezTo>
                        <a:pt x="8602" y="0"/>
                        <a:pt x="0" y="8602"/>
                        <a:pt x="0" y="19211"/>
                      </a:cubicBezTo>
                      <a:cubicBezTo>
                        <a:pt x="0" y="20549"/>
                        <a:pt x="1051" y="21600"/>
                        <a:pt x="2389" y="21600"/>
                      </a:cubicBezTo>
                      <a:cubicBezTo>
                        <a:pt x="3727" y="21600"/>
                        <a:pt x="4779" y="20549"/>
                        <a:pt x="4779" y="19211"/>
                      </a:cubicBezTo>
                      <a:cubicBezTo>
                        <a:pt x="4779" y="11278"/>
                        <a:pt x="11278" y="4779"/>
                        <a:pt x="19211" y="4779"/>
                      </a:cubicBezTo>
                      <a:lnTo>
                        <a:pt x="19211" y="4779"/>
                      </a:lnTo>
                      <a:cubicBezTo>
                        <a:pt x="20453" y="4779"/>
                        <a:pt x="21600" y="3727"/>
                        <a:pt x="21600" y="2389"/>
                      </a:cubicBezTo>
                      <a:cubicBezTo>
                        <a:pt x="21600" y="1051"/>
                        <a:pt x="20453" y="0"/>
                        <a:pt x="192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1" name="Shape 7669"/>
                <p:cNvSpPr/>
                <p:nvPr/>
              </p:nvSpPr>
              <p:spPr>
                <a:xfrm>
                  <a:off x="113984" y="38280"/>
                  <a:ext cx="177929" cy="178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5" y="0"/>
                      </a:moveTo>
                      <a:cubicBezTo>
                        <a:pt x="4824" y="0"/>
                        <a:pt x="0" y="4824"/>
                        <a:pt x="0" y="10785"/>
                      </a:cubicBezTo>
                      <a:cubicBezTo>
                        <a:pt x="0" y="16745"/>
                        <a:pt x="4824" y="21600"/>
                        <a:pt x="10785" y="21600"/>
                      </a:cubicBezTo>
                      <a:cubicBezTo>
                        <a:pt x="16776" y="21600"/>
                        <a:pt x="21600" y="16745"/>
                        <a:pt x="21600" y="10785"/>
                      </a:cubicBezTo>
                      <a:cubicBezTo>
                        <a:pt x="21600" y="4824"/>
                        <a:pt x="16776" y="0"/>
                        <a:pt x="10785" y="0"/>
                      </a:cubicBezTo>
                      <a:close/>
                      <a:moveTo>
                        <a:pt x="10785" y="20064"/>
                      </a:moveTo>
                      <a:cubicBezTo>
                        <a:pt x="5684" y="20064"/>
                        <a:pt x="1536" y="15885"/>
                        <a:pt x="1536" y="10785"/>
                      </a:cubicBezTo>
                      <a:cubicBezTo>
                        <a:pt x="1536" y="5684"/>
                        <a:pt x="5684" y="1536"/>
                        <a:pt x="10785" y="1536"/>
                      </a:cubicBezTo>
                      <a:cubicBezTo>
                        <a:pt x="15916" y="1536"/>
                        <a:pt x="20064" y="5684"/>
                        <a:pt x="20064" y="10785"/>
                      </a:cubicBezTo>
                      <a:cubicBezTo>
                        <a:pt x="20064" y="15885"/>
                        <a:pt x="15916" y="20064"/>
                        <a:pt x="10785" y="200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4387078" y="1392057"/>
            <a:ext cx="846386" cy="1194003"/>
            <a:chOff x="5528024" y="1753819"/>
            <a:chExt cx="1066505" cy="1504297"/>
          </a:xfrm>
        </p:grpSpPr>
        <p:sp>
          <p:nvSpPr>
            <p:cNvPr id="109" name="Shape 7619"/>
            <p:cNvSpPr/>
            <p:nvPr/>
          </p:nvSpPr>
          <p:spPr>
            <a:xfrm flipV="1">
              <a:off x="605545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2" name="Group 7677"/>
            <p:cNvGrpSpPr/>
            <p:nvPr/>
          </p:nvGrpSpPr>
          <p:grpSpPr>
            <a:xfrm>
              <a:off x="5528024" y="1753819"/>
              <a:ext cx="1066505" cy="975375"/>
              <a:chOff x="62496" y="0"/>
              <a:chExt cx="1164947" cy="1092742"/>
            </a:xfrm>
          </p:grpSpPr>
          <p:sp>
            <p:nvSpPr>
              <p:cNvPr id="163" name="Shape 7672"/>
              <p:cNvSpPr/>
              <p:nvPr/>
            </p:nvSpPr>
            <p:spPr>
              <a:xfrm>
                <a:off x="241868" y="299245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64" name="Shape 7673"/>
              <p:cNvSpPr/>
              <p:nvPr/>
            </p:nvSpPr>
            <p:spPr>
              <a:xfrm>
                <a:off x="62496" y="0"/>
                <a:ext cx="1164947" cy="32581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0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65" name="Group 7676"/>
              <p:cNvGrpSpPr/>
              <p:nvPr/>
            </p:nvGrpSpPr>
            <p:grpSpPr>
              <a:xfrm>
                <a:off x="445488" y="534268"/>
                <a:ext cx="386257" cy="338167"/>
                <a:chOff x="0" y="0"/>
                <a:chExt cx="386256" cy="338166"/>
              </a:xfrm>
            </p:grpSpPr>
            <p:sp>
              <p:nvSpPr>
                <p:cNvPr id="166" name="Shape 7674"/>
                <p:cNvSpPr/>
                <p:nvPr/>
              </p:nvSpPr>
              <p:spPr>
                <a:xfrm>
                  <a:off x="60400" y="60400"/>
                  <a:ext cx="138756" cy="905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55" y="0"/>
                      </a:moveTo>
                      <a:cubicBezTo>
                        <a:pt x="9453" y="0"/>
                        <a:pt x="0" y="9205"/>
                        <a:pt x="0" y="20150"/>
                      </a:cubicBezTo>
                      <a:cubicBezTo>
                        <a:pt x="0" y="20948"/>
                        <a:pt x="425" y="21600"/>
                        <a:pt x="945" y="21600"/>
                      </a:cubicBezTo>
                      <a:cubicBezTo>
                        <a:pt x="1465" y="21600"/>
                        <a:pt x="1891" y="20948"/>
                        <a:pt x="1891" y="20150"/>
                      </a:cubicBezTo>
                      <a:cubicBezTo>
                        <a:pt x="1891" y="10945"/>
                        <a:pt x="10635" y="2899"/>
                        <a:pt x="20655" y="2899"/>
                      </a:cubicBezTo>
                      <a:cubicBezTo>
                        <a:pt x="21175" y="2899"/>
                        <a:pt x="21600" y="2247"/>
                        <a:pt x="21600" y="1450"/>
                      </a:cubicBezTo>
                      <a:cubicBezTo>
                        <a:pt x="21600" y="652"/>
                        <a:pt x="21175" y="0"/>
                        <a:pt x="206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7" name="Shape 7675"/>
                <p:cNvSpPr/>
                <p:nvPr/>
              </p:nvSpPr>
              <p:spPr>
                <a:xfrm>
                  <a:off x="0" y="0"/>
                  <a:ext cx="386257" cy="338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0" y="0"/>
                        <a:pt x="0" y="4153"/>
                        <a:pt x="0" y="9257"/>
                      </a:cubicBezTo>
                      <a:cubicBezTo>
                        <a:pt x="0" y="12440"/>
                        <a:pt x="1868" y="15254"/>
                        <a:pt x="4738" y="16923"/>
                      </a:cubicBezTo>
                      <a:cubicBezTo>
                        <a:pt x="4738" y="16942"/>
                        <a:pt x="4721" y="16942"/>
                        <a:pt x="4721" y="16981"/>
                      </a:cubicBezTo>
                      <a:cubicBezTo>
                        <a:pt x="4721" y="18359"/>
                        <a:pt x="3821" y="19834"/>
                        <a:pt x="3430" y="20630"/>
                      </a:cubicBezTo>
                      <a:cubicBezTo>
                        <a:pt x="3430" y="20630"/>
                        <a:pt x="3430" y="20630"/>
                        <a:pt x="3430" y="20630"/>
                      </a:cubicBezTo>
                      <a:cubicBezTo>
                        <a:pt x="3396" y="20707"/>
                        <a:pt x="3379" y="20804"/>
                        <a:pt x="3379" y="20901"/>
                      </a:cubicBezTo>
                      <a:cubicBezTo>
                        <a:pt x="3379" y="21289"/>
                        <a:pt x="3651" y="21600"/>
                        <a:pt x="3991" y="21600"/>
                      </a:cubicBezTo>
                      <a:cubicBezTo>
                        <a:pt x="4058" y="21600"/>
                        <a:pt x="4160" y="21581"/>
                        <a:pt x="4160" y="21581"/>
                      </a:cubicBezTo>
                      <a:cubicBezTo>
                        <a:pt x="6266" y="21192"/>
                        <a:pt x="8253" y="18980"/>
                        <a:pt x="8711" y="18340"/>
                      </a:cubicBezTo>
                      <a:cubicBezTo>
                        <a:pt x="9391" y="18456"/>
                        <a:pt x="10087" y="18514"/>
                        <a:pt x="10800" y="18514"/>
                      </a:cubicBezTo>
                      <a:cubicBezTo>
                        <a:pt x="16760" y="18514"/>
                        <a:pt x="21600" y="14361"/>
                        <a:pt x="21600" y="9257"/>
                      </a:cubicBezTo>
                      <a:cubicBezTo>
                        <a:pt x="21600" y="4153"/>
                        <a:pt x="16760" y="0"/>
                        <a:pt x="10800" y="0"/>
                      </a:cubicBezTo>
                      <a:close/>
                      <a:moveTo>
                        <a:pt x="10800" y="16981"/>
                      </a:moveTo>
                      <a:cubicBezTo>
                        <a:pt x="10189" y="16981"/>
                        <a:pt x="9543" y="16923"/>
                        <a:pt x="8915" y="16806"/>
                      </a:cubicBezTo>
                      <a:cubicBezTo>
                        <a:pt x="8847" y="16806"/>
                        <a:pt x="8779" y="16787"/>
                        <a:pt x="8711" y="16787"/>
                      </a:cubicBezTo>
                      <a:cubicBezTo>
                        <a:pt x="8321" y="16787"/>
                        <a:pt x="7930" y="17001"/>
                        <a:pt x="7675" y="17350"/>
                      </a:cubicBezTo>
                      <a:cubicBezTo>
                        <a:pt x="7387" y="17757"/>
                        <a:pt x="6555" y="18650"/>
                        <a:pt x="5587" y="19310"/>
                      </a:cubicBezTo>
                      <a:cubicBezTo>
                        <a:pt x="5858" y="18631"/>
                        <a:pt x="6062" y="17854"/>
                        <a:pt x="6079" y="17059"/>
                      </a:cubicBezTo>
                      <a:cubicBezTo>
                        <a:pt x="6079" y="17001"/>
                        <a:pt x="6079" y="16962"/>
                        <a:pt x="6079" y="16923"/>
                      </a:cubicBezTo>
                      <a:cubicBezTo>
                        <a:pt x="6079" y="16341"/>
                        <a:pt x="5791" y="15797"/>
                        <a:pt x="5349" y="15545"/>
                      </a:cubicBezTo>
                      <a:cubicBezTo>
                        <a:pt x="2836" y="14089"/>
                        <a:pt x="1358" y="11722"/>
                        <a:pt x="1358" y="9257"/>
                      </a:cubicBezTo>
                      <a:cubicBezTo>
                        <a:pt x="1358" y="5007"/>
                        <a:pt x="5587" y="1553"/>
                        <a:pt x="10800" y="1553"/>
                      </a:cubicBezTo>
                      <a:cubicBezTo>
                        <a:pt x="16013" y="1553"/>
                        <a:pt x="20258" y="5007"/>
                        <a:pt x="20258" y="9257"/>
                      </a:cubicBezTo>
                      <a:cubicBezTo>
                        <a:pt x="20258" y="13507"/>
                        <a:pt x="16013" y="16981"/>
                        <a:pt x="10800" y="16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5010651" y="3168606"/>
            <a:ext cx="846386" cy="993719"/>
            <a:chOff x="6313769" y="3992051"/>
            <a:chExt cx="1066505" cy="1251964"/>
          </a:xfrm>
        </p:grpSpPr>
        <p:sp>
          <p:nvSpPr>
            <p:cNvPr id="113" name="Shape 7623"/>
            <p:cNvSpPr/>
            <p:nvPr/>
          </p:nvSpPr>
          <p:spPr>
            <a:xfrm flipV="1">
              <a:off x="6849342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8" name="Group 7684"/>
            <p:cNvGrpSpPr/>
            <p:nvPr/>
          </p:nvGrpSpPr>
          <p:grpSpPr>
            <a:xfrm>
              <a:off x="6313769" y="4222381"/>
              <a:ext cx="1066505" cy="1021634"/>
              <a:chOff x="9689" y="0"/>
              <a:chExt cx="1164947" cy="1144568"/>
            </a:xfrm>
          </p:grpSpPr>
          <p:sp>
            <p:nvSpPr>
              <p:cNvPr id="169" name="Shape 7678"/>
              <p:cNvSpPr/>
              <p:nvPr/>
            </p:nvSpPr>
            <p:spPr>
              <a:xfrm>
                <a:off x="192988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0" name="Shape 7679"/>
              <p:cNvSpPr/>
              <p:nvPr/>
            </p:nvSpPr>
            <p:spPr>
              <a:xfrm>
                <a:off x="9689" y="818754"/>
                <a:ext cx="1164947" cy="32581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0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71" name="Group 7683"/>
              <p:cNvGrpSpPr/>
              <p:nvPr/>
            </p:nvGrpSpPr>
            <p:grpSpPr>
              <a:xfrm>
                <a:off x="438989" y="258466"/>
                <a:ext cx="311010" cy="310966"/>
                <a:chOff x="0" y="0"/>
                <a:chExt cx="311008" cy="310965"/>
              </a:xfrm>
            </p:grpSpPr>
            <p:sp>
              <p:nvSpPr>
                <p:cNvPr id="172" name="Shape 7680"/>
                <p:cNvSpPr/>
                <p:nvPr/>
              </p:nvSpPr>
              <p:spPr>
                <a:xfrm>
                  <a:off x="170111" y="39020"/>
                  <a:ext cx="102092" cy="1017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500" y="20598"/>
                      </a:moveTo>
                      <a:lnTo>
                        <a:pt x="19500" y="20598"/>
                      </a:lnTo>
                      <a:cubicBezTo>
                        <a:pt x="19500" y="21149"/>
                        <a:pt x="20000" y="21600"/>
                        <a:pt x="20550" y="21600"/>
                      </a:cubicBezTo>
                      <a:cubicBezTo>
                        <a:pt x="21100" y="21600"/>
                        <a:pt x="21600" y="21149"/>
                        <a:pt x="21600" y="20598"/>
                      </a:cubicBezTo>
                      <a:cubicBezTo>
                        <a:pt x="21600" y="20598"/>
                        <a:pt x="21550" y="20598"/>
                        <a:pt x="21550" y="20548"/>
                      </a:cubicBezTo>
                      <a:cubicBezTo>
                        <a:pt x="21550" y="9221"/>
                        <a:pt x="12400" y="0"/>
                        <a:pt x="1050" y="0"/>
                      </a:cubicBezTo>
                      <a:cubicBezTo>
                        <a:pt x="1050" y="0"/>
                        <a:pt x="1050" y="0"/>
                        <a:pt x="1000" y="0"/>
                      </a:cubicBezTo>
                      <a:cubicBezTo>
                        <a:pt x="450" y="0"/>
                        <a:pt x="0" y="451"/>
                        <a:pt x="0" y="1002"/>
                      </a:cubicBezTo>
                      <a:cubicBezTo>
                        <a:pt x="0" y="1554"/>
                        <a:pt x="450" y="2055"/>
                        <a:pt x="1000" y="2055"/>
                      </a:cubicBezTo>
                      <a:lnTo>
                        <a:pt x="1000" y="2055"/>
                      </a:lnTo>
                      <a:cubicBezTo>
                        <a:pt x="11200" y="2055"/>
                        <a:pt x="19500" y="10374"/>
                        <a:pt x="19500" y="205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3" name="Shape 7681"/>
                <p:cNvSpPr/>
                <p:nvPr/>
              </p:nvSpPr>
              <p:spPr>
                <a:xfrm>
                  <a:off x="0" y="0"/>
                  <a:ext cx="311009" cy="310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48" h="21600" extrusionOk="0">
                      <a:moveTo>
                        <a:pt x="6054" y="591"/>
                      </a:moveTo>
                      <a:cubicBezTo>
                        <a:pt x="5682" y="213"/>
                        <a:pt x="5166" y="0"/>
                        <a:pt x="4649" y="0"/>
                      </a:cubicBezTo>
                      <a:cubicBezTo>
                        <a:pt x="4391" y="0"/>
                        <a:pt x="4132" y="49"/>
                        <a:pt x="3890" y="148"/>
                      </a:cubicBezTo>
                      <a:cubicBezTo>
                        <a:pt x="3148" y="460"/>
                        <a:pt x="2663" y="1198"/>
                        <a:pt x="2663" y="2019"/>
                      </a:cubicBezTo>
                      <a:cubicBezTo>
                        <a:pt x="2647" y="11309"/>
                        <a:pt x="2647" y="11309"/>
                        <a:pt x="2647" y="11309"/>
                      </a:cubicBezTo>
                      <a:cubicBezTo>
                        <a:pt x="581" y="13426"/>
                        <a:pt x="581" y="13426"/>
                        <a:pt x="581" y="13426"/>
                      </a:cubicBezTo>
                      <a:cubicBezTo>
                        <a:pt x="-194" y="14214"/>
                        <a:pt x="-194" y="15494"/>
                        <a:pt x="581" y="16282"/>
                      </a:cubicBezTo>
                      <a:cubicBezTo>
                        <a:pt x="5230" y="21009"/>
                        <a:pt x="5230" y="21009"/>
                        <a:pt x="5230" y="21009"/>
                      </a:cubicBezTo>
                      <a:cubicBezTo>
                        <a:pt x="5618" y="21403"/>
                        <a:pt x="6134" y="21600"/>
                        <a:pt x="6635" y="21600"/>
                      </a:cubicBezTo>
                      <a:cubicBezTo>
                        <a:pt x="7151" y="21600"/>
                        <a:pt x="7652" y="21403"/>
                        <a:pt x="8055" y="21009"/>
                      </a:cubicBezTo>
                      <a:cubicBezTo>
                        <a:pt x="10122" y="18908"/>
                        <a:pt x="10122" y="18908"/>
                        <a:pt x="10122" y="18908"/>
                      </a:cubicBezTo>
                      <a:cubicBezTo>
                        <a:pt x="19259" y="18908"/>
                        <a:pt x="19259" y="18908"/>
                        <a:pt x="19259" y="18908"/>
                      </a:cubicBezTo>
                      <a:cubicBezTo>
                        <a:pt x="20066" y="18908"/>
                        <a:pt x="20793" y="18399"/>
                        <a:pt x="21099" y="17644"/>
                      </a:cubicBezTo>
                      <a:cubicBezTo>
                        <a:pt x="21406" y="16889"/>
                        <a:pt x="21228" y="16019"/>
                        <a:pt x="20663" y="15445"/>
                      </a:cubicBezTo>
                      <a:lnTo>
                        <a:pt x="6054" y="591"/>
                      </a:lnTo>
                      <a:close/>
                      <a:moveTo>
                        <a:pt x="9185" y="17940"/>
                      </a:moveTo>
                      <a:cubicBezTo>
                        <a:pt x="7103" y="20057"/>
                        <a:pt x="7103" y="20057"/>
                        <a:pt x="7103" y="20057"/>
                      </a:cubicBezTo>
                      <a:cubicBezTo>
                        <a:pt x="6941" y="20221"/>
                        <a:pt x="6748" y="20254"/>
                        <a:pt x="6635" y="20254"/>
                      </a:cubicBezTo>
                      <a:cubicBezTo>
                        <a:pt x="6538" y="20254"/>
                        <a:pt x="6344" y="20221"/>
                        <a:pt x="6167" y="20057"/>
                      </a:cubicBezTo>
                      <a:cubicBezTo>
                        <a:pt x="1517" y="15330"/>
                        <a:pt x="1517" y="15330"/>
                        <a:pt x="1517" y="15330"/>
                      </a:cubicBezTo>
                      <a:cubicBezTo>
                        <a:pt x="1356" y="15150"/>
                        <a:pt x="1323" y="14953"/>
                        <a:pt x="1323" y="14854"/>
                      </a:cubicBezTo>
                      <a:cubicBezTo>
                        <a:pt x="1323" y="14739"/>
                        <a:pt x="1356" y="14542"/>
                        <a:pt x="1517" y="14378"/>
                      </a:cubicBezTo>
                      <a:cubicBezTo>
                        <a:pt x="3600" y="12261"/>
                        <a:pt x="3600" y="12261"/>
                        <a:pt x="3600" y="12261"/>
                      </a:cubicBezTo>
                      <a:cubicBezTo>
                        <a:pt x="3600" y="12261"/>
                        <a:pt x="3600" y="12244"/>
                        <a:pt x="3600" y="12244"/>
                      </a:cubicBezTo>
                      <a:cubicBezTo>
                        <a:pt x="9202" y="17940"/>
                        <a:pt x="9202" y="17940"/>
                        <a:pt x="9202" y="17940"/>
                      </a:cubicBezTo>
                      <a:cubicBezTo>
                        <a:pt x="9202" y="17940"/>
                        <a:pt x="9185" y="17940"/>
                        <a:pt x="9185" y="17940"/>
                      </a:cubicBezTo>
                      <a:close/>
                      <a:moveTo>
                        <a:pt x="10122" y="17546"/>
                      </a:moveTo>
                      <a:cubicBezTo>
                        <a:pt x="10009" y="17546"/>
                        <a:pt x="9928" y="17595"/>
                        <a:pt x="9815" y="17612"/>
                      </a:cubicBezTo>
                      <a:cubicBezTo>
                        <a:pt x="3923" y="11621"/>
                        <a:pt x="3923" y="11621"/>
                        <a:pt x="3923" y="11621"/>
                      </a:cubicBezTo>
                      <a:cubicBezTo>
                        <a:pt x="3939" y="11506"/>
                        <a:pt x="3987" y="11424"/>
                        <a:pt x="3987" y="11309"/>
                      </a:cubicBezTo>
                      <a:cubicBezTo>
                        <a:pt x="3987" y="3184"/>
                        <a:pt x="3987" y="3184"/>
                        <a:pt x="3987" y="3184"/>
                      </a:cubicBezTo>
                      <a:cubicBezTo>
                        <a:pt x="18113" y="17546"/>
                        <a:pt x="18113" y="17546"/>
                        <a:pt x="18113" y="17546"/>
                      </a:cubicBezTo>
                      <a:lnTo>
                        <a:pt x="10122" y="17546"/>
                      </a:lnTo>
                      <a:close/>
                      <a:moveTo>
                        <a:pt x="19872" y="17136"/>
                      </a:moveTo>
                      <a:cubicBezTo>
                        <a:pt x="19759" y="17382"/>
                        <a:pt x="19517" y="17546"/>
                        <a:pt x="19259" y="17546"/>
                      </a:cubicBezTo>
                      <a:cubicBezTo>
                        <a:pt x="19049" y="17546"/>
                        <a:pt x="19049" y="17546"/>
                        <a:pt x="19049" y="17546"/>
                      </a:cubicBezTo>
                      <a:cubicBezTo>
                        <a:pt x="3987" y="2232"/>
                        <a:pt x="3987" y="2232"/>
                        <a:pt x="3987" y="2232"/>
                      </a:cubicBezTo>
                      <a:cubicBezTo>
                        <a:pt x="3987" y="2019"/>
                        <a:pt x="3987" y="2019"/>
                        <a:pt x="3987" y="2019"/>
                      </a:cubicBezTo>
                      <a:cubicBezTo>
                        <a:pt x="3987" y="1756"/>
                        <a:pt x="4149" y="1510"/>
                        <a:pt x="4391" y="1395"/>
                      </a:cubicBezTo>
                      <a:cubicBezTo>
                        <a:pt x="4471" y="1362"/>
                        <a:pt x="4552" y="1346"/>
                        <a:pt x="4649" y="1346"/>
                      </a:cubicBezTo>
                      <a:cubicBezTo>
                        <a:pt x="4827" y="1346"/>
                        <a:pt x="4988" y="1428"/>
                        <a:pt x="5117" y="1543"/>
                      </a:cubicBezTo>
                      <a:cubicBezTo>
                        <a:pt x="19727" y="16397"/>
                        <a:pt x="19727" y="16397"/>
                        <a:pt x="19727" y="16397"/>
                      </a:cubicBezTo>
                      <a:cubicBezTo>
                        <a:pt x="19905" y="16594"/>
                        <a:pt x="19969" y="16873"/>
                        <a:pt x="19872" y="17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4" name="Shape 7682"/>
                <p:cNvSpPr/>
                <p:nvPr/>
              </p:nvSpPr>
              <p:spPr>
                <a:xfrm>
                  <a:off x="165121" y="0"/>
                  <a:ext cx="145803" cy="1458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5" y="2871"/>
                      </a:moveTo>
                      <a:lnTo>
                        <a:pt x="1435" y="2871"/>
                      </a:lnTo>
                      <a:cubicBezTo>
                        <a:pt x="10958" y="2871"/>
                        <a:pt x="18729" y="10642"/>
                        <a:pt x="18729" y="20165"/>
                      </a:cubicBezTo>
                      <a:lnTo>
                        <a:pt x="18729" y="20165"/>
                      </a:lnTo>
                      <a:cubicBezTo>
                        <a:pt x="18729" y="20970"/>
                        <a:pt x="19359" y="21600"/>
                        <a:pt x="20165" y="21600"/>
                      </a:cubicBezTo>
                      <a:cubicBezTo>
                        <a:pt x="20970" y="21600"/>
                        <a:pt x="21600" y="20935"/>
                        <a:pt x="21600" y="20165"/>
                      </a:cubicBezTo>
                      <a:cubicBezTo>
                        <a:pt x="21600" y="20165"/>
                        <a:pt x="21600" y="20165"/>
                        <a:pt x="21600" y="20130"/>
                      </a:cubicBezTo>
                      <a:cubicBezTo>
                        <a:pt x="21600" y="9032"/>
                        <a:pt x="12603" y="35"/>
                        <a:pt x="1470" y="0"/>
                      </a:cubicBezTo>
                      <a:cubicBezTo>
                        <a:pt x="1470" y="0"/>
                        <a:pt x="1470" y="0"/>
                        <a:pt x="1435" y="0"/>
                      </a:cubicBezTo>
                      <a:cubicBezTo>
                        <a:pt x="665" y="0"/>
                        <a:pt x="0" y="630"/>
                        <a:pt x="0" y="1435"/>
                      </a:cubicBezTo>
                      <a:cubicBezTo>
                        <a:pt x="0" y="2241"/>
                        <a:pt x="665" y="2871"/>
                        <a:pt x="1435" y="28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5610439" y="1606208"/>
            <a:ext cx="846386" cy="1015843"/>
            <a:chOff x="7069543" y="2023623"/>
            <a:chExt cx="1066505" cy="1279837"/>
          </a:xfrm>
        </p:grpSpPr>
        <p:sp>
          <p:nvSpPr>
            <p:cNvPr id="112" name="Shape 7622"/>
            <p:cNvSpPr/>
            <p:nvPr/>
          </p:nvSpPr>
          <p:spPr>
            <a:xfrm flipV="1">
              <a:off x="759698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5" name="Group 7688"/>
            <p:cNvGrpSpPr/>
            <p:nvPr/>
          </p:nvGrpSpPr>
          <p:grpSpPr>
            <a:xfrm>
              <a:off x="7069543" y="2023623"/>
              <a:ext cx="1066505" cy="973850"/>
              <a:chOff x="-160821" y="0"/>
              <a:chExt cx="1164947" cy="1091034"/>
            </a:xfrm>
          </p:grpSpPr>
          <p:sp>
            <p:nvSpPr>
              <p:cNvPr id="176" name="Shape 7685"/>
              <p:cNvSpPr/>
              <p:nvPr/>
            </p:nvSpPr>
            <p:spPr>
              <a:xfrm>
                <a:off x="18552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7" name="Shape 7686"/>
              <p:cNvSpPr/>
              <p:nvPr/>
            </p:nvSpPr>
            <p:spPr>
              <a:xfrm>
                <a:off x="-160821" y="0"/>
                <a:ext cx="1164947" cy="325815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0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78" name="Shape 7687"/>
              <p:cNvSpPr/>
              <p:nvPr/>
            </p:nvSpPr>
            <p:spPr>
              <a:xfrm>
                <a:off x="243376" y="519128"/>
                <a:ext cx="337965" cy="33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extrusionOk="0">
                    <a:moveTo>
                      <a:pt x="20777" y="19118"/>
                    </a:moveTo>
                    <a:cubicBezTo>
                      <a:pt x="20640" y="19039"/>
                      <a:pt x="18205" y="17431"/>
                      <a:pt x="14572" y="16637"/>
                    </a:cubicBezTo>
                    <a:cubicBezTo>
                      <a:pt x="15907" y="14929"/>
                      <a:pt x="16771" y="12646"/>
                      <a:pt x="17125" y="11118"/>
                    </a:cubicBezTo>
                    <a:cubicBezTo>
                      <a:pt x="17635" y="9013"/>
                      <a:pt x="17439" y="4864"/>
                      <a:pt x="15436" y="2303"/>
                    </a:cubicBezTo>
                    <a:cubicBezTo>
                      <a:pt x="14258" y="794"/>
                      <a:pt x="12608" y="0"/>
                      <a:pt x="10684" y="0"/>
                    </a:cubicBezTo>
                    <a:cubicBezTo>
                      <a:pt x="8760" y="0"/>
                      <a:pt x="7110" y="794"/>
                      <a:pt x="5932" y="2303"/>
                    </a:cubicBezTo>
                    <a:cubicBezTo>
                      <a:pt x="3929" y="4864"/>
                      <a:pt x="3733" y="9013"/>
                      <a:pt x="4243" y="11118"/>
                    </a:cubicBezTo>
                    <a:cubicBezTo>
                      <a:pt x="4597" y="12646"/>
                      <a:pt x="5461" y="14929"/>
                      <a:pt x="6796" y="16637"/>
                    </a:cubicBezTo>
                    <a:cubicBezTo>
                      <a:pt x="3163" y="17431"/>
                      <a:pt x="728" y="19039"/>
                      <a:pt x="591" y="19118"/>
                    </a:cubicBezTo>
                    <a:cubicBezTo>
                      <a:pt x="100" y="19456"/>
                      <a:pt x="-116" y="20071"/>
                      <a:pt x="61" y="20647"/>
                    </a:cubicBezTo>
                    <a:cubicBezTo>
                      <a:pt x="237" y="21203"/>
                      <a:pt x="748" y="21600"/>
                      <a:pt x="1337" y="21600"/>
                    </a:cubicBezTo>
                    <a:cubicBezTo>
                      <a:pt x="20031" y="21600"/>
                      <a:pt x="20031" y="21600"/>
                      <a:pt x="20031" y="21600"/>
                    </a:cubicBezTo>
                    <a:cubicBezTo>
                      <a:pt x="20620" y="21600"/>
                      <a:pt x="21131" y="21203"/>
                      <a:pt x="21307" y="20647"/>
                    </a:cubicBezTo>
                    <a:cubicBezTo>
                      <a:pt x="21484" y="20071"/>
                      <a:pt x="21268" y="19456"/>
                      <a:pt x="20777" y="19118"/>
                    </a:cubicBezTo>
                    <a:close/>
                    <a:moveTo>
                      <a:pt x="13531" y="15803"/>
                    </a:moveTo>
                    <a:cubicBezTo>
                      <a:pt x="13315" y="16081"/>
                      <a:pt x="13315" y="16081"/>
                      <a:pt x="13315" y="16081"/>
                    </a:cubicBezTo>
                    <a:cubicBezTo>
                      <a:pt x="11725" y="17927"/>
                      <a:pt x="9643" y="17927"/>
                      <a:pt x="8053" y="16081"/>
                    </a:cubicBezTo>
                    <a:cubicBezTo>
                      <a:pt x="7837" y="15803"/>
                      <a:pt x="7837" y="15803"/>
                      <a:pt x="7837" y="15803"/>
                    </a:cubicBezTo>
                    <a:cubicBezTo>
                      <a:pt x="5971" y="13421"/>
                      <a:pt x="5048" y="10264"/>
                      <a:pt x="5441" y="7246"/>
                    </a:cubicBezTo>
                    <a:cubicBezTo>
                      <a:pt x="5814" y="4368"/>
                      <a:pt x="7444" y="1350"/>
                      <a:pt x="10684" y="1350"/>
                    </a:cubicBezTo>
                    <a:cubicBezTo>
                      <a:pt x="13924" y="1350"/>
                      <a:pt x="15554" y="4368"/>
                      <a:pt x="15927" y="7246"/>
                    </a:cubicBezTo>
                    <a:cubicBezTo>
                      <a:pt x="16320" y="10264"/>
                      <a:pt x="15397" y="13421"/>
                      <a:pt x="13531" y="15803"/>
                    </a:cubicBezTo>
                    <a:close/>
                    <a:moveTo>
                      <a:pt x="1337" y="20250"/>
                    </a:moveTo>
                    <a:cubicBezTo>
                      <a:pt x="1435" y="20190"/>
                      <a:pt x="3693" y="18682"/>
                      <a:pt x="7071" y="17947"/>
                    </a:cubicBezTo>
                    <a:cubicBezTo>
                      <a:pt x="8720" y="17590"/>
                      <a:pt x="8720" y="17590"/>
                      <a:pt x="8720" y="17590"/>
                    </a:cubicBezTo>
                    <a:cubicBezTo>
                      <a:pt x="9329" y="17987"/>
                      <a:pt x="9977" y="18225"/>
                      <a:pt x="10684" y="18225"/>
                    </a:cubicBezTo>
                    <a:cubicBezTo>
                      <a:pt x="11391" y="18225"/>
                      <a:pt x="12059" y="17987"/>
                      <a:pt x="12648" y="17590"/>
                    </a:cubicBezTo>
                    <a:cubicBezTo>
                      <a:pt x="14297" y="17947"/>
                      <a:pt x="14297" y="17947"/>
                      <a:pt x="14297" y="17947"/>
                    </a:cubicBezTo>
                    <a:cubicBezTo>
                      <a:pt x="17655" y="18682"/>
                      <a:pt x="19913" y="20171"/>
                      <a:pt x="20031" y="20250"/>
                    </a:cubicBezTo>
                    <a:lnTo>
                      <a:pt x="1337" y="20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130366" y="3132614"/>
            <a:ext cx="846386" cy="1235361"/>
            <a:chOff x="7724689" y="3946707"/>
            <a:chExt cx="1066505" cy="1556403"/>
          </a:xfrm>
        </p:grpSpPr>
        <p:sp>
          <p:nvSpPr>
            <p:cNvPr id="111" name="Shape 7621"/>
            <p:cNvSpPr/>
            <p:nvPr/>
          </p:nvSpPr>
          <p:spPr>
            <a:xfrm flipV="1">
              <a:off x="8252128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9" name="Group 7694"/>
            <p:cNvGrpSpPr/>
            <p:nvPr/>
          </p:nvGrpSpPr>
          <p:grpSpPr>
            <a:xfrm>
              <a:off x="7724689" y="4489157"/>
              <a:ext cx="1066505" cy="1013953"/>
              <a:chOff x="122058" y="0"/>
              <a:chExt cx="1164948" cy="1135962"/>
            </a:xfrm>
          </p:grpSpPr>
          <p:sp>
            <p:nvSpPr>
              <p:cNvPr id="180" name="Shape 7689"/>
              <p:cNvSpPr/>
              <p:nvPr/>
            </p:nvSpPr>
            <p:spPr>
              <a:xfrm>
                <a:off x="301433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1" name="Shape 7690"/>
              <p:cNvSpPr/>
              <p:nvPr/>
            </p:nvSpPr>
            <p:spPr>
              <a:xfrm>
                <a:off x="122058" y="810148"/>
                <a:ext cx="1164948" cy="32581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0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grpSp>
            <p:nvGrpSpPr>
              <p:cNvPr id="182" name="Group 7693"/>
              <p:cNvGrpSpPr/>
              <p:nvPr/>
            </p:nvGrpSpPr>
            <p:grpSpPr>
              <a:xfrm>
                <a:off x="566983" y="238669"/>
                <a:ext cx="262395" cy="381284"/>
                <a:chOff x="0" y="0"/>
                <a:chExt cx="262393" cy="381283"/>
              </a:xfrm>
            </p:grpSpPr>
            <p:sp>
              <p:nvSpPr>
                <p:cNvPr id="183" name="Shape 7691"/>
                <p:cNvSpPr/>
                <p:nvPr/>
              </p:nvSpPr>
              <p:spPr>
                <a:xfrm>
                  <a:off x="0" y="0"/>
                  <a:ext cx="262394" cy="381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1" y="0"/>
                      </a:moveTo>
                      <a:cubicBezTo>
                        <a:pt x="4836" y="0"/>
                        <a:pt x="0" y="3326"/>
                        <a:pt x="0" y="7422"/>
                      </a:cubicBezTo>
                      <a:cubicBezTo>
                        <a:pt x="0" y="10148"/>
                        <a:pt x="3622" y="13030"/>
                        <a:pt x="4931" y="15561"/>
                      </a:cubicBezTo>
                      <a:cubicBezTo>
                        <a:pt x="6903" y="19343"/>
                        <a:pt x="6694" y="21600"/>
                        <a:pt x="10791" y="21600"/>
                      </a:cubicBezTo>
                      <a:cubicBezTo>
                        <a:pt x="14963" y="21600"/>
                        <a:pt x="14678" y="19343"/>
                        <a:pt x="16650" y="15574"/>
                      </a:cubicBezTo>
                      <a:cubicBezTo>
                        <a:pt x="17978" y="13043"/>
                        <a:pt x="21600" y="10122"/>
                        <a:pt x="21600" y="7422"/>
                      </a:cubicBezTo>
                      <a:cubicBezTo>
                        <a:pt x="21600" y="3326"/>
                        <a:pt x="16764" y="0"/>
                        <a:pt x="10791" y="0"/>
                      </a:cubicBezTo>
                      <a:close/>
                      <a:moveTo>
                        <a:pt x="13332" y="18339"/>
                      </a:moveTo>
                      <a:cubicBezTo>
                        <a:pt x="8477" y="18757"/>
                        <a:pt x="8477" y="18757"/>
                        <a:pt x="8477" y="18757"/>
                      </a:cubicBezTo>
                      <a:cubicBezTo>
                        <a:pt x="8306" y="18417"/>
                        <a:pt x="8117" y="18013"/>
                        <a:pt x="7889" y="17478"/>
                      </a:cubicBezTo>
                      <a:cubicBezTo>
                        <a:pt x="7889" y="17478"/>
                        <a:pt x="7889" y="17465"/>
                        <a:pt x="7870" y="17465"/>
                      </a:cubicBezTo>
                      <a:cubicBezTo>
                        <a:pt x="13958" y="16943"/>
                        <a:pt x="13958" y="16943"/>
                        <a:pt x="13958" y="16943"/>
                      </a:cubicBezTo>
                      <a:cubicBezTo>
                        <a:pt x="13863" y="17139"/>
                        <a:pt x="13768" y="17348"/>
                        <a:pt x="13692" y="17543"/>
                      </a:cubicBezTo>
                      <a:cubicBezTo>
                        <a:pt x="13559" y="17843"/>
                        <a:pt x="13445" y="18104"/>
                        <a:pt x="13332" y="18339"/>
                      </a:cubicBezTo>
                      <a:close/>
                      <a:moveTo>
                        <a:pt x="7586" y="16813"/>
                      </a:moveTo>
                      <a:cubicBezTo>
                        <a:pt x="7415" y="16409"/>
                        <a:pt x="7206" y="15978"/>
                        <a:pt x="6998" y="15522"/>
                      </a:cubicBezTo>
                      <a:cubicBezTo>
                        <a:pt x="14602" y="15522"/>
                        <a:pt x="14602" y="15522"/>
                        <a:pt x="14602" y="15522"/>
                      </a:cubicBezTo>
                      <a:cubicBezTo>
                        <a:pt x="14488" y="15770"/>
                        <a:pt x="14375" y="16004"/>
                        <a:pt x="14261" y="16239"/>
                      </a:cubicBezTo>
                      <a:lnTo>
                        <a:pt x="7586" y="16813"/>
                      </a:lnTo>
                      <a:close/>
                      <a:moveTo>
                        <a:pt x="10791" y="20257"/>
                      </a:moveTo>
                      <a:cubicBezTo>
                        <a:pt x="9804" y="20257"/>
                        <a:pt x="9349" y="20165"/>
                        <a:pt x="8837" y="19409"/>
                      </a:cubicBezTo>
                      <a:cubicBezTo>
                        <a:pt x="12990" y="19043"/>
                        <a:pt x="12990" y="19043"/>
                        <a:pt x="12990" y="19043"/>
                      </a:cubicBezTo>
                      <a:cubicBezTo>
                        <a:pt x="12383" y="20165"/>
                        <a:pt x="11947" y="20257"/>
                        <a:pt x="10791" y="20257"/>
                      </a:cubicBezTo>
                      <a:close/>
                      <a:moveTo>
                        <a:pt x="15380" y="14178"/>
                      </a:moveTo>
                      <a:cubicBezTo>
                        <a:pt x="6220" y="14178"/>
                        <a:pt x="6220" y="14178"/>
                        <a:pt x="6220" y="14178"/>
                      </a:cubicBezTo>
                      <a:cubicBezTo>
                        <a:pt x="5727" y="13448"/>
                        <a:pt x="5139" y="12717"/>
                        <a:pt x="4570" y="12000"/>
                      </a:cubicBezTo>
                      <a:cubicBezTo>
                        <a:pt x="3281" y="10422"/>
                        <a:pt x="1972" y="8791"/>
                        <a:pt x="1972" y="7422"/>
                      </a:cubicBezTo>
                      <a:cubicBezTo>
                        <a:pt x="1972" y="4070"/>
                        <a:pt x="5917" y="1357"/>
                        <a:pt x="10791" y="1357"/>
                      </a:cubicBezTo>
                      <a:cubicBezTo>
                        <a:pt x="15664" y="1357"/>
                        <a:pt x="19628" y="4070"/>
                        <a:pt x="19628" y="7422"/>
                      </a:cubicBezTo>
                      <a:cubicBezTo>
                        <a:pt x="19628" y="8791"/>
                        <a:pt x="18300" y="10422"/>
                        <a:pt x="17030" y="12013"/>
                      </a:cubicBezTo>
                      <a:cubicBezTo>
                        <a:pt x="16442" y="12717"/>
                        <a:pt x="15873" y="13448"/>
                        <a:pt x="15380" y="14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84" name="Shape 7692"/>
                <p:cNvSpPr/>
                <p:nvPr/>
              </p:nvSpPr>
              <p:spPr>
                <a:xfrm>
                  <a:off x="59638" y="59542"/>
                  <a:ext cx="77445" cy="77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29" y="0"/>
                      </a:moveTo>
                      <a:cubicBezTo>
                        <a:pt x="8936" y="0"/>
                        <a:pt x="0" y="8936"/>
                        <a:pt x="0" y="19929"/>
                      </a:cubicBezTo>
                      <a:cubicBezTo>
                        <a:pt x="0" y="20893"/>
                        <a:pt x="707" y="21600"/>
                        <a:pt x="1671" y="21600"/>
                      </a:cubicBezTo>
                      <a:cubicBezTo>
                        <a:pt x="2571" y="21600"/>
                        <a:pt x="3343" y="20893"/>
                        <a:pt x="3343" y="19929"/>
                      </a:cubicBezTo>
                      <a:cubicBezTo>
                        <a:pt x="3343" y="10800"/>
                        <a:pt x="10800" y="3343"/>
                        <a:pt x="19929" y="3343"/>
                      </a:cubicBezTo>
                      <a:cubicBezTo>
                        <a:pt x="20893" y="3343"/>
                        <a:pt x="21600" y="2571"/>
                        <a:pt x="21600" y="1671"/>
                      </a:cubicBezTo>
                      <a:cubicBezTo>
                        <a:pt x="21600" y="707"/>
                        <a:pt x="20893" y="0"/>
                        <a:pt x="19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8930"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6607094" y="1392057"/>
            <a:ext cx="846386" cy="1194003"/>
            <a:chOff x="8325400" y="1753819"/>
            <a:chExt cx="1066505" cy="1504297"/>
          </a:xfrm>
        </p:grpSpPr>
        <p:sp>
          <p:nvSpPr>
            <p:cNvPr id="117" name="Shape 7627"/>
            <p:cNvSpPr/>
            <p:nvPr/>
          </p:nvSpPr>
          <p:spPr>
            <a:xfrm flipV="1">
              <a:off x="885283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85" name="Group 7698"/>
            <p:cNvGrpSpPr/>
            <p:nvPr/>
          </p:nvGrpSpPr>
          <p:grpSpPr>
            <a:xfrm>
              <a:off x="8325400" y="1753819"/>
              <a:ext cx="1066505" cy="975375"/>
              <a:chOff x="2398" y="0"/>
              <a:chExt cx="1164948" cy="1092742"/>
            </a:xfrm>
          </p:grpSpPr>
          <p:sp>
            <p:nvSpPr>
              <p:cNvPr id="186" name="Shape 7695"/>
              <p:cNvSpPr/>
              <p:nvPr/>
            </p:nvSpPr>
            <p:spPr>
              <a:xfrm>
                <a:off x="181772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7" name="Shape 7696"/>
              <p:cNvSpPr/>
              <p:nvPr/>
            </p:nvSpPr>
            <p:spPr>
              <a:xfrm>
                <a:off x="2398" y="0"/>
                <a:ext cx="1164948" cy="32581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0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88" name="Shape 7697"/>
              <p:cNvSpPr/>
              <p:nvPr/>
            </p:nvSpPr>
            <p:spPr>
              <a:xfrm>
                <a:off x="402657" y="546196"/>
                <a:ext cx="300761" cy="300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600" extrusionOk="0">
                    <a:moveTo>
                      <a:pt x="21008" y="318"/>
                    </a:moveTo>
                    <a:cubicBezTo>
                      <a:pt x="20765" y="122"/>
                      <a:pt x="20472" y="0"/>
                      <a:pt x="20155" y="0"/>
                    </a:cubicBezTo>
                    <a:cubicBezTo>
                      <a:pt x="20082" y="0"/>
                      <a:pt x="19984" y="0"/>
                      <a:pt x="19911" y="24"/>
                    </a:cubicBezTo>
                    <a:cubicBezTo>
                      <a:pt x="8502" y="2057"/>
                      <a:pt x="8502" y="2057"/>
                      <a:pt x="8502" y="2057"/>
                    </a:cubicBezTo>
                    <a:cubicBezTo>
                      <a:pt x="7844" y="2155"/>
                      <a:pt x="7380" y="2718"/>
                      <a:pt x="7380" y="3380"/>
                    </a:cubicBezTo>
                    <a:cubicBezTo>
                      <a:pt x="7380" y="4727"/>
                      <a:pt x="7380" y="4727"/>
                      <a:pt x="7380" y="4727"/>
                    </a:cubicBezTo>
                    <a:cubicBezTo>
                      <a:pt x="7380" y="5412"/>
                      <a:pt x="7380" y="5412"/>
                      <a:pt x="7380" y="5412"/>
                    </a:cubicBezTo>
                    <a:cubicBezTo>
                      <a:pt x="7380" y="14963"/>
                      <a:pt x="7380" y="14963"/>
                      <a:pt x="7380" y="14963"/>
                    </a:cubicBezTo>
                    <a:cubicBezTo>
                      <a:pt x="6698" y="14473"/>
                      <a:pt x="5820" y="14180"/>
                      <a:pt x="4845" y="14180"/>
                    </a:cubicBezTo>
                    <a:cubicBezTo>
                      <a:pt x="4260" y="14180"/>
                      <a:pt x="3699" y="14278"/>
                      <a:pt x="3138" y="14449"/>
                    </a:cubicBezTo>
                    <a:cubicBezTo>
                      <a:pt x="1871" y="14890"/>
                      <a:pt x="847" y="15747"/>
                      <a:pt x="335" y="16800"/>
                    </a:cubicBezTo>
                    <a:cubicBezTo>
                      <a:pt x="-55" y="17633"/>
                      <a:pt x="-104" y="18539"/>
                      <a:pt x="189" y="19347"/>
                    </a:cubicBezTo>
                    <a:cubicBezTo>
                      <a:pt x="701" y="20718"/>
                      <a:pt x="2139" y="21600"/>
                      <a:pt x="3894" y="21600"/>
                    </a:cubicBezTo>
                    <a:cubicBezTo>
                      <a:pt x="4455" y="21600"/>
                      <a:pt x="5040" y="21502"/>
                      <a:pt x="5576" y="21331"/>
                    </a:cubicBezTo>
                    <a:cubicBezTo>
                      <a:pt x="6868" y="20890"/>
                      <a:pt x="7892" y="20033"/>
                      <a:pt x="8380" y="18980"/>
                    </a:cubicBezTo>
                    <a:cubicBezTo>
                      <a:pt x="8599" y="18514"/>
                      <a:pt x="8721" y="18024"/>
                      <a:pt x="8721" y="17559"/>
                    </a:cubicBezTo>
                    <a:cubicBezTo>
                      <a:pt x="8721" y="17559"/>
                      <a:pt x="8721" y="17559"/>
                      <a:pt x="8721" y="17559"/>
                    </a:cubicBezTo>
                    <a:cubicBezTo>
                      <a:pt x="8721" y="6759"/>
                      <a:pt x="8721" y="6759"/>
                      <a:pt x="8721" y="6759"/>
                    </a:cubicBezTo>
                    <a:cubicBezTo>
                      <a:pt x="8794" y="6759"/>
                      <a:pt x="8892" y="6735"/>
                      <a:pt x="8965" y="6735"/>
                    </a:cubicBezTo>
                    <a:cubicBezTo>
                      <a:pt x="20155" y="4751"/>
                      <a:pt x="20155" y="4751"/>
                      <a:pt x="20155" y="4751"/>
                    </a:cubicBezTo>
                    <a:cubicBezTo>
                      <a:pt x="20155" y="12931"/>
                      <a:pt x="20155" y="12931"/>
                      <a:pt x="20155" y="12931"/>
                    </a:cubicBezTo>
                    <a:cubicBezTo>
                      <a:pt x="19473" y="12441"/>
                      <a:pt x="18595" y="12147"/>
                      <a:pt x="17595" y="12147"/>
                    </a:cubicBezTo>
                    <a:cubicBezTo>
                      <a:pt x="17035" y="12147"/>
                      <a:pt x="16449" y="12245"/>
                      <a:pt x="15889" y="12441"/>
                    </a:cubicBezTo>
                    <a:cubicBezTo>
                      <a:pt x="14621" y="12857"/>
                      <a:pt x="13597" y="13714"/>
                      <a:pt x="13085" y="14792"/>
                    </a:cubicBezTo>
                    <a:cubicBezTo>
                      <a:pt x="12695" y="15600"/>
                      <a:pt x="12646" y="16506"/>
                      <a:pt x="12963" y="17314"/>
                    </a:cubicBezTo>
                    <a:cubicBezTo>
                      <a:pt x="13475" y="18686"/>
                      <a:pt x="14914" y="19567"/>
                      <a:pt x="16645" y="19567"/>
                    </a:cubicBezTo>
                    <a:cubicBezTo>
                      <a:pt x="17230" y="19567"/>
                      <a:pt x="17790" y="19494"/>
                      <a:pt x="18351" y="19298"/>
                    </a:cubicBezTo>
                    <a:cubicBezTo>
                      <a:pt x="19619" y="18857"/>
                      <a:pt x="20643" y="18000"/>
                      <a:pt x="21155" y="16947"/>
                    </a:cubicBezTo>
                    <a:cubicBezTo>
                      <a:pt x="21374" y="16482"/>
                      <a:pt x="21472" y="15992"/>
                      <a:pt x="21472" y="15527"/>
                    </a:cubicBezTo>
                    <a:cubicBezTo>
                      <a:pt x="21496" y="15527"/>
                      <a:pt x="21496" y="15527"/>
                      <a:pt x="21496" y="15527"/>
                    </a:cubicBezTo>
                    <a:cubicBezTo>
                      <a:pt x="21496" y="3380"/>
                      <a:pt x="21496" y="3380"/>
                      <a:pt x="21496" y="3380"/>
                    </a:cubicBezTo>
                    <a:cubicBezTo>
                      <a:pt x="21496" y="2694"/>
                      <a:pt x="21496" y="2694"/>
                      <a:pt x="21496" y="2694"/>
                    </a:cubicBezTo>
                    <a:cubicBezTo>
                      <a:pt x="21496" y="1347"/>
                      <a:pt x="21496" y="1347"/>
                      <a:pt x="21496" y="1347"/>
                    </a:cubicBezTo>
                    <a:cubicBezTo>
                      <a:pt x="21496" y="955"/>
                      <a:pt x="21325" y="563"/>
                      <a:pt x="21008" y="318"/>
                    </a:cubicBezTo>
                    <a:close/>
                    <a:moveTo>
                      <a:pt x="5162" y="20033"/>
                    </a:moveTo>
                    <a:cubicBezTo>
                      <a:pt x="3553" y="20571"/>
                      <a:pt x="1895" y="20057"/>
                      <a:pt x="1432" y="18857"/>
                    </a:cubicBezTo>
                    <a:cubicBezTo>
                      <a:pt x="993" y="17682"/>
                      <a:pt x="1944" y="16286"/>
                      <a:pt x="3553" y="15747"/>
                    </a:cubicBezTo>
                    <a:cubicBezTo>
                      <a:pt x="5162" y="15208"/>
                      <a:pt x="6844" y="15722"/>
                      <a:pt x="7283" y="16922"/>
                    </a:cubicBezTo>
                    <a:cubicBezTo>
                      <a:pt x="7722" y="18098"/>
                      <a:pt x="6771" y="19494"/>
                      <a:pt x="5162" y="20033"/>
                    </a:cubicBezTo>
                    <a:close/>
                    <a:moveTo>
                      <a:pt x="17912" y="18024"/>
                    </a:moveTo>
                    <a:cubicBezTo>
                      <a:pt x="16279" y="18563"/>
                      <a:pt x="14621" y="18024"/>
                      <a:pt x="14182" y="16849"/>
                    </a:cubicBezTo>
                    <a:cubicBezTo>
                      <a:pt x="13743" y="15649"/>
                      <a:pt x="14694" y="14253"/>
                      <a:pt x="16303" y="13714"/>
                    </a:cubicBezTo>
                    <a:cubicBezTo>
                      <a:pt x="17912" y="13176"/>
                      <a:pt x="19570" y="13690"/>
                      <a:pt x="20009" y="14890"/>
                    </a:cubicBezTo>
                    <a:cubicBezTo>
                      <a:pt x="20448" y="16065"/>
                      <a:pt x="19521" y="17486"/>
                      <a:pt x="17912" y="18024"/>
                    </a:cubicBezTo>
                    <a:close/>
                    <a:moveTo>
                      <a:pt x="20131" y="3380"/>
                    </a:moveTo>
                    <a:cubicBezTo>
                      <a:pt x="8697" y="5412"/>
                      <a:pt x="8697" y="5412"/>
                      <a:pt x="8697" y="5412"/>
                    </a:cubicBezTo>
                    <a:cubicBezTo>
                      <a:pt x="8697" y="4727"/>
                      <a:pt x="8697" y="4727"/>
                      <a:pt x="8697" y="4727"/>
                    </a:cubicBezTo>
                    <a:cubicBezTo>
                      <a:pt x="8697" y="3380"/>
                      <a:pt x="8697" y="3380"/>
                      <a:pt x="8697" y="3380"/>
                    </a:cubicBezTo>
                    <a:cubicBezTo>
                      <a:pt x="20131" y="1347"/>
                      <a:pt x="20131" y="1347"/>
                      <a:pt x="20131" y="1347"/>
                    </a:cubicBezTo>
                    <a:cubicBezTo>
                      <a:pt x="20131" y="2694"/>
                      <a:pt x="20131" y="2694"/>
                      <a:pt x="20131" y="2694"/>
                    </a:cubicBezTo>
                    <a:lnTo>
                      <a:pt x="20131" y="33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294455" y="2578997"/>
            <a:ext cx="967359" cy="807041"/>
            <a:chOff x="9191516" y="3249217"/>
            <a:chExt cx="1218939" cy="1016772"/>
          </a:xfrm>
        </p:grpSpPr>
        <p:sp>
          <p:nvSpPr>
            <p:cNvPr id="189" name="Shape 7699"/>
            <p:cNvSpPr/>
            <p:nvPr/>
          </p:nvSpPr>
          <p:spPr>
            <a:xfrm flipH="1">
              <a:off x="9191516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2893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90" name="Group 7703"/>
            <p:cNvGrpSpPr/>
            <p:nvPr/>
          </p:nvGrpSpPr>
          <p:grpSpPr>
            <a:xfrm>
              <a:off x="9343950" y="3249217"/>
              <a:ext cx="1066505" cy="1016772"/>
              <a:chOff x="-47297" y="0"/>
              <a:chExt cx="1164948" cy="1139121"/>
            </a:xfrm>
          </p:grpSpPr>
          <p:sp>
            <p:nvSpPr>
              <p:cNvPr id="191" name="Shape 7700"/>
              <p:cNvSpPr/>
              <p:nvPr/>
            </p:nvSpPr>
            <p:spPr>
              <a:xfrm>
                <a:off x="131485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92" name="Shape 7701"/>
              <p:cNvSpPr/>
              <p:nvPr/>
            </p:nvSpPr>
            <p:spPr>
              <a:xfrm>
                <a:off x="-47297" y="813307"/>
                <a:ext cx="1164948" cy="32581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0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  <a:endParaRPr lang="zh-CN" altLang="en-US" sz="1000" dirty="0">
                  <a:solidFill>
                    <a:schemeClr val="bg2"/>
                  </a:solidFill>
                  <a:uFillTx/>
                  <a:latin typeface="+mn-ea"/>
                </a:endParaRPr>
              </a:p>
            </p:txBody>
          </p:sp>
          <p:sp>
            <p:nvSpPr>
              <p:cNvPr id="193" name="Shape 7702"/>
              <p:cNvSpPr/>
              <p:nvPr/>
            </p:nvSpPr>
            <p:spPr>
              <a:xfrm>
                <a:off x="319800" y="186654"/>
                <a:ext cx="401490" cy="40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91" y="0"/>
                    </a:moveTo>
                    <a:cubicBezTo>
                      <a:pt x="15478" y="0"/>
                      <a:pt x="14410" y="942"/>
                      <a:pt x="13626" y="2417"/>
                    </a:cubicBezTo>
                    <a:cubicBezTo>
                      <a:pt x="13594" y="2417"/>
                      <a:pt x="13594" y="2417"/>
                      <a:pt x="13594" y="2417"/>
                    </a:cubicBezTo>
                    <a:cubicBezTo>
                      <a:pt x="12464" y="4647"/>
                      <a:pt x="10769" y="6091"/>
                      <a:pt x="8916" y="6091"/>
                    </a:cubicBezTo>
                    <a:cubicBezTo>
                      <a:pt x="8477" y="6091"/>
                      <a:pt x="8477" y="6091"/>
                      <a:pt x="8477" y="6091"/>
                    </a:cubicBezTo>
                    <a:cubicBezTo>
                      <a:pt x="5494" y="6091"/>
                      <a:pt x="5494" y="6091"/>
                      <a:pt x="5494" y="6091"/>
                    </a:cubicBezTo>
                    <a:cubicBezTo>
                      <a:pt x="2700" y="6091"/>
                      <a:pt x="2700" y="6091"/>
                      <a:pt x="2700" y="6091"/>
                    </a:cubicBezTo>
                    <a:cubicBezTo>
                      <a:pt x="1193" y="6091"/>
                      <a:pt x="0" y="7566"/>
                      <a:pt x="0" y="9450"/>
                    </a:cubicBezTo>
                    <a:cubicBezTo>
                      <a:pt x="0" y="11334"/>
                      <a:pt x="1193" y="12841"/>
                      <a:pt x="2700" y="12841"/>
                    </a:cubicBezTo>
                    <a:cubicBezTo>
                      <a:pt x="3453" y="12841"/>
                      <a:pt x="4050" y="13437"/>
                      <a:pt x="4050" y="14191"/>
                    </a:cubicBezTo>
                    <a:cubicBezTo>
                      <a:pt x="4050" y="20250"/>
                      <a:pt x="4050" y="20250"/>
                      <a:pt x="4050" y="20250"/>
                    </a:cubicBezTo>
                    <a:cubicBezTo>
                      <a:pt x="4050" y="21003"/>
                      <a:pt x="4647" y="21600"/>
                      <a:pt x="5400" y="21600"/>
                    </a:cubicBezTo>
                    <a:cubicBezTo>
                      <a:pt x="8100" y="21600"/>
                      <a:pt x="8100" y="21600"/>
                      <a:pt x="8100" y="21600"/>
                    </a:cubicBezTo>
                    <a:cubicBezTo>
                      <a:pt x="8853" y="21600"/>
                      <a:pt x="9450" y="21003"/>
                      <a:pt x="9450" y="20250"/>
                    </a:cubicBezTo>
                    <a:cubicBezTo>
                      <a:pt x="9450" y="19591"/>
                      <a:pt x="9450" y="19591"/>
                      <a:pt x="9450" y="19591"/>
                    </a:cubicBezTo>
                    <a:cubicBezTo>
                      <a:pt x="9450" y="18900"/>
                      <a:pt x="8759" y="18586"/>
                      <a:pt x="8759" y="18241"/>
                    </a:cubicBezTo>
                    <a:cubicBezTo>
                      <a:pt x="8759" y="13500"/>
                      <a:pt x="8759" y="13500"/>
                      <a:pt x="8759" y="13500"/>
                    </a:cubicBezTo>
                    <a:cubicBezTo>
                      <a:pt x="8759" y="13469"/>
                      <a:pt x="8791" y="13469"/>
                      <a:pt x="8791" y="13469"/>
                    </a:cubicBezTo>
                    <a:cubicBezTo>
                      <a:pt x="8791" y="13374"/>
                      <a:pt x="8822" y="13280"/>
                      <a:pt x="8853" y="13186"/>
                    </a:cubicBezTo>
                    <a:cubicBezTo>
                      <a:pt x="8885" y="13155"/>
                      <a:pt x="8885" y="13155"/>
                      <a:pt x="8885" y="13123"/>
                    </a:cubicBezTo>
                    <a:cubicBezTo>
                      <a:pt x="8948" y="13060"/>
                      <a:pt x="9010" y="12998"/>
                      <a:pt x="9105" y="12935"/>
                    </a:cubicBezTo>
                    <a:cubicBezTo>
                      <a:pt x="9105" y="12935"/>
                      <a:pt x="9105" y="12935"/>
                      <a:pt x="9105" y="12935"/>
                    </a:cubicBezTo>
                    <a:cubicBezTo>
                      <a:pt x="9105" y="12935"/>
                      <a:pt x="9105" y="12935"/>
                      <a:pt x="9136" y="12935"/>
                    </a:cubicBezTo>
                    <a:cubicBezTo>
                      <a:pt x="9167" y="12903"/>
                      <a:pt x="9230" y="12872"/>
                      <a:pt x="9293" y="12872"/>
                    </a:cubicBezTo>
                    <a:cubicBezTo>
                      <a:pt x="10988" y="13060"/>
                      <a:pt x="12558" y="14410"/>
                      <a:pt x="13594" y="16483"/>
                    </a:cubicBezTo>
                    <a:cubicBezTo>
                      <a:pt x="13626" y="16483"/>
                      <a:pt x="13626" y="16483"/>
                      <a:pt x="13626" y="16483"/>
                    </a:cubicBezTo>
                    <a:cubicBezTo>
                      <a:pt x="14410" y="17958"/>
                      <a:pt x="15478" y="18900"/>
                      <a:pt x="16891" y="18900"/>
                    </a:cubicBezTo>
                    <a:cubicBezTo>
                      <a:pt x="19967" y="18900"/>
                      <a:pt x="21600" y="14159"/>
                      <a:pt x="21600" y="9450"/>
                    </a:cubicBezTo>
                    <a:cubicBezTo>
                      <a:pt x="21600" y="4741"/>
                      <a:pt x="19967" y="0"/>
                      <a:pt x="16891" y="0"/>
                    </a:cubicBezTo>
                    <a:close/>
                    <a:moveTo>
                      <a:pt x="13500" y="9450"/>
                    </a:moveTo>
                    <a:cubicBezTo>
                      <a:pt x="13500" y="8759"/>
                      <a:pt x="13531" y="8069"/>
                      <a:pt x="13626" y="7441"/>
                    </a:cubicBezTo>
                    <a:cubicBezTo>
                      <a:pt x="15541" y="7441"/>
                      <a:pt x="15541" y="7441"/>
                      <a:pt x="15541" y="7441"/>
                    </a:cubicBezTo>
                    <a:cubicBezTo>
                      <a:pt x="16263" y="7441"/>
                      <a:pt x="16891" y="8320"/>
                      <a:pt x="16891" y="9450"/>
                    </a:cubicBezTo>
                    <a:cubicBezTo>
                      <a:pt x="16891" y="10580"/>
                      <a:pt x="16263" y="11491"/>
                      <a:pt x="15541" y="11491"/>
                    </a:cubicBezTo>
                    <a:cubicBezTo>
                      <a:pt x="13626" y="11491"/>
                      <a:pt x="13626" y="11491"/>
                      <a:pt x="13626" y="11491"/>
                    </a:cubicBezTo>
                    <a:cubicBezTo>
                      <a:pt x="13531" y="10831"/>
                      <a:pt x="13500" y="10141"/>
                      <a:pt x="13500" y="9450"/>
                    </a:cubicBezTo>
                    <a:close/>
                    <a:moveTo>
                      <a:pt x="1350" y="9450"/>
                    </a:moveTo>
                    <a:cubicBezTo>
                      <a:pt x="1350" y="8320"/>
                      <a:pt x="1947" y="7441"/>
                      <a:pt x="2700" y="7441"/>
                    </a:cubicBezTo>
                    <a:cubicBezTo>
                      <a:pt x="7441" y="7441"/>
                      <a:pt x="7441" y="7441"/>
                      <a:pt x="7441" y="7441"/>
                    </a:cubicBezTo>
                    <a:cubicBezTo>
                      <a:pt x="7001" y="7912"/>
                      <a:pt x="6750" y="8634"/>
                      <a:pt x="6750" y="9450"/>
                    </a:cubicBezTo>
                    <a:cubicBezTo>
                      <a:pt x="6750" y="10266"/>
                      <a:pt x="7001" y="10988"/>
                      <a:pt x="7441" y="11491"/>
                    </a:cubicBezTo>
                    <a:cubicBezTo>
                      <a:pt x="2700" y="11491"/>
                      <a:pt x="2700" y="11491"/>
                      <a:pt x="2700" y="11491"/>
                    </a:cubicBezTo>
                    <a:cubicBezTo>
                      <a:pt x="1947" y="11491"/>
                      <a:pt x="1350" y="10580"/>
                      <a:pt x="1350" y="9450"/>
                    </a:cubicBezTo>
                    <a:close/>
                    <a:moveTo>
                      <a:pt x="8100" y="20250"/>
                    </a:moveTo>
                    <a:cubicBezTo>
                      <a:pt x="5400" y="20250"/>
                      <a:pt x="5400" y="20250"/>
                      <a:pt x="5400" y="20250"/>
                    </a:cubicBezTo>
                    <a:cubicBezTo>
                      <a:pt x="5400" y="14191"/>
                      <a:pt x="5400" y="14191"/>
                      <a:pt x="5400" y="14191"/>
                    </a:cubicBezTo>
                    <a:cubicBezTo>
                      <a:pt x="5400" y="13688"/>
                      <a:pt x="5274" y="13217"/>
                      <a:pt x="5023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7535" y="12841"/>
                      <a:pt x="7535" y="12841"/>
                      <a:pt x="7535" y="12841"/>
                    </a:cubicBezTo>
                    <a:cubicBezTo>
                      <a:pt x="7472" y="13029"/>
                      <a:pt x="7409" y="13280"/>
                      <a:pt x="7409" y="13500"/>
                    </a:cubicBezTo>
                    <a:cubicBezTo>
                      <a:pt x="7409" y="18241"/>
                      <a:pt x="7409" y="18241"/>
                      <a:pt x="7409" y="18241"/>
                    </a:cubicBezTo>
                    <a:cubicBezTo>
                      <a:pt x="7409" y="18869"/>
                      <a:pt x="7786" y="19308"/>
                      <a:pt x="8006" y="19559"/>
                    </a:cubicBezTo>
                    <a:cubicBezTo>
                      <a:pt x="8037" y="19591"/>
                      <a:pt x="8069" y="19653"/>
                      <a:pt x="8100" y="19685"/>
                    </a:cubicBezTo>
                    <a:lnTo>
                      <a:pt x="8100" y="20250"/>
                    </a:lnTo>
                    <a:close/>
                    <a:moveTo>
                      <a:pt x="8916" y="11491"/>
                    </a:move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037" y="11491"/>
                      <a:pt x="7441" y="10580"/>
                      <a:pt x="7441" y="9450"/>
                    </a:cubicBezTo>
                    <a:cubicBezTo>
                      <a:pt x="7441" y="8320"/>
                      <a:pt x="8037" y="7441"/>
                      <a:pt x="8791" y="7441"/>
                    </a:cubicBezTo>
                    <a:cubicBezTo>
                      <a:pt x="8916" y="7441"/>
                      <a:pt x="8916" y="7441"/>
                      <a:pt x="8916" y="7441"/>
                    </a:cubicBezTo>
                    <a:cubicBezTo>
                      <a:pt x="10203" y="7441"/>
                      <a:pt x="11397" y="6938"/>
                      <a:pt x="12433" y="6059"/>
                    </a:cubicBezTo>
                    <a:cubicBezTo>
                      <a:pt x="12244" y="7158"/>
                      <a:pt x="12150" y="8288"/>
                      <a:pt x="12150" y="9450"/>
                    </a:cubicBezTo>
                    <a:cubicBezTo>
                      <a:pt x="12150" y="10612"/>
                      <a:pt x="12244" y="11773"/>
                      <a:pt x="12433" y="12841"/>
                    </a:cubicBezTo>
                    <a:cubicBezTo>
                      <a:pt x="11397" y="11993"/>
                      <a:pt x="10203" y="11491"/>
                      <a:pt x="8916" y="11491"/>
                    </a:cubicBezTo>
                    <a:close/>
                    <a:moveTo>
                      <a:pt x="16891" y="17550"/>
                    </a:moveTo>
                    <a:cubicBezTo>
                      <a:pt x="15509" y="17550"/>
                      <a:pt x="14348" y="15603"/>
                      <a:pt x="13814" y="12841"/>
                    </a:cubicBezTo>
                    <a:cubicBezTo>
                      <a:pt x="15541" y="12841"/>
                      <a:pt x="15541" y="12841"/>
                      <a:pt x="15541" y="12841"/>
                    </a:cubicBezTo>
                    <a:cubicBezTo>
                      <a:pt x="17048" y="12841"/>
                      <a:pt x="18241" y="11334"/>
                      <a:pt x="18241" y="9450"/>
                    </a:cubicBezTo>
                    <a:cubicBezTo>
                      <a:pt x="18241" y="7566"/>
                      <a:pt x="17048" y="6091"/>
                      <a:pt x="15541" y="6091"/>
                    </a:cubicBezTo>
                    <a:cubicBezTo>
                      <a:pt x="13814" y="6091"/>
                      <a:pt x="13814" y="6091"/>
                      <a:pt x="13814" y="6091"/>
                    </a:cubicBezTo>
                    <a:cubicBezTo>
                      <a:pt x="14348" y="3297"/>
                      <a:pt x="15509" y="1350"/>
                      <a:pt x="16891" y="1350"/>
                    </a:cubicBezTo>
                    <a:cubicBezTo>
                      <a:pt x="18743" y="1350"/>
                      <a:pt x="20250" y="4992"/>
                      <a:pt x="20250" y="9450"/>
                    </a:cubicBezTo>
                    <a:cubicBezTo>
                      <a:pt x="20250" y="13908"/>
                      <a:pt x="18743" y="17550"/>
                      <a:pt x="16891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8930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590218" y="2512590"/>
            <a:ext cx="5747279" cy="669967"/>
            <a:chOff x="2003786" y="3165554"/>
            <a:chExt cx="7241970" cy="844076"/>
          </a:xfrm>
        </p:grpSpPr>
        <p:sp>
          <p:nvSpPr>
            <p:cNvPr id="194" name="Shape 7704"/>
            <p:cNvSpPr/>
            <p:nvPr/>
          </p:nvSpPr>
          <p:spPr>
            <a:xfrm>
              <a:off x="2003786" y="3165554"/>
              <a:ext cx="718165" cy="84407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3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sz="3900" dirty="0">
                <a:latin typeface="+mn-ea"/>
                <a:ea typeface="+mn-ea"/>
              </a:endParaRPr>
            </a:p>
          </p:txBody>
        </p:sp>
        <p:sp>
          <p:nvSpPr>
            <p:cNvPr id="195" name="Shape 7705"/>
            <p:cNvSpPr/>
            <p:nvPr/>
          </p:nvSpPr>
          <p:spPr>
            <a:xfrm>
              <a:off x="2728652" y="3165554"/>
              <a:ext cx="718165" cy="84407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3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切</a:t>
              </a:r>
              <a:endParaRPr sz="3900" dirty="0">
                <a:latin typeface="+mn-ea"/>
                <a:ea typeface="+mn-ea"/>
              </a:endParaRPr>
            </a:p>
          </p:txBody>
        </p:sp>
        <p:sp>
          <p:nvSpPr>
            <p:cNvPr id="196" name="Shape 7706"/>
            <p:cNvSpPr/>
            <p:nvPr/>
          </p:nvSpPr>
          <p:spPr>
            <a:xfrm>
              <a:off x="3453520" y="3165554"/>
              <a:ext cx="718165" cy="84407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3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</a:t>
              </a:r>
              <a:endParaRPr sz="3900" dirty="0">
                <a:latin typeface="+mn-ea"/>
                <a:ea typeface="+mn-ea"/>
              </a:endParaRPr>
            </a:p>
          </p:txBody>
        </p:sp>
        <p:sp>
          <p:nvSpPr>
            <p:cNvPr id="197" name="Shape 7707"/>
            <p:cNvSpPr/>
            <p:nvPr/>
          </p:nvSpPr>
          <p:spPr>
            <a:xfrm>
              <a:off x="4178387" y="3165554"/>
              <a:ext cx="718165" cy="84407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3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</a:t>
              </a:r>
              <a:endParaRPr sz="3900" dirty="0">
                <a:latin typeface="+mn-ea"/>
                <a:ea typeface="+mn-ea"/>
              </a:endParaRPr>
            </a:p>
          </p:txBody>
        </p:sp>
        <p:sp>
          <p:nvSpPr>
            <p:cNvPr id="198" name="Shape 7708"/>
            <p:cNvSpPr/>
            <p:nvPr/>
          </p:nvSpPr>
          <p:spPr>
            <a:xfrm>
              <a:off x="4903256" y="3165554"/>
              <a:ext cx="718165" cy="84407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3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</a:t>
              </a:r>
              <a:endParaRPr sz="3900" dirty="0">
                <a:latin typeface="+mn-ea"/>
                <a:ea typeface="+mn-ea"/>
              </a:endParaRPr>
            </a:p>
          </p:txBody>
        </p:sp>
        <p:sp>
          <p:nvSpPr>
            <p:cNvPr id="199" name="Shape 7709"/>
            <p:cNvSpPr/>
            <p:nvPr/>
          </p:nvSpPr>
          <p:spPr>
            <a:xfrm>
              <a:off x="5628122" y="3165554"/>
              <a:ext cx="718165" cy="84407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3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</a:t>
              </a:r>
              <a:endParaRPr sz="3900" dirty="0">
                <a:latin typeface="+mn-ea"/>
                <a:ea typeface="+mn-ea"/>
              </a:endParaRPr>
            </a:p>
          </p:txBody>
        </p:sp>
        <p:sp>
          <p:nvSpPr>
            <p:cNvPr id="200" name="Shape 7710"/>
            <p:cNvSpPr/>
            <p:nvPr/>
          </p:nvSpPr>
          <p:spPr>
            <a:xfrm>
              <a:off x="6352991" y="3165554"/>
              <a:ext cx="718165" cy="84407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3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endParaRPr sz="3900" dirty="0">
                <a:latin typeface="+mn-ea"/>
                <a:ea typeface="+mn-ea"/>
              </a:endParaRPr>
            </a:p>
          </p:txBody>
        </p:sp>
        <p:sp>
          <p:nvSpPr>
            <p:cNvPr id="201" name="Shape 7711"/>
            <p:cNvSpPr/>
            <p:nvPr/>
          </p:nvSpPr>
          <p:spPr>
            <a:xfrm>
              <a:off x="7077859" y="3165554"/>
              <a:ext cx="718165" cy="84407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3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endParaRPr sz="3900" dirty="0">
                <a:latin typeface="+mn-ea"/>
                <a:ea typeface="+mn-ea"/>
              </a:endParaRPr>
            </a:p>
          </p:txBody>
        </p:sp>
        <p:sp>
          <p:nvSpPr>
            <p:cNvPr id="202" name="Shape 7712"/>
            <p:cNvSpPr/>
            <p:nvPr/>
          </p:nvSpPr>
          <p:spPr>
            <a:xfrm>
              <a:off x="7802726" y="3165554"/>
              <a:ext cx="718165" cy="84407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3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endParaRPr sz="3900" dirty="0">
                <a:latin typeface="+mn-ea"/>
                <a:ea typeface="+mn-ea"/>
              </a:endParaRPr>
            </a:p>
          </p:txBody>
        </p:sp>
        <p:sp>
          <p:nvSpPr>
            <p:cNvPr id="203" name="Shape 7713"/>
            <p:cNvSpPr/>
            <p:nvPr/>
          </p:nvSpPr>
          <p:spPr>
            <a:xfrm>
              <a:off x="8527591" y="3165554"/>
              <a:ext cx="718165" cy="84407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3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</a:t>
              </a:r>
              <a:endParaRPr sz="3900" dirty="0">
                <a:latin typeface="+mn-ea"/>
                <a:ea typeface="+mn-ea"/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216" name="组合 21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2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1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1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1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2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2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/>
          <p:nvPr/>
        </p:nvSpPr>
        <p:spPr>
          <a:xfrm>
            <a:off x="1209582" y="3747877"/>
            <a:ext cx="7940259" cy="855044"/>
          </a:xfrm>
          <a:prstGeom prst="rect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Rectangle 3"/>
          <p:cNvSpPr/>
          <p:nvPr/>
        </p:nvSpPr>
        <p:spPr>
          <a:xfrm>
            <a:off x="2240759" y="2892312"/>
            <a:ext cx="6909082" cy="855044"/>
          </a:xfrm>
          <a:prstGeom prst="rect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Rectangle 4"/>
          <p:cNvSpPr/>
          <p:nvPr/>
        </p:nvSpPr>
        <p:spPr>
          <a:xfrm>
            <a:off x="3271306" y="2032048"/>
            <a:ext cx="5872568" cy="855044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Rectangle 5"/>
          <p:cNvSpPr/>
          <p:nvPr/>
        </p:nvSpPr>
        <p:spPr>
          <a:xfrm>
            <a:off x="4292610" y="1176482"/>
            <a:ext cx="4851264" cy="85504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9" name="Group 24"/>
          <p:cNvGrpSpPr/>
          <p:nvPr/>
        </p:nvGrpSpPr>
        <p:grpSpPr>
          <a:xfrm>
            <a:off x="282786" y="3756760"/>
            <a:ext cx="796266" cy="780095"/>
            <a:chOff x="3754438" y="585788"/>
            <a:chExt cx="1474787" cy="1454151"/>
          </a:xfrm>
          <a:solidFill>
            <a:srgbClr val="0070C0"/>
          </a:solidFill>
          <a:effectLst/>
        </p:grpSpPr>
        <p:sp>
          <p:nvSpPr>
            <p:cNvPr id="170" name="Freeform 5"/>
            <p:cNvSpPr/>
            <p:nvPr/>
          </p:nvSpPr>
          <p:spPr bwMode="auto">
            <a:xfrm>
              <a:off x="4837113" y="1476376"/>
              <a:ext cx="392112" cy="563563"/>
            </a:xfrm>
            <a:custGeom>
              <a:avLst/>
              <a:gdLst>
                <a:gd name="T0" fmla="*/ 42 w 104"/>
                <a:gd name="T1" fmla="*/ 139 h 149"/>
                <a:gd name="T2" fmla="*/ 52 w 104"/>
                <a:gd name="T3" fmla="*/ 149 h 149"/>
                <a:gd name="T4" fmla="*/ 63 w 104"/>
                <a:gd name="T5" fmla="*/ 139 h 149"/>
                <a:gd name="T6" fmla="*/ 56 w 104"/>
                <a:gd name="T7" fmla="*/ 129 h 149"/>
                <a:gd name="T8" fmla="*/ 57 w 104"/>
                <a:gd name="T9" fmla="*/ 115 h 149"/>
                <a:gd name="T10" fmla="*/ 83 w 104"/>
                <a:gd name="T11" fmla="*/ 121 h 149"/>
                <a:gd name="T12" fmla="*/ 89 w 104"/>
                <a:gd name="T13" fmla="*/ 125 h 149"/>
                <a:gd name="T14" fmla="*/ 89 w 104"/>
                <a:gd name="T15" fmla="*/ 126 h 149"/>
                <a:gd name="T16" fmla="*/ 89 w 104"/>
                <a:gd name="T17" fmla="*/ 130 h 149"/>
                <a:gd name="T18" fmla="*/ 84 w 104"/>
                <a:gd name="T19" fmla="*/ 139 h 149"/>
                <a:gd name="T20" fmla="*/ 94 w 104"/>
                <a:gd name="T21" fmla="*/ 149 h 149"/>
                <a:gd name="T22" fmla="*/ 104 w 104"/>
                <a:gd name="T23" fmla="*/ 139 h 149"/>
                <a:gd name="T24" fmla="*/ 97 w 104"/>
                <a:gd name="T25" fmla="*/ 129 h 149"/>
                <a:gd name="T26" fmla="*/ 97 w 104"/>
                <a:gd name="T27" fmla="*/ 123 h 149"/>
                <a:gd name="T28" fmla="*/ 96 w 104"/>
                <a:gd name="T29" fmla="*/ 123 h 149"/>
                <a:gd name="T30" fmla="*/ 58 w 104"/>
                <a:gd name="T31" fmla="*/ 108 h 149"/>
                <a:gd name="T32" fmla="*/ 59 w 104"/>
                <a:gd name="T33" fmla="*/ 93 h 149"/>
                <a:gd name="T34" fmla="*/ 89 w 104"/>
                <a:gd name="T35" fmla="*/ 93 h 149"/>
                <a:gd name="T36" fmla="*/ 98 w 104"/>
                <a:gd name="T37" fmla="*/ 84 h 149"/>
                <a:gd name="T38" fmla="*/ 102 w 104"/>
                <a:gd name="T39" fmla="*/ 11 h 149"/>
                <a:gd name="T40" fmla="*/ 94 w 104"/>
                <a:gd name="T41" fmla="*/ 1 h 149"/>
                <a:gd name="T42" fmla="*/ 84 w 104"/>
                <a:gd name="T43" fmla="*/ 10 h 149"/>
                <a:gd name="T44" fmla="*/ 84 w 104"/>
                <a:gd name="T45" fmla="*/ 10 h 149"/>
                <a:gd name="T46" fmla="*/ 80 w 104"/>
                <a:gd name="T47" fmla="*/ 74 h 149"/>
                <a:gd name="T48" fmla="*/ 15 w 104"/>
                <a:gd name="T49" fmla="*/ 74 h 149"/>
                <a:gd name="T50" fmla="*/ 6 w 104"/>
                <a:gd name="T51" fmla="*/ 83 h 149"/>
                <a:gd name="T52" fmla="*/ 15 w 104"/>
                <a:gd name="T53" fmla="*/ 93 h 149"/>
                <a:gd name="T54" fmla="*/ 44 w 104"/>
                <a:gd name="T55" fmla="*/ 93 h 149"/>
                <a:gd name="T56" fmla="*/ 46 w 104"/>
                <a:gd name="T57" fmla="*/ 108 h 149"/>
                <a:gd name="T58" fmla="*/ 7 w 104"/>
                <a:gd name="T59" fmla="*/ 123 h 149"/>
                <a:gd name="T60" fmla="*/ 7 w 104"/>
                <a:gd name="T61" fmla="*/ 123 h 149"/>
                <a:gd name="T62" fmla="*/ 7 w 104"/>
                <a:gd name="T63" fmla="*/ 129 h 149"/>
                <a:gd name="T64" fmla="*/ 0 w 104"/>
                <a:gd name="T65" fmla="*/ 139 h 149"/>
                <a:gd name="T66" fmla="*/ 10 w 104"/>
                <a:gd name="T67" fmla="*/ 149 h 149"/>
                <a:gd name="T68" fmla="*/ 20 w 104"/>
                <a:gd name="T69" fmla="*/ 139 h 149"/>
                <a:gd name="T70" fmla="*/ 14 w 104"/>
                <a:gd name="T71" fmla="*/ 129 h 149"/>
                <a:gd name="T72" fmla="*/ 14 w 104"/>
                <a:gd name="T73" fmla="*/ 126 h 149"/>
                <a:gd name="T74" fmla="*/ 46 w 104"/>
                <a:gd name="T75" fmla="*/ 115 h 149"/>
                <a:gd name="T76" fmla="*/ 48 w 104"/>
                <a:gd name="T77" fmla="*/ 130 h 149"/>
                <a:gd name="T78" fmla="*/ 42 w 104"/>
                <a:gd name="T79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42" y="139"/>
                  </a:moveTo>
                  <a:cubicBezTo>
                    <a:pt x="42" y="144"/>
                    <a:pt x="47" y="149"/>
                    <a:pt x="52" y="149"/>
                  </a:cubicBezTo>
                  <a:cubicBezTo>
                    <a:pt x="58" y="149"/>
                    <a:pt x="63" y="144"/>
                    <a:pt x="63" y="139"/>
                  </a:cubicBezTo>
                  <a:cubicBezTo>
                    <a:pt x="63" y="134"/>
                    <a:pt x="60" y="131"/>
                    <a:pt x="56" y="12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70" y="116"/>
                    <a:pt x="78" y="119"/>
                    <a:pt x="83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89" y="126"/>
                    <a:pt x="89" y="126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6" y="131"/>
                    <a:pt x="84" y="135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0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1"/>
                    <a:pt x="87" y="109"/>
                    <a:pt x="58" y="10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9"/>
                    <a:pt x="98" y="84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6"/>
                    <a:pt x="99" y="1"/>
                    <a:pt x="94" y="1"/>
                  </a:cubicBezTo>
                  <a:cubicBezTo>
                    <a:pt x="88" y="0"/>
                    <a:pt x="84" y="4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0" y="74"/>
                    <a:pt x="6" y="78"/>
                    <a:pt x="6" y="83"/>
                  </a:cubicBezTo>
                  <a:cubicBezTo>
                    <a:pt x="6" y="88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1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4"/>
                    <a:pt x="18" y="131"/>
                    <a:pt x="14" y="129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6" y="115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5" y="131"/>
                    <a:pt x="42" y="135"/>
                    <a:pt x="4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6"/>
            <p:cNvSpPr/>
            <p:nvPr/>
          </p:nvSpPr>
          <p:spPr bwMode="auto">
            <a:xfrm>
              <a:off x="3754438" y="1476376"/>
              <a:ext cx="393700" cy="563563"/>
            </a:xfrm>
            <a:custGeom>
              <a:avLst/>
              <a:gdLst>
                <a:gd name="T0" fmla="*/ 8 w 104"/>
                <a:gd name="T1" fmla="*/ 123 h 149"/>
                <a:gd name="T2" fmla="*/ 7 w 104"/>
                <a:gd name="T3" fmla="*/ 123 h 149"/>
                <a:gd name="T4" fmla="*/ 7 w 104"/>
                <a:gd name="T5" fmla="*/ 129 h 149"/>
                <a:gd name="T6" fmla="*/ 0 w 104"/>
                <a:gd name="T7" fmla="*/ 139 h 149"/>
                <a:gd name="T8" fmla="*/ 10 w 104"/>
                <a:gd name="T9" fmla="*/ 149 h 149"/>
                <a:gd name="T10" fmla="*/ 20 w 104"/>
                <a:gd name="T11" fmla="*/ 139 h 149"/>
                <a:gd name="T12" fmla="*/ 14 w 104"/>
                <a:gd name="T13" fmla="*/ 130 h 149"/>
                <a:gd name="T14" fmla="*/ 14 w 104"/>
                <a:gd name="T15" fmla="*/ 126 h 149"/>
                <a:gd name="T16" fmla="*/ 47 w 104"/>
                <a:gd name="T17" fmla="*/ 115 h 149"/>
                <a:gd name="T18" fmla="*/ 48 w 104"/>
                <a:gd name="T19" fmla="*/ 129 h 149"/>
                <a:gd name="T20" fmla="*/ 41 w 104"/>
                <a:gd name="T21" fmla="*/ 139 h 149"/>
                <a:gd name="T22" fmla="*/ 51 w 104"/>
                <a:gd name="T23" fmla="*/ 149 h 149"/>
                <a:gd name="T24" fmla="*/ 62 w 104"/>
                <a:gd name="T25" fmla="*/ 139 h 149"/>
                <a:gd name="T26" fmla="*/ 56 w 104"/>
                <a:gd name="T27" fmla="*/ 130 h 149"/>
                <a:gd name="T28" fmla="*/ 58 w 104"/>
                <a:gd name="T29" fmla="*/ 115 h 149"/>
                <a:gd name="T30" fmla="*/ 84 w 104"/>
                <a:gd name="T31" fmla="*/ 121 h 149"/>
                <a:gd name="T32" fmla="*/ 89 w 104"/>
                <a:gd name="T33" fmla="*/ 125 h 149"/>
                <a:gd name="T34" fmla="*/ 90 w 104"/>
                <a:gd name="T35" fmla="*/ 126 h 149"/>
                <a:gd name="T36" fmla="*/ 90 w 104"/>
                <a:gd name="T37" fmla="*/ 129 h 149"/>
                <a:gd name="T38" fmla="*/ 84 w 104"/>
                <a:gd name="T39" fmla="*/ 139 h 149"/>
                <a:gd name="T40" fmla="*/ 94 w 104"/>
                <a:gd name="T41" fmla="*/ 149 h 149"/>
                <a:gd name="T42" fmla="*/ 104 w 104"/>
                <a:gd name="T43" fmla="*/ 139 h 149"/>
                <a:gd name="T44" fmla="*/ 97 w 104"/>
                <a:gd name="T45" fmla="*/ 129 h 149"/>
                <a:gd name="T46" fmla="*/ 97 w 104"/>
                <a:gd name="T47" fmla="*/ 123 h 149"/>
                <a:gd name="T48" fmla="*/ 97 w 104"/>
                <a:gd name="T49" fmla="*/ 123 h 149"/>
                <a:gd name="T50" fmla="*/ 58 w 104"/>
                <a:gd name="T51" fmla="*/ 108 h 149"/>
                <a:gd name="T52" fmla="*/ 60 w 104"/>
                <a:gd name="T53" fmla="*/ 93 h 149"/>
                <a:gd name="T54" fmla="*/ 89 w 104"/>
                <a:gd name="T55" fmla="*/ 93 h 149"/>
                <a:gd name="T56" fmla="*/ 98 w 104"/>
                <a:gd name="T57" fmla="*/ 83 h 149"/>
                <a:gd name="T58" fmla="*/ 89 w 104"/>
                <a:gd name="T59" fmla="*/ 74 h 149"/>
                <a:gd name="T60" fmla="*/ 24 w 104"/>
                <a:gd name="T61" fmla="*/ 74 h 149"/>
                <a:gd name="T62" fmla="*/ 20 w 104"/>
                <a:gd name="T63" fmla="*/ 10 h 149"/>
                <a:gd name="T64" fmla="*/ 10 w 104"/>
                <a:gd name="T65" fmla="*/ 1 h 149"/>
                <a:gd name="T66" fmla="*/ 1 w 104"/>
                <a:gd name="T67" fmla="*/ 11 h 149"/>
                <a:gd name="T68" fmla="*/ 1 w 104"/>
                <a:gd name="T69" fmla="*/ 11 h 149"/>
                <a:gd name="T70" fmla="*/ 6 w 104"/>
                <a:gd name="T71" fmla="*/ 84 h 149"/>
                <a:gd name="T72" fmla="*/ 15 w 104"/>
                <a:gd name="T73" fmla="*/ 93 h 149"/>
                <a:gd name="T74" fmla="*/ 44 w 104"/>
                <a:gd name="T75" fmla="*/ 93 h 149"/>
                <a:gd name="T76" fmla="*/ 46 w 104"/>
                <a:gd name="T77" fmla="*/ 108 h 149"/>
                <a:gd name="T78" fmla="*/ 8 w 104"/>
                <a:gd name="T79" fmla="*/ 1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8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0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5"/>
                    <a:pt x="18" y="131"/>
                    <a:pt x="14" y="130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7" y="115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4" y="131"/>
                    <a:pt x="41" y="134"/>
                    <a:pt x="41" y="139"/>
                  </a:cubicBezTo>
                  <a:cubicBezTo>
                    <a:pt x="41" y="144"/>
                    <a:pt x="46" y="149"/>
                    <a:pt x="51" y="149"/>
                  </a:cubicBezTo>
                  <a:cubicBezTo>
                    <a:pt x="57" y="149"/>
                    <a:pt x="62" y="144"/>
                    <a:pt x="62" y="139"/>
                  </a:cubicBezTo>
                  <a:cubicBezTo>
                    <a:pt x="62" y="135"/>
                    <a:pt x="59" y="131"/>
                    <a:pt x="56" y="13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71" y="116"/>
                    <a:pt x="79" y="119"/>
                    <a:pt x="84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90" y="126"/>
                    <a:pt x="90" y="126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6" y="131"/>
                    <a:pt x="84" y="134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1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1"/>
                    <a:pt x="88" y="109"/>
                    <a:pt x="58" y="10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8"/>
                    <a:pt x="98" y="83"/>
                  </a:cubicBezTo>
                  <a:cubicBezTo>
                    <a:pt x="98" y="78"/>
                    <a:pt x="94" y="74"/>
                    <a:pt x="89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10" y="1"/>
                  </a:cubicBezTo>
                  <a:cubicBezTo>
                    <a:pt x="5" y="1"/>
                    <a:pt x="1" y="6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9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>
              <a:off x="4183063" y="1465263"/>
              <a:ext cx="566737" cy="566738"/>
            </a:xfrm>
            <a:custGeom>
              <a:avLst/>
              <a:gdLst>
                <a:gd name="T0" fmla="*/ 144 w 150"/>
                <a:gd name="T1" fmla="*/ 0 h 150"/>
                <a:gd name="T2" fmla="*/ 7 w 150"/>
                <a:gd name="T3" fmla="*/ 0 h 150"/>
                <a:gd name="T4" fmla="*/ 0 w 150"/>
                <a:gd name="T5" fmla="*/ 6 h 150"/>
                <a:gd name="T6" fmla="*/ 0 w 150"/>
                <a:gd name="T7" fmla="*/ 7 h 150"/>
                <a:gd name="T8" fmla="*/ 7 w 150"/>
                <a:gd name="T9" fmla="*/ 13 h 150"/>
                <a:gd name="T10" fmla="*/ 48 w 150"/>
                <a:gd name="T11" fmla="*/ 13 h 150"/>
                <a:gd name="T12" fmla="*/ 48 w 150"/>
                <a:gd name="T13" fmla="*/ 150 h 150"/>
                <a:gd name="T14" fmla="*/ 63 w 150"/>
                <a:gd name="T15" fmla="*/ 150 h 150"/>
                <a:gd name="T16" fmla="*/ 63 w 150"/>
                <a:gd name="T17" fmla="*/ 12 h 150"/>
                <a:gd name="T18" fmla="*/ 87 w 150"/>
                <a:gd name="T19" fmla="*/ 12 h 150"/>
                <a:gd name="T20" fmla="*/ 87 w 150"/>
                <a:gd name="T21" fmla="*/ 150 h 150"/>
                <a:gd name="T22" fmla="*/ 103 w 150"/>
                <a:gd name="T23" fmla="*/ 150 h 150"/>
                <a:gd name="T24" fmla="*/ 103 w 150"/>
                <a:gd name="T25" fmla="*/ 13 h 150"/>
                <a:gd name="T26" fmla="*/ 144 w 150"/>
                <a:gd name="T27" fmla="*/ 13 h 150"/>
                <a:gd name="T28" fmla="*/ 150 w 150"/>
                <a:gd name="T29" fmla="*/ 7 h 150"/>
                <a:gd name="T30" fmla="*/ 150 w 150"/>
                <a:gd name="T31" fmla="*/ 6 h 150"/>
                <a:gd name="T32" fmla="*/ 144 w 150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50">
                  <a:moveTo>
                    <a:pt x="1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50" y="10"/>
                    <a:pt x="150" y="7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2"/>
                    <a:pt x="147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4848225" y="1054101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0 w 56"/>
                <a:gd name="T3" fmla="*/ 29 h 57"/>
                <a:gd name="T4" fmla="*/ 28 w 56"/>
                <a:gd name="T5" fmla="*/ 0 h 57"/>
                <a:gd name="T6" fmla="*/ 56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1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4651375" y="1300163"/>
              <a:ext cx="423862" cy="153988"/>
            </a:xfrm>
            <a:custGeom>
              <a:avLst/>
              <a:gdLst>
                <a:gd name="T0" fmla="*/ 84 w 112"/>
                <a:gd name="T1" fmla="*/ 10 h 41"/>
                <a:gd name="T2" fmla="*/ 93 w 112"/>
                <a:gd name="T3" fmla="*/ 5 h 41"/>
                <a:gd name="T4" fmla="*/ 94 w 112"/>
                <a:gd name="T5" fmla="*/ 4 h 41"/>
                <a:gd name="T6" fmla="*/ 95 w 112"/>
                <a:gd name="T7" fmla="*/ 4 h 41"/>
                <a:gd name="T8" fmla="*/ 95 w 112"/>
                <a:gd name="T9" fmla="*/ 4 h 41"/>
                <a:gd name="T10" fmla="*/ 109 w 112"/>
                <a:gd name="T11" fmla="*/ 5 h 41"/>
                <a:gd name="T12" fmla="*/ 108 w 112"/>
                <a:gd name="T13" fmla="*/ 19 h 41"/>
                <a:gd name="T14" fmla="*/ 108 w 112"/>
                <a:gd name="T15" fmla="*/ 19 h 41"/>
                <a:gd name="T16" fmla="*/ 91 w 112"/>
                <a:gd name="T17" fmla="*/ 28 h 41"/>
                <a:gd name="T18" fmla="*/ 91 w 112"/>
                <a:gd name="T19" fmla="*/ 28 h 41"/>
                <a:gd name="T20" fmla="*/ 9 w 112"/>
                <a:gd name="T21" fmla="*/ 35 h 41"/>
                <a:gd name="T22" fmla="*/ 1 w 112"/>
                <a:gd name="T23" fmla="*/ 24 h 41"/>
                <a:gd name="T24" fmla="*/ 12 w 112"/>
                <a:gd name="T25" fmla="*/ 15 h 41"/>
                <a:gd name="T26" fmla="*/ 84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84" y="10"/>
                  </a:moveTo>
                  <a:cubicBezTo>
                    <a:pt x="88" y="8"/>
                    <a:pt x="91" y="6"/>
                    <a:pt x="93" y="5"/>
                  </a:cubicBezTo>
                  <a:cubicBezTo>
                    <a:pt x="94" y="5"/>
                    <a:pt x="94" y="4"/>
                    <a:pt x="94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9" y="0"/>
                    <a:pt x="105" y="0"/>
                    <a:pt x="109" y="5"/>
                  </a:cubicBezTo>
                  <a:cubicBezTo>
                    <a:pt x="112" y="9"/>
                    <a:pt x="112" y="15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2" y="24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76" y="35"/>
                    <a:pt x="49" y="41"/>
                    <a:pt x="9" y="35"/>
                  </a:cubicBezTo>
                  <a:cubicBezTo>
                    <a:pt x="4" y="34"/>
                    <a:pt x="0" y="29"/>
                    <a:pt x="1" y="24"/>
                  </a:cubicBezTo>
                  <a:cubicBezTo>
                    <a:pt x="2" y="18"/>
                    <a:pt x="7" y="15"/>
                    <a:pt x="12" y="15"/>
                  </a:cubicBezTo>
                  <a:cubicBezTo>
                    <a:pt x="49" y="21"/>
                    <a:pt x="72" y="15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4881563" y="1431926"/>
              <a:ext cx="57150" cy="112713"/>
            </a:xfrm>
            <a:custGeom>
              <a:avLst/>
              <a:gdLst>
                <a:gd name="T0" fmla="*/ 12 w 15"/>
                <a:gd name="T1" fmla="*/ 18 h 30"/>
                <a:gd name="T2" fmla="*/ 15 w 15"/>
                <a:gd name="T3" fmla="*/ 0 h 30"/>
                <a:gd name="T4" fmla="*/ 4 w 15"/>
                <a:gd name="T5" fmla="*/ 2 h 30"/>
                <a:gd name="T6" fmla="*/ 0 w 15"/>
                <a:gd name="T7" fmla="*/ 15 h 30"/>
                <a:gd name="T8" fmla="*/ 4 w 15"/>
                <a:gd name="T9" fmla="*/ 30 h 30"/>
                <a:gd name="T10" fmla="*/ 12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12" y="18"/>
                  </a:moveTo>
                  <a:cubicBezTo>
                    <a:pt x="12" y="12"/>
                    <a:pt x="14" y="6"/>
                    <a:pt x="15" y="0"/>
                  </a:cubicBezTo>
                  <a:cubicBezTo>
                    <a:pt x="12" y="1"/>
                    <a:pt x="8" y="2"/>
                    <a:pt x="4" y="2"/>
                  </a:cubicBezTo>
                  <a:cubicBezTo>
                    <a:pt x="3" y="7"/>
                    <a:pt x="1" y="11"/>
                    <a:pt x="0" y="15"/>
                  </a:cubicBezTo>
                  <a:cubicBezTo>
                    <a:pt x="1" y="20"/>
                    <a:pt x="2" y="25"/>
                    <a:pt x="4" y="30"/>
                  </a:cubicBezTo>
                  <a:cubicBezTo>
                    <a:pt x="6" y="25"/>
                    <a:pt x="9" y="21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4662488" y="1243013"/>
              <a:ext cx="484187" cy="763588"/>
            </a:xfrm>
            <a:custGeom>
              <a:avLst/>
              <a:gdLst>
                <a:gd name="T0" fmla="*/ 125 w 128"/>
                <a:gd name="T1" fmla="*/ 32 h 202"/>
                <a:gd name="T2" fmla="*/ 93 w 128"/>
                <a:gd name="T3" fmla="*/ 5 h 202"/>
                <a:gd name="T4" fmla="*/ 88 w 128"/>
                <a:gd name="T5" fmla="*/ 8 h 202"/>
                <a:gd name="T6" fmla="*/ 87 w 128"/>
                <a:gd name="T7" fmla="*/ 9 h 202"/>
                <a:gd name="T8" fmla="*/ 79 w 128"/>
                <a:gd name="T9" fmla="*/ 16 h 202"/>
                <a:gd name="T10" fmla="*/ 75 w 128"/>
                <a:gd name="T11" fmla="*/ 25 h 202"/>
                <a:gd name="T12" fmla="*/ 80 w 128"/>
                <a:gd name="T13" fmla="*/ 23 h 202"/>
                <a:gd name="T14" fmla="*/ 89 w 128"/>
                <a:gd name="T15" fmla="*/ 19 h 202"/>
                <a:gd name="T16" fmla="*/ 90 w 128"/>
                <a:gd name="T17" fmla="*/ 17 h 202"/>
                <a:gd name="T18" fmla="*/ 98 w 128"/>
                <a:gd name="T19" fmla="*/ 14 h 202"/>
                <a:gd name="T20" fmla="*/ 107 w 128"/>
                <a:gd name="T21" fmla="*/ 18 h 202"/>
                <a:gd name="T22" fmla="*/ 106 w 128"/>
                <a:gd name="T23" fmla="*/ 35 h 202"/>
                <a:gd name="T24" fmla="*/ 89 w 128"/>
                <a:gd name="T25" fmla="*/ 45 h 202"/>
                <a:gd name="T26" fmla="*/ 76 w 128"/>
                <a:gd name="T27" fmla="*/ 50 h 202"/>
                <a:gd name="T28" fmla="*/ 71 w 128"/>
                <a:gd name="T29" fmla="*/ 92 h 202"/>
                <a:gd name="T30" fmla="*/ 69 w 128"/>
                <a:gd name="T31" fmla="*/ 99 h 202"/>
                <a:gd name="T32" fmla="*/ 28 w 128"/>
                <a:gd name="T33" fmla="*/ 99 h 202"/>
                <a:gd name="T34" fmla="*/ 12 w 128"/>
                <a:gd name="T35" fmla="*/ 112 h 202"/>
                <a:gd name="T36" fmla="*/ 1 w 128"/>
                <a:gd name="T37" fmla="*/ 184 h 202"/>
                <a:gd name="T38" fmla="*/ 14 w 128"/>
                <a:gd name="T39" fmla="*/ 202 h 202"/>
                <a:gd name="T40" fmla="*/ 16 w 128"/>
                <a:gd name="T41" fmla="*/ 202 h 202"/>
                <a:gd name="T42" fmla="*/ 32 w 128"/>
                <a:gd name="T43" fmla="*/ 189 h 202"/>
                <a:gd name="T44" fmla="*/ 41 w 128"/>
                <a:gd name="T45" fmla="*/ 130 h 202"/>
                <a:gd name="T46" fmla="*/ 91 w 128"/>
                <a:gd name="T47" fmla="*/ 130 h 202"/>
                <a:gd name="T48" fmla="*/ 93 w 128"/>
                <a:gd name="T49" fmla="*/ 130 h 202"/>
                <a:gd name="T50" fmla="*/ 94 w 128"/>
                <a:gd name="T51" fmla="*/ 130 h 202"/>
                <a:gd name="T52" fmla="*/ 118 w 128"/>
                <a:gd name="T53" fmla="*/ 106 h 202"/>
                <a:gd name="T54" fmla="*/ 125 w 128"/>
                <a:gd name="T55" fmla="*/ 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25" y="32"/>
                  </a:moveTo>
                  <a:cubicBezTo>
                    <a:pt x="122" y="12"/>
                    <a:pt x="106" y="0"/>
                    <a:pt x="93" y="5"/>
                  </a:cubicBezTo>
                  <a:cubicBezTo>
                    <a:pt x="91" y="6"/>
                    <a:pt x="89" y="7"/>
                    <a:pt x="88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85" y="10"/>
                    <a:pt x="79" y="16"/>
                    <a:pt x="79" y="16"/>
                  </a:cubicBezTo>
                  <a:cubicBezTo>
                    <a:pt x="78" y="18"/>
                    <a:pt x="76" y="21"/>
                    <a:pt x="75" y="25"/>
                  </a:cubicBezTo>
                  <a:cubicBezTo>
                    <a:pt x="77" y="24"/>
                    <a:pt x="78" y="24"/>
                    <a:pt x="80" y="23"/>
                  </a:cubicBezTo>
                  <a:cubicBezTo>
                    <a:pt x="84" y="21"/>
                    <a:pt x="87" y="20"/>
                    <a:pt x="89" y="19"/>
                  </a:cubicBezTo>
                  <a:cubicBezTo>
                    <a:pt x="89" y="18"/>
                    <a:pt x="90" y="18"/>
                    <a:pt x="90" y="17"/>
                  </a:cubicBezTo>
                  <a:cubicBezTo>
                    <a:pt x="93" y="15"/>
                    <a:pt x="95" y="14"/>
                    <a:pt x="98" y="14"/>
                  </a:cubicBezTo>
                  <a:cubicBezTo>
                    <a:pt x="102" y="14"/>
                    <a:pt x="105" y="16"/>
                    <a:pt x="107" y="18"/>
                  </a:cubicBezTo>
                  <a:cubicBezTo>
                    <a:pt x="112" y="23"/>
                    <a:pt x="111" y="31"/>
                    <a:pt x="106" y="35"/>
                  </a:cubicBezTo>
                  <a:cubicBezTo>
                    <a:pt x="105" y="36"/>
                    <a:pt x="100" y="41"/>
                    <a:pt x="89" y="45"/>
                  </a:cubicBezTo>
                  <a:cubicBezTo>
                    <a:pt x="86" y="47"/>
                    <a:pt x="81" y="48"/>
                    <a:pt x="76" y="50"/>
                  </a:cubicBezTo>
                  <a:cubicBezTo>
                    <a:pt x="76" y="64"/>
                    <a:pt x="75" y="78"/>
                    <a:pt x="71" y="92"/>
                  </a:cubicBezTo>
                  <a:cubicBezTo>
                    <a:pt x="70" y="94"/>
                    <a:pt x="69" y="96"/>
                    <a:pt x="6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0" y="99"/>
                    <a:pt x="13" y="104"/>
                    <a:pt x="12" y="112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92"/>
                    <a:pt x="5" y="200"/>
                    <a:pt x="14" y="202"/>
                  </a:cubicBezTo>
                  <a:cubicBezTo>
                    <a:pt x="15" y="202"/>
                    <a:pt x="16" y="202"/>
                    <a:pt x="16" y="202"/>
                  </a:cubicBezTo>
                  <a:cubicBezTo>
                    <a:pt x="24" y="202"/>
                    <a:pt x="31" y="196"/>
                    <a:pt x="32" y="189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3" y="130"/>
                  </a:cubicBezTo>
                  <a:cubicBezTo>
                    <a:pt x="93" y="130"/>
                    <a:pt x="94" y="130"/>
                    <a:pt x="94" y="130"/>
                  </a:cubicBezTo>
                  <a:cubicBezTo>
                    <a:pt x="104" y="129"/>
                    <a:pt x="114" y="120"/>
                    <a:pt x="118" y="106"/>
                  </a:cubicBezTo>
                  <a:cubicBezTo>
                    <a:pt x="126" y="82"/>
                    <a:pt x="128" y="57"/>
                    <a:pt x="1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4829175" y="1262063"/>
              <a:ext cx="98425" cy="93663"/>
            </a:xfrm>
            <a:custGeom>
              <a:avLst/>
              <a:gdLst>
                <a:gd name="T0" fmla="*/ 21 w 26"/>
                <a:gd name="T1" fmla="*/ 23 h 25"/>
                <a:gd name="T2" fmla="*/ 25 w 26"/>
                <a:gd name="T3" fmla="*/ 11 h 25"/>
                <a:gd name="T4" fmla="*/ 19 w 26"/>
                <a:gd name="T5" fmla="*/ 1 h 25"/>
                <a:gd name="T6" fmla="*/ 9 w 26"/>
                <a:gd name="T7" fmla="*/ 7 h 25"/>
                <a:gd name="T8" fmla="*/ 0 w 26"/>
                <a:gd name="T9" fmla="*/ 25 h 25"/>
                <a:gd name="T10" fmla="*/ 0 w 26"/>
                <a:gd name="T11" fmla="*/ 25 h 25"/>
                <a:gd name="T12" fmla="*/ 21 w 26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">
                  <a:moveTo>
                    <a:pt x="21" y="23"/>
                  </a:moveTo>
                  <a:cubicBezTo>
                    <a:pt x="22" y="19"/>
                    <a:pt x="24" y="15"/>
                    <a:pt x="25" y="11"/>
                  </a:cubicBezTo>
                  <a:cubicBezTo>
                    <a:pt x="26" y="7"/>
                    <a:pt x="24" y="2"/>
                    <a:pt x="19" y="1"/>
                  </a:cubicBezTo>
                  <a:cubicBezTo>
                    <a:pt x="15" y="0"/>
                    <a:pt x="10" y="2"/>
                    <a:pt x="9" y="7"/>
                  </a:cubicBezTo>
                  <a:cubicBezTo>
                    <a:pt x="7" y="15"/>
                    <a:pt x="4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14" y="24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3917950" y="1038226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56 w 56"/>
                <a:gd name="T3" fmla="*/ 29 h 57"/>
                <a:gd name="T4" fmla="*/ 28 w 56"/>
                <a:gd name="T5" fmla="*/ 0 h 57"/>
                <a:gd name="T6" fmla="*/ 0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43" y="57"/>
                    <a:pt x="56" y="44"/>
                    <a:pt x="56" y="29"/>
                  </a:cubicBezTo>
                  <a:cubicBezTo>
                    <a:pt x="56" y="13"/>
                    <a:pt x="43" y="1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14"/>
            <p:cNvSpPr/>
            <p:nvPr/>
          </p:nvSpPr>
          <p:spPr bwMode="auto">
            <a:xfrm>
              <a:off x="3913188" y="1300163"/>
              <a:ext cx="428625" cy="153988"/>
            </a:xfrm>
            <a:custGeom>
              <a:avLst/>
              <a:gdLst>
                <a:gd name="T0" fmla="*/ 29 w 113"/>
                <a:gd name="T1" fmla="*/ 10 h 41"/>
                <a:gd name="T2" fmla="*/ 20 w 113"/>
                <a:gd name="T3" fmla="*/ 5 h 41"/>
                <a:gd name="T4" fmla="*/ 18 w 113"/>
                <a:gd name="T5" fmla="*/ 4 h 41"/>
                <a:gd name="T6" fmla="*/ 18 w 113"/>
                <a:gd name="T7" fmla="*/ 4 h 41"/>
                <a:gd name="T8" fmla="*/ 18 w 113"/>
                <a:gd name="T9" fmla="*/ 4 h 41"/>
                <a:gd name="T10" fmla="*/ 4 w 113"/>
                <a:gd name="T11" fmla="*/ 5 h 41"/>
                <a:gd name="T12" fmla="*/ 5 w 113"/>
                <a:gd name="T13" fmla="*/ 19 h 41"/>
                <a:gd name="T14" fmla="*/ 5 w 113"/>
                <a:gd name="T15" fmla="*/ 19 h 41"/>
                <a:gd name="T16" fmla="*/ 21 w 113"/>
                <a:gd name="T17" fmla="*/ 28 h 41"/>
                <a:gd name="T18" fmla="*/ 21 w 113"/>
                <a:gd name="T19" fmla="*/ 28 h 41"/>
                <a:gd name="T20" fmla="*/ 103 w 113"/>
                <a:gd name="T21" fmla="*/ 35 h 41"/>
                <a:gd name="T22" fmla="*/ 112 w 113"/>
                <a:gd name="T23" fmla="*/ 24 h 41"/>
                <a:gd name="T24" fmla="*/ 101 w 113"/>
                <a:gd name="T25" fmla="*/ 15 h 41"/>
                <a:gd name="T26" fmla="*/ 29 w 113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41">
                  <a:moveTo>
                    <a:pt x="29" y="10"/>
                  </a:moveTo>
                  <a:cubicBezTo>
                    <a:pt x="25" y="8"/>
                    <a:pt x="22" y="6"/>
                    <a:pt x="20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1" y="24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7" y="35"/>
                    <a:pt x="64" y="41"/>
                    <a:pt x="103" y="35"/>
                  </a:cubicBezTo>
                  <a:cubicBezTo>
                    <a:pt x="109" y="34"/>
                    <a:pt x="113" y="29"/>
                    <a:pt x="112" y="24"/>
                  </a:cubicBezTo>
                  <a:cubicBezTo>
                    <a:pt x="111" y="18"/>
                    <a:pt x="106" y="15"/>
                    <a:pt x="101" y="15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15"/>
            <p:cNvSpPr/>
            <p:nvPr/>
          </p:nvSpPr>
          <p:spPr bwMode="auto">
            <a:xfrm>
              <a:off x="4054475" y="1431926"/>
              <a:ext cx="55562" cy="112713"/>
            </a:xfrm>
            <a:custGeom>
              <a:avLst/>
              <a:gdLst>
                <a:gd name="T0" fmla="*/ 3 w 15"/>
                <a:gd name="T1" fmla="*/ 18 h 30"/>
                <a:gd name="T2" fmla="*/ 11 w 15"/>
                <a:gd name="T3" fmla="*/ 30 h 30"/>
                <a:gd name="T4" fmla="*/ 15 w 15"/>
                <a:gd name="T5" fmla="*/ 15 h 30"/>
                <a:gd name="T6" fmla="*/ 10 w 15"/>
                <a:gd name="T7" fmla="*/ 2 h 30"/>
                <a:gd name="T8" fmla="*/ 0 w 15"/>
                <a:gd name="T9" fmla="*/ 0 h 30"/>
                <a:gd name="T10" fmla="*/ 3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3" y="18"/>
                  </a:moveTo>
                  <a:cubicBezTo>
                    <a:pt x="6" y="21"/>
                    <a:pt x="9" y="25"/>
                    <a:pt x="11" y="30"/>
                  </a:cubicBezTo>
                  <a:cubicBezTo>
                    <a:pt x="13" y="25"/>
                    <a:pt x="14" y="20"/>
                    <a:pt x="15" y="15"/>
                  </a:cubicBezTo>
                  <a:cubicBezTo>
                    <a:pt x="14" y="11"/>
                    <a:pt x="12" y="7"/>
                    <a:pt x="10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1" y="6"/>
                    <a:pt x="2" y="1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3846513" y="1243013"/>
              <a:ext cx="482600" cy="763588"/>
            </a:xfrm>
            <a:custGeom>
              <a:avLst/>
              <a:gdLst>
                <a:gd name="T0" fmla="*/ 116 w 128"/>
                <a:gd name="T1" fmla="*/ 112 h 202"/>
                <a:gd name="T2" fmla="*/ 100 w 128"/>
                <a:gd name="T3" fmla="*/ 99 h 202"/>
                <a:gd name="T4" fmla="*/ 58 w 128"/>
                <a:gd name="T5" fmla="*/ 99 h 202"/>
                <a:gd name="T6" fmla="*/ 57 w 128"/>
                <a:gd name="T7" fmla="*/ 92 h 202"/>
                <a:gd name="T8" fmla="*/ 52 w 128"/>
                <a:gd name="T9" fmla="*/ 50 h 202"/>
                <a:gd name="T10" fmla="*/ 39 w 128"/>
                <a:gd name="T11" fmla="*/ 45 h 202"/>
                <a:gd name="T12" fmla="*/ 21 w 128"/>
                <a:gd name="T13" fmla="*/ 35 h 202"/>
                <a:gd name="T14" fmla="*/ 20 w 128"/>
                <a:gd name="T15" fmla="*/ 18 h 202"/>
                <a:gd name="T16" fmla="*/ 29 w 128"/>
                <a:gd name="T17" fmla="*/ 14 h 202"/>
                <a:gd name="T18" fmla="*/ 37 w 128"/>
                <a:gd name="T19" fmla="*/ 17 h 202"/>
                <a:gd name="T20" fmla="*/ 39 w 128"/>
                <a:gd name="T21" fmla="*/ 19 h 202"/>
                <a:gd name="T22" fmla="*/ 48 w 128"/>
                <a:gd name="T23" fmla="*/ 23 h 202"/>
                <a:gd name="T24" fmla="*/ 53 w 128"/>
                <a:gd name="T25" fmla="*/ 25 h 202"/>
                <a:gd name="T26" fmla="*/ 48 w 128"/>
                <a:gd name="T27" fmla="*/ 16 h 202"/>
                <a:gd name="T28" fmla="*/ 41 w 128"/>
                <a:gd name="T29" fmla="*/ 9 h 202"/>
                <a:gd name="T30" fmla="*/ 40 w 128"/>
                <a:gd name="T31" fmla="*/ 8 h 202"/>
                <a:gd name="T32" fmla="*/ 35 w 128"/>
                <a:gd name="T33" fmla="*/ 5 h 202"/>
                <a:gd name="T34" fmla="*/ 3 w 128"/>
                <a:gd name="T35" fmla="*/ 32 h 202"/>
                <a:gd name="T36" fmla="*/ 10 w 128"/>
                <a:gd name="T37" fmla="*/ 106 h 202"/>
                <a:gd name="T38" fmla="*/ 34 w 128"/>
                <a:gd name="T39" fmla="*/ 130 h 202"/>
                <a:gd name="T40" fmla="*/ 35 w 128"/>
                <a:gd name="T41" fmla="*/ 130 h 202"/>
                <a:gd name="T42" fmla="*/ 37 w 128"/>
                <a:gd name="T43" fmla="*/ 130 h 202"/>
                <a:gd name="T44" fmla="*/ 87 w 128"/>
                <a:gd name="T45" fmla="*/ 130 h 202"/>
                <a:gd name="T46" fmla="*/ 96 w 128"/>
                <a:gd name="T47" fmla="*/ 189 h 202"/>
                <a:gd name="T48" fmla="*/ 111 w 128"/>
                <a:gd name="T49" fmla="*/ 202 h 202"/>
                <a:gd name="T50" fmla="*/ 114 w 128"/>
                <a:gd name="T51" fmla="*/ 202 h 202"/>
                <a:gd name="T52" fmla="*/ 127 w 128"/>
                <a:gd name="T53" fmla="*/ 184 h 202"/>
                <a:gd name="T54" fmla="*/ 116 w 128"/>
                <a:gd name="T55" fmla="*/ 1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16" y="112"/>
                  </a:moveTo>
                  <a:cubicBezTo>
                    <a:pt x="114" y="104"/>
                    <a:pt x="108" y="99"/>
                    <a:pt x="100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6"/>
                    <a:pt x="58" y="94"/>
                    <a:pt x="57" y="92"/>
                  </a:cubicBezTo>
                  <a:cubicBezTo>
                    <a:pt x="53" y="78"/>
                    <a:pt x="51" y="64"/>
                    <a:pt x="52" y="50"/>
                  </a:cubicBezTo>
                  <a:cubicBezTo>
                    <a:pt x="47" y="48"/>
                    <a:pt x="42" y="47"/>
                    <a:pt x="39" y="45"/>
                  </a:cubicBezTo>
                  <a:cubicBezTo>
                    <a:pt x="28" y="41"/>
                    <a:pt x="22" y="36"/>
                    <a:pt x="21" y="35"/>
                  </a:cubicBezTo>
                  <a:cubicBezTo>
                    <a:pt x="17" y="31"/>
                    <a:pt x="16" y="23"/>
                    <a:pt x="20" y="18"/>
                  </a:cubicBezTo>
                  <a:cubicBezTo>
                    <a:pt x="23" y="16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8"/>
                    <a:pt x="38" y="18"/>
                    <a:pt x="39" y="19"/>
                  </a:cubicBezTo>
                  <a:cubicBezTo>
                    <a:pt x="41" y="20"/>
                    <a:pt x="44" y="21"/>
                    <a:pt x="48" y="23"/>
                  </a:cubicBezTo>
                  <a:cubicBezTo>
                    <a:pt x="49" y="24"/>
                    <a:pt x="51" y="24"/>
                    <a:pt x="53" y="25"/>
                  </a:cubicBezTo>
                  <a:cubicBezTo>
                    <a:pt x="52" y="21"/>
                    <a:pt x="50" y="18"/>
                    <a:pt x="48" y="16"/>
                  </a:cubicBezTo>
                  <a:cubicBezTo>
                    <a:pt x="49" y="16"/>
                    <a:pt x="43" y="10"/>
                    <a:pt x="41" y="9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38" y="7"/>
                    <a:pt x="37" y="6"/>
                    <a:pt x="35" y="5"/>
                  </a:cubicBezTo>
                  <a:cubicBezTo>
                    <a:pt x="22" y="0"/>
                    <a:pt x="6" y="12"/>
                    <a:pt x="3" y="32"/>
                  </a:cubicBezTo>
                  <a:cubicBezTo>
                    <a:pt x="0" y="57"/>
                    <a:pt x="2" y="82"/>
                    <a:pt x="10" y="106"/>
                  </a:cubicBezTo>
                  <a:cubicBezTo>
                    <a:pt x="14" y="120"/>
                    <a:pt x="24" y="129"/>
                    <a:pt x="34" y="130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6" y="130"/>
                    <a:pt x="3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7" y="196"/>
                    <a:pt x="104" y="202"/>
                    <a:pt x="111" y="202"/>
                  </a:cubicBezTo>
                  <a:cubicBezTo>
                    <a:pt x="112" y="202"/>
                    <a:pt x="113" y="202"/>
                    <a:pt x="114" y="202"/>
                  </a:cubicBezTo>
                  <a:cubicBezTo>
                    <a:pt x="122" y="200"/>
                    <a:pt x="128" y="192"/>
                    <a:pt x="127" y="184"/>
                  </a:cubicBezTo>
                  <a:lnTo>
                    <a:pt x="11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4046538" y="1300163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3 h 17"/>
                <a:gd name="T4" fmla="*/ 67 w 78"/>
                <a:gd name="T5" fmla="*/ 13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1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7" y="16"/>
                    <a:pt x="56" y="15"/>
                    <a:pt x="65" y="13"/>
                  </a:cubicBezTo>
                  <a:cubicBezTo>
                    <a:pt x="66" y="13"/>
                    <a:pt x="66" y="13"/>
                    <a:pt x="67" y="13"/>
                  </a:cubicBezTo>
                  <a:cubicBezTo>
                    <a:pt x="70" y="13"/>
                    <a:pt x="73" y="15"/>
                    <a:pt x="75" y="17"/>
                  </a:cubicBezTo>
                  <a:cubicBezTo>
                    <a:pt x="77" y="14"/>
                    <a:pt x="78" y="11"/>
                    <a:pt x="77" y="8"/>
                  </a:cubicBezTo>
                  <a:cubicBezTo>
                    <a:pt x="75" y="2"/>
                    <a:pt x="70" y="0"/>
                    <a:pt x="64" y="1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4284663" y="1193801"/>
              <a:ext cx="38100" cy="196850"/>
            </a:xfrm>
            <a:custGeom>
              <a:avLst/>
              <a:gdLst>
                <a:gd name="T0" fmla="*/ 24 w 24"/>
                <a:gd name="T1" fmla="*/ 121 h 124"/>
                <a:gd name="T2" fmla="*/ 17 w 24"/>
                <a:gd name="T3" fmla="*/ 124 h 124"/>
                <a:gd name="T4" fmla="*/ 0 w 24"/>
                <a:gd name="T5" fmla="*/ 0 h 124"/>
                <a:gd name="T6" fmla="*/ 9 w 24"/>
                <a:gd name="T7" fmla="*/ 0 h 124"/>
                <a:gd name="T8" fmla="*/ 24 w 24"/>
                <a:gd name="T9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4">
                  <a:moveTo>
                    <a:pt x="24" y="121"/>
                  </a:moveTo>
                  <a:lnTo>
                    <a:pt x="17" y="12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4454525" y="769938"/>
              <a:ext cx="401637" cy="355600"/>
            </a:xfrm>
            <a:custGeom>
              <a:avLst/>
              <a:gdLst>
                <a:gd name="T0" fmla="*/ 82 w 106"/>
                <a:gd name="T1" fmla="*/ 94 h 94"/>
                <a:gd name="T2" fmla="*/ 81 w 106"/>
                <a:gd name="T3" fmla="*/ 94 h 94"/>
                <a:gd name="T4" fmla="*/ 68 w 106"/>
                <a:gd name="T5" fmla="*/ 86 h 94"/>
                <a:gd name="T6" fmla="*/ 50 w 106"/>
                <a:gd name="T7" fmla="*/ 88 h 94"/>
                <a:gd name="T8" fmla="*/ 0 w 106"/>
                <a:gd name="T9" fmla="*/ 44 h 94"/>
                <a:gd name="T10" fmla="*/ 50 w 106"/>
                <a:gd name="T11" fmla="*/ 0 h 94"/>
                <a:gd name="T12" fmla="*/ 106 w 106"/>
                <a:gd name="T13" fmla="*/ 44 h 94"/>
                <a:gd name="T14" fmla="*/ 86 w 106"/>
                <a:gd name="T15" fmla="*/ 78 h 94"/>
                <a:gd name="T16" fmla="*/ 86 w 106"/>
                <a:gd name="T17" fmla="*/ 89 h 94"/>
                <a:gd name="T18" fmla="*/ 86 w 106"/>
                <a:gd name="T19" fmla="*/ 90 h 94"/>
                <a:gd name="T20" fmla="*/ 83 w 106"/>
                <a:gd name="T21" fmla="*/ 94 h 94"/>
                <a:gd name="T22" fmla="*/ 82 w 106"/>
                <a:gd name="T23" fmla="*/ 94 h 94"/>
                <a:gd name="T24" fmla="*/ 68 w 106"/>
                <a:gd name="T25" fmla="*/ 78 h 94"/>
                <a:gd name="T26" fmla="*/ 70 w 106"/>
                <a:gd name="T27" fmla="*/ 79 h 94"/>
                <a:gd name="T28" fmla="*/ 79 w 106"/>
                <a:gd name="T29" fmla="*/ 84 h 94"/>
                <a:gd name="T30" fmla="*/ 79 w 106"/>
                <a:gd name="T31" fmla="*/ 76 h 94"/>
                <a:gd name="T32" fmla="*/ 80 w 106"/>
                <a:gd name="T33" fmla="*/ 73 h 94"/>
                <a:gd name="T34" fmla="*/ 98 w 106"/>
                <a:gd name="T35" fmla="*/ 44 h 94"/>
                <a:gd name="T36" fmla="*/ 50 w 106"/>
                <a:gd name="T37" fmla="*/ 8 h 94"/>
                <a:gd name="T38" fmla="*/ 8 w 106"/>
                <a:gd name="T39" fmla="*/ 44 h 94"/>
                <a:gd name="T40" fmla="*/ 50 w 106"/>
                <a:gd name="T41" fmla="*/ 81 h 94"/>
                <a:gd name="T42" fmla="*/ 67 w 106"/>
                <a:gd name="T43" fmla="*/ 78 h 94"/>
                <a:gd name="T44" fmla="*/ 68 w 106"/>
                <a:gd name="T4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94">
                  <a:moveTo>
                    <a:pt x="82" y="94"/>
                  </a:moveTo>
                  <a:cubicBezTo>
                    <a:pt x="82" y="94"/>
                    <a:pt x="81" y="94"/>
                    <a:pt x="81" y="9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2" y="88"/>
                    <a:pt x="56" y="88"/>
                    <a:pt x="50" y="88"/>
                  </a:cubicBezTo>
                  <a:cubicBezTo>
                    <a:pt x="21" y="88"/>
                    <a:pt x="0" y="70"/>
                    <a:pt x="0" y="44"/>
                  </a:cubicBezTo>
                  <a:cubicBezTo>
                    <a:pt x="0" y="19"/>
                    <a:pt x="21" y="0"/>
                    <a:pt x="50" y="0"/>
                  </a:cubicBezTo>
                  <a:cubicBezTo>
                    <a:pt x="81" y="0"/>
                    <a:pt x="106" y="20"/>
                    <a:pt x="106" y="44"/>
                  </a:cubicBezTo>
                  <a:cubicBezTo>
                    <a:pt x="106" y="57"/>
                    <a:pt x="99" y="70"/>
                    <a:pt x="86" y="78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2"/>
                    <a:pt x="85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0" y="7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5"/>
                    <a:pt x="79" y="73"/>
                    <a:pt x="80" y="73"/>
                  </a:cubicBezTo>
                  <a:cubicBezTo>
                    <a:pt x="92" y="66"/>
                    <a:pt x="98" y="55"/>
                    <a:pt x="98" y="44"/>
                  </a:cubicBezTo>
                  <a:cubicBezTo>
                    <a:pt x="98" y="24"/>
                    <a:pt x="77" y="8"/>
                    <a:pt x="50" y="8"/>
                  </a:cubicBezTo>
                  <a:cubicBezTo>
                    <a:pt x="25" y="8"/>
                    <a:pt x="8" y="23"/>
                    <a:pt x="8" y="44"/>
                  </a:cubicBezTo>
                  <a:cubicBezTo>
                    <a:pt x="8" y="66"/>
                    <a:pt x="25" y="81"/>
                    <a:pt x="50" y="81"/>
                  </a:cubicBezTo>
                  <a:cubicBezTo>
                    <a:pt x="56" y="81"/>
                    <a:pt x="62" y="80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4121150" y="585788"/>
              <a:ext cx="601662" cy="539750"/>
            </a:xfrm>
            <a:custGeom>
              <a:avLst/>
              <a:gdLst>
                <a:gd name="T0" fmla="*/ 94 w 159"/>
                <a:gd name="T1" fmla="*/ 122 h 143"/>
                <a:gd name="T2" fmla="*/ 85 w 159"/>
                <a:gd name="T3" fmla="*/ 123 h 143"/>
                <a:gd name="T4" fmla="*/ 59 w 159"/>
                <a:gd name="T5" fmla="*/ 119 h 143"/>
                <a:gd name="T6" fmla="*/ 57 w 159"/>
                <a:gd name="T7" fmla="*/ 119 h 143"/>
                <a:gd name="T8" fmla="*/ 54 w 159"/>
                <a:gd name="T9" fmla="*/ 120 h 143"/>
                <a:gd name="T10" fmla="*/ 41 w 159"/>
                <a:gd name="T11" fmla="*/ 127 h 143"/>
                <a:gd name="T12" fmla="*/ 41 w 159"/>
                <a:gd name="T13" fmla="*/ 115 h 143"/>
                <a:gd name="T14" fmla="*/ 39 w 159"/>
                <a:gd name="T15" fmla="*/ 110 h 143"/>
                <a:gd name="T16" fmla="*/ 12 w 159"/>
                <a:gd name="T17" fmla="*/ 67 h 143"/>
                <a:gd name="T18" fmla="*/ 85 w 159"/>
                <a:gd name="T19" fmla="*/ 11 h 143"/>
                <a:gd name="T20" fmla="*/ 146 w 159"/>
                <a:gd name="T21" fmla="*/ 46 h 143"/>
                <a:gd name="T22" fmla="*/ 159 w 159"/>
                <a:gd name="T23" fmla="*/ 48 h 143"/>
                <a:gd name="T24" fmla="*/ 85 w 159"/>
                <a:gd name="T25" fmla="*/ 0 h 143"/>
                <a:gd name="T26" fmla="*/ 0 w 159"/>
                <a:gd name="T27" fmla="*/ 67 h 143"/>
                <a:gd name="T28" fmla="*/ 30 w 159"/>
                <a:gd name="T29" fmla="*/ 118 h 143"/>
                <a:gd name="T30" fmla="*/ 30 w 159"/>
                <a:gd name="T31" fmla="*/ 136 h 143"/>
                <a:gd name="T32" fmla="*/ 30 w 159"/>
                <a:gd name="T33" fmla="*/ 137 h 143"/>
                <a:gd name="T34" fmla="*/ 35 w 159"/>
                <a:gd name="T35" fmla="*/ 143 h 143"/>
                <a:gd name="T36" fmla="*/ 36 w 159"/>
                <a:gd name="T37" fmla="*/ 143 h 143"/>
                <a:gd name="T38" fmla="*/ 38 w 159"/>
                <a:gd name="T39" fmla="*/ 142 h 143"/>
                <a:gd name="T40" fmla="*/ 58 w 159"/>
                <a:gd name="T41" fmla="*/ 131 h 143"/>
                <a:gd name="T42" fmla="*/ 85 w 159"/>
                <a:gd name="T43" fmla="*/ 134 h 143"/>
                <a:gd name="T44" fmla="*/ 105 w 159"/>
                <a:gd name="T45" fmla="*/ 132 h 143"/>
                <a:gd name="T46" fmla="*/ 94 w 159"/>
                <a:gd name="T4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" h="143">
                  <a:moveTo>
                    <a:pt x="94" y="122"/>
                  </a:moveTo>
                  <a:cubicBezTo>
                    <a:pt x="91" y="122"/>
                    <a:pt x="88" y="123"/>
                    <a:pt x="85" y="123"/>
                  </a:cubicBezTo>
                  <a:cubicBezTo>
                    <a:pt x="76" y="123"/>
                    <a:pt x="67" y="121"/>
                    <a:pt x="59" y="119"/>
                  </a:cubicBezTo>
                  <a:cubicBezTo>
                    <a:pt x="58" y="119"/>
                    <a:pt x="58" y="119"/>
                    <a:pt x="57" y="119"/>
                  </a:cubicBezTo>
                  <a:cubicBezTo>
                    <a:pt x="56" y="119"/>
                    <a:pt x="55" y="119"/>
                    <a:pt x="54" y="120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3"/>
                    <a:pt x="40" y="111"/>
                    <a:pt x="39" y="110"/>
                  </a:cubicBezTo>
                  <a:cubicBezTo>
                    <a:pt x="21" y="100"/>
                    <a:pt x="12" y="84"/>
                    <a:pt x="12" y="67"/>
                  </a:cubicBezTo>
                  <a:cubicBezTo>
                    <a:pt x="12" y="36"/>
                    <a:pt x="44" y="11"/>
                    <a:pt x="85" y="11"/>
                  </a:cubicBezTo>
                  <a:cubicBezTo>
                    <a:pt x="114" y="11"/>
                    <a:pt x="137" y="25"/>
                    <a:pt x="146" y="46"/>
                  </a:cubicBezTo>
                  <a:cubicBezTo>
                    <a:pt x="150" y="46"/>
                    <a:pt x="155" y="47"/>
                    <a:pt x="159" y="48"/>
                  </a:cubicBezTo>
                  <a:cubicBezTo>
                    <a:pt x="150" y="19"/>
                    <a:pt x="122" y="0"/>
                    <a:pt x="85" y="0"/>
                  </a:cubicBezTo>
                  <a:cubicBezTo>
                    <a:pt x="37" y="0"/>
                    <a:pt x="0" y="29"/>
                    <a:pt x="0" y="67"/>
                  </a:cubicBezTo>
                  <a:cubicBezTo>
                    <a:pt x="0" y="87"/>
                    <a:pt x="11" y="106"/>
                    <a:pt x="30" y="118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40"/>
                    <a:pt x="32" y="143"/>
                    <a:pt x="35" y="143"/>
                  </a:cubicBezTo>
                  <a:cubicBezTo>
                    <a:pt x="35" y="143"/>
                    <a:pt x="35" y="143"/>
                    <a:pt x="36" y="143"/>
                  </a:cubicBezTo>
                  <a:cubicBezTo>
                    <a:pt x="37" y="143"/>
                    <a:pt x="38" y="143"/>
                    <a:pt x="38" y="14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67" y="133"/>
                    <a:pt x="76" y="134"/>
                    <a:pt x="85" y="134"/>
                  </a:cubicBezTo>
                  <a:cubicBezTo>
                    <a:pt x="92" y="134"/>
                    <a:pt x="98" y="134"/>
                    <a:pt x="105" y="132"/>
                  </a:cubicBezTo>
                  <a:cubicBezTo>
                    <a:pt x="101" y="129"/>
                    <a:pt x="97" y="126"/>
                    <a:pt x="9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1"/>
            <p:cNvSpPr>
              <a:spLocks noEditPoints="1"/>
            </p:cNvSpPr>
            <p:nvPr/>
          </p:nvSpPr>
          <p:spPr bwMode="auto">
            <a:xfrm>
              <a:off x="4533900" y="909638"/>
              <a:ext cx="65087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8 h 17"/>
                <a:gd name="T4" fmla="*/ 8 w 17"/>
                <a:gd name="T5" fmla="*/ 0 h 17"/>
                <a:gd name="T6" fmla="*/ 17 w 17"/>
                <a:gd name="T7" fmla="*/ 8 h 17"/>
                <a:gd name="T8" fmla="*/ 8 w 17"/>
                <a:gd name="T9" fmla="*/ 17 h 17"/>
                <a:gd name="T10" fmla="*/ 8 w 17"/>
                <a:gd name="T11" fmla="*/ 4 h 17"/>
                <a:gd name="T12" fmla="*/ 4 w 17"/>
                <a:gd name="T13" fmla="*/ 8 h 17"/>
                <a:gd name="T14" fmla="*/ 8 w 17"/>
                <a:gd name="T15" fmla="*/ 13 h 17"/>
                <a:gd name="T16" fmla="*/ 13 w 17"/>
                <a:gd name="T17" fmla="*/ 8 h 17"/>
                <a:gd name="T18" fmla="*/ 8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2"/>
            <p:cNvSpPr>
              <a:spLocks noEditPoints="1"/>
            </p:cNvSpPr>
            <p:nvPr/>
          </p:nvSpPr>
          <p:spPr bwMode="auto">
            <a:xfrm>
              <a:off x="4616450" y="909638"/>
              <a:ext cx="65087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3"/>
            <p:cNvSpPr>
              <a:spLocks noEditPoints="1"/>
            </p:cNvSpPr>
            <p:nvPr/>
          </p:nvSpPr>
          <p:spPr bwMode="auto">
            <a:xfrm>
              <a:off x="4700588" y="909638"/>
              <a:ext cx="63500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9" name="Group 46"/>
          <p:cNvGrpSpPr/>
          <p:nvPr/>
        </p:nvGrpSpPr>
        <p:grpSpPr>
          <a:xfrm>
            <a:off x="1538867" y="2929918"/>
            <a:ext cx="499579" cy="729781"/>
            <a:chOff x="5310188" y="708025"/>
            <a:chExt cx="985838" cy="1449388"/>
          </a:xfrm>
          <a:solidFill>
            <a:srgbClr val="0070C0"/>
          </a:solidFill>
          <a:effectLst/>
        </p:grpSpPr>
        <p:sp>
          <p:nvSpPr>
            <p:cNvPr id="190" name="Freeform 27"/>
            <p:cNvSpPr/>
            <p:nvPr/>
          </p:nvSpPr>
          <p:spPr bwMode="auto">
            <a:xfrm>
              <a:off x="5386388" y="1587500"/>
              <a:ext cx="100013" cy="17463"/>
            </a:xfrm>
            <a:custGeom>
              <a:avLst/>
              <a:gdLst>
                <a:gd name="T0" fmla="*/ 0 w 37"/>
                <a:gd name="T1" fmla="*/ 6 h 6"/>
                <a:gd name="T2" fmla="*/ 37 w 37"/>
                <a:gd name="T3" fmla="*/ 6 h 6"/>
                <a:gd name="T4" fmla="*/ 37 w 37"/>
                <a:gd name="T5" fmla="*/ 0 h 6"/>
                <a:gd name="T6" fmla="*/ 25 w 37"/>
                <a:gd name="T7" fmla="*/ 0 h 6"/>
                <a:gd name="T8" fmla="*/ 19 w 37"/>
                <a:gd name="T9" fmla="*/ 2 h 6"/>
                <a:gd name="T10" fmla="*/ 17 w 37"/>
                <a:gd name="T11" fmla="*/ 2 h 6"/>
                <a:gd name="T12" fmla="*/ 10 w 37"/>
                <a:gd name="T13" fmla="*/ 0 h 6"/>
                <a:gd name="T14" fmla="*/ 0 w 37"/>
                <a:gd name="T15" fmla="*/ 0 h 6"/>
                <a:gd name="T16" fmla="*/ 0 w 3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">
                  <a:moveTo>
                    <a:pt x="0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2"/>
                    <a:pt x="12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5853113" y="708025"/>
              <a:ext cx="307975" cy="306388"/>
            </a:xfrm>
            <a:custGeom>
              <a:avLst/>
              <a:gdLst>
                <a:gd name="T0" fmla="*/ 71 w 113"/>
                <a:gd name="T1" fmla="*/ 105 h 113"/>
                <a:gd name="T2" fmla="*/ 106 w 113"/>
                <a:gd name="T3" fmla="*/ 42 h 113"/>
                <a:gd name="T4" fmla="*/ 43 w 113"/>
                <a:gd name="T5" fmla="*/ 7 h 113"/>
                <a:gd name="T6" fmla="*/ 8 w 113"/>
                <a:gd name="T7" fmla="*/ 70 h 113"/>
                <a:gd name="T8" fmla="*/ 71 w 113"/>
                <a:gd name="T9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71" y="105"/>
                  </a:moveTo>
                  <a:cubicBezTo>
                    <a:pt x="98" y="97"/>
                    <a:pt x="113" y="69"/>
                    <a:pt x="106" y="42"/>
                  </a:cubicBezTo>
                  <a:cubicBezTo>
                    <a:pt x="98" y="15"/>
                    <a:pt x="70" y="0"/>
                    <a:pt x="43" y="7"/>
                  </a:cubicBezTo>
                  <a:cubicBezTo>
                    <a:pt x="16" y="15"/>
                    <a:pt x="0" y="43"/>
                    <a:pt x="8" y="70"/>
                  </a:cubicBezTo>
                  <a:cubicBezTo>
                    <a:pt x="16" y="97"/>
                    <a:pt x="44" y="113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5986463" y="1003300"/>
              <a:ext cx="309563" cy="1154113"/>
            </a:xfrm>
            <a:custGeom>
              <a:avLst/>
              <a:gdLst>
                <a:gd name="T0" fmla="*/ 111 w 114"/>
                <a:gd name="T1" fmla="*/ 166 h 426"/>
                <a:gd name="T2" fmla="*/ 91 w 114"/>
                <a:gd name="T3" fmla="*/ 42 h 426"/>
                <a:gd name="T4" fmla="*/ 31 w 114"/>
                <a:gd name="T5" fmla="*/ 6 h 426"/>
                <a:gd name="T6" fmla="*/ 11 w 114"/>
                <a:gd name="T7" fmla="*/ 29 h 426"/>
                <a:gd name="T8" fmla="*/ 0 w 114"/>
                <a:gd name="T9" fmla="*/ 105 h 426"/>
                <a:gd name="T10" fmla="*/ 15 w 114"/>
                <a:gd name="T11" fmla="*/ 80 h 426"/>
                <a:gd name="T12" fmla="*/ 15 w 114"/>
                <a:gd name="T13" fmla="*/ 71 h 426"/>
                <a:gd name="T14" fmla="*/ 16 w 114"/>
                <a:gd name="T15" fmla="*/ 77 h 426"/>
                <a:gd name="T16" fmla="*/ 18 w 114"/>
                <a:gd name="T17" fmla="*/ 70 h 426"/>
                <a:gd name="T18" fmla="*/ 23 w 114"/>
                <a:gd name="T19" fmla="*/ 49 h 426"/>
                <a:gd name="T20" fmla="*/ 24 w 114"/>
                <a:gd name="T21" fmla="*/ 43 h 426"/>
                <a:gd name="T22" fmla="*/ 24 w 114"/>
                <a:gd name="T23" fmla="*/ 42 h 426"/>
                <a:gd name="T24" fmla="*/ 24 w 114"/>
                <a:gd name="T25" fmla="*/ 41 h 426"/>
                <a:gd name="T26" fmla="*/ 46 w 114"/>
                <a:gd name="T27" fmla="*/ 20 h 426"/>
                <a:gd name="T28" fmla="*/ 47 w 114"/>
                <a:gd name="T29" fmla="*/ 20 h 426"/>
                <a:gd name="T30" fmla="*/ 63 w 114"/>
                <a:gd name="T31" fmla="*/ 27 h 426"/>
                <a:gd name="T32" fmla="*/ 69 w 114"/>
                <a:gd name="T33" fmla="*/ 43 h 426"/>
                <a:gd name="T34" fmla="*/ 69 w 114"/>
                <a:gd name="T35" fmla="*/ 43 h 426"/>
                <a:gd name="T36" fmla="*/ 69 w 114"/>
                <a:gd name="T37" fmla="*/ 43 h 426"/>
                <a:gd name="T38" fmla="*/ 69 w 114"/>
                <a:gd name="T39" fmla="*/ 43 h 426"/>
                <a:gd name="T40" fmla="*/ 52 w 114"/>
                <a:gd name="T41" fmla="*/ 108 h 426"/>
                <a:gd name="T42" fmla="*/ 27 w 114"/>
                <a:gd name="T43" fmla="*/ 141 h 426"/>
                <a:gd name="T44" fmla="*/ 29 w 114"/>
                <a:gd name="T45" fmla="*/ 156 h 426"/>
                <a:gd name="T46" fmla="*/ 29 w 114"/>
                <a:gd name="T47" fmla="*/ 398 h 426"/>
                <a:gd name="T48" fmla="*/ 57 w 114"/>
                <a:gd name="T49" fmla="*/ 426 h 426"/>
                <a:gd name="T50" fmla="*/ 86 w 114"/>
                <a:gd name="T51" fmla="*/ 398 h 426"/>
                <a:gd name="T52" fmla="*/ 86 w 114"/>
                <a:gd name="T53" fmla="*/ 204 h 426"/>
                <a:gd name="T54" fmla="*/ 111 w 114"/>
                <a:gd name="T55" fmla="*/ 16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426">
                  <a:moveTo>
                    <a:pt x="111" y="166"/>
                  </a:moveTo>
                  <a:cubicBezTo>
                    <a:pt x="114" y="115"/>
                    <a:pt x="109" y="86"/>
                    <a:pt x="91" y="42"/>
                  </a:cubicBezTo>
                  <a:cubicBezTo>
                    <a:pt x="78" y="9"/>
                    <a:pt x="50" y="0"/>
                    <a:pt x="31" y="6"/>
                  </a:cubicBezTo>
                  <a:cubicBezTo>
                    <a:pt x="21" y="9"/>
                    <a:pt x="14" y="18"/>
                    <a:pt x="11" y="29"/>
                  </a:cubicBezTo>
                  <a:cubicBezTo>
                    <a:pt x="5" y="42"/>
                    <a:pt x="1" y="76"/>
                    <a:pt x="0" y="105"/>
                  </a:cubicBezTo>
                  <a:cubicBezTo>
                    <a:pt x="7" y="97"/>
                    <a:pt x="12" y="88"/>
                    <a:pt x="15" y="80"/>
                  </a:cubicBezTo>
                  <a:cubicBezTo>
                    <a:pt x="15" y="77"/>
                    <a:pt x="15" y="74"/>
                    <a:pt x="15" y="71"/>
                  </a:cubicBezTo>
                  <a:cubicBezTo>
                    <a:pt x="15" y="73"/>
                    <a:pt x="16" y="75"/>
                    <a:pt x="16" y="77"/>
                  </a:cubicBezTo>
                  <a:cubicBezTo>
                    <a:pt x="17" y="75"/>
                    <a:pt x="18" y="72"/>
                    <a:pt x="18" y="70"/>
                  </a:cubicBezTo>
                  <a:cubicBezTo>
                    <a:pt x="21" y="62"/>
                    <a:pt x="22" y="54"/>
                    <a:pt x="23" y="49"/>
                  </a:cubicBezTo>
                  <a:cubicBezTo>
                    <a:pt x="24" y="46"/>
                    <a:pt x="24" y="44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29"/>
                    <a:pt x="34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3" y="20"/>
                    <a:pt x="59" y="22"/>
                    <a:pt x="63" y="27"/>
                  </a:cubicBezTo>
                  <a:cubicBezTo>
                    <a:pt x="67" y="31"/>
                    <a:pt x="69" y="37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53"/>
                    <a:pt x="66" y="80"/>
                    <a:pt x="52" y="108"/>
                  </a:cubicBezTo>
                  <a:cubicBezTo>
                    <a:pt x="45" y="120"/>
                    <a:pt x="37" y="132"/>
                    <a:pt x="27" y="141"/>
                  </a:cubicBezTo>
                  <a:cubicBezTo>
                    <a:pt x="28" y="146"/>
                    <a:pt x="29" y="152"/>
                    <a:pt x="29" y="156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414"/>
                    <a:pt x="42" y="426"/>
                    <a:pt x="57" y="426"/>
                  </a:cubicBezTo>
                  <a:cubicBezTo>
                    <a:pt x="73" y="426"/>
                    <a:pt x="86" y="414"/>
                    <a:pt x="86" y="398"/>
                  </a:cubicBezTo>
                  <a:cubicBezTo>
                    <a:pt x="86" y="204"/>
                    <a:pt x="86" y="204"/>
                    <a:pt x="86" y="204"/>
                  </a:cubicBezTo>
                  <a:cubicBezTo>
                    <a:pt x="98" y="198"/>
                    <a:pt x="108" y="188"/>
                    <a:pt x="11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30"/>
            <p:cNvSpPr/>
            <p:nvPr/>
          </p:nvSpPr>
          <p:spPr bwMode="auto">
            <a:xfrm>
              <a:off x="6011863" y="1409700"/>
              <a:ext cx="23813" cy="42863"/>
            </a:xfrm>
            <a:custGeom>
              <a:avLst/>
              <a:gdLst>
                <a:gd name="T0" fmla="*/ 9 w 9"/>
                <a:gd name="T1" fmla="*/ 0 h 16"/>
                <a:gd name="T2" fmla="*/ 3 w 9"/>
                <a:gd name="T3" fmla="*/ 4 h 16"/>
                <a:gd name="T4" fmla="*/ 0 w 9"/>
                <a:gd name="T5" fmla="*/ 6 h 16"/>
                <a:gd name="T6" fmla="*/ 6 w 9"/>
                <a:gd name="T7" fmla="*/ 16 h 16"/>
                <a:gd name="T8" fmla="*/ 9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2" y="10"/>
                    <a:pt x="4" y="14"/>
                    <a:pt x="6" y="16"/>
                  </a:cubicBezTo>
                  <a:cubicBezTo>
                    <a:pt x="7" y="12"/>
                    <a:pt x="8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>
              <a:off x="5767388" y="1068388"/>
              <a:ext cx="395288" cy="398463"/>
            </a:xfrm>
            <a:custGeom>
              <a:avLst/>
              <a:gdLst>
                <a:gd name="T0" fmla="*/ 90 w 146"/>
                <a:gd name="T1" fmla="*/ 126 h 147"/>
                <a:gd name="T2" fmla="*/ 129 w 146"/>
                <a:gd name="T3" fmla="*/ 81 h 147"/>
                <a:gd name="T4" fmla="*/ 146 w 146"/>
                <a:gd name="T5" fmla="*/ 19 h 147"/>
                <a:gd name="T6" fmla="*/ 128 w 146"/>
                <a:gd name="T7" fmla="*/ 0 h 147"/>
                <a:gd name="T8" fmla="*/ 109 w 146"/>
                <a:gd name="T9" fmla="*/ 18 h 147"/>
                <a:gd name="T10" fmla="*/ 109 w 146"/>
                <a:gd name="T11" fmla="*/ 18 h 147"/>
                <a:gd name="T12" fmla="*/ 109 w 146"/>
                <a:gd name="T13" fmla="*/ 19 h 147"/>
                <a:gd name="T14" fmla="*/ 109 w 146"/>
                <a:gd name="T15" fmla="*/ 26 h 147"/>
                <a:gd name="T16" fmla="*/ 104 w 146"/>
                <a:gd name="T17" fmla="*/ 48 h 147"/>
                <a:gd name="T18" fmla="*/ 70 w 146"/>
                <a:gd name="T19" fmla="*/ 96 h 147"/>
                <a:gd name="T20" fmla="*/ 19 w 146"/>
                <a:gd name="T21" fmla="*/ 110 h 147"/>
                <a:gd name="T22" fmla="*/ 18 w 146"/>
                <a:gd name="T23" fmla="*/ 110 h 147"/>
                <a:gd name="T24" fmla="*/ 0 w 146"/>
                <a:gd name="T25" fmla="*/ 129 h 147"/>
                <a:gd name="T26" fmla="*/ 18 w 146"/>
                <a:gd name="T27" fmla="*/ 147 h 147"/>
                <a:gd name="T28" fmla="*/ 18 w 146"/>
                <a:gd name="T29" fmla="*/ 147 h 147"/>
                <a:gd name="T30" fmla="*/ 19 w 146"/>
                <a:gd name="T31" fmla="*/ 147 h 147"/>
                <a:gd name="T32" fmla="*/ 90 w 146"/>
                <a:gd name="T33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7">
                  <a:moveTo>
                    <a:pt x="90" y="126"/>
                  </a:moveTo>
                  <a:cubicBezTo>
                    <a:pt x="109" y="114"/>
                    <a:pt x="121" y="97"/>
                    <a:pt x="129" y="81"/>
                  </a:cubicBezTo>
                  <a:cubicBezTo>
                    <a:pt x="145" y="50"/>
                    <a:pt x="145" y="20"/>
                    <a:pt x="146" y="19"/>
                  </a:cubicBezTo>
                  <a:cubicBezTo>
                    <a:pt x="146" y="9"/>
                    <a:pt x="138" y="0"/>
                    <a:pt x="128" y="0"/>
                  </a:cubicBezTo>
                  <a:cubicBezTo>
                    <a:pt x="118" y="0"/>
                    <a:pt x="110" y="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9"/>
                    <a:pt x="109" y="19"/>
                  </a:cubicBezTo>
                  <a:cubicBezTo>
                    <a:pt x="109" y="21"/>
                    <a:pt x="109" y="23"/>
                    <a:pt x="109" y="26"/>
                  </a:cubicBezTo>
                  <a:cubicBezTo>
                    <a:pt x="108" y="31"/>
                    <a:pt x="106" y="39"/>
                    <a:pt x="104" y="48"/>
                  </a:cubicBezTo>
                  <a:cubicBezTo>
                    <a:pt x="98" y="65"/>
                    <a:pt x="88" y="84"/>
                    <a:pt x="70" y="96"/>
                  </a:cubicBezTo>
                  <a:cubicBezTo>
                    <a:pt x="58" y="105"/>
                    <a:pt x="42" y="110"/>
                    <a:pt x="19" y="110"/>
                  </a:cubicBezTo>
                  <a:cubicBezTo>
                    <a:pt x="19" y="110"/>
                    <a:pt x="18" y="110"/>
                    <a:pt x="18" y="110"/>
                  </a:cubicBezTo>
                  <a:cubicBezTo>
                    <a:pt x="8" y="111"/>
                    <a:pt x="0" y="119"/>
                    <a:pt x="0" y="129"/>
                  </a:cubicBezTo>
                  <a:cubicBezTo>
                    <a:pt x="0" y="139"/>
                    <a:pt x="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9" y="147"/>
                  </a:cubicBezTo>
                  <a:cubicBezTo>
                    <a:pt x="48" y="147"/>
                    <a:pt x="72" y="139"/>
                    <a:pt x="9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32"/>
            <p:cNvSpPr/>
            <p:nvPr/>
          </p:nvSpPr>
          <p:spPr bwMode="auto">
            <a:xfrm>
              <a:off x="5443538" y="708025"/>
              <a:ext cx="306388" cy="306388"/>
            </a:xfrm>
            <a:custGeom>
              <a:avLst/>
              <a:gdLst>
                <a:gd name="T0" fmla="*/ 8 w 113"/>
                <a:gd name="T1" fmla="*/ 42 h 113"/>
                <a:gd name="T2" fmla="*/ 43 w 113"/>
                <a:gd name="T3" fmla="*/ 105 h 113"/>
                <a:gd name="T4" fmla="*/ 106 w 113"/>
                <a:gd name="T5" fmla="*/ 70 h 113"/>
                <a:gd name="T6" fmla="*/ 71 w 113"/>
                <a:gd name="T7" fmla="*/ 7 h 113"/>
                <a:gd name="T8" fmla="*/ 8 w 113"/>
                <a:gd name="T9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8" y="42"/>
                  </a:moveTo>
                  <a:cubicBezTo>
                    <a:pt x="0" y="69"/>
                    <a:pt x="16" y="97"/>
                    <a:pt x="43" y="105"/>
                  </a:cubicBezTo>
                  <a:cubicBezTo>
                    <a:pt x="70" y="113"/>
                    <a:pt x="98" y="97"/>
                    <a:pt x="106" y="70"/>
                  </a:cubicBezTo>
                  <a:cubicBezTo>
                    <a:pt x="113" y="43"/>
                    <a:pt x="98" y="15"/>
                    <a:pt x="71" y="7"/>
                  </a:cubicBezTo>
                  <a:cubicBezTo>
                    <a:pt x="44" y="0"/>
                    <a:pt x="16" y="15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33"/>
            <p:cNvSpPr/>
            <p:nvPr/>
          </p:nvSpPr>
          <p:spPr bwMode="auto">
            <a:xfrm>
              <a:off x="5383213" y="1054100"/>
              <a:ext cx="168275" cy="525463"/>
            </a:xfrm>
            <a:custGeom>
              <a:avLst/>
              <a:gdLst>
                <a:gd name="T0" fmla="*/ 18 w 62"/>
                <a:gd name="T1" fmla="*/ 194 h 194"/>
                <a:gd name="T2" fmla="*/ 19 w 62"/>
                <a:gd name="T3" fmla="*/ 194 h 194"/>
                <a:gd name="T4" fmla="*/ 36 w 62"/>
                <a:gd name="T5" fmla="*/ 175 h 194"/>
                <a:gd name="T6" fmla="*/ 36 w 62"/>
                <a:gd name="T7" fmla="*/ 149 h 194"/>
                <a:gd name="T8" fmla="*/ 57 w 62"/>
                <a:gd name="T9" fmla="*/ 30 h 194"/>
                <a:gd name="T10" fmla="*/ 57 w 62"/>
                <a:gd name="T11" fmla="*/ 30 h 194"/>
                <a:gd name="T12" fmla="*/ 57 w 62"/>
                <a:gd name="T13" fmla="*/ 30 h 194"/>
                <a:gd name="T14" fmla="*/ 57 w 62"/>
                <a:gd name="T15" fmla="*/ 30 h 194"/>
                <a:gd name="T16" fmla="*/ 50 w 62"/>
                <a:gd name="T17" fmla="*/ 5 h 194"/>
                <a:gd name="T18" fmla="*/ 26 w 62"/>
                <a:gd name="T19" fmla="*/ 12 h 194"/>
                <a:gd name="T20" fmla="*/ 0 w 62"/>
                <a:gd name="T21" fmla="*/ 149 h 194"/>
                <a:gd name="T22" fmla="*/ 0 w 62"/>
                <a:gd name="T23" fmla="*/ 177 h 194"/>
                <a:gd name="T24" fmla="*/ 18 w 62"/>
                <a:gd name="T2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94">
                  <a:moveTo>
                    <a:pt x="18" y="194"/>
                  </a:moveTo>
                  <a:cubicBezTo>
                    <a:pt x="19" y="194"/>
                    <a:pt x="19" y="194"/>
                    <a:pt x="19" y="194"/>
                  </a:cubicBezTo>
                  <a:cubicBezTo>
                    <a:pt x="29" y="194"/>
                    <a:pt x="37" y="185"/>
                    <a:pt x="36" y="175"/>
                  </a:cubicBezTo>
                  <a:cubicBezTo>
                    <a:pt x="36" y="166"/>
                    <a:pt x="36" y="157"/>
                    <a:pt x="36" y="149"/>
                  </a:cubicBezTo>
                  <a:cubicBezTo>
                    <a:pt x="36" y="70"/>
                    <a:pt x="56" y="32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21"/>
                    <a:pt x="59" y="10"/>
                    <a:pt x="50" y="5"/>
                  </a:cubicBezTo>
                  <a:cubicBezTo>
                    <a:pt x="42" y="0"/>
                    <a:pt x="31" y="3"/>
                    <a:pt x="26" y="12"/>
                  </a:cubicBezTo>
                  <a:cubicBezTo>
                    <a:pt x="24" y="14"/>
                    <a:pt x="0" y="58"/>
                    <a:pt x="0" y="149"/>
                  </a:cubicBezTo>
                  <a:cubicBezTo>
                    <a:pt x="0" y="158"/>
                    <a:pt x="0" y="167"/>
                    <a:pt x="0" y="177"/>
                  </a:cubicBezTo>
                  <a:cubicBezTo>
                    <a:pt x="1" y="187"/>
                    <a:pt x="9" y="194"/>
                    <a:pt x="1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34"/>
            <p:cNvSpPr>
              <a:spLocks noEditPoints="1"/>
            </p:cNvSpPr>
            <p:nvPr/>
          </p:nvSpPr>
          <p:spPr bwMode="auto">
            <a:xfrm>
              <a:off x="5310188" y="1003300"/>
              <a:ext cx="485775" cy="1154113"/>
            </a:xfrm>
            <a:custGeom>
              <a:avLst/>
              <a:gdLst>
                <a:gd name="T0" fmla="*/ 179 w 179"/>
                <a:gd name="T1" fmla="*/ 131 h 426"/>
                <a:gd name="T2" fmla="*/ 129 w 179"/>
                <a:gd name="T3" fmla="*/ 117 h 426"/>
                <a:gd name="T4" fmla="*/ 114 w 179"/>
                <a:gd name="T5" fmla="*/ 103 h 426"/>
                <a:gd name="T6" fmla="*/ 103 w 179"/>
                <a:gd name="T7" fmla="*/ 30 h 426"/>
                <a:gd name="T8" fmla="*/ 83 w 179"/>
                <a:gd name="T9" fmla="*/ 6 h 426"/>
                <a:gd name="T10" fmla="*/ 23 w 179"/>
                <a:gd name="T11" fmla="*/ 42 h 426"/>
                <a:gd name="T12" fmla="*/ 3 w 179"/>
                <a:gd name="T13" fmla="*/ 166 h 426"/>
                <a:gd name="T14" fmla="*/ 19 w 179"/>
                <a:gd name="T15" fmla="*/ 198 h 426"/>
                <a:gd name="T16" fmla="*/ 22 w 179"/>
                <a:gd name="T17" fmla="*/ 198 h 426"/>
                <a:gd name="T18" fmla="*/ 21 w 179"/>
                <a:gd name="T19" fmla="*/ 197 h 426"/>
                <a:gd name="T20" fmla="*/ 21 w 179"/>
                <a:gd name="T21" fmla="*/ 168 h 426"/>
                <a:gd name="T22" fmla="*/ 48 w 179"/>
                <a:gd name="T23" fmla="*/ 28 h 426"/>
                <a:gd name="T24" fmla="*/ 68 w 179"/>
                <a:gd name="T25" fmla="*/ 16 h 426"/>
                <a:gd name="T26" fmla="*/ 81 w 179"/>
                <a:gd name="T27" fmla="*/ 19 h 426"/>
                <a:gd name="T28" fmla="*/ 92 w 179"/>
                <a:gd name="T29" fmla="*/ 34 h 426"/>
                <a:gd name="T30" fmla="*/ 90 w 179"/>
                <a:gd name="T31" fmla="*/ 49 h 426"/>
                <a:gd name="T32" fmla="*/ 90 w 179"/>
                <a:gd name="T33" fmla="*/ 49 h 426"/>
                <a:gd name="T34" fmla="*/ 90 w 179"/>
                <a:gd name="T35" fmla="*/ 50 h 426"/>
                <a:gd name="T36" fmla="*/ 89 w 179"/>
                <a:gd name="T37" fmla="*/ 52 h 426"/>
                <a:gd name="T38" fmla="*/ 89 w 179"/>
                <a:gd name="T39" fmla="*/ 52 h 426"/>
                <a:gd name="T40" fmla="*/ 69 w 179"/>
                <a:gd name="T41" fmla="*/ 168 h 426"/>
                <a:gd name="T42" fmla="*/ 69 w 179"/>
                <a:gd name="T43" fmla="*/ 194 h 426"/>
                <a:gd name="T44" fmla="*/ 47 w 179"/>
                <a:gd name="T45" fmla="*/ 219 h 426"/>
                <a:gd name="T46" fmla="*/ 45 w 179"/>
                <a:gd name="T47" fmla="*/ 219 h 426"/>
                <a:gd name="T48" fmla="*/ 28 w 179"/>
                <a:gd name="T49" fmla="*/ 212 h 426"/>
                <a:gd name="T50" fmla="*/ 28 w 179"/>
                <a:gd name="T51" fmla="*/ 398 h 426"/>
                <a:gd name="T52" fmla="*/ 56 w 179"/>
                <a:gd name="T53" fmla="*/ 426 h 426"/>
                <a:gd name="T54" fmla="*/ 85 w 179"/>
                <a:gd name="T55" fmla="*/ 398 h 426"/>
                <a:gd name="T56" fmla="*/ 85 w 179"/>
                <a:gd name="T57" fmla="*/ 222 h 426"/>
                <a:gd name="T58" fmla="*/ 85 w 179"/>
                <a:gd name="T59" fmla="*/ 184 h 426"/>
                <a:gd name="T60" fmla="*/ 85 w 179"/>
                <a:gd name="T61" fmla="*/ 156 h 426"/>
                <a:gd name="T62" fmla="*/ 88 w 179"/>
                <a:gd name="T63" fmla="*/ 128 h 426"/>
                <a:gd name="T64" fmla="*/ 93 w 179"/>
                <a:gd name="T65" fmla="*/ 134 h 426"/>
                <a:gd name="T66" fmla="*/ 99 w 179"/>
                <a:gd name="T67" fmla="*/ 166 h 426"/>
                <a:gd name="T68" fmla="*/ 108 w 179"/>
                <a:gd name="T69" fmla="*/ 146 h 426"/>
                <a:gd name="T70" fmla="*/ 109 w 179"/>
                <a:gd name="T71" fmla="*/ 147 h 426"/>
                <a:gd name="T72" fmla="*/ 168 w 179"/>
                <a:gd name="T73" fmla="*/ 167 h 426"/>
                <a:gd name="T74" fmla="*/ 163 w 179"/>
                <a:gd name="T75" fmla="*/ 153 h 426"/>
                <a:gd name="T76" fmla="*/ 170 w 179"/>
                <a:gd name="T77" fmla="*/ 137 h 426"/>
                <a:gd name="T78" fmla="*/ 179 w 179"/>
                <a:gd name="T79" fmla="*/ 131 h 426"/>
                <a:gd name="T80" fmla="*/ 99 w 179"/>
                <a:gd name="T81" fmla="*/ 77 h 426"/>
                <a:gd name="T82" fmla="*/ 98 w 179"/>
                <a:gd name="T83" fmla="*/ 75 h 426"/>
                <a:gd name="T84" fmla="*/ 99 w 179"/>
                <a:gd name="T85" fmla="*/ 71 h 426"/>
                <a:gd name="T86" fmla="*/ 99 w 179"/>
                <a:gd name="T87" fmla="*/ 7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" h="426">
                  <a:moveTo>
                    <a:pt x="179" y="131"/>
                  </a:moveTo>
                  <a:cubicBezTo>
                    <a:pt x="157" y="131"/>
                    <a:pt x="141" y="125"/>
                    <a:pt x="129" y="117"/>
                  </a:cubicBezTo>
                  <a:cubicBezTo>
                    <a:pt x="123" y="113"/>
                    <a:pt x="118" y="108"/>
                    <a:pt x="114" y="103"/>
                  </a:cubicBezTo>
                  <a:cubicBezTo>
                    <a:pt x="112" y="75"/>
                    <a:pt x="108" y="42"/>
                    <a:pt x="103" y="30"/>
                  </a:cubicBezTo>
                  <a:cubicBezTo>
                    <a:pt x="100" y="18"/>
                    <a:pt x="93" y="9"/>
                    <a:pt x="83" y="6"/>
                  </a:cubicBezTo>
                  <a:cubicBezTo>
                    <a:pt x="64" y="0"/>
                    <a:pt x="36" y="9"/>
                    <a:pt x="23" y="42"/>
                  </a:cubicBezTo>
                  <a:cubicBezTo>
                    <a:pt x="5" y="86"/>
                    <a:pt x="0" y="115"/>
                    <a:pt x="3" y="166"/>
                  </a:cubicBezTo>
                  <a:cubicBezTo>
                    <a:pt x="5" y="182"/>
                    <a:pt x="11" y="192"/>
                    <a:pt x="19" y="198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2" y="198"/>
                    <a:pt x="21" y="197"/>
                    <a:pt x="21" y="197"/>
                  </a:cubicBezTo>
                  <a:cubicBezTo>
                    <a:pt x="21" y="187"/>
                    <a:pt x="21" y="177"/>
                    <a:pt x="21" y="168"/>
                  </a:cubicBezTo>
                  <a:cubicBezTo>
                    <a:pt x="21" y="73"/>
                    <a:pt x="47" y="29"/>
                    <a:pt x="48" y="28"/>
                  </a:cubicBezTo>
                  <a:cubicBezTo>
                    <a:pt x="52" y="20"/>
                    <a:pt x="60" y="16"/>
                    <a:pt x="68" y="16"/>
                  </a:cubicBezTo>
                  <a:cubicBezTo>
                    <a:pt x="73" y="16"/>
                    <a:pt x="77" y="17"/>
                    <a:pt x="81" y="19"/>
                  </a:cubicBezTo>
                  <a:cubicBezTo>
                    <a:pt x="86" y="22"/>
                    <a:pt x="90" y="28"/>
                    <a:pt x="92" y="34"/>
                  </a:cubicBezTo>
                  <a:cubicBezTo>
                    <a:pt x="93" y="39"/>
                    <a:pt x="93" y="44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1"/>
                    <a:pt x="89" y="51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6"/>
                    <a:pt x="69" y="92"/>
                    <a:pt x="69" y="168"/>
                  </a:cubicBezTo>
                  <a:cubicBezTo>
                    <a:pt x="69" y="176"/>
                    <a:pt x="69" y="185"/>
                    <a:pt x="69" y="194"/>
                  </a:cubicBezTo>
                  <a:cubicBezTo>
                    <a:pt x="70" y="207"/>
                    <a:pt x="60" y="219"/>
                    <a:pt x="47" y="219"/>
                  </a:cubicBezTo>
                  <a:cubicBezTo>
                    <a:pt x="46" y="219"/>
                    <a:pt x="46" y="219"/>
                    <a:pt x="45" y="219"/>
                  </a:cubicBezTo>
                  <a:cubicBezTo>
                    <a:pt x="39" y="219"/>
                    <a:pt x="33" y="217"/>
                    <a:pt x="28" y="212"/>
                  </a:cubicBezTo>
                  <a:cubicBezTo>
                    <a:pt x="28" y="398"/>
                    <a:pt x="28" y="398"/>
                    <a:pt x="28" y="398"/>
                  </a:cubicBezTo>
                  <a:cubicBezTo>
                    <a:pt x="28" y="414"/>
                    <a:pt x="41" y="426"/>
                    <a:pt x="56" y="426"/>
                  </a:cubicBezTo>
                  <a:cubicBezTo>
                    <a:pt x="72" y="426"/>
                    <a:pt x="85" y="414"/>
                    <a:pt x="85" y="398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48"/>
                    <a:pt x="87" y="138"/>
                    <a:pt x="88" y="128"/>
                  </a:cubicBezTo>
                  <a:cubicBezTo>
                    <a:pt x="90" y="130"/>
                    <a:pt x="91" y="132"/>
                    <a:pt x="93" y="134"/>
                  </a:cubicBezTo>
                  <a:cubicBezTo>
                    <a:pt x="95" y="142"/>
                    <a:pt x="97" y="158"/>
                    <a:pt x="99" y="166"/>
                  </a:cubicBezTo>
                  <a:cubicBezTo>
                    <a:pt x="102" y="162"/>
                    <a:pt x="105" y="154"/>
                    <a:pt x="108" y="146"/>
                  </a:cubicBezTo>
                  <a:cubicBezTo>
                    <a:pt x="108" y="146"/>
                    <a:pt x="109" y="147"/>
                    <a:pt x="109" y="147"/>
                  </a:cubicBezTo>
                  <a:cubicBezTo>
                    <a:pt x="124" y="157"/>
                    <a:pt x="144" y="165"/>
                    <a:pt x="168" y="167"/>
                  </a:cubicBezTo>
                  <a:cubicBezTo>
                    <a:pt x="165" y="163"/>
                    <a:pt x="163" y="158"/>
                    <a:pt x="163" y="153"/>
                  </a:cubicBezTo>
                  <a:cubicBezTo>
                    <a:pt x="163" y="147"/>
                    <a:pt x="165" y="141"/>
                    <a:pt x="170" y="137"/>
                  </a:cubicBezTo>
                  <a:cubicBezTo>
                    <a:pt x="172" y="134"/>
                    <a:pt x="175" y="132"/>
                    <a:pt x="179" y="131"/>
                  </a:cubicBezTo>
                  <a:close/>
                  <a:moveTo>
                    <a:pt x="99" y="77"/>
                  </a:moveTo>
                  <a:cubicBezTo>
                    <a:pt x="99" y="77"/>
                    <a:pt x="98" y="76"/>
                    <a:pt x="98" y="75"/>
                  </a:cubicBezTo>
                  <a:cubicBezTo>
                    <a:pt x="98" y="74"/>
                    <a:pt x="99" y="73"/>
                    <a:pt x="99" y="71"/>
                  </a:cubicBezTo>
                  <a:cubicBezTo>
                    <a:pt x="99" y="73"/>
                    <a:pt x="99" y="75"/>
                    <a:pt x="9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35"/>
            <p:cNvSpPr/>
            <p:nvPr/>
          </p:nvSpPr>
          <p:spPr bwMode="auto">
            <a:xfrm>
              <a:off x="5611813" y="1866900"/>
              <a:ext cx="369888" cy="106363"/>
            </a:xfrm>
            <a:custGeom>
              <a:avLst/>
              <a:gdLst>
                <a:gd name="T0" fmla="*/ 136 w 136"/>
                <a:gd name="T1" fmla="*/ 19 h 39"/>
                <a:gd name="T2" fmla="*/ 136 w 136"/>
                <a:gd name="T3" fmla="*/ 10 h 39"/>
                <a:gd name="T4" fmla="*/ 126 w 136"/>
                <a:gd name="T5" fmla="*/ 0 h 39"/>
                <a:gd name="T6" fmla="*/ 10 w 136"/>
                <a:gd name="T7" fmla="*/ 0 h 39"/>
                <a:gd name="T8" fmla="*/ 0 w 136"/>
                <a:gd name="T9" fmla="*/ 10 h 39"/>
                <a:gd name="T10" fmla="*/ 0 w 136"/>
                <a:gd name="T11" fmla="*/ 19 h 39"/>
                <a:gd name="T12" fmla="*/ 68 w 136"/>
                <a:gd name="T13" fmla="*/ 39 h 39"/>
                <a:gd name="T14" fmla="*/ 136 w 136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9">
                  <a:moveTo>
                    <a:pt x="136" y="19"/>
                  </a:moveTo>
                  <a:cubicBezTo>
                    <a:pt x="136" y="10"/>
                    <a:pt x="136" y="10"/>
                    <a:pt x="136" y="10"/>
                  </a:cubicBezTo>
                  <a:cubicBezTo>
                    <a:pt x="136" y="5"/>
                    <a:pt x="132" y="0"/>
                    <a:pt x="12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8" y="39"/>
                    <a:pt x="68" y="39"/>
                    <a:pt x="68" y="39"/>
                  </a:cubicBezTo>
                  <a:lnTo>
                    <a:pt x="13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36"/>
            <p:cNvSpPr/>
            <p:nvPr/>
          </p:nvSpPr>
          <p:spPr bwMode="auto">
            <a:xfrm>
              <a:off x="5611813" y="1939925"/>
              <a:ext cx="369888" cy="217488"/>
            </a:xfrm>
            <a:custGeom>
              <a:avLst/>
              <a:gdLst>
                <a:gd name="T0" fmla="*/ 76 w 136"/>
                <a:gd name="T1" fmla="*/ 18 h 80"/>
                <a:gd name="T2" fmla="*/ 76 w 136"/>
                <a:gd name="T3" fmla="*/ 28 h 80"/>
                <a:gd name="T4" fmla="*/ 73 w 136"/>
                <a:gd name="T5" fmla="*/ 31 h 80"/>
                <a:gd name="T6" fmla="*/ 62 w 136"/>
                <a:gd name="T7" fmla="*/ 31 h 80"/>
                <a:gd name="T8" fmla="*/ 60 w 136"/>
                <a:gd name="T9" fmla="*/ 28 h 80"/>
                <a:gd name="T10" fmla="*/ 60 w 136"/>
                <a:gd name="T11" fmla="*/ 18 h 80"/>
                <a:gd name="T12" fmla="*/ 0 w 136"/>
                <a:gd name="T13" fmla="*/ 0 h 80"/>
                <a:gd name="T14" fmla="*/ 0 w 136"/>
                <a:gd name="T15" fmla="*/ 70 h 80"/>
                <a:gd name="T16" fmla="*/ 10 w 136"/>
                <a:gd name="T17" fmla="*/ 80 h 80"/>
                <a:gd name="T18" fmla="*/ 126 w 136"/>
                <a:gd name="T19" fmla="*/ 80 h 80"/>
                <a:gd name="T20" fmla="*/ 136 w 136"/>
                <a:gd name="T21" fmla="*/ 70 h 80"/>
                <a:gd name="T22" fmla="*/ 136 w 136"/>
                <a:gd name="T23" fmla="*/ 0 h 80"/>
                <a:gd name="T24" fmla="*/ 76 w 136"/>
                <a:gd name="T2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80">
                  <a:moveTo>
                    <a:pt x="76" y="1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5" y="31"/>
                    <a:pt x="7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1"/>
                    <a:pt x="60" y="29"/>
                    <a:pt x="60" y="2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32" y="80"/>
                    <a:pt x="136" y="76"/>
                    <a:pt x="136" y="7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7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5721351" y="1817688"/>
              <a:ext cx="150813" cy="17463"/>
            </a:xfrm>
            <a:custGeom>
              <a:avLst/>
              <a:gdLst>
                <a:gd name="T0" fmla="*/ 56 w 56"/>
                <a:gd name="T1" fmla="*/ 3 h 6"/>
                <a:gd name="T2" fmla="*/ 53 w 56"/>
                <a:gd name="T3" fmla="*/ 6 h 6"/>
                <a:gd name="T4" fmla="*/ 3 w 56"/>
                <a:gd name="T5" fmla="*/ 6 h 6"/>
                <a:gd name="T6" fmla="*/ 0 w 56"/>
                <a:gd name="T7" fmla="*/ 3 h 6"/>
                <a:gd name="T8" fmla="*/ 3 w 56"/>
                <a:gd name="T9" fmla="*/ 0 h 6"/>
                <a:gd name="T10" fmla="*/ 53 w 56"/>
                <a:gd name="T11" fmla="*/ 0 h 6"/>
                <a:gd name="T12" fmla="*/ 56 w 5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56" y="3"/>
                  </a:moveTo>
                  <a:cubicBezTo>
                    <a:pt x="56" y="5"/>
                    <a:pt x="55" y="6"/>
                    <a:pt x="5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1" name="Rectangle 38"/>
            <p:cNvSpPr>
              <a:spLocks noChangeArrowheads="1"/>
            </p:cNvSpPr>
            <p:nvPr/>
          </p:nvSpPr>
          <p:spPr bwMode="auto">
            <a:xfrm>
              <a:off x="5862638" y="1827213"/>
              <a:ext cx="47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2" name="Rectangle 39"/>
            <p:cNvSpPr>
              <a:spLocks noChangeArrowheads="1"/>
            </p:cNvSpPr>
            <p:nvPr/>
          </p:nvSpPr>
          <p:spPr bwMode="auto">
            <a:xfrm>
              <a:off x="5722938" y="1827213"/>
              <a:ext cx="7938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03" name="Content Placeholder 19"/>
          <p:cNvSpPr txBox="1"/>
          <p:nvPr/>
        </p:nvSpPr>
        <p:spPr>
          <a:xfrm>
            <a:off x="3012453" y="3916429"/>
            <a:ext cx="2978546" cy="574240"/>
          </a:xfrm>
          <a:prstGeom prst="rect">
            <a:avLst/>
          </a:prstGeom>
        </p:spPr>
        <p:txBody>
          <a:bodyPr vert="horz" lIns="72676" tIns="36337" rIns="72676" bIns="3633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237306" y="3984214"/>
            <a:ext cx="1672936" cy="403190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lang="en-US" sz="2100" b="1" dirty="0">
              <a:latin typeface="+mn-ea"/>
            </a:endParaRPr>
          </a:p>
        </p:txBody>
      </p:sp>
      <p:cxnSp>
        <p:nvCxnSpPr>
          <p:cNvPr id="205" name="Straight Connector 66"/>
          <p:cNvCxnSpPr/>
          <p:nvPr/>
        </p:nvCxnSpPr>
        <p:spPr>
          <a:xfrm>
            <a:off x="2791030" y="3894833"/>
            <a:ext cx="0" cy="617434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06" name="Content Placeholder 19"/>
          <p:cNvSpPr txBox="1"/>
          <p:nvPr/>
        </p:nvSpPr>
        <p:spPr>
          <a:xfrm>
            <a:off x="4011804" y="3077979"/>
            <a:ext cx="2978546" cy="574240"/>
          </a:xfrm>
          <a:prstGeom prst="rect">
            <a:avLst/>
          </a:prstGeom>
        </p:spPr>
        <p:txBody>
          <a:bodyPr vert="horz" lIns="72676" tIns="36337" rIns="72676" bIns="3633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255586" y="3145762"/>
            <a:ext cx="1672936" cy="403190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en-US" sz="2100" b="1" dirty="0">
              <a:latin typeface="+mn-ea"/>
            </a:endParaRPr>
          </a:p>
        </p:txBody>
      </p:sp>
      <p:cxnSp>
        <p:nvCxnSpPr>
          <p:cNvPr id="208" name="Straight Connector 69"/>
          <p:cNvCxnSpPr/>
          <p:nvPr/>
        </p:nvCxnSpPr>
        <p:spPr>
          <a:xfrm>
            <a:off x="3847154" y="3056383"/>
            <a:ext cx="0" cy="617434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209" name="Group 72"/>
          <p:cNvGrpSpPr/>
          <p:nvPr/>
        </p:nvGrpSpPr>
        <p:grpSpPr>
          <a:xfrm>
            <a:off x="2506370" y="2040928"/>
            <a:ext cx="543927" cy="770131"/>
            <a:chOff x="6626225" y="441325"/>
            <a:chExt cx="889001" cy="1266826"/>
          </a:xfrm>
          <a:solidFill>
            <a:srgbClr val="0070C0"/>
          </a:solidFill>
        </p:grpSpPr>
        <p:sp>
          <p:nvSpPr>
            <p:cNvPr id="210" name="Freeform 50"/>
            <p:cNvSpPr/>
            <p:nvPr/>
          </p:nvSpPr>
          <p:spPr bwMode="auto">
            <a:xfrm>
              <a:off x="6626225" y="1147763"/>
              <a:ext cx="395288" cy="560388"/>
            </a:xfrm>
            <a:custGeom>
              <a:avLst/>
              <a:gdLst>
                <a:gd name="T0" fmla="*/ 7 w 104"/>
                <a:gd name="T1" fmla="*/ 122 h 148"/>
                <a:gd name="T2" fmla="*/ 7 w 104"/>
                <a:gd name="T3" fmla="*/ 123 h 148"/>
                <a:gd name="T4" fmla="*/ 7 w 104"/>
                <a:gd name="T5" fmla="*/ 128 h 148"/>
                <a:gd name="T6" fmla="*/ 0 w 104"/>
                <a:gd name="T7" fmla="*/ 138 h 148"/>
                <a:gd name="T8" fmla="*/ 10 w 104"/>
                <a:gd name="T9" fmla="*/ 148 h 148"/>
                <a:gd name="T10" fmla="*/ 20 w 104"/>
                <a:gd name="T11" fmla="*/ 138 h 148"/>
                <a:gd name="T12" fmla="*/ 14 w 104"/>
                <a:gd name="T13" fmla="*/ 129 h 148"/>
                <a:gd name="T14" fmla="*/ 14 w 104"/>
                <a:gd name="T15" fmla="*/ 125 h 148"/>
                <a:gd name="T16" fmla="*/ 46 w 104"/>
                <a:gd name="T17" fmla="*/ 114 h 148"/>
                <a:gd name="T18" fmla="*/ 48 w 104"/>
                <a:gd name="T19" fmla="*/ 128 h 148"/>
                <a:gd name="T20" fmla="*/ 41 w 104"/>
                <a:gd name="T21" fmla="*/ 138 h 148"/>
                <a:gd name="T22" fmla="*/ 51 w 104"/>
                <a:gd name="T23" fmla="*/ 148 h 148"/>
                <a:gd name="T24" fmla="*/ 61 w 104"/>
                <a:gd name="T25" fmla="*/ 138 h 148"/>
                <a:gd name="T26" fmla="*/ 56 w 104"/>
                <a:gd name="T27" fmla="*/ 129 h 148"/>
                <a:gd name="T28" fmla="*/ 57 w 104"/>
                <a:gd name="T29" fmla="*/ 114 h 148"/>
                <a:gd name="T30" fmla="*/ 83 w 104"/>
                <a:gd name="T31" fmla="*/ 120 h 148"/>
                <a:gd name="T32" fmla="*/ 89 w 104"/>
                <a:gd name="T33" fmla="*/ 124 h 148"/>
                <a:gd name="T34" fmla="*/ 89 w 104"/>
                <a:gd name="T35" fmla="*/ 125 h 148"/>
                <a:gd name="T36" fmla="*/ 89 w 104"/>
                <a:gd name="T37" fmla="*/ 129 h 148"/>
                <a:gd name="T38" fmla="*/ 83 w 104"/>
                <a:gd name="T39" fmla="*/ 138 h 148"/>
                <a:gd name="T40" fmla="*/ 93 w 104"/>
                <a:gd name="T41" fmla="*/ 148 h 148"/>
                <a:gd name="T42" fmla="*/ 104 w 104"/>
                <a:gd name="T43" fmla="*/ 138 h 148"/>
                <a:gd name="T44" fmla="*/ 97 w 104"/>
                <a:gd name="T45" fmla="*/ 128 h 148"/>
                <a:gd name="T46" fmla="*/ 97 w 104"/>
                <a:gd name="T47" fmla="*/ 123 h 148"/>
                <a:gd name="T48" fmla="*/ 96 w 104"/>
                <a:gd name="T49" fmla="*/ 122 h 148"/>
                <a:gd name="T50" fmla="*/ 58 w 104"/>
                <a:gd name="T51" fmla="*/ 107 h 148"/>
                <a:gd name="T52" fmla="*/ 60 w 104"/>
                <a:gd name="T53" fmla="*/ 92 h 148"/>
                <a:gd name="T54" fmla="*/ 88 w 104"/>
                <a:gd name="T55" fmla="*/ 92 h 148"/>
                <a:gd name="T56" fmla="*/ 98 w 104"/>
                <a:gd name="T57" fmla="*/ 83 h 148"/>
                <a:gd name="T58" fmla="*/ 88 w 104"/>
                <a:gd name="T59" fmla="*/ 73 h 148"/>
                <a:gd name="T60" fmla="*/ 24 w 104"/>
                <a:gd name="T61" fmla="*/ 73 h 148"/>
                <a:gd name="T62" fmla="*/ 20 w 104"/>
                <a:gd name="T63" fmla="*/ 9 h 148"/>
                <a:gd name="T64" fmla="*/ 10 w 104"/>
                <a:gd name="T65" fmla="*/ 0 h 148"/>
                <a:gd name="T66" fmla="*/ 1 w 104"/>
                <a:gd name="T67" fmla="*/ 10 h 148"/>
                <a:gd name="T68" fmla="*/ 1 w 104"/>
                <a:gd name="T69" fmla="*/ 10 h 148"/>
                <a:gd name="T70" fmla="*/ 6 w 104"/>
                <a:gd name="T71" fmla="*/ 83 h 148"/>
                <a:gd name="T72" fmla="*/ 15 w 104"/>
                <a:gd name="T73" fmla="*/ 92 h 148"/>
                <a:gd name="T74" fmla="*/ 44 w 104"/>
                <a:gd name="T75" fmla="*/ 92 h 148"/>
                <a:gd name="T76" fmla="*/ 46 w 104"/>
                <a:gd name="T77" fmla="*/ 107 h 148"/>
                <a:gd name="T78" fmla="*/ 7 w 104"/>
                <a:gd name="T79" fmla="*/ 1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8">
                  <a:moveTo>
                    <a:pt x="7" y="122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3" y="130"/>
                    <a:pt x="0" y="133"/>
                    <a:pt x="0" y="138"/>
                  </a:cubicBezTo>
                  <a:cubicBezTo>
                    <a:pt x="0" y="144"/>
                    <a:pt x="4" y="148"/>
                    <a:pt x="10" y="148"/>
                  </a:cubicBezTo>
                  <a:cubicBezTo>
                    <a:pt x="15" y="148"/>
                    <a:pt x="20" y="144"/>
                    <a:pt x="20" y="138"/>
                  </a:cubicBezTo>
                  <a:cubicBezTo>
                    <a:pt x="20" y="134"/>
                    <a:pt x="18" y="130"/>
                    <a:pt x="14" y="129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6" y="123"/>
                    <a:pt x="24" y="116"/>
                    <a:pt x="46" y="114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4" y="130"/>
                    <a:pt x="41" y="134"/>
                    <a:pt x="41" y="138"/>
                  </a:cubicBezTo>
                  <a:cubicBezTo>
                    <a:pt x="41" y="144"/>
                    <a:pt x="46" y="148"/>
                    <a:pt x="51" y="148"/>
                  </a:cubicBezTo>
                  <a:cubicBezTo>
                    <a:pt x="57" y="148"/>
                    <a:pt x="61" y="144"/>
                    <a:pt x="61" y="138"/>
                  </a:cubicBezTo>
                  <a:cubicBezTo>
                    <a:pt x="61" y="134"/>
                    <a:pt x="59" y="131"/>
                    <a:pt x="56" y="12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70" y="115"/>
                    <a:pt x="78" y="118"/>
                    <a:pt x="83" y="120"/>
                  </a:cubicBezTo>
                  <a:cubicBezTo>
                    <a:pt x="86" y="122"/>
                    <a:pt x="88" y="123"/>
                    <a:pt x="89" y="124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0"/>
                    <a:pt x="83" y="134"/>
                    <a:pt x="83" y="138"/>
                  </a:cubicBezTo>
                  <a:cubicBezTo>
                    <a:pt x="83" y="144"/>
                    <a:pt x="88" y="148"/>
                    <a:pt x="93" y="148"/>
                  </a:cubicBezTo>
                  <a:cubicBezTo>
                    <a:pt x="99" y="148"/>
                    <a:pt x="104" y="144"/>
                    <a:pt x="104" y="138"/>
                  </a:cubicBezTo>
                  <a:cubicBezTo>
                    <a:pt x="104" y="134"/>
                    <a:pt x="101" y="130"/>
                    <a:pt x="97" y="12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21"/>
                    <a:pt x="88" y="108"/>
                    <a:pt x="58" y="10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4" y="92"/>
                    <a:pt x="98" y="88"/>
                    <a:pt x="98" y="83"/>
                  </a:cubicBezTo>
                  <a:cubicBezTo>
                    <a:pt x="98" y="77"/>
                    <a:pt x="94" y="73"/>
                    <a:pt x="88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1" y="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8"/>
                    <a:pt x="10" y="92"/>
                    <a:pt x="15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6" y="108"/>
                    <a:pt x="8" y="121"/>
                    <a:pt x="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1" name="Oval 51"/>
            <p:cNvSpPr>
              <a:spLocks noChangeArrowheads="1"/>
            </p:cNvSpPr>
            <p:nvPr/>
          </p:nvSpPr>
          <p:spPr bwMode="auto">
            <a:xfrm>
              <a:off x="6786563" y="7096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6786563" y="966788"/>
              <a:ext cx="425450" cy="155575"/>
            </a:xfrm>
            <a:custGeom>
              <a:avLst/>
              <a:gdLst>
                <a:gd name="T0" fmla="*/ 29 w 112"/>
                <a:gd name="T1" fmla="*/ 10 h 41"/>
                <a:gd name="T2" fmla="*/ 20 w 112"/>
                <a:gd name="T3" fmla="*/ 6 h 41"/>
                <a:gd name="T4" fmla="*/ 18 w 112"/>
                <a:gd name="T5" fmla="*/ 4 h 41"/>
                <a:gd name="T6" fmla="*/ 18 w 112"/>
                <a:gd name="T7" fmla="*/ 4 h 41"/>
                <a:gd name="T8" fmla="*/ 18 w 112"/>
                <a:gd name="T9" fmla="*/ 4 h 41"/>
                <a:gd name="T10" fmla="*/ 4 w 112"/>
                <a:gd name="T11" fmla="*/ 5 h 41"/>
                <a:gd name="T12" fmla="*/ 5 w 112"/>
                <a:gd name="T13" fmla="*/ 19 h 41"/>
                <a:gd name="T14" fmla="*/ 5 w 112"/>
                <a:gd name="T15" fmla="*/ 19 h 41"/>
                <a:gd name="T16" fmla="*/ 21 w 112"/>
                <a:gd name="T17" fmla="*/ 29 h 41"/>
                <a:gd name="T18" fmla="*/ 21 w 112"/>
                <a:gd name="T19" fmla="*/ 29 h 41"/>
                <a:gd name="T20" fmla="*/ 103 w 112"/>
                <a:gd name="T21" fmla="*/ 35 h 41"/>
                <a:gd name="T22" fmla="*/ 112 w 112"/>
                <a:gd name="T23" fmla="*/ 24 h 41"/>
                <a:gd name="T24" fmla="*/ 100 w 112"/>
                <a:gd name="T25" fmla="*/ 16 h 41"/>
                <a:gd name="T26" fmla="*/ 29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29" y="10"/>
                  </a:moveTo>
                  <a:cubicBezTo>
                    <a:pt x="25" y="8"/>
                    <a:pt x="22" y="7"/>
                    <a:pt x="20" y="6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10" y="24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37" y="35"/>
                    <a:pt x="63" y="41"/>
                    <a:pt x="103" y="35"/>
                  </a:cubicBezTo>
                  <a:cubicBezTo>
                    <a:pt x="109" y="35"/>
                    <a:pt x="112" y="30"/>
                    <a:pt x="112" y="24"/>
                  </a:cubicBezTo>
                  <a:cubicBezTo>
                    <a:pt x="111" y="19"/>
                    <a:pt x="106" y="15"/>
                    <a:pt x="100" y="16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6926263" y="1103313"/>
              <a:ext cx="57150" cy="109538"/>
            </a:xfrm>
            <a:custGeom>
              <a:avLst/>
              <a:gdLst>
                <a:gd name="T0" fmla="*/ 3 w 15"/>
                <a:gd name="T1" fmla="*/ 17 h 29"/>
                <a:gd name="T2" fmla="*/ 11 w 15"/>
                <a:gd name="T3" fmla="*/ 29 h 29"/>
                <a:gd name="T4" fmla="*/ 15 w 15"/>
                <a:gd name="T5" fmla="*/ 14 h 29"/>
                <a:gd name="T6" fmla="*/ 10 w 15"/>
                <a:gd name="T7" fmla="*/ 2 h 29"/>
                <a:gd name="T8" fmla="*/ 0 w 15"/>
                <a:gd name="T9" fmla="*/ 0 h 29"/>
                <a:gd name="T10" fmla="*/ 3 w 15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9">
                  <a:moveTo>
                    <a:pt x="3" y="17"/>
                  </a:moveTo>
                  <a:cubicBezTo>
                    <a:pt x="6" y="21"/>
                    <a:pt x="8" y="25"/>
                    <a:pt x="11" y="29"/>
                  </a:cubicBezTo>
                  <a:cubicBezTo>
                    <a:pt x="12" y="24"/>
                    <a:pt x="14" y="19"/>
                    <a:pt x="15" y="14"/>
                  </a:cubicBezTo>
                  <a:cubicBezTo>
                    <a:pt x="13" y="11"/>
                    <a:pt x="12" y="6"/>
                    <a:pt x="10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5"/>
                    <a:pt x="2" y="11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6718300" y="914400"/>
              <a:ext cx="485775" cy="758825"/>
            </a:xfrm>
            <a:custGeom>
              <a:avLst/>
              <a:gdLst>
                <a:gd name="T0" fmla="*/ 115 w 128"/>
                <a:gd name="T1" fmla="*/ 111 h 201"/>
                <a:gd name="T2" fmla="*/ 100 w 128"/>
                <a:gd name="T3" fmla="*/ 98 h 201"/>
                <a:gd name="T4" fmla="*/ 58 w 128"/>
                <a:gd name="T5" fmla="*/ 98 h 201"/>
                <a:gd name="T6" fmla="*/ 57 w 128"/>
                <a:gd name="T7" fmla="*/ 91 h 201"/>
                <a:gd name="T8" fmla="*/ 52 w 128"/>
                <a:gd name="T9" fmla="*/ 49 h 201"/>
                <a:gd name="T10" fmla="*/ 38 w 128"/>
                <a:gd name="T11" fmla="*/ 44 h 201"/>
                <a:gd name="T12" fmla="*/ 21 w 128"/>
                <a:gd name="T13" fmla="*/ 34 h 201"/>
                <a:gd name="T14" fmla="*/ 20 w 128"/>
                <a:gd name="T15" fmla="*/ 18 h 201"/>
                <a:gd name="T16" fmla="*/ 29 w 128"/>
                <a:gd name="T17" fmla="*/ 14 h 201"/>
                <a:gd name="T18" fmla="*/ 37 w 128"/>
                <a:gd name="T19" fmla="*/ 17 h 201"/>
                <a:gd name="T20" fmla="*/ 39 w 128"/>
                <a:gd name="T21" fmla="*/ 18 h 201"/>
                <a:gd name="T22" fmla="*/ 48 w 128"/>
                <a:gd name="T23" fmla="*/ 22 h 201"/>
                <a:gd name="T24" fmla="*/ 52 w 128"/>
                <a:gd name="T25" fmla="*/ 24 h 201"/>
                <a:gd name="T26" fmla="*/ 48 w 128"/>
                <a:gd name="T27" fmla="*/ 15 h 201"/>
                <a:gd name="T28" fmla="*/ 41 w 128"/>
                <a:gd name="T29" fmla="*/ 8 h 201"/>
                <a:gd name="T30" fmla="*/ 40 w 128"/>
                <a:gd name="T31" fmla="*/ 7 h 201"/>
                <a:gd name="T32" fmla="*/ 35 w 128"/>
                <a:gd name="T33" fmla="*/ 4 h 201"/>
                <a:gd name="T34" fmla="*/ 3 w 128"/>
                <a:gd name="T35" fmla="*/ 31 h 201"/>
                <a:gd name="T36" fmla="*/ 9 w 128"/>
                <a:gd name="T37" fmla="*/ 106 h 201"/>
                <a:gd name="T38" fmla="*/ 34 w 128"/>
                <a:gd name="T39" fmla="*/ 129 h 201"/>
                <a:gd name="T40" fmla="*/ 34 w 128"/>
                <a:gd name="T41" fmla="*/ 129 h 201"/>
                <a:gd name="T42" fmla="*/ 37 w 128"/>
                <a:gd name="T43" fmla="*/ 129 h 201"/>
                <a:gd name="T44" fmla="*/ 87 w 128"/>
                <a:gd name="T45" fmla="*/ 129 h 201"/>
                <a:gd name="T46" fmla="*/ 96 w 128"/>
                <a:gd name="T47" fmla="*/ 188 h 201"/>
                <a:gd name="T48" fmla="*/ 111 w 128"/>
                <a:gd name="T49" fmla="*/ 201 h 201"/>
                <a:gd name="T50" fmla="*/ 114 w 128"/>
                <a:gd name="T51" fmla="*/ 201 h 201"/>
                <a:gd name="T52" fmla="*/ 127 w 128"/>
                <a:gd name="T53" fmla="*/ 183 h 201"/>
                <a:gd name="T54" fmla="*/ 115 w 128"/>
                <a:gd name="T55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1">
                  <a:moveTo>
                    <a:pt x="115" y="111"/>
                  </a:moveTo>
                  <a:cubicBezTo>
                    <a:pt x="114" y="104"/>
                    <a:pt x="108" y="98"/>
                    <a:pt x="100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6"/>
                    <a:pt x="58" y="93"/>
                    <a:pt x="57" y="91"/>
                  </a:cubicBezTo>
                  <a:cubicBezTo>
                    <a:pt x="53" y="78"/>
                    <a:pt x="51" y="63"/>
                    <a:pt x="52" y="49"/>
                  </a:cubicBezTo>
                  <a:cubicBezTo>
                    <a:pt x="46" y="47"/>
                    <a:pt x="42" y="46"/>
                    <a:pt x="38" y="44"/>
                  </a:cubicBezTo>
                  <a:cubicBezTo>
                    <a:pt x="28" y="40"/>
                    <a:pt x="22" y="35"/>
                    <a:pt x="21" y="34"/>
                  </a:cubicBezTo>
                  <a:cubicBezTo>
                    <a:pt x="16" y="30"/>
                    <a:pt x="16" y="22"/>
                    <a:pt x="20" y="18"/>
                  </a:cubicBezTo>
                  <a:cubicBezTo>
                    <a:pt x="22" y="15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7"/>
                    <a:pt x="38" y="17"/>
                    <a:pt x="39" y="18"/>
                  </a:cubicBezTo>
                  <a:cubicBezTo>
                    <a:pt x="41" y="19"/>
                    <a:pt x="44" y="21"/>
                    <a:pt x="48" y="22"/>
                  </a:cubicBezTo>
                  <a:cubicBezTo>
                    <a:pt x="49" y="23"/>
                    <a:pt x="51" y="24"/>
                    <a:pt x="52" y="24"/>
                  </a:cubicBezTo>
                  <a:cubicBezTo>
                    <a:pt x="51" y="20"/>
                    <a:pt x="50" y="18"/>
                    <a:pt x="48" y="15"/>
                  </a:cubicBezTo>
                  <a:cubicBezTo>
                    <a:pt x="48" y="15"/>
                    <a:pt x="43" y="9"/>
                    <a:pt x="41" y="8"/>
                  </a:cubicBezTo>
                  <a:cubicBezTo>
                    <a:pt x="41" y="8"/>
                    <a:pt x="40" y="7"/>
                    <a:pt x="40" y="7"/>
                  </a:cubicBezTo>
                  <a:cubicBezTo>
                    <a:pt x="38" y="6"/>
                    <a:pt x="36" y="5"/>
                    <a:pt x="35" y="4"/>
                  </a:cubicBezTo>
                  <a:cubicBezTo>
                    <a:pt x="22" y="0"/>
                    <a:pt x="6" y="11"/>
                    <a:pt x="3" y="31"/>
                  </a:cubicBezTo>
                  <a:cubicBezTo>
                    <a:pt x="0" y="56"/>
                    <a:pt x="2" y="82"/>
                    <a:pt x="9" y="106"/>
                  </a:cubicBezTo>
                  <a:cubicBezTo>
                    <a:pt x="13" y="119"/>
                    <a:pt x="2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29"/>
                    <a:pt x="36" y="129"/>
                    <a:pt x="3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7" y="196"/>
                    <a:pt x="104" y="201"/>
                    <a:pt x="111" y="201"/>
                  </a:cubicBezTo>
                  <a:cubicBezTo>
                    <a:pt x="112" y="201"/>
                    <a:pt x="113" y="201"/>
                    <a:pt x="114" y="201"/>
                  </a:cubicBezTo>
                  <a:cubicBezTo>
                    <a:pt x="122" y="200"/>
                    <a:pt x="128" y="192"/>
                    <a:pt x="127" y="183"/>
                  </a:cubicBezTo>
                  <a:lnTo>
                    <a:pt x="11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919913" y="966788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4 h 17"/>
                <a:gd name="T4" fmla="*/ 67 w 78"/>
                <a:gd name="T5" fmla="*/ 14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2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6" y="16"/>
                    <a:pt x="55" y="15"/>
                    <a:pt x="65" y="14"/>
                  </a:cubicBezTo>
                  <a:cubicBezTo>
                    <a:pt x="66" y="14"/>
                    <a:pt x="66" y="14"/>
                    <a:pt x="67" y="14"/>
                  </a:cubicBezTo>
                  <a:cubicBezTo>
                    <a:pt x="70" y="14"/>
                    <a:pt x="73" y="15"/>
                    <a:pt x="75" y="17"/>
                  </a:cubicBezTo>
                  <a:cubicBezTo>
                    <a:pt x="77" y="15"/>
                    <a:pt x="78" y="11"/>
                    <a:pt x="77" y="8"/>
                  </a:cubicBezTo>
                  <a:cubicBezTo>
                    <a:pt x="75" y="3"/>
                    <a:pt x="69" y="0"/>
                    <a:pt x="64" y="2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6" name="Freeform 56"/>
            <p:cNvSpPr>
              <a:spLocks noEditPoints="1"/>
            </p:cNvSpPr>
            <p:nvPr/>
          </p:nvSpPr>
          <p:spPr bwMode="auto">
            <a:xfrm>
              <a:off x="6991350" y="441325"/>
              <a:ext cx="403225" cy="350838"/>
            </a:xfrm>
            <a:custGeom>
              <a:avLst/>
              <a:gdLst>
                <a:gd name="T0" fmla="*/ 21 w 106"/>
                <a:gd name="T1" fmla="*/ 93 h 93"/>
                <a:gd name="T2" fmla="*/ 20 w 106"/>
                <a:gd name="T3" fmla="*/ 91 h 93"/>
                <a:gd name="T4" fmla="*/ 20 w 106"/>
                <a:gd name="T5" fmla="*/ 91 h 93"/>
                <a:gd name="T6" fmla="*/ 20 w 106"/>
                <a:gd name="T7" fmla="*/ 91 h 93"/>
                <a:gd name="T8" fmla="*/ 20 w 106"/>
                <a:gd name="T9" fmla="*/ 77 h 93"/>
                <a:gd name="T10" fmla="*/ 19 w 106"/>
                <a:gd name="T11" fmla="*/ 77 h 93"/>
                <a:gd name="T12" fmla="*/ 0 w 106"/>
                <a:gd name="T13" fmla="*/ 43 h 93"/>
                <a:gd name="T14" fmla="*/ 56 w 106"/>
                <a:gd name="T15" fmla="*/ 1 h 93"/>
                <a:gd name="T16" fmla="*/ 105 w 106"/>
                <a:gd name="T17" fmla="*/ 45 h 93"/>
                <a:gd name="T18" fmla="*/ 55 w 106"/>
                <a:gd name="T19" fmla="*/ 88 h 93"/>
                <a:gd name="T20" fmla="*/ 37 w 106"/>
                <a:gd name="T21" fmla="*/ 85 h 93"/>
                <a:gd name="T22" fmla="*/ 37 w 106"/>
                <a:gd name="T23" fmla="*/ 85 h 93"/>
                <a:gd name="T24" fmla="*/ 22 w 106"/>
                <a:gd name="T25" fmla="*/ 93 h 93"/>
                <a:gd name="T26" fmla="*/ 22 w 106"/>
                <a:gd name="T27" fmla="*/ 93 h 93"/>
                <a:gd name="T28" fmla="*/ 21 w 106"/>
                <a:gd name="T29" fmla="*/ 93 h 93"/>
                <a:gd name="T30" fmla="*/ 56 w 106"/>
                <a:gd name="T31" fmla="*/ 5 h 93"/>
                <a:gd name="T32" fmla="*/ 4 w 106"/>
                <a:gd name="T33" fmla="*/ 43 h 93"/>
                <a:gd name="T34" fmla="*/ 23 w 106"/>
                <a:gd name="T35" fmla="*/ 75 h 93"/>
                <a:gd name="T36" fmla="*/ 24 w 106"/>
                <a:gd name="T37" fmla="*/ 76 h 93"/>
                <a:gd name="T38" fmla="*/ 23 w 106"/>
                <a:gd name="T39" fmla="*/ 88 h 93"/>
                <a:gd name="T40" fmla="*/ 35 w 106"/>
                <a:gd name="T41" fmla="*/ 81 h 93"/>
                <a:gd name="T42" fmla="*/ 36 w 106"/>
                <a:gd name="T43" fmla="*/ 81 h 93"/>
                <a:gd name="T44" fmla="*/ 37 w 106"/>
                <a:gd name="T45" fmla="*/ 81 h 93"/>
                <a:gd name="T46" fmla="*/ 55 w 106"/>
                <a:gd name="T47" fmla="*/ 84 h 93"/>
                <a:gd name="T48" fmla="*/ 102 w 106"/>
                <a:gd name="T49" fmla="*/ 45 h 93"/>
                <a:gd name="T50" fmla="*/ 56 w 106"/>
                <a:gd name="T5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93">
                  <a:moveTo>
                    <a:pt x="21" y="93"/>
                  </a:moveTo>
                  <a:cubicBezTo>
                    <a:pt x="20" y="93"/>
                    <a:pt x="20" y="92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" y="68"/>
                    <a:pt x="0" y="56"/>
                    <a:pt x="0" y="43"/>
                  </a:cubicBezTo>
                  <a:cubicBezTo>
                    <a:pt x="1" y="19"/>
                    <a:pt x="25" y="0"/>
                    <a:pt x="56" y="1"/>
                  </a:cubicBezTo>
                  <a:cubicBezTo>
                    <a:pt x="85" y="1"/>
                    <a:pt x="106" y="20"/>
                    <a:pt x="105" y="45"/>
                  </a:cubicBezTo>
                  <a:cubicBezTo>
                    <a:pt x="105" y="71"/>
                    <a:pt x="84" y="88"/>
                    <a:pt x="55" y="88"/>
                  </a:cubicBezTo>
                  <a:cubicBezTo>
                    <a:pt x="49" y="88"/>
                    <a:pt x="43" y="87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lnTo>
                    <a:pt x="21" y="93"/>
                  </a:lnTo>
                  <a:close/>
                  <a:moveTo>
                    <a:pt x="56" y="5"/>
                  </a:moveTo>
                  <a:cubicBezTo>
                    <a:pt x="28" y="4"/>
                    <a:pt x="4" y="22"/>
                    <a:pt x="4" y="43"/>
                  </a:cubicBezTo>
                  <a:cubicBezTo>
                    <a:pt x="4" y="56"/>
                    <a:pt x="11" y="67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43" y="83"/>
                    <a:pt x="49" y="84"/>
                    <a:pt x="55" y="84"/>
                  </a:cubicBezTo>
                  <a:cubicBezTo>
                    <a:pt x="82" y="84"/>
                    <a:pt x="101" y="68"/>
                    <a:pt x="102" y="45"/>
                  </a:cubicBezTo>
                  <a:cubicBezTo>
                    <a:pt x="102" y="22"/>
                    <a:pt x="83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7" name="Rectangle 57"/>
            <p:cNvSpPr>
              <a:spLocks noChangeArrowheads="1"/>
            </p:cNvSpPr>
            <p:nvPr/>
          </p:nvSpPr>
          <p:spPr bwMode="auto">
            <a:xfrm>
              <a:off x="7146925" y="1092200"/>
              <a:ext cx="1682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7329488" y="1344613"/>
              <a:ext cx="185738" cy="355600"/>
            </a:xfrm>
            <a:custGeom>
              <a:avLst/>
              <a:gdLst>
                <a:gd name="T0" fmla="*/ 5 w 49"/>
                <a:gd name="T1" fmla="*/ 94 h 94"/>
                <a:gd name="T2" fmla="*/ 44 w 49"/>
                <a:gd name="T3" fmla="*/ 94 h 94"/>
                <a:gd name="T4" fmla="*/ 49 w 49"/>
                <a:gd name="T5" fmla="*/ 84 h 94"/>
                <a:gd name="T6" fmla="*/ 49 w 49"/>
                <a:gd name="T7" fmla="*/ 12 h 94"/>
                <a:gd name="T8" fmla="*/ 37 w 49"/>
                <a:gd name="T9" fmla="*/ 0 h 94"/>
                <a:gd name="T10" fmla="*/ 12 w 49"/>
                <a:gd name="T11" fmla="*/ 0 h 94"/>
                <a:gd name="T12" fmla="*/ 0 w 49"/>
                <a:gd name="T13" fmla="*/ 12 h 94"/>
                <a:gd name="T14" fmla="*/ 0 w 49"/>
                <a:gd name="T15" fmla="*/ 84 h 94"/>
                <a:gd name="T16" fmla="*/ 5 w 49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94">
                  <a:moveTo>
                    <a:pt x="5" y="94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47" y="92"/>
                    <a:pt x="49" y="88"/>
                    <a:pt x="49" y="8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5"/>
                    <a:pt x="44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2" y="92"/>
                    <a:pt x="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7405688" y="758825"/>
              <a:ext cx="46038" cy="336550"/>
            </a:xfrm>
            <a:custGeom>
              <a:avLst/>
              <a:gdLst>
                <a:gd name="T0" fmla="*/ 0 w 29"/>
                <a:gd name="T1" fmla="*/ 0 h 212"/>
                <a:gd name="T2" fmla="*/ 0 w 29"/>
                <a:gd name="T3" fmla="*/ 167 h 212"/>
                <a:gd name="T4" fmla="*/ 14 w 29"/>
                <a:gd name="T5" fmla="*/ 167 h 212"/>
                <a:gd name="T6" fmla="*/ 14 w 29"/>
                <a:gd name="T7" fmla="*/ 212 h 212"/>
                <a:gd name="T8" fmla="*/ 29 w 29"/>
                <a:gd name="T9" fmla="*/ 212 h 212"/>
                <a:gd name="T10" fmla="*/ 29 w 29"/>
                <a:gd name="T11" fmla="*/ 167 h 212"/>
                <a:gd name="T12" fmla="*/ 29 w 29"/>
                <a:gd name="T13" fmla="*/ 121 h 212"/>
                <a:gd name="T14" fmla="*/ 29 w 29"/>
                <a:gd name="T15" fmla="*/ 0 h 212"/>
                <a:gd name="T16" fmla="*/ 0 w 29"/>
                <a:gd name="T1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2">
                  <a:moveTo>
                    <a:pt x="0" y="0"/>
                  </a:moveTo>
                  <a:lnTo>
                    <a:pt x="0" y="167"/>
                  </a:lnTo>
                  <a:lnTo>
                    <a:pt x="14" y="167"/>
                  </a:lnTo>
                  <a:lnTo>
                    <a:pt x="14" y="212"/>
                  </a:lnTo>
                  <a:lnTo>
                    <a:pt x="29" y="212"/>
                  </a:lnTo>
                  <a:lnTo>
                    <a:pt x="29" y="167"/>
                  </a:lnTo>
                  <a:lnTo>
                    <a:pt x="29" y="12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7375525" y="1092200"/>
              <a:ext cx="98425" cy="22225"/>
            </a:xfrm>
            <a:custGeom>
              <a:avLst/>
              <a:gdLst>
                <a:gd name="T0" fmla="*/ 26 w 26"/>
                <a:gd name="T1" fmla="*/ 3 h 6"/>
                <a:gd name="T2" fmla="*/ 23 w 26"/>
                <a:gd name="T3" fmla="*/ 6 h 6"/>
                <a:gd name="T4" fmla="*/ 3 w 26"/>
                <a:gd name="T5" fmla="*/ 6 h 6"/>
                <a:gd name="T6" fmla="*/ 0 w 26"/>
                <a:gd name="T7" fmla="*/ 3 h 6"/>
                <a:gd name="T8" fmla="*/ 0 w 26"/>
                <a:gd name="T9" fmla="*/ 3 h 6"/>
                <a:gd name="T10" fmla="*/ 3 w 26"/>
                <a:gd name="T11" fmla="*/ 0 h 6"/>
                <a:gd name="T12" fmla="*/ 23 w 26"/>
                <a:gd name="T13" fmla="*/ 0 h 6"/>
                <a:gd name="T14" fmla="*/ 26 w 2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">
                  <a:moveTo>
                    <a:pt x="26" y="3"/>
                  </a:moveTo>
                  <a:cubicBezTo>
                    <a:pt x="26" y="5"/>
                    <a:pt x="24" y="6"/>
                    <a:pt x="2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1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1" name="Freeform 62"/>
            <p:cNvSpPr>
              <a:spLocks noEditPoints="1"/>
            </p:cNvSpPr>
            <p:nvPr/>
          </p:nvSpPr>
          <p:spPr bwMode="auto">
            <a:xfrm>
              <a:off x="7067550" y="554038"/>
              <a:ext cx="147638" cy="152400"/>
            </a:xfrm>
            <a:custGeom>
              <a:avLst/>
              <a:gdLst>
                <a:gd name="T0" fmla="*/ 22 w 39"/>
                <a:gd name="T1" fmla="*/ 4 h 40"/>
                <a:gd name="T2" fmla="*/ 27 w 39"/>
                <a:gd name="T3" fmla="*/ 8 h 40"/>
                <a:gd name="T4" fmla="*/ 29 w 39"/>
                <a:gd name="T5" fmla="*/ 7 h 40"/>
                <a:gd name="T6" fmla="*/ 32 w 39"/>
                <a:gd name="T7" fmla="*/ 9 h 40"/>
                <a:gd name="T8" fmla="*/ 31 w 39"/>
                <a:gd name="T9" fmla="*/ 12 h 40"/>
                <a:gd name="T10" fmla="*/ 35 w 39"/>
                <a:gd name="T11" fmla="*/ 17 h 40"/>
                <a:gd name="T12" fmla="*/ 36 w 39"/>
                <a:gd name="T13" fmla="*/ 21 h 40"/>
                <a:gd name="T14" fmla="*/ 33 w 39"/>
                <a:gd name="T15" fmla="*/ 23 h 40"/>
                <a:gd name="T16" fmla="*/ 32 w 39"/>
                <a:gd name="T17" fmla="*/ 29 h 40"/>
                <a:gd name="T18" fmla="*/ 30 w 39"/>
                <a:gd name="T19" fmla="*/ 33 h 40"/>
                <a:gd name="T20" fmla="*/ 28 w 39"/>
                <a:gd name="T21" fmla="*/ 33 h 40"/>
                <a:gd name="T22" fmla="*/ 22 w 39"/>
                <a:gd name="T23" fmla="*/ 34 h 40"/>
                <a:gd name="T24" fmla="*/ 21 w 39"/>
                <a:gd name="T25" fmla="*/ 37 h 40"/>
                <a:gd name="T26" fmla="*/ 16 w 39"/>
                <a:gd name="T27" fmla="*/ 35 h 40"/>
                <a:gd name="T28" fmla="*/ 12 w 39"/>
                <a:gd name="T29" fmla="*/ 32 h 40"/>
                <a:gd name="T30" fmla="*/ 9 w 39"/>
                <a:gd name="T31" fmla="*/ 33 h 40"/>
                <a:gd name="T32" fmla="*/ 6 w 39"/>
                <a:gd name="T33" fmla="*/ 31 h 40"/>
                <a:gd name="T34" fmla="*/ 8 w 39"/>
                <a:gd name="T35" fmla="*/ 28 h 40"/>
                <a:gd name="T36" fmla="*/ 4 w 39"/>
                <a:gd name="T37" fmla="*/ 23 h 40"/>
                <a:gd name="T38" fmla="*/ 2 w 39"/>
                <a:gd name="T39" fmla="*/ 19 h 40"/>
                <a:gd name="T40" fmla="*/ 6 w 39"/>
                <a:gd name="T41" fmla="*/ 17 h 40"/>
                <a:gd name="T42" fmla="*/ 6 w 39"/>
                <a:gd name="T43" fmla="*/ 11 h 40"/>
                <a:gd name="T44" fmla="*/ 8 w 39"/>
                <a:gd name="T45" fmla="*/ 7 h 40"/>
                <a:gd name="T46" fmla="*/ 10 w 39"/>
                <a:gd name="T47" fmla="*/ 7 h 40"/>
                <a:gd name="T48" fmla="*/ 16 w 39"/>
                <a:gd name="T49" fmla="*/ 6 h 40"/>
                <a:gd name="T50" fmla="*/ 18 w 39"/>
                <a:gd name="T51" fmla="*/ 3 h 40"/>
                <a:gd name="T52" fmla="*/ 21 w 39"/>
                <a:gd name="T53" fmla="*/ 0 h 40"/>
                <a:gd name="T54" fmla="*/ 14 w 39"/>
                <a:gd name="T55" fmla="*/ 4 h 40"/>
                <a:gd name="T56" fmla="*/ 9 w 39"/>
                <a:gd name="T57" fmla="*/ 4 h 40"/>
                <a:gd name="T58" fmla="*/ 4 w 39"/>
                <a:gd name="T59" fmla="*/ 7 h 40"/>
                <a:gd name="T60" fmla="*/ 4 w 39"/>
                <a:gd name="T61" fmla="*/ 13 h 40"/>
                <a:gd name="T62" fmla="*/ 0 w 39"/>
                <a:gd name="T63" fmla="*/ 19 h 40"/>
                <a:gd name="T64" fmla="*/ 3 w 39"/>
                <a:gd name="T65" fmla="*/ 26 h 40"/>
                <a:gd name="T66" fmla="*/ 3 w 39"/>
                <a:gd name="T67" fmla="*/ 30 h 40"/>
                <a:gd name="T68" fmla="*/ 6 w 39"/>
                <a:gd name="T69" fmla="*/ 35 h 40"/>
                <a:gd name="T70" fmla="*/ 12 w 39"/>
                <a:gd name="T71" fmla="*/ 35 h 40"/>
                <a:gd name="T72" fmla="*/ 18 w 39"/>
                <a:gd name="T73" fmla="*/ 40 h 40"/>
                <a:gd name="T74" fmla="*/ 25 w 39"/>
                <a:gd name="T75" fmla="*/ 36 h 40"/>
                <a:gd name="T76" fmla="*/ 29 w 39"/>
                <a:gd name="T77" fmla="*/ 36 h 40"/>
                <a:gd name="T78" fmla="*/ 34 w 39"/>
                <a:gd name="T79" fmla="*/ 33 h 40"/>
                <a:gd name="T80" fmla="*/ 34 w 39"/>
                <a:gd name="T81" fmla="*/ 27 h 40"/>
                <a:gd name="T82" fmla="*/ 39 w 39"/>
                <a:gd name="T83" fmla="*/ 21 h 40"/>
                <a:gd name="T84" fmla="*/ 35 w 39"/>
                <a:gd name="T85" fmla="*/ 14 h 40"/>
                <a:gd name="T86" fmla="*/ 35 w 39"/>
                <a:gd name="T87" fmla="*/ 10 h 40"/>
                <a:gd name="T88" fmla="*/ 32 w 39"/>
                <a:gd name="T89" fmla="*/ 5 h 40"/>
                <a:gd name="T90" fmla="*/ 27 w 39"/>
                <a:gd name="T91" fmla="*/ 5 h 40"/>
                <a:gd name="T92" fmla="*/ 21 w 39"/>
                <a:gd name="T9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40">
                  <a:moveTo>
                    <a:pt x="21" y="3"/>
                  </a:moveTo>
                  <a:cubicBezTo>
                    <a:pt x="21" y="3"/>
                    <a:pt x="22" y="4"/>
                    <a:pt x="22" y="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4"/>
                    <a:pt x="33" y="15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4" y="33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1" y="37"/>
                    <a:pt x="2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6" y="36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3" y="33"/>
                    <a:pt x="12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7" y="14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5" y="7"/>
                    <a:pt x="16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3"/>
                    <a:pt x="4" y="14"/>
                    <a:pt x="3" y="14"/>
                  </a:cubicBezTo>
                  <a:cubicBezTo>
                    <a:pt x="1" y="15"/>
                    <a:pt x="0" y="16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9" y="36"/>
                  </a:cubicBezTo>
                  <a:cubicBezTo>
                    <a:pt x="10" y="36"/>
                    <a:pt x="11" y="36"/>
                    <a:pt x="12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8"/>
                    <a:pt x="16" y="40"/>
                    <a:pt x="1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38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6"/>
                    <a:pt x="28" y="36"/>
                    <a:pt x="29" y="36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5" y="29"/>
                    <a:pt x="35" y="28"/>
                    <a:pt x="34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7" y="25"/>
                    <a:pt x="39" y="23"/>
                    <a:pt x="39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6"/>
                    <a:pt x="37" y="15"/>
                    <a:pt x="35" y="14"/>
                  </a:cubicBezTo>
                  <a:cubicBezTo>
                    <a:pt x="35" y="14"/>
                    <a:pt x="35" y="13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63"/>
            <p:cNvSpPr>
              <a:spLocks noEditPoints="1"/>
            </p:cNvSpPr>
            <p:nvPr/>
          </p:nvSpPr>
          <p:spPr bwMode="auto">
            <a:xfrm>
              <a:off x="7105650" y="596900"/>
              <a:ext cx="68263" cy="66675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1 h 18"/>
                <a:gd name="T12" fmla="*/ 2 w 18"/>
                <a:gd name="T13" fmla="*/ 9 h 18"/>
                <a:gd name="T14" fmla="*/ 9 w 18"/>
                <a:gd name="T15" fmla="*/ 17 h 18"/>
                <a:gd name="T16" fmla="*/ 17 w 18"/>
                <a:gd name="T17" fmla="*/ 9 h 18"/>
                <a:gd name="T18" fmla="*/ 9 w 18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1"/>
                  </a:move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ubicBezTo>
                    <a:pt x="17" y="5"/>
                    <a:pt x="14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64"/>
            <p:cNvSpPr>
              <a:spLocks noEditPoints="1"/>
            </p:cNvSpPr>
            <p:nvPr/>
          </p:nvSpPr>
          <p:spPr bwMode="auto">
            <a:xfrm>
              <a:off x="7119938" y="611188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1 h 10"/>
                <a:gd name="T12" fmla="*/ 2 w 10"/>
                <a:gd name="T13" fmla="*/ 5 h 10"/>
                <a:gd name="T14" fmla="*/ 5 w 10"/>
                <a:gd name="T15" fmla="*/ 8 h 10"/>
                <a:gd name="T16" fmla="*/ 9 w 10"/>
                <a:gd name="T17" fmla="*/ 5 h 10"/>
                <a:gd name="T18" fmla="*/ 5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1"/>
                  </a:moveTo>
                  <a:cubicBezTo>
                    <a:pt x="3" y="1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65"/>
            <p:cNvSpPr>
              <a:spLocks noEditPoints="1"/>
            </p:cNvSpPr>
            <p:nvPr/>
          </p:nvSpPr>
          <p:spPr bwMode="auto">
            <a:xfrm>
              <a:off x="7215188" y="517525"/>
              <a:ext cx="122238" cy="115888"/>
            </a:xfrm>
            <a:custGeom>
              <a:avLst/>
              <a:gdLst>
                <a:gd name="T0" fmla="*/ 18 w 32"/>
                <a:gd name="T1" fmla="*/ 3 h 31"/>
                <a:gd name="T2" fmla="*/ 22 w 32"/>
                <a:gd name="T3" fmla="*/ 6 h 31"/>
                <a:gd name="T4" fmla="*/ 24 w 32"/>
                <a:gd name="T5" fmla="*/ 5 h 31"/>
                <a:gd name="T6" fmla="*/ 26 w 32"/>
                <a:gd name="T7" fmla="*/ 7 h 31"/>
                <a:gd name="T8" fmla="*/ 25 w 32"/>
                <a:gd name="T9" fmla="*/ 9 h 31"/>
                <a:gd name="T10" fmla="*/ 28 w 32"/>
                <a:gd name="T11" fmla="*/ 13 h 31"/>
                <a:gd name="T12" fmla="*/ 29 w 32"/>
                <a:gd name="T13" fmla="*/ 17 h 31"/>
                <a:gd name="T14" fmla="*/ 27 w 32"/>
                <a:gd name="T15" fmla="*/ 18 h 31"/>
                <a:gd name="T16" fmla="*/ 26 w 32"/>
                <a:gd name="T17" fmla="*/ 23 h 31"/>
                <a:gd name="T18" fmla="*/ 25 w 32"/>
                <a:gd name="T19" fmla="*/ 26 h 31"/>
                <a:gd name="T20" fmla="*/ 23 w 32"/>
                <a:gd name="T21" fmla="*/ 26 h 31"/>
                <a:gd name="T22" fmla="*/ 18 w 32"/>
                <a:gd name="T23" fmla="*/ 27 h 31"/>
                <a:gd name="T24" fmla="*/ 17 w 32"/>
                <a:gd name="T25" fmla="*/ 29 h 31"/>
                <a:gd name="T26" fmla="*/ 14 w 32"/>
                <a:gd name="T27" fmla="*/ 28 h 31"/>
                <a:gd name="T28" fmla="*/ 10 w 32"/>
                <a:gd name="T29" fmla="*/ 25 h 31"/>
                <a:gd name="T30" fmla="*/ 8 w 32"/>
                <a:gd name="T31" fmla="*/ 26 h 31"/>
                <a:gd name="T32" fmla="*/ 5 w 32"/>
                <a:gd name="T33" fmla="*/ 24 h 31"/>
                <a:gd name="T34" fmla="*/ 6 w 32"/>
                <a:gd name="T35" fmla="*/ 22 h 31"/>
                <a:gd name="T36" fmla="*/ 3 w 32"/>
                <a:gd name="T37" fmla="*/ 18 h 31"/>
                <a:gd name="T38" fmla="*/ 2 w 32"/>
                <a:gd name="T39" fmla="*/ 14 h 31"/>
                <a:gd name="T40" fmla="*/ 5 w 32"/>
                <a:gd name="T41" fmla="*/ 13 h 31"/>
                <a:gd name="T42" fmla="*/ 5 w 32"/>
                <a:gd name="T43" fmla="*/ 8 h 31"/>
                <a:gd name="T44" fmla="*/ 7 w 32"/>
                <a:gd name="T45" fmla="*/ 5 h 31"/>
                <a:gd name="T46" fmla="*/ 9 w 32"/>
                <a:gd name="T47" fmla="*/ 5 h 31"/>
                <a:gd name="T48" fmla="*/ 14 w 32"/>
                <a:gd name="T49" fmla="*/ 4 h 31"/>
                <a:gd name="T50" fmla="*/ 15 w 32"/>
                <a:gd name="T51" fmla="*/ 2 h 31"/>
                <a:gd name="T52" fmla="*/ 17 w 32"/>
                <a:gd name="T53" fmla="*/ 0 h 31"/>
                <a:gd name="T54" fmla="*/ 11 w 32"/>
                <a:gd name="T55" fmla="*/ 3 h 31"/>
                <a:gd name="T56" fmla="*/ 8 w 32"/>
                <a:gd name="T57" fmla="*/ 2 h 31"/>
                <a:gd name="T58" fmla="*/ 4 w 32"/>
                <a:gd name="T59" fmla="*/ 5 h 31"/>
                <a:gd name="T60" fmla="*/ 4 w 32"/>
                <a:gd name="T61" fmla="*/ 10 h 31"/>
                <a:gd name="T62" fmla="*/ 0 w 32"/>
                <a:gd name="T63" fmla="*/ 14 h 31"/>
                <a:gd name="T64" fmla="*/ 3 w 32"/>
                <a:gd name="T65" fmla="*/ 20 h 31"/>
                <a:gd name="T66" fmla="*/ 3 w 32"/>
                <a:gd name="T67" fmla="*/ 23 h 31"/>
                <a:gd name="T68" fmla="*/ 5 w 32"/>
                <a:gd name="T69" fmla="*/ 27 h 31"/>
                <a:gd name="T70" fmla="*/ 10 w 32"/>
                <a:gd name="T71" fmla="*/ 28 h 31"/>
                <a:gd name="T72" fmla="*/ 15 w 32"/>
                <a:gd name="T73" fmla="*/ 31 h 31"/>
                <a:gd name="T74" fmla="*/ 20 w 32"/>
                <a:gd name="T75" fmla="*/ 28 h 31"/>
                <a:gd name="T76" fmla="*/ 24 w 32"/>
                <a:gd name="T77" fmla="*/ 28 h 31"/>
                <a:gd name="T78" fmla="*/ 28 w 32"/>
                <a:gd name="T79" fmla="*/ 26 h 31"/>
                <a:gd name="T80" fmla="*/ 28 w 32"/>
                <a:gd name="T81" fmla="*/ 21 h 31"/>
                <a:gd name="T82" fmla="*/ 32 w 32"/>
                <a:gd name="T83" fmla="*/ 17 h 31"/>
                <a:gd name="T84" fmla="*/ 29 w 32"/>
                <a:gd name="T85" fmla="*/ 11 h 31"/>
                <a:gd name="T86" fmla="*/ 29 w 32"/>
                <a:gd name="T87" fmla="*/ 7 h 31"/>
                <a:gd name="T88" fmla="*/ 26 w 32"/>
                <a:gd name="T89" fmla="*/ 3 h 31"/>
                <a:gd name="T90" fmla="*/ 22 w 32"/>
                <a:gd name="T91" fmla="*/ 3 h 31"/>
                <a:gd name="T92" fmla="*/ 17 w 32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31">
                  <a:moveTo>
                    <a:pt x="17" y="2"/>
                  </a:moveTo>
                  <a:cubicBezTo>
                    <a:pt x="18" y="2"/>
                    <a:pt x="18" y="2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7" y="12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19" y="26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1" y="26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5" y="19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30"/>
                    <a:pt x="13" y="31"/>
                    <a:pt x="1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9" y="24"/>
                    <a:pt x="29" y="23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0"/>
                    <a:pt x="29" y="20"/>
                  </a:cubicBezTo>
                  <a:cubicBezTo>
                    <a:pt x="30" y="20"/>
                    <a:pt x="32" y="18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0" y="11"/>
                    <a:pt x="29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66"/>
            <p:cNvSpPr>
              <a:spLocks noEditPoints="1"/>
            </p:cNvSpPr>
            <p:nvPr/>
          </p:nvSpPr>
          <p:spPr bwMode="auto">
            <a:xfrm>
              <a:off x="7245350" y="547688"/>
              <a:ext cx="57150" cy="55563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8 w 15"/>
                <a:gd name="T11" fmla="*/ 1 h 15"/>
                <a:gd name="T12" fmla="*/ 2 w 15"/>
                <a:gd name="T13" fmla="*/ 7 h 15"/>
                <a:gd name="T14" fmla="*/ 8 w 15"/>
                <a:gd name="T15" fmla="*/ 14 h 15"/>
                <a:gd name="T16" fmla="*/ 14 w 15"/>
                <a:gd name="T17" fmla="*/ 7 h 15"/>
                <a:gd name="T18" fmla="*/ 8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1"/>
                  </a:moveTo>
                  <a:cubicBezTo>
                    <a:pt x="4" y="1"/>
                    <a:pt x="2" y="4"/>
                    <a:pt x="2" y="7"/>
                  </a:cubicBezTo>
                  <a:cubicBezTo>
                    <a:pt x="2" y="11"/>
                    <a:pt x="4" y="14"/>
                    <a:pt x="8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1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6" name="Freeform 67"/>
            <p:cNvSpPr>
              <a:spLocks noEditPoints="1"/>
            </p:cNvSpPr>
            <p:nvPr/>
          </p:nvSpPr>
          <p:spPr bwMode="auto">
            <a:xfrm>
              <a:off x="7261225" y="558800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2 h 8"/>
                <a:gd name="T12" fmla="*/ 1 w 8"/>
                <a:gd name="T13" fmla="*/ 4 h 8"/>
                <a:gd name="T14" fmla="*/ 4 w 8"/>
                <a:gd name="T15" fmla="*/ 7 h 8"/>
                <a:gd name="T16" fmla="*/ 7 w 8"/>
                <a:gd name="T17" fmla="*/ 4 h 8"/>
                <a:gd name="T18" fmla="*/ 4 w 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2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3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7" name="Freeform 58"/>
            <p:cNvSpPr/>
            <p:nvPr/>
          </p:nvSpPr>
          <p:spPr bwMode="auto">
            <a:xfrm>
              <a:off x="7056438" y="1133475"/>
              <a:ext cx="428625" cy="566738"/>
            </a:xfrm>
            <a:custGeom>
              <a:avLst/>
              <a:gdLst>
                <a:gd name="T0" fmla="*/ 71 w 113"/>
                <a:gd name="T1" fmla="*/ 150 h 150"/>
                <a:gd name="T2" fmla="*/ 68 w 113"/>
                <a:gd name="T3" fmla="*/ 140 h 150"/>
                <a:gd name="T4" fmla="*/ 68 w 113"/>
                <a:gd name="T5" fmla="*/ 68 h 150"/>
                <a:gd name="T6" fmla="*/ 84 w 113"/>
                <a:gd name="T7" fmla="*/ 52 h 150"/>
                <a:gd name="T8" fmla="*/ 113 w 113"/>
                <a:gd name="T9" fmla="*/ 52 h 150"/>
                <a:gd name="T10" fmla="*/ 113 w 113"/>
                <a:gd name="T11" fmla="*/ 0 h 150"/>
                <a:gd name="T12" fmla="*/ 6 w 113"/>
                <a:gd name="T13" fmla="*/ 0 h 150"/>
                <a:gd name="T14" fmla="*/ 0 w 113"/>
                <a:gd name="T15" fmla="*/ 6 h 150"/>
                <a:gd name="T16" fmla="*/ 0 w 113"/>
                <a:gd name="T17" fmla="*/ 7 h 150"/>
                <a:gd name="T18" fmla="*/ 6 w 113"/>
                <a:gd name="T19" fmla="*/ 13 h 150"/>
                <a:gd name="T20" fmla="*/ 48 w 113"/>
                <a:gd name="T21" fmla="*/ 13 h 150"/>
                <a:gd name="T22" fmla="*/ 48 w 113"/>
                <a:gd name="T23" fmla="*/ 150 h 150"/>
                <a:gd name="T24" fmla="*/ 71 w 113"/>
                <a:gd name="T2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50">
                  <a:moveTo>
                    <a:pt x="71" y="150"/>
                  </a:moveTo>
                  <a:cubicBezTo>
                    <a:pt x="69" y="147"/>
                    <a:pt x="68" y="144"/>
                    <a:pt x="68" y="14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9"/>
                    <a:pt x="75" y="52"/>
                    <a:pt x="8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lnTo>
                    <a:pt x="71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8" name="Group 110"/>
          <p:cNvGrpSpPr/>
          <p:nvPr/>
        </p:nvGrpSpPr>
        <p:grpSpPr>
          <a:xfrm>
            <a:off x="3384575" y="1199489"/>
            <a:ext cx="828396" cy="779670"/>
            <a:chOff x="4283880" y="1684166"/>
            <a:chExt cx="1121157" cy="1062012"/>
          </a:xfrm>
          <a:solidFill>
            <a:srgbClr val="0070C0"/>
          </a:solidFill>
        </p:grpSpPr>
        <p:sp>
          <p:nvSpPr>
            <p:cNvPr id="229" name="Freeform 71"/>
            <p:cNvSpPr/>
            <p:nvPr/>
          </p:nvSpPr>
          <p:spPr bwMode="auto">
            <a:xfrm>
              <a:off x="4590915" y="1684166"/>
              <a:ext cx="814122" cy="623639"/>
            </a:xfrm>
            <a:custGeom>
              <a:avLst/>
              <a:gdLst>
                <a:gd name="T0" fmla="*/ 8 w 723"/>
                <a:gd name="T1" fmla="*/ 48 h 554"/>
                <a:gd name="T2" fmla="*/ 715 w 723"/>
                <a:gd name="T3" fmla="*/ 48 h 554"/>
                <a:gd name="T4" fmla="*/ 715 w 723"/>
                <a:gd name="T5" fmla="*/ 508 h 554"/>
                <a:gd name="T6" fmla="*/ 8 w 723"/>
                <a:gd name="T7" fmla="*/ 508 h 554"/>
                <a:gd name="T8" fmla="*/ 8 w 723"/>
                <a:gd name="T9" fmla="*/ 408 h 554"/>
                <a:gd name="T10" fmla="*/ 0 w 723"/>
                <a:gd name="T11" fmla="*/ 411 h 554"/>
                <a:gd name="T12" fmla="*/ 0 w 723"/>
                <a:gd name="T13" fmla="*/ 511 h 554"/>
                <a:gd name="T14" fmla="*/ 0 w 723"/>
                <a:gd name="T15" fmla="*/ 517 h 554"/>
                <a:gd name="T16" fmla="*/ 0 w 723"/>
                <a:gd name="T17" fmla="*/ 554 h 554"/>
                <a:gd name="T18" fmla="*/ 723 w 723"/>
                <a:gd name="T19" fmla="*/ 554 h 554"/>
                <a:gd name="T20" fmla="*/ 723 w 723"/>
                <a:gd name="T21" fmla="*/ 517 h 554"/>
                <a:gd name="T22" fmla="*/ 723 w 723"/>
                <a:gd name="T23" fmla="*/ 512 h 554"/>
                <a:gd name="T24" fmla="*/ 723 w 723"/>
                <a:gd name="T25" fmla="*/ 511 h 554"/>
                <a:gd name="T26" fmla="*/ 723 w 723"/>
                <a:gd name="T27" fmla="*/ 43 h 554"/>
                <a:gd name="T28" fmla="*/ 723 w 723"/>
                <a:gd name="T29" fmla="*/ 39 h 554"/>
                <a:gd name="T30" fmla="*/ 723 w 723"/>
                <a:gd name="T31" fmla="*/ 0 h 554"/>
                <a:gd name="T32" fmla="*/ 0 w 723"/>
                <a:gd name="T33" fmla="*/ 0 h 554"/>
                <a:gd name="T34" fmla="*/ 0 w 723"/>
                <a:gd name="T35" fmla="*/ 39 h 554"/>
                <a:gd name="T36" fmla="*/ 0 w 723"/>
                <a:gd name="T37" fmla="*/ 43 h 554"/>
                <a:gd name="T38" fmla="*/ 0 w 723"/>
                <a:gd name="T39" fmla="*/ 343 h 554"/>
                <a:gd name="T40" fmla="*/ 8 w 723"/>
                <a:gd name="T41" fmla="*/ 340 h 554"/>
                <a:gd name="T42" fmla="*/ 8 w 723"/>
                <a:gd name="T43" fmla="*/ 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3" h="554">
                  <a:moveTo>
                    <a:pt x="8" y="48"/>
                  </a:moveTo>
                  <a:cubicBezTo>
                    <a:pt x="715" y="48"/>
                    <a:pt x="715" y="48"/>
                    <a:pt x="715" y="48"/>
                  </a:cubicBezTo>
                  <a:cubicBezTo>
                    <a:pt x="715" y="508"/>
                    <a:pt x="715" y="508"/>
                    <a:pt x="715" y="508"/>
                  </a:cubicBezTo>
                  <a:cubicBezTo>
                    <a:pt x="8" y="508"/>
                    <a:pt x="8" y="508"/>
                    <a:pt x="8" y="508"/>
                  </a:cubicBezTo>
                  <a:cubicBezTo>
                    <a:pt x="8" y="408"/>
                    <a:pt x="8" y="408"/>
                    <a:pt x="8" y="408"/>
                  </a:cubicBezTo>
                  <a:cubicBezTo>
                    <a:pt x="5" y="409"/>
                    <a:pt x="2" y="410"/>
                    <a:pt x="0" y="4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723" y="554"/>
                    <a:pt x="723" y="554"/>
                    <a:pt x="723" y="554"/>
                  </a:cubicBezTo>
                  <a:cubicBezTo>
                    <a:pt x="723" y="517"/>
                    <a:pt x="723" y="517"/>
                    <a:pt x="723" y="517"/>
                  </a:cubicBezTo>
                  <a:cubicBezTo>
                    <a:pt x="723" y="512"/>
                    <a:pt x="723" y="512"/>
                    <a:pt x="723" y="512"/>
                  </a:cubicBezTo>
                  <a:cubicBezTo>
                    <a:pt x="723" y="511"/>
                    <a:pt x="723" y="511"/>
                    <a:pt x="723" y="511"/>
                  </a:cubicBezTo>
                  <a:cubicBezTo>
                    <a:pt x="723" y="43"/>
                    <a:pt x="723" y="43"/>
                    <a:pt x="723" y="43"/>
                  </a:cubicBezTo>
                  <a:cubicBezTo>
                    <a:pt x="723" y="39"/>
                    <a:pt x="723" y="39"/>
                    <a:pt x="723" y="39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" y="342"/>
                    <a:pt x="5" y="341"/>
                    <a:pt x="8" y="340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0" name="Oval 72"/>
            <p:cNvSpPr>
              <a:spLocks noChangeArrowheads="1"/>
            </p:cNvSpPr>
            <p:nvPr/>
          </p:nvSpPr>
          <p:spPr bwMode="auto">
            <a:xfrm>
              <a:off x="4377817" y="1928577"/>
              <a:ext cx="150474" cy="152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1" name="Freeform 73"/>
            <p:cNvSpPr>
              <a:spLocks noEditPoints="1"/>
            </p:cNvSpPr>
            <p:nvPr/>
          </p:nvSpPr>
          <p:spPr bwMode="auto">
            <a:xfrm>
              <a:off x="4283880" y="1993811"/>
              <a:ext cx="518394" cy="752367"/>
            </a:xfrm>
            <a:custGeom>
              <a:avLst/>
              <a:gdLst>
                <a:gd name="T0" fmla="*/ 453 w 460"/>
                <a:gd name="T1" fmla="*/ 14 h 668"/>
                <a:gd name="T2" fmla="*/ 419 w 460"/>
                <a:gd name="T3" fmla="*/ 8 h 668"/>
                <a:gd name="T4" fmla="*/ 275 w 460"/>
                <a:gd name="T5" fmla="*/ 77 h 668"/>
                <a:gd name="T6" fmla="*/ 223 w 460"/>
                <a:gd name="T7" fmla="*/ 90 h 668"/>
                <a:gd name="T8" fmla="*/ 208 w 460"/>
                <a:gd name="T9" fmla="*/ 93 h 668"/>
                <a:gd name="T10" fmla="*/ 205 w 460"/>
                <a:gd name="T11" fmla="*/ 94 h 668"/>
                <a:gd name="T12" fmla="*/ 204 w 460"/>
                <a:gd name="T13" fmla="*/ 94 h 668"/>
                <a:gd name="T14" fmla="*/ 96 w 460"/>
                <a:gd name="T15" fmla="*/ 94 h 668"/>
                <a:gd name="T16" fmla="*/ 92 w 460"/>
                <a:gd name="T17" fmla="*/ 93 h 668"/>
                <a:gd name="T18" fmla="*/ 66 w 460"/>
                <a:gd name="T19" fmla="*/ 100 h 668"/>
                <a:gd name="T20" fmla="*/ 21 w 460"/>
                <a:gd name="T21" fmla="*/ 156 h 668"/>
                <a:gd name="T22" fmla="*/ 0 w 460"/>
                <a:gd name="T23" fmla="*/ 300 h 668"/>
                <a:gd name="T24" fmla="*/ 2 w 460"/>
                <a:gd name="T25" fmla="*/ 357 h 668"/>
                <a:gd name="T26" fmla="*/ 26 w 460"/>
                <a:gd name="T27" fmla="*/ 380 h 668"/>
                <a:gd name="T28" fmla="*/ 27 w 460"/>
                <a:gd name="T29" fmla="*/ 380 h 668"/>
                <a:gd name="T30" fmla="*/ 50 w 460"/>
                <a:gd name="T31" fmla="*/ 355 h 668"/>
                <a:gd name="T32" fmla="*/ 48 w 460"/>
                <a:gd name="T33" fmla="*/ 300 h 668"/>
                <a:gd name="T34" fmla="*/ 69 w 460"/>
                <a:gd name="T35" fmla="*/ 166 h 668"/>
                <a:gd name="T36" fmla="*/ 68 w 460"/>
                <a:gd name="T37" fmla="*/ 631 h 668"/>
                <a:gd name="T38" fmla="*/ 105 w 460"/>
                <a:gd name="T39" fmla="*/ 668 h 668"/>
                <a:gd name="T40" fmla="*/ 142 w 460"/>
                <a:gd name="T41" fmla="*/ 631 h 668"/>
                <a:gd name="T42" fmla="*/ 143 w 460"/>
                <a:gd name="T43" fmla="*/ 345 h 668"/>
                <a:gd name="T44" fmla="*/ 157 w 460"/>
                <a:gd name="T45" fmla="*/ 345 h 668"/>
                <a:gd name="T46" fmla="*/ 156 w 460"/>
                <a:gd name="T47" fmla="*/ 631 h 668"/>
                <a:gd name="T48" fmla="*/ 193 w 460"/>
                <a:gd name="T49" fmla="*/ 668 h 668"/>
                <a:gd name="T50" fmla="*/ 231 w 460"/>
                <a:gd name="T51" fmla="*/ 631 h 668"/>
                <a:gd name="T52" fmla="*/ 231 w 460"/>
                <a:gd name="T53" fmla="*/ 137 h 668"/>
                <a:gd name="T54" fmla="*/ 447 w 460"/>
                <a:gd name="T55" fmla="*/ 47 h 668"/>
                <a:gd name="T56" fmla="*/ 453 w 460"/>
                <a:gd name="T57" fmla="*/ 14 h 668"/>
                <a:gd name="T58" fmla="*/ 139 w 460"/>
                <a:gd name="T59" fmla="*/ 118 h 668"/>
                <a:gd name="T60" fmla="*/ 150 w 460"/>
                <a:gd name="T61" fmla="*/ 118 h 668"/>
                <a:gd name="T62" fmla="*/ 161 w 460"/>
                <a:gd name="T63" fmla="*/ 118 h 668"/>
                <a:gd name="T64" fmla="*/ 167 w 460"/>
                <a:gd name="T65" fmla="*/ 141 h 668"/>
                <a:gd name="T66" fmla="*/ 166 w 460"/>
                <a:gd name="T67" fmla="*/ 142 h 668"/>
                <a:gd name="T68" fmla="*/ 150 w 460"/>
                <a:gd name="T69" fmla="*/ 148 h 668"/>
                <a:gd name="T70" fmla="*/ 134 w 460"/>
                <a:gd name="T71" fmla="*/ 142 h 668"/>
                <a:gd name="T72" fmla="*/ 133 w 460"/>
                <a:gd name="T73" fmla="*/ 141 h 668"/>
                <a:gd name="T74" fmla="*/ 139 w 460"/>
                <a:gd name="T75" fmla="*/ 118 h 668"/>
                <a:gd name="T76" fmla="*/ 150 w 460"/>
                <a:gd name="T77" fmla="*/ 311 h 668"/>
                <a:gd name="T78" fmla="*/ 122 w 460"/>
                <a:gd name="T79" fmla="*/ 275 h 668"/>
                <a:gd name="T80" fmla="*/ 138 w 460"/>
                <a:gd name="T81" fmla="*/ 155 h 668"/>
                <a:gd name="T82" fmla="*/ 150 w 460"/>
                <a:gd name="T83" fmla="*/ 157 h 668"/>
                <a:gd name="T84" fmla="*/ 150 w 460"/>
                <a:gd name="T85" fmla="*/ 157 h 668"/>
                <a:gd name="T86" fmla="*/ 150 w 460"/>
                <a:gd name="T87" fmla="*/ 157 h 668"/>
                <a:gd name="T88" fmla="*/ 162 w 460"/>
                <a:gd name="T89" fmla="*/ 155 h 668"/>
                <a:gd name="T90" fmla="*/ 178 w 460"/>
                <a:gd name="T91" fmla="*/ 275 h 668"/>
                <a:gd name="T92" fmla="*/ 150 w 460"/>
                <a:gd name="T93" fmla="*/ 31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0" h="668">
                  <a:moveTo>
                    <a:pt x="453" y="14"/>
                  </a:moveTo>
                  <a:cubicBezTo>
                    <a:pt x="445" y="3"/>
                    <a:pt x="430" y="0"/>
                    <a:pt x="419" y="8"/>
                  </a:cubicBezTo>
                  <a:cubicBezTo>
                    <a:pt x="371" y="42"/>
                    <a:pt x="317" y="64"/>
                    <a:pt x="275" y="77"/>
                  </a:cubicBezTo>
                  <a:cubicBezTo>
                    <a:pt x="254" y="83"/>
                    <a:pt x="236" y="87"/>
                    <a:pt x="223" y="90"/>
                  </a:cubicBezTo>
                  <a:cubicBezTo>
                    <a:pt x="217" y="91"/>
                    <a:pt x="212" y="92"/>
                    <a:pt x="208" y="93"/>
                  </a:cubicBezTo>
                  <a:cubicBezTo>
                    <a:pt x="207" y="93"/>
                    <a:pt x="205" y="93"/>
                    <a:pt x="205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4"/>
                    <a:pt x="94" y="93"/>
                    <a:pt x="92" y="93"/>
                  </a:cubicBezTo>
                  <a:cubicBezTo>
                    <a:pt x="86" y="93"/>
                    <a:pt x="77" y="94"/>
                    <a:pt x="66" y="100"/>
                  </a:cubicBezTo>
                  <a:cubicBezTo>
                    <a:pt x="50" y="108"/>
                    <a:pt x="33" y="125"/>
                    <a:pt x="21" y="156"/>
                  </a:cubicBezTo>
                  <a:cubicBezTo>
                    <a:pt x="9" y="187"/>
                    <a:pt x="0" y="232"/>
                    <a:pt x="0" y="300"/>
                  </a:cubicBezTo>
                  <a:cubicBezTo>
                    <a:pt x="0" y="318"/>
                    <a:pt x="1" y="337"/>
                    <a:pt x="2" y="357"/>
                  </a:cubicBezTo>
                  <a:cubicBezTo>
                    <a:pt x="3" y="370"/>
                    <a:pt x="13" y="380"/>
                    <a:pt x="26" y="380"/>
                  </a:cubicBezTo>
                  <a:cubicBezTo>
                    <a:pt x="26" y="380"/>
                    <a:pt x="27" y="380"/>
                    <a:pt x="27" y="380"/>
                  </a:cubicBezTo>
                  <a:cubicBezTo>
                    <a:pt x="41" y="379"/>
                    <a:pt x="51" y="368"/>
                    <a:pt x="50" y="355"/>
                  </a:cubicBezTo>
                  <a:cubicBezTo>
                    <a:pt x="49" y="335"/>
                    <a:pt x="48" y="316"/>
                    <a:pt x="48" y="300"/>
                  </a:cubicBezTo>
                  <a:cubicBezTo>
                    <a:pt x="48" y="227"/>
                    <a:pt x="59" y="187"/>
                    <a:pt x="69" y="166"/>
                  </a:cubicBezTo>
                  <a:cubicBezTo>
                    <a:pt x="68" y="631"/>
                    <a:pt x="68" y="631"/>
                    <a:pt x="68" y="631"/>
                  </a:cubicBezTo>
                  <a:cubicBezTo>
                    <a:pt x="68" y="651"/>
                    <a:pt x="85" y="668"/>
                    <a:pt x="105" y="668"/>
                  </a:cubicBezTo>
                  <a:cubicBezTo>
                    <a:pt x="126" y="668"/>
                    <a:pt x="142" y="651"/>
                    <a:pt x="142" y="631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57" y="345"/>
                    <a:pt x="157" y="345"/>
                    <a:pt x="157" y="345"/>
                  </a:cubicBezTo>
                  <a:cubicBezTo>
                    <a:pt x="156" y="631"/>
                    <a:pt x="156" y="631"/>
                    <a:pt x="156" y="631"/>
                  </a:cubicBezTo>
                  <a:cubicBezTo>
                    <a:pt x="156" y="651"/>
                    <a:pt x="173" y="668"/>
                    <a:pt x="193" y="668"/>
                  </a:cubicBezTo>
                  <a:cubicBezTo>
                    <a:pt x="214" y="668"/>
                    <a:pt x="231" y="651"/>
                    <a:pt x="231" y="631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71" y="129"/>
                    <a:pt x="365" y="105"/>
                    <a:pt x="447" y="47"/>
                  </a:cubicBezTo>
                  <a:cubicBezTo>
                    <a:pt x="458" y="39"/>
                    <a:pt x="460" y="25"/>
                    <a:pt x="453" y="14"/>
                  </a:cubicBezTo>
                  <a:close/>
                  <a:moveTo>
                    <a:pt x="139" y="118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2" y="146"/>
                    <a:pt x="156" y="148"/>
                    <a:pt x="150" y="148"/>
                  </a:cubicBezTo>
                  <a:cubicBezTo>
                    <a:pt x="144" y="148"/>
                    <a:pt x="138" y="146"/>
                    <a:pt x="134" y="142"/>
                  </a:cubicBezTo>
                  <a:cubicBezTo>
                    <a:pt x="133" y="141"/>
                    <a:pt x="133" y="141"/>
                    <a:pt x="133" y="141"/>
                  </a:cubicBezTo>
                  <a:lnTo>
                    <a:pt x="139" y="118"/>
                  </a:lnTo>
                  <a:close/>
                  <a:moveTo>
                    <a:pt x="150" y="311"/>
                  </a:moveTo>
                  <a:cubicBezTo>
                    <a:pt x="122" y="275"/>
                    <a:pt x="122" y="275"/>
                    <a:pt x="122" y="27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42" y="156"/>
                    <a:pt x="146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4" y="157"/>
                    <a:pt x="158" y="156"/>
                    <a:pt x="162" y="155"/>
                  </a:cubicBezTo>
                  <a:cubicBezTo>
                    <a:pt x="178" y="275"/>
                    <a:pt x="178" y="275"/>
                    <a:pt x="178" y="275"/>
                  </a:cubicBezTo>
                  <a:lnTo>
                    <a:pt x="150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5"/>
            <p:cNvSpPr>
              <a:spLocks noEditPoints="1"/>
            </p:cNvSpPr>
            <p:nvPr/>
          </p:nvSpPr>
          <p:spPr bwMode="auto">
            <a:xfrm>
              <a:off x="4801983" y="1801301"/>
              <a:ext cx="429391" cy="331802"/>
            </a:xfrm>
            <a:custGeom>
              <a:avLst/>
              <a:gdLst>
                <a:gd name="T0" fmla="*/ 113 w 128"/>
                <a:gd name="T1" fmla="*/ 0 h 98"/>
                <a:gd name="T2" fmla="*/ 98 w 128"/>
                <a:gd name="T3" fmla="*/ 15 h 98"/>
                <a:gd name="T4" fmla="*/ 103 w 128"/>
                <a:gd name="T5" fmla="*/ 26 h 98"/>
                <a:gd name="T6" fmla="*/ 84 w 128"/>
                <a:gd name="T7" fmla="*/ 54 h 98"/>
                <a:gd name="T8" fmla="*/ 79 w 128"/>
                <a:gd name="T9" fmla="*/ 52 h 98"/>
                <a:gd name="T10" fmla="*/ 66 w 128"/>
                <a:gd name="T11" fmla="*/ 60 h 98"/>
                <a:gd name="T12" fmla="*/ 55 w 128"/>
                <a:gd name="T13" fmla="*/ 54 h 98"/>
                <a:gd name="T14" fmla="*/ 56 w 128"/>
                <a:gd name="T15" fmla="*/ 49 h 98"/>
                <a:gd name="T16" fmla="*/ 41 w 128"/>
                <a:gd name="T17" fmla="*/ 34 h 98"/>
                <a:gd name="T18" fmla="*/ 26 w 128"/>
                <a:gd name="T19" fmla="*/ 49 h 98"/>
                <a:gd name="T20" fmla="*/ 31 w 128"/>
                <a:gd name="T21" fmla="*/ 60 h 98"/>
                <a:gd name="T22" fmla="*/ 23 w 128"/>
                <a:gd name="T23" fmla="*/ 70 h 98"/>
                <a:gd name="T24" fmla="*/ 15 w 128"/>
                <a:gd name="T25" fmla="*/ 68 h 98"/>
                <a:gd name="T26" fmla="*/ 0 w 128"/>
                <a:gd name="T27" fmla="*/ 83 h 98"/>
                <a:gd name="T28" fmla="*/ 15 w 128"/>
                <a:gd name="T29" fmla="*/ 98 h 98"/>
                <a:gd name="T30" fmla="*/ 30 w 128"/>
                <a:gd name="T31" fmla="*/ 83 h 98"/>
                <a:gd name="T32" fmla="*/ 26 w 128"/>
                <a:gd name="T33" fmla="*/ 73 h 98"/>
                <a:gd name="T34" fmla="*/ 34 w 128"/>
                <a:gd name="T35" fmla="*/ 62 h 98"/>
                <a:gd name="T36" fmla="*/ 41 w 128"/>
                <a:gd name="T37" fmla="*/ 64 h 98"/>
                <a:gd name="T38" fmla="*/ 53 w 128"/>
                <a:gd name="T39" fmla="*/ 57 h 98"/>
                <a:gd name="T40" fmla="*/ 64 w 128"/>
                <a:gd name="T41" fmla="*/ 64 h 98"/>
                <a:gd name="T42" fmla="*/ 64 w 128"/>
                <a:gd name="T43" fmla="*/ 68 h 98"/>
                <a:gd name="T44" fmla="*/ 79 w 128"/>
                <a:gd name="T45" fmla="*/ 83 h 98"/>
                <a:gd name="T46" fmla="*/ 94 w 128"/>
                <a:gd name="T47" fmla="*/ 68 h 98"/>
                <a:gd name="T48" fmla="*/ 88 w 128"/>
                <a:gd name="T49" fmla="*/ 56 h 98"/>
                <a:gd name="T50" fmla="*/ 106 w 128"/>
                <a:gd name="T51" fmla="*/ 28 h 98"/>
                <a:gd name="T52" fmla="*/ 113 w 128"/>
                <a:gd name="T53" fmla="*/ 30 h 98"/>
                <a:gd name="T54" fmla="*/ 128 w 128"/>
                <a:gd name="T55" fmla="*/ 15 h 98"/>
                <a:gd name="T56" fmla="*/ 113 w 128"/>
                <a:gd name="T57" fmla="*/ 0 h 98"/>
                <a:gd name="T58" fmla="*/ 15 w 128"/>
                <a:gd name="T59" fmla="*/ 90 h 98"/>
                <a:gd name="T60" fmla="*/ 7 w 128"/>
                <a:gd name="T61" fmla="*/ 83 h 98"/>
                <a:gd name="T62" fmla="*/ 15 w 128"/>
                <a:gd name="T63" fmla="*/ 75 h 98"/>
                <a:gd name="T64" fmla="*/ 22 w 128"/>
                <a:gd name="T65" fmla="*/ 83 h 98"/>
                <a:gd name="T66" fmla="*/ 15 w 128"/>
                <a:gd name="T67" fmla="*/ 90 h 98"/>
                <a:gd name="T68" fmla="*/ 41 w 128"/>
                <a:gd name="T69" fmla="*/ 56 h 98"/>
                <a:gd name="T70" fmla="*/ 34 w 128"/>
                <a:gd name="T71" fmla="*/ 49 h 98"/>
                <a:gd name="T72" fmla="*/ 41 w 128"/>
                <a:gd name="T73" fmla="*/ 41 h 98"/>
                <a:gd name="T74" fmla="*/ 49 w 128"/>
                <a:gd name="T75" fmla="*/ 49 h 98"/>
                <a:gd name="T76" fmla="*/ 41 w 128"/>
                <a:gd name="T77" fmla="*/ 56 h 98"/>
                <a:gd name="T78" fmla="*/ 79 w 128"/>
                <a:gd name="T79" fmla="*/ 75 h 98"/>
                <a:gd name="T80" fmla="*/ 71 w 128"/>
                <a:gd name="T81" fmla="*/ 68 h 98"/>
                <a:gd name="T82" fmla="*/ 79 w 128"/>
                <a:gd name="T83" fmla="*/ 60 h 98"/>
                <a:gd name="T84" fmla="*/ 86 w 128"/>
                <a:gd name="T85" fmla="*/ 68 h 98"/>
                <a:gd name="T86" fmla="*/ 79 w 128"/>
                <a:gd name="T87" fmla="*/ 75 h 98"/>
                <a:gd name="T88" fmla="*/ 113 w 128"/>
                <a:gd name="T89" fmla="*/ 22 h 98"/>
                <a:gd name="T90" fmla="*/ 105 w 128"/>
                <a:gd name="T91" fmla="*/ 15 h 98"/>
                <a:gd name="T92" fmla="*/ 113 w 128"/>
                <a:gd name="T93" fmla="*/ 7 h 98"/>
                <a:gd name="T94" fmla="*/ 120 w 128"/>
                <a:gd name="T95" fmla="*/ 15 h 98"/>
                <a:gd name="T96" fmla="*/ 113 w 128"/>
                <a:gd name="T97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98">
                  <a:moveTo>
                    <a:pt x="113" y="0"/>
                  </a:moveTo>
                  <a:cubicBezTo>
                    <a:pt x="104" y="0"/>
                    <a:pt x="98" y="7"/>
                    <a:pt x="98" y="15"/>
                  </a:cubicBezTo>
                  <a:cubicBezTo>
                    <a:pt x="98" y="19"/>
                    <a:pt x="100" y="23"/>
                    <a:pt x="103" y="26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3" y="53"/>
                    <a:pt x="81" y="52"/>
                    <a:pt x="79" y="52"/>
                  </a:cubicBezTo>
                  <a:cubicBezTo>
                    <a:pt x="73" y="52"/>
                    <a:pt x="68" y="56"/>
                    <a:pt x="66" y="6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1"/>
                    <a:pt x="56" y="49"/>
                  </a:cubicBezTo>
                  <a:cubicBezTo>
                    <a:pt x="56" y="40"/>
                    <a:pt x="49" y="34"/>
                    <a:pt x="41" y="34"/>
                  </a:cubicBezTo>
                  <a:cubicBezTo>
                    <a:pt x="33" y="34"/>
                    <a:pt x="26" y="40"/>
                    <a:pt x="26" y="49"/>
                  </a:cubicBezTo>
                  <a:cubicBezTo>
                    <a:pt x="26" y="53"/>
                    <a:pt x="28" y="57"/>
                    <a:pt x="31" y="6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1" y="69"/>
                    <a:pt x="18" y="68"/>
                    <a:pt x="15" y="68"/>
                  </a:cubicBezTo>
                  <a:cubicBezTo>
                    <a:pt x="6" y="68"/>
                    <a:pt x="0" y="74"/>
                    <a:pt x="0" y="83"/>
                  </a:cubicBezTo>
                  <a:cubicBezTo>
                    <a:pt x="0" y="91"/>
                    <a:pt x="6" y="98"/>
                    <a:pt x="15" y="98"/>
                  </a:cubicBezTo>
                  <a:cubicBezTo>
                    <a:pt x="23" y="98"/>
                    <a:pt x="30" y="91"/>
                    <a:pt x="30" y="83"/>
                  </a:cubicBezTo>
                  <a:cubicBezTo>
                    <a:pt x="30" y="79"/>
                    <a:pt x="28" y="76"/>
                    <a:pt x="26" y="7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3"/>
                    <a:pt x="39" y="64"/>
                    <a:pt x="41" y="64"/>
                  </a:cubicBezTo>
                  <a:cubicBezTo>
                    <a:pt x="46" y="64"/>
                    <a:pt x="51" y="61"/>
                    <a:pt x="53" y="5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5"/>
                    <a:pt x="64" y="66"/>
                    <a:pt x="64" y="68"/>
                  </a:cubicBezTo>
                  <a:cubicBezTo>
                    <a:pt x="64" y="76"/>
                    <a:pt x="70" y="83"/>
                    <a:pt x="79" y="83"/>
                  </a:cubicBezTo>
                  <a:cubicBezTo>
                    <a:pt x="87" y="83"/>
                    <a:pt x="94" y="76"/>
                    <a:pt x="94" y="68"/>
                  </a:cubicBezTo>
                  <a:cubicBezTo>
                    <a:pt x="94" y="63"/>
                    <a:pt x="91" y="58"/>
                    <a:pt x="88" y="56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8" y="29"/>
                    <a:pt x="110" y="30"/>
                    <a:pt x="113" y="30"/>
                  </a:cubicBezTo>
                  <a:cubicBezTo>
                    <a:pt x="121" y="30"/>
                    <a:pt x="128" y="23"/>
                    <a:pt x="128" y="15"/>
                  </a:cubicBezTo>
                  <a:cubicBezTo>
                    <a:pt x="128" y="7"/>
                    <a:pt x="121" y="0"/>
                    <a:pt x="113" y="0"/>
                  </a:cubicBezTo>
                  <a:close/>
                  <a:moveTo>
                    <a:pt x="15" y="90"/>
                  </a:moveTo>
                  <a:cubicBezTo>
                    <a:pt x="11" y="90"/>
                    <a:pt x="7" y="87"/>
                    <a:pt x="7" y="83"/>
                  </a:cubicBezTo>
                  <a:cubicBezTo>
                    <a:pt x="7" y="78"/>
                    <a:pt x="11" y="75"/>
                    <a:pt x="15" y="75"/>
                  </a:cubicBezTo>
                  <a:cubicBezTo>
                    <a:pt x="19" y="75"/>
                    <a:pt x="22" y="78"/>
                    <a:pt x="22" y="83"/>
                  </a:cubicBezTo>
                  <a:cubicBezTo>
                    <a:pt x="22" y="87"/>
                    <a:pt x="19" y="90"/>
                    <a:pt x="15" y="90"/>
                  </a:cubicBezTo>
                  <a:close/>
                  <a:moveTo>
                    <a:pt x="41" y="56"/>
                  </a:moveTo>
                  <a:cubicBezTo>
                    <a:pt x="37" y="56"/>
                    <a:pt x="34" y="53"/>
                    <a:pt x="34" y="49"/>
                  </a:cubicBezTo>
                  <a:cubicBezTo>
                    <a:pt x="34" y="45"/>
                    <a:pt x="37" y="41"/>
                    <a:pt x="41" y="41"/>
                  </a:cubicBezTo>
                  <a:cubicBezTo>
                    <a:pt x="45" y="41"/>
                    <a:pt x="49" y="45"/>
                    <a:pt x="49" y="49"/>
                  </a:cubicBezTo>
                  <a:cubicBezTo>
                    <a:pt x="49" y="53"/>
                    <a:pt x="45" y="56"/>
                    <a:pt x="41" y="56"/>
                  </a:cubicBezTo>
                  <a:close/>
                  <a:moveTo>
                    <a:pt x="79" y="75"/>
                  </a:moveTo>
                  <a:cubicBezTo>
                    <a:pt x="75" y="75"/>
                    <a:pt x="71" y="72"/>
                    <a:pt x="71" y="68"/>
                  </a:cubicBezTo>
                  <a:cubicBezTo>
                    <a:pt x="71" y="63"/>
                    <a:pt x="75" y="60"/>
                    <a:pt x="79" y="60"/>
                  </a:cubicBezTo>
                  <a:cubicBezTo>
                    <a:pt x="83" y="60"/>
                    <a:pt x="86" y="63"/>
                    <a:pt x="86" y="68"/>
                  </a:cubicBezTo>
                  <a:cubicBezTo>
                    <a:pt x="86" y="72"/>
                    <a:pt x="83" y="75"/>
                    <a:pt x="79" y="75"/>
                  </a:cubicBezTo>
                  <a:close/>
                  <a:moveTo>
                    <a:pt x="113" y="22"/>
                  </a:moveTo>
                  <a:cubicBezTo>
                    <a:pt x="108" y="22"/>
                    <a:pt x="105" y="19"/>
                    <a:pt x="105" y="15"/>
                  </a:cubicBezTo>
                  <a:cubicBezTo>
                    <a:pt x="105" y="11"/>
                    <a:pt x="108" y="7"/>
                    <a:pt x="113" y="7"/>
                  </a:cubicBezTo>
                  <a:cubicBezTo>
                    <a:pt x="117" y="7"/>
                    <a:pt x="120" y="11"/>
                    <a:pt x="120" y="15"/>
                  </a:cubicBezTo>
                  <a:cubicBezTo>
                    <a:pt x="120" y="19"/>
                    <a:pt x="117" y="22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33" name="Content Placeholder 19"/>
          <p:cNvSpPr txBox="1"/>
          <p:nvPr/>
        </p:nvSpPr>
        <p:spPr>
          <a:xfrm>
            <a:off x="5539611" y="2212906"/>
            <a:ext cx="3054290" cy="574240"/>
          </a:xfrm>
          <a:prstGeom prst="rect">
            <a:avLst/>
          </a:prstGeom>
        </p:spPr>
        <p:txBody>
          <a:bodyPr vert="horz" lIns="72676" tIns="36337" rIns="72676" bIns="3633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3291346" y="2261887"/>
            <a:ext cx="2138292" cy="403190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</a:t>
            </a:r>
            <a:endParaRPr lang="en-US" sz="2100" b="1" dirty="0">
              <a:latin typeface="+mn-ea"/>
            </a:endParaRPr>
          </a:p>
        </p:txBody>
      </p:sp>
      <p:cxnSp>
        <p:nvCxnSpPr>
          <p:cNvPr id="235" name="Straight Connector 113"/>
          <p:cNvCxnSpPr/>
          <p:nvPr/>
        </p:nvCxnSpPr>
        <p:spPr>
          <a:xfrm>
            <a:off x="5450660" y="2153704"/>
            <a:ext cx="0" cy="617434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6" name="Content Placeholder 19"/>
          <p:cNvSpPr txBox="1"/>
          <p:nvPr/>
        </p:nvSpPr>
        <p:spPr>
          <a:xfrm>
            <a:off x="6283480" y="1336849"/>
            <a:ext cx="2143267" cy="574240"/>
          </a:xfrm>
          <a:prstGeom prst="rect">
            <a:avLst/>
          </a:prstGeom>
        </p:spPr>
        <p:txBody>
          <a:bodyPr vert="horz" lIns="72676" tIns="36337" rIns="72676" bIns="3633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sz="1000" b="1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309628" y="1414036"/>
            <a:ext cx="2138292" cy="403190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endParaRPr lang="en-US" sz="2100" b="1" dirty="0">
              <a:latin typeface="+mn-ea"/>
            </a:endParaRPr>
          </a:p>
        </p:txBody>
      </p:sp>
      <p:cxnSp>
        <p:nvCxnSpPr>
          <p:cNvPr id="238" name="Straight Connector 116"/>
          <p:cNvCxnSpPr/>
          <p:nvPr/>
        </p:nvCxnSpPr>
        <p:spPr>
          <a:xfrm>
            <a:off x="6203989" y="1315253"/>
            <a:ext cx="0" cy="617434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9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0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90" name="组合 8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100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203" grpId="0"/>
      <p:bldP spid="204" grpId="0"/>
      <p:bldP spid="206" grpId="0"/>
      <p:bldP spid="207" grpId="0"/>
      <p:bldP spid="233" grpId="0"/>
      <p:bldP spid="234" grpId="0"/>
      <p:bldP spid="236" grpId="0"/>
      <p:bldP spid="237" grpId="0"/>
      <p:bldP spid="239" grpId="0"/>
      <p:bldP spid="240" grpId="0"/>
      <p:bldP spid="1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8"/>
          <p:cNvSpPr/>
          <p:nvPr/>
        </p:nvSpPr>
        <p:spPr>
          <a:xfrm>
            <a:off x="0" y="3694371"/>
            <a:ext cx="9144000" cy="113403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567" tIns="36283" rIns="72567" bIns="36283" rtlCol="0" anchor="ctr"/>
          <a:lstStyle/>
          <a:p>
            <a:pPr algn="ctr" defTabSz="725170">
              <a:defRPr/>
            </a:pPr>
            <a:endParaRPr lang="en-US" sz="14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Group 62"/>
          <p:cNvGrpSpPr/>
          <p:nvPr/>
        </p:nvGrpSpPr>
        <p:grpSpPr>
          <a:xfrm rot="20675447">
            <a:off x="-793969" y="1604932"/>
            <a:ext cx="5445840" cy="2686162"/>
            <a:chOff x="812493" y="1298947"/>
            <a:chExt cx="6862137" cy="3384233"/>
          </a:xfrm>
        </p:grpSpPr>
        <p:sp>
          <p:nvSpPr>
            <p:cNvPr id="45" name="Freeform 13"/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725170">
                <a:defRPr/>
              </a:pPr>
              <a:endParaRPr lang="id-ID" sz="11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47" name="Freeform 18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Freeform 24"/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Freeform 27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Freeform 29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9" name="Freeform 30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32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725170">
                  <a:defRPr/>
                </a:pPr>
                <a:endParaRPr lang="id-ID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" name="Group 102"/>
          <p:cNvGrpSpPr/>
          <p:nvPr/>
        </p:nvGrpSpPr>
        <p:grpSpPr>
          <a:xfrm>
            <a:off x="4587015" y="1437568"/>
            <a:ext cx="2131494" cy="858444"/>
            <a:chOff x="2316394" y="1520387"/>
            <a:chExt cx="2685831" cy="1081533"/>
          </a:xfrm>
        </p:grpSpPr>
        <p:sp>
          <p:nvSpPr>
            <p:cNvPr id="63" name="Content Placeholder 2"/>
            <p:cNvSpPr txBox="1"/>
            <p:nvPr/>
          </p:nvSpPr>
          <p:spPr>
            <a:xfrm>
              <a:off x="2438401" y="1916121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725170">
                <a:buNone/>
                <a:defRPr/>
              </a:pPr>
              <a:r>
                <a:rPr lang="zh-CN" altLang="en-US" sz="9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Content Placeholder 2"/>
            <p:cNvSpPr txBox="1"/>
            <p:nvPr/>
          </p:nvSpPr>
          <p:spPr>
            <a:xfrm>
              <a:off x="2438401" y="1520387"/>
              <a:ext cx="2563824" cy="2835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725170">
                <a:buNone/>
                <a:defRPr/>
              </a:pPr>
              <a:r>
                <a:rPr lang="zh-CN" altLang="en-US" sz="11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sz="1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Isosceles Triangle 105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Group 106"/>
          <p:cNvGrpSpPr/>
          <p:nvPr/>
        </p:nvGrpSpPr>
        <p:grpSpPr>
          <a:xfrm>
            <a:off x="4587015" y="2414831"/>
            <a:ext cx="2131494" cy="846921"/>
            <a:chOff x="2316394" y="1520387"/>
            <a:chExt cx="2685831" cy="1067016"/>
          </a:xfrm>
        </p:grpSpPr>
        <p:sp>
          <p:nvSpPr>
            <p:cNvPr id="67" name="Content Placeholder 2"/>
            <p:cNvSpPr txBox="1"/>
            <p:nvPr/>
          </p:nvSpPr>
          <p:spPr>
            <a:xfrm>
              <a:off x="2438401" y="1901604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725170">
                <a:buNone/>
                <a:defRPr/>
              </a:pPr>
              <a:r>
                <a:rPr lang="zh-CN" altLang="en-US" sz="9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Isosceles Triangle 109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Group 110"/>
          <p:cNvGrpSpPr/>
          <p:nvPr/>
        </p:nvGrpSpPr>
        <p:grpSpPr>
          <a:xfrm>
            <a:off x="6758919" y="1437568"/>
            <a:ext cx="2117971" cy="846923"/>
            <a:chOff x="2316394" y="1520387"/>
            <a:chExt cx="2668791" cy="1067018"/>
          </a:xfrm>
        </p:grpSpPr>
        <p:sp>
          <p:nvSpPr>
            <p:cNvPr id="71" name="Content Placeholder 2"/>
            <p:cNvSpPr txBox="1"/>
            <p:nvPr/>
          </p:nvSpPr>
          <p:spPr>
            <a:xfrm>
              <a:off x="2438401" y="1901606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725170">
                <a:buNone/>
                <a:defRPr/>
              </a:pPr>
              <a:r>
                <a:rPr lang="zh-CN" altLang="en-US" sz="9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Isosceles Triangle 113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Group 114"/>
          <p:cNvGrpSpPr/>
          <p:nvPr/>
        </p:nvGrpSpPr>
        <p:grpSpPr>
          <a:xfrm>
            <a:off x="6758919" y="2414831"/>
            <a:ext cx="2117971" cy="846921"/>
            <a:chOff x="2316394" y="1520387"/>
            <a:chExt cx="2668791" cy="1067016"/>
          </a:xfrm>
        </p:grpSpPr>
        <p:sp>
          <p:nvSpPr>
            <p:cNvPr id="75" name="Content Placeholder 2"/>
            <p:cNvSpPr txBox="1"/>
            <p:nvPr/>
          </p:nvSpPr>
          <p:spPr>
            <a:xfrm>
              <a:off x="2438401" y="1901604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725170">
                <a:buNone/>
                <a:defRPr/>
              </a:pPr>
              <a:r>
                <a:rPr lang="zh-CN" altLang="en-US" sz="9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Isosceles Triangle 117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6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119"/>
          <p:cNvGrpSpPr/>
          <p:nvPr/>
        </p:nvGrpSpPr>
        <p:grpSpPr>
          <a:xfrm>
            <a:off x="3758805" y="4024381"/>
            <a:ext cx="5271709" cy="577871"/>
            <a:chOff x="2502913" y="3957697"/>
            <a:chExt cx="4988694" cy="728046"/>
          </a:xfrm>
        </p:grpSpPr>
        <p:sp>
          <p:nvSpPr>
            <p:cNvPr id="79" name="Content Placeholder 2"/>
            <p:cNvSpPr txBox="1"/>
            <p:nvPr/>
          </p:nvSpPr>
          <p:spPr>
            <a:xfrm>
              <a:off x="2624919" y="4193771"/>
              <a:ext cx="4866688" cy="4919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725170">
                <a:buNone/>
                <a:defRPr/>
              </a:pPr>
              <a:r>
                <a:rPr lang="zh-CN" altLang="en-US" sz="9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9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9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9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分钟之内。</a:t>
              </a:r>
              <a:endParaRPr lang="zh-CN" altLang="en-US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Content Placeholder 2"/>
            <p:cNvSpPr txBox="1"/>
            <p:nvPr/>
          </p:nvSpPr>
          <p:spPr>
            <a:xfrm>
              <a:off x="2624920" y="3957697"/>
              <a:ext cx="4744680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725170">
                <a:buNone/>
                <a:defRPr/>
              </a:pPr>
              <a:r>
                <a:rPr lang="zh-CN" altLang="en-US" sz="1100" b="1" dirty="0">
                  <a:solidFill>
                    <a:srgbClr val="E7E6E6">
                      <a:lumMod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1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Isosceles Triangle 122"/>
            <p:cNvSpPr/>
            <p:nvPr/>
          </p:nvSpPr>
          <p:spPr>
            <a:xfrm rot="5400000">
              <a:off x="2492403" y="4048144"/>
              <a:ext cx="152399" cy="131379"/>
            </a:xfrm>
            <a:prstGeom prst="triangle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en-US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96" name="组合 9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2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560947" y="1166366"/>
            <a:ext cx="1471002" cy="2597373"/>
            <a:chOff x="1750102" y="1712681"/>
            <a:chExt cx="1492777" cy="3272369"/>
          </a:xfrm>
        </p:grpSpPr>
        <p:sp>
          <p:nvSpPr>
            <p:cNvPr id="39" name="Freeform 7"/>
            <p:cNvSpPr/>
            <p:nvPr/>
          </p:nvSpPr>
          <p:spPr bwMode="auto">
            <a:xfrm>
              <a:off x="1750102" y="3551167"/>
              <a:ext cx="1492777" cy="961382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3701" y="4616677"/>
              <a:ext cx="1149890" cy="36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zh-CN" altLang="en-US" sz="1300" kern="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sz="13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159" y="1712681"/>
              <a:ext cx="796662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id-ID" sz="1600" b="1" kern="0" dirty="0">
                  <a:solidFill>
                    <a:srgbClr val="0070C0"/>
                  </a:solidFill>
                  <a:latin typeface="微软雅黑" panose="020B0503020204020204" pitchFamily="34" charset="-122"/>
                </a:rPr>
                <a:t>20%</a:t>
              </a:r>
              <a:endParaRPr lang="id-ID" sz="1600" b="1" kern="0" dirty="0">
                <a:solidFill>
                  <a:srgbClr val="0070C0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2" name="Straight Connector 19"/>
            <p:cNvCxnSpPr/>
            <p:nvPr/>
          </p:nvCxnSpPr>
          <p:spPr>
            <a:xfrm rot="5400000" flipV="1">
              <a:off x="1996099" y="2845896"/>
              <a:ext cx="1017096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3" name="Group 20"/>
          <p:cNvGrpSpPr/>
          <p:nvPr/>
        </p:nvGrpSpPr>
        <p:grpSpPr>
          <a:xfrm>
            <a:off x="1558669" y="1166366"/>
            <a:ext cx="1471002" cy="2592513"/>
            <a:chOff x="2762594" y="1712681"/>
            <a:chExt cx="1492777" cy="3266246"/>
          </a:xfrm>
        </p:grpSpPr>
        <p:sp>
          <p:nvSpPr>
            <p:cNvPr id="44" name="Freeform 7"/>
            <p:cNvSpPr/>
            <p:nvPr/>
          </p:nvSpPr>
          <p:spPr bwMode="auto">
            <a:xfrm>
              <a:off x="2762594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4820" y="4610554"/>
              <a:ext cx="1149890" cy="36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zh-CN" altLang="en-US" sz="1300" kern="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sz="13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90149" y="1712681"/>
              <a:ext cx="828537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id-ID" sz="1600" b="1" kern="0" dirty="0">
                  <a:solidFill>
                    <a:srgbClr val="00B0F0"/>
                  </a:solidFill>
                  <a:latin typeface="微软雅黑" panose="020B0503020204020204" pitchFamily="34" charset="-122"/>
                </a:rPr>
                <a:t>20%</a:t>
              </a:r>
              <a:endParaRPr lang="id-ID" sz="1600" b="1" kern="0" dirty="0">
                <a:solidFill>
                  <a:srgbClr val="00B0F0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7" name="Straight Connector 24"/>
            <p:cNvCxnSpPr/>
            <p:nvPr/>
          </p:nvCxnSpPr>
          <p:spPr>
            <a:xfrm rot="5400000" flipV="1">
              <a:off x="3215270" y="2608150"/>
              <a:ext cx="540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8" name="Group 25"/>
          <p:cNvGrpSpPr/>
          <p:nvPr/>
        </p:nvGrpSpPr>
        <p:grpSpPr>
          <a:xfrm>
            <a:off x="2697898" y="1163052"/>
            <a:ext cx="1471002" cy="2595827"/>
            <a:chOff x="3918686" y="1708505"/>
            <a:chExt cx="1492777" cy="3270422"/>
          </a:xfrm>
        </p:grpSpPr>
        <p:sp>
          <p:nvSpPr>
            <p:cNvPr id="49" name="Freeform 7"/>
            <p:cNvSpPr/>
            <p:nvPr/>
          </p:nvSpPr>
          <p:spPr bwMode="auto">
            <a:xfrm>
              <a:off x="3918686" y="2770710"/>
              <a:ext cx="1492777" cy="174183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6756" y="4610554"/>
              <a:ext cx="1149890" cy="36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zh-CN" altLang="en-US" sz="1300" kern="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sz="13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6129" y="1708505"/>
              <a:ext cx="682723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id-ID" sz="1600" b="1" kern="0" dirty="0">
                  <a:solidFill>
                    <a:srgbClr val="2DB9FF"/>
                  </a:solidFill>
                  <a:latin typeface="微软雅黑" panose="020B0503020204020204" pitchFamily="34" charset="-122"/>
                </a:rPr>
                <a:t>20%</a:t>
              </a:r>
              <a:endParaRPr lang="id-ID" sz="1600" b="1" kern="0" dirty="0">
                <a:solidFill>
                  <a:srgbClr val="2DB9FF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52" name="Straight Connector 30"/>
            <p:cNvCxnSpPr/>
            <p:nvPr/>
          </p:nvCxnSpPr>
          <p:spPr>
            <a:xfrm rot="5400000" flipV="1">
              <a:off x="4541216" y="2479212"/>
              <a:ext cx="252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3" name="Group 31"/>
          <p:cNvGrpSpPr/>
          <p:nvPr/>
        </p:nvGrpSpPr>
        <p:grpSpPr>
          <a:xfrm>
            <a:off x="3847947" y="1174570"/>
            <a:ext cx="1471002" cy="2584309"/>
            <a:chOff x="5085759" y="1723017"/>
            <a:chExt cx="1492777" cy="3255910"/>
          </a:xfrm>
        </p:grpSpPr>
        <p:sp>
          <p:nvSpPr>
            <p:cNvPr id="54" name="Freeform 32"/>
            <p:cNvSpPr/>
            <p:nvPr/>
          </p:nvSpPr>
          <p:spPr bwMode="auto">
            <a:xfrm>
              <a:off x="5085759" y="3333192"/>
              <a:ext cx="1492777" cy="117935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54468" y="4610554"/>
              <a:ext cx="1149890" cy="36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zh-CN" altLang="en-US" sz="1300" kern="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sz="13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29518" y="1723017"/>
              <a:ext cx="594566" cy="736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id-ID" sz="1600" b="1" kern="0" dirty="0">
                  <a:solidFill>
                    <a:schemeClr val="bg2"/>
                  </a:solidFill>
                  <a:latin typeface="微软雅黑" panose="020B0503020204020204" pitchFamily="34" charset="-122"/>
                </a:rPr>
                <a:t>20%</a:t>
              </a:r>
              <a:endParaRPr lang="id-ID" sz="1600" b="1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57" name="Straight Connector 35"/>
            <p:cNvCxnSpPr/>
            <p:nvPr/>
          </p:nvCxnSpPr>
          <p:spPr>
            <a:xfrm rot="5400000" flipV="1">
              <a:off x="5404133" y="2756914"/>
              <a:ext cx="82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8" name="Group 36"/>
          <p:cNvGrpSpPr/>
          <p:nvPr/>
        </p:nvGrpSpPr>
        <p:grpSpPr>
          <a:xfrm>
            <a:off x="4956300" y="1163052"/>
            <a:ext cx="1471002" cy="2604369"/>
            <a:chOff x="6210518" y="1708505"/>
            <a:chExt cx="1492777" cy="3281184"/>
          </a:xfrm>
        </p:grpSpPr>
        <p:sp>
          <p:nvSpPr>
            <p:cNvPr id="59" name="Freeform 7"/>
            <p:cNvSpPr/>
            <p:nvPr/>
          </p:nvSpPr>
          <p:spPr bwMode="auto">
            <a:xfrm>
              <a:off x="6210518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24916" y="4621316"/>
              <a:ext cx="1149890" cy="36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zh-CN" altLang="en-US" sz="1300" kern="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sz="13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53998" y="1708505"/>
              <a:ext cx="595318" cy="736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id-ID" sz="1600" b="1" kern="0" dirty="0">
                  <a:solidFill>
                    <a:srgbClr val="0070C0"/>
                  </a:solidFill>
                  <a:latin typeface="微软雅黑" panose="020B0503020204020204" pitchFamily="34" charset="-122"/>
                </a:rPr>
                <a:t>20%</a:t>
              </a:r>
              <a:endParaRPr lang="id-ID" sz="1600" b="1" kern="0" dirty="0">
                <a:solidFill>
                  <a:srgbClr val="0070C0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62" name="Straight Connector 41"/>
            <p:cNvCxnSpPr/>
            <p:nvPr/>
          </p:nvCxnSpPr>
          <p:spPr>
            <a:xfrm rot="5400000" flipV="1">
              <a:off x="6630765" y="2642694"/>
              <a:ext cx="64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3" name="Group 42"/>
          <p:cNvGrpSpPr/>
          <p:nvPr/>
        </p:nvGrpSpPr>
        <p:grpSpPr>
          <a:xfrm>
            <a:off x="6072579" y="1163052"/>
            <a:ext cx="1471002" cy="2607347"/>
            <a:chOff x="7343322" y="1708505"/>
            <a:chExt cx="1492777" cy="3284936"/>
          </a:xfrm>
        </p:grpSpPr>
        <p:sp>
          <p:nvSpPr>
            <p:cNvPr id="64" name="Freeform 7"/>
            <p:cNvSpPr/>
            <p:nvPr/>
          </p:nvSpPr>
          <p:spPr bwMode="auto">
            <a:xfrm>
              <a:off x="7343322" y="3480212"/>
              <a:ext cx="1492777" cy="103233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11476" y="4625068"/>
              <a:ext cx="1149890" cy="36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zh-CN" altLang="en-US" sz="1300" kern="0" dirty="0">
                  <a:solidFill>
                    <a:srgbClr val="E7E6E6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sz="13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20176" y="1708505"/>
              <a:ext cx="732489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id-ID" sz="1600" b="1" kern="0" dirty="0">
                  <a:solidFill>
                    <a:srgbClr val="00B0F0"/>
                  </a:solidFill>
                  <a:latin typeface="微软雅黑" panose="020B0503020204020204" pitchFamily="34" charset="-122"/>
                </a:rPr>
                <a:t>20%</a:t>
              </a:r>
              <a:endParaRPr lang="id-ID" sz="1600" b="1" kern="0" dirty="0">
                <a:solidFill>
                  <a:srgbClr val="00B0F0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67" name="Straight Connector 46"/>
            <p:cNvCxnSpPr/>
            <p:nvPr/>
          </p:nvCxnSpPr>
          <p:spPr>
            <a:xfrm rot="5400000" flipV="1">
              <a:off x="7562279" y="2835282"/>
              <a:ext cx="104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8" name="Group 47"/>
          <p:cNvGrpSpPr/>
          <p:nvPr/>
        </p:nvGrpSpPr>
        <p:grpSpPr>
          <a:xfrm>
            <a:off x="7049324" y="1174572"/>
            <a:ext cx="1471002" cy="2607347"/>
            <a:chOff x="8334525" y="1723019"/>
            <a:chExt cx="1492777" cy="3284936"/>
          </a:xfrm>
        </p:grpSpPr>
        <p:sp>
          <p:nvSpPr>
            <p:cNvPr id="69" name="Freeform 7"/>
            <p:cNvSpPr/>
            <p:nvPr/>
          </p:nvSpPr>
          <p:spPr bwMode="auto">
            <a:xfrm>
              <a:off x="8334525" y="3734120"/>
              <a:ext cx="1492777" cy="77842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31686" y="4639582"/>
              <a:ext cx="1149890" cy="36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zh-CN" altLang="en-US" sz="13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sz="1300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31952" y="1723019"/>
              <a:ext cx="697922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id-ID" sz="1600" b="1" kern="0" dirty="0">
                  <a:solidFill>
                    <a:srgbClr val="2DB9FF"/>
                  </a:solidFill>
                  <a:latin typeface="微软雅黑" panose="020B0503020204020204" pitchFamily="34" charset="-122"/>
                </a:rPr>
                <a:t>20%</a:t>
              </a:r>
              <a:endParaRPr lang="id-ID" sz="1600" b="1" kern="0" dirty="0">
                <a:solidFill>
                  <a:srgbClr val="2DB9FF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72" name="Straight Connector 51"/>
            <p:cNvCxnSpPr/>
            <p:nvPr/>
          </p:nvCxnSpPr>
          <p:spPr>
            <a:xfrm rot="5400000" flipV="1">
              <a:off x="8465067" y="2962530"/>
              <a:ext cx="122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73" name="Content Placeholder 2"/>
          <p:cNvSpPr txBox="1"/>
          <p:nvPr/>
        </p:nvSpPr>
        <p:spPr>
          <a:xfrm>
            <a:off x="906506" y="3870965"/>
            <a:ext cx="7222188" cy="894895"/>
          </a:xfrm>
          <a:prstGeom prst="rect">
            <a:avLst/>
          </a:prstGeom>
        </p:spPr>
        <p:txBody>
          <a:bodyPr vert="horz" lIns="72567" tIns="36283" rIns="72567" bIns="3628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25170">
              <a:buNone/>
              <a:defRPr/>
            </a:pPr>
            <a:r>
              <a:rPr lang="zh-CN" altLang="en-US" sz="14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endParaRPr lang="id-ID" sz="140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defTabSz="725170">
              <a:buNone/>
              <a:defRPr/>
            </a:pP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88" name="组合 8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76096" y="3573568"/>
            <a:ext cx="1751591" cy="688937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pPr algn="ctr" defTabSz="725170"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en-US" sz="10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31294" y="3307896"/>
            <a:ext cx="1641194" cy="244400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pPr algn="ctr"/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endParaRPr lang="id-ID" sz="1100" b="1" dirty="0">
              <a:latin typeface="+mn-ea"/>
            </a:endParaRPr>
          </a:p>
        </p:txBody>
      </p:sp>
      <p:cxnSp>
        <p:nvCxnSpPr>
          <p:cNvPr id="132" name="Straight Connector 67"/>
          <p:cNvCxnSpPr/>
          <p:nvPr/>
        </p:nvCxnSpPr>
        <p:spPr>
          <a:xfrm>
            <a:off x="635159" y="3555521"/>
            <a:ext cx="1233463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33" name="Oval 93"/>
          <p:cNvSpPr/>
          <p:nvPr/>
        </p:nvSpPr>
        <p:spPr>
          <a:xfrm>
            <a:off x="7041611" y="1437641"/>
            <a:ext cx="1643648" cy="1633123"/>
          </a:xfrm>
          <a:prstGeom prst="ellipse">
            <a:avLst/>
          </a:prstGeom>
          <a:solidFill>
            <a:srgbClr val="CCEC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Oval 50"/>
          <p:cNvSpPr/>
          <p:nvPr/>
        </p:nvSpPr>
        <p:spPr>
          <a:xfrm>
            <a:off x="430068" y="1437641"/>
            <a:ext cx="1643648" cy="1633123"/>
          </a:xfrm>
          <a:prstGeom prst="ellipse">
            <a:avLst/>
          </a:prstGeom>
          <a:solidFill>
            <a:srgbClr val="0070C0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Freeform 16"/>
          <p:cNvSpPr>
            <a:spLocks noEditPoints="1"/>
          </p:cNvSpPr>
          <p:nvPr/>
        </p:nvSpPr>
        <p:spPr bwMode="auto">
          <a:xfrm>
            <a:off x="892280" y="1850956"/>
            <a:ext cx="719221" cy="806494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36" name="Group 6"/>
          <p:cNvGrpSpPr/>
          <p:nvPr/>
        </p:nvGrpSpPr>
        <p:grpSpPr>
          <a:xfrm>
            <a:off x="2012673" y="1913532"/>
            <a:ext cx="685732" cy="681341"/>
            <a:chOff x="3141344" y="2597982"/>
            <a:chExt cx="1228775" cy="1228775"/>
          </a:xfrm>
        </p:grpSpPr>
        <p:sp>
          <p:nvSpPr>
            <p:cNvPr id="137" name="Oval 5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id-ID" sz="1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5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9" name="Oval 80"/>
          <p:cNvSpPr/>
          <p:nvPr/>
        </p:nvSpPr>
        <p:spPr>
          <a:xfrm>
            <a:off x="2636140" y="1437641"/>
            <a:ext cx="1643648" cy="1633123"/>
          </a:xfrm>
          <a:prstGeom prst="ellipse">
            <a:avLst/>
          </a:prstGeom>
          <a:solidFill>
            <a:srgbClr val="00B0F0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0" name="Group 83"/>
          <p:cNvGrpSpPr/>
          <p:nvPr/>
        </p:nvGrpSpPr>
        <p:grpSpPr>
          <a:xfrm>
            <a:off x="4217519" y="1913532"/>
            <a:ext cx="685732" cy="681341"/>
            <a:chOff x="3141344" y="2597982"/>
            <a:chExt cx="1228775" cy="1228775"/>
          </a:xfrm>
        </p:grpSpPr>
        <p:sp>
          <p:nvSpPr>
            <p:cNvPr id="141" name="Oval 86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id-ID" sz="1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43" name="Oval 88"/>
          <p:cNvSpPr/>
          <p:nvPr/>
        </p:nvSpPr>
        <p:spPr>
          <a:xfrm>
            <a:off x="4800483" y="1437641"/>
            <a:ext cx="1643648" cy="1633123"/>
          </a:xfrm>
          <a:prstGeom prst="ellipse">
            <a:avLst/>
          </a:prstGeom>
          <a:solidFill>
            <a:srgbClr val="66CC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676" tIns="36337" rIns="72676" bIns="3633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4" name="Group 90"/>
          <p:cNvGrpSpPr/>
          <p:nvPr/>
        </p:nvGrpSpPr>
        <p:grpSpPr>
          <a:xfrm>
            <a:off x="6418146" y="1913532"/>
            <a:ext cx="685732" cy="681341"/>
            <a:chOff x="3141344" y="2597982"/>
            <a:chExt cx="1228775" cy="1228775"/>
          </a:xfrm>
        </p:grpSpPr>
        <p:sp>
          <p:nvSpPr>
            <p:cNvPr id="145" name="Oval 9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id-ID" sz="1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92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7" name="Group 98"/>
          <p:cNvGrpSpPr/>
          <p:nvPr/>
        </p:nvGrpSpPr>
        <p:grpSpPr>
          <a:xfrm>
            <a:off x="7598077" y="1849977"/>
            <a:ext cx="530715" cy="808449"/>
            <a:chOff x="5438775" y="339726"/>
            <a:chExt cx="550863" cy="844549"/>
          </a:xfrm>
          <a:solidFill>
            <a:srgbClr val="FFFFFF"/>
          </a:solidFill>
        </p:grpSpPr>
        <p:sp>
          <p:nvSpPr>
            <p:cNvPr id="148" name="Freeform 5"/>
            <p:cNvSpPr/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6"/>
            <p:cNvSpPr/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1" name="Freeform 8"/>
            <p:cNvSpPr/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2" name="Group 103"/>
          <p:cNvGrpSpPr/>
          <p:nvPr/>
        </p:nvGrpSpPr>
        <p:grpSpPr>
          <a:xfrm>
            <a:off x="3112795" y="1863422"/>
            <a:ext cx="690337" cy="781560"/>
            <a:chOff x="8196263" y="4981575"/>
            <a:chExt cx="796925" cy="908050"/>
          </a:xfrm>
          <a:solidFill>
            <a:srgbClr val="FFFFFF"/>
          </a:solidFill>
        </p:grpSpPr>
        <p:sp>
          <p:nvSpPr>
            <p:cNvPr id="153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7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0" name="Group 111"/>
          <p:cNvGrpSpPr/>
          <p:nvPr/>
        </p:nvGrpSpPr>
        <p:grpSpPr>
          <a:xfrm>
            <a:off x="5339695" y="1928306"/>
            <a:ext cx="565226" cy="651791"/>
            <a:chOff x="6940550" y="4567238"/>
            <a:chExt cx="217488" cy="252413"/>
          </a:xfrm>
          <a:solidFill>
            <a:srgbClr val="FFFFFF"/>
          </a:solidFill>
        </p:grpSpPr>
        <p:sp>
          <p:nvSpPr>
            <p:cNvPr id="161" name="Freeform 20"/>
            <p:cNvSpPr/>
            <p:nvPr/>
          </p:nvSpPr>
          <p:spPr bwMode="auto">
            <a:xfrm>
              <a:off x="6948488" y="4567238"/>
              <a:ext cx="209550" cy="196850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2" name="Freeform 21"/>
            <p:cNvSpPr/>
            <p:nvPr/>
          </p:nvSpPr>
          <p:spPr bwMode="auto">
            <a:xfrm>
              <a:off x="6940550" y="4729163"/>
              <a:ext cx="103188" cy="90488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2529911" y="3573568"/>
            <a:ext cx="1751591" cy="688937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pPr algn="ctr" defTabSz="725170"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en-US" altLang="zh-CN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585110" y="3307896"/>
            <a:ext cx="1641194" cy="244400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pPr algn="ctr"/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1100" b="1" dirty="0">
              <a:latin typeface="+mn-ea"/>
            </a:endParaRPr>
          </a:p>
        </p:txBody>
      </p:sp>
      <p:cxnSp>
        <p:nvCxnSpPr>
          <p:cNvPr id="165" name="Straight Connector 119"/>
          <p:cNvCxnSpPr/>
          <p:nvPr/>
        </p:nvCxnSpPr>
        <p:spPr>
          <a:xfrm>
            <a:off x="2788975" y="3555521"/>
            <a:ext cx="1233463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4775044" y="3573568"/>
            <a:ext cx="1751591" cy="688937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pPr algn="ctr" defTabSz="725170"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en-US" altLang="zh-CN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830243" y="3307896"/>
            <a:ext cx="1641194" cy="244400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pPr algn="ctr"/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endParaRPr lang="id-ID" sz="1100" b="1" dirty="0">
              <a:latin typeface="+mn-ea"/>
            </a:endParaRPr>
          </a:p>
        </p:txBody>
      </p:sp>
      <p:cxnSp>
        <p:nvCxnSpPr>
          <p:cNvPr id="168" name="Straight Connector 123"/>
          <p:cNvCxnSpPr/>
          <p:nvPr/>
        </p:nvCxnSpPr>
        <p:spPr>
          <a:xfrm>
            <a:off x="5034109" y="3555521"/>
            <a:ext cx="1233463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6938322" y="3573568"/>
            <a:ext cx="1751591" cy="688937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pPr algn="ctr" defTabSz="725170"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en-US" altLang="zh-CN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993522" y="3307896"/>
            <a:ext cx="1641194" cy="244400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pPr algn="ctr"/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id-ID" sz="1100" b="1" dirty="0">
              <a:latin typeface="+mn-ea"/>
            </a:endParaRPr>
          </a:p>
        </p:txBody>
      </p:sp>
      <p:cxnSp>
        <p:nvCxnSpPr>
          <p:cNvPr id="171" name="Straight Connector 127"/>
          <p:cNvCxnSpPr/>
          <p:nvPr/>
        </p:nvCxnSpPr>
        <p:spPr>
          <a:xfrm>
            <a:off x="7197387" y="3555521"/>
            <a:ext cx="1233463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560523" y="3185859"/>
            <a:ext cx="1413501" cy="366437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725170">
              <a:defRPr/>
            </a:pPr>
            <a:r>
              <a:rPr lang="zh-CN" altLang="en-US" sz="19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900" kern="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98405" y="3185859"/>
            <a:ext cx="1413501" cy="366437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725170">
              <a:defRPr/>
            </a:pPr>
            <a:r>
              <a:rPr lang="zh-CN" altLang="en-US" sz="19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900" kern="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5556" y="3185859"/>
            <a:ext cx="1413501" cy="366437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725170">
              <a:defRPr/>
            </a:pPr>
            <a:r>
              <a:rPr lang="zh-CN" altLang="en-US" sz="19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900" kern="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46625" y="3185859"/>
            <a:ext cx="1413501" cy="366437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725170">
              <a:defRPr/>
            </a:pPr>
            <a:r>
              <a:rPr lang="zh-CN" altLang="en-US" sz="19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900" kern="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62" name="组合 6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130" grpId="0"/>
      <p:bldP spid="131" grpId="0"/>
      <p:bldP spid="133" grpId="0" animBg="1"/>
      <p:bldP spid="134" grpId="0" animBg="1"/>
      <p:bldP spid="135" grpId="0" animBg="1"/>
      <p:bldP spid="139" grpId="0" animBg="1"/>
      <p:bldP spid="143" grpId="0" animBg="1"/>
      <p:bldP spid="163" grpId="0"/>
      <p:bldP spid="164" grpId="0"/>
      <p:bldP spid="166" grpId="0"/>
      <p:bldP spid="167" grpId="0"/>
      <p:bldP spid="169" grpId="0"/>
      <p:bldP spid="170" grpId="0"/>
      <p:bldP spid="57" grpId="0"/>
      <p:bldP spid="58" grpId="0"/>
      <p:bldP spid="59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38911" y="858033"/>
            <a:ext cx="1116228" cy="3131549"/>
            <a:chOff x="5089308" y="1081014"/>
            <a:chExt cx="1406525" cy="3945366"/>
          </a:xfrm>
        </p:grpSpPr>
        <p:sp>
          <p:nvSpPr>
            <p:cNvPr id="171" name="Freeform 5"/>
            <p:cNvSpPr/>
            <p:nvPr/>
          </p:nvSpPr>
          <p:spPr bwMode="auto">
            <a:xfrm flipH="1">
              <a:off x="5089309" y="1354719"/>
              <a:ext cx="703262" cy="3667125"/>
            </a:xfrm>
            <a:custGeom>
              <a:avLst/>
              <a:gdLst>
                <a:gd name="T0" fmla="*/ 0 w 443"/>
                <a:gd name="T1" fmla="*/ 158 h 2310"/>
                <a:gd name="T2" fmla="*/ 0 w 443"/>
                <a:gd name="T3" fmla="*/ 2310 h 2310"/>
                <a:gd name="T4" fmla="*/ 443 w 443"/>
                <a:gd name="T5" fmla="*/ 2152 h 2310"/>
                <a:gd name="T6" fmla="*/ 443 w 443"/>
                <a:gd name="T7" fmla="*/ 0 h 2310"/>
                <a:gd name="T8" fmla="*/ 0 w 443"/>
                <a:gd name="T9" fmla="*/ 158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158"/>
                  </a:moveTo>
                  <a:lnTo>
                    <a:pt x="0" y="2310"/>
                  </a:lnTo>
                  <a:lnTo>
                    <a:pt x="443" y="2152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 flipH="1">
              <a:off x="5792571" y="1359255"/>
              <a:ext cx="703262" cy="3667125"/>
            </a:xfrm>
            <a:custGeom>
              <a:avLst/>
              <a:gdLst>
                <a:gd name="T0" fmla="*/ 0 w 443"/>
                <a:gd name="T1" fmla="*/ 0 h 2310"/>
                <a:gd name="T2" fmla="*/ 0 w 443"/>
                <a:gd name="T3" fmla="*/ 2152 h 2310"/>
                <a:gd name="T4" fmla="*/ 443 w 443"/>
                <a:gd name="T5" fmla="*/ 2310 h 2310"/>
                <a:gd name="T6" fmla="*/ 443 w 443"/>
                <a:gd name="T7" fmla="*/ 158 h 2310"/>
                <a:gd name="T8" fmla="*/ 0 w 443"/>
                <a:gd name="T9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0"/>
                  </a:moveTo>
                  <a:lnTo>
                    <a:pt x="0" y="2152"/>
                  </a:lnTo>
                  <a:lnTo>
                    <a:pt x="443" y="2310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 flipH="1">
              <a:off x="5783046" y="1613934"/>
              <a:ext cx="19050" cy="3371850"/>
            </a:xfrm>
            <a:custGeom>
              <a:avLst/>
              <a:gdLst>
                <a:gd name="T0" fmla="*/ 12 w 12"/>
                <a:gd name="T1" fmla="*/ 2121 h 2124"/>
                <a:gd name="T2" fmla="*/ 6 w 12"/>
                <a:gd name="T3" fmla="*/ 2124 h 2124"/>
                <a:gd name="T4" fmla="*/ 0 w 12"/>
                <a:gd name="T5" fmla="*/ 2121 h 2124"/>
                <a:gd name="T6" fmla="*/ 0 w 12"/>
                <a:gd name="T7" fmla="*/ 0 h 2124"/>
                <a:gd name="T8" fmla="*/ 12 w 12"/>
                <a:gd name="T9" fmla="*/ 0 h 2124"/>
                <a:gd name="T10" fmla="*/ 12 w 12"/>
                <a:gd name="T11" fmla="*/ 2121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24">
                  <a:moveTo>
                    <a:pt x="12" y="2121"/>
                  </a:moveTo>
                  <a:lnTo>
                    <a:pt x="6" y="2124"/>
                  </a:lnTo>
                  <a:lnTo>
                    <a:pt x="0" y="21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121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33"/>
            <p:cNvSpPr/>
            <p:nvPr/>
          </p:nvSpPr>
          <p:spPr bwMode="auto">
            <a:xfrm flipH="1">
              <a:off x="5089308" y="1102306"/>
              <a:ext cx="1406525" cy="503238"/>
            </a:xfrm>
            <a:custGeom>
              <a:avLst/>
              <a:gdLst>
                <a:gd name="T0" fmla="*/ 443 w 886"/>
                <a:gd name="T1" fmla="*/ 0 h 317"/>
                <a:gd name="T2" fmla="*/ 0 w 886"/>
                <a:gd name="T3" fmla="*/ 159 h 317"/>
                <a:gd name="T4" fmla="*/ 443 w 886"/>
                <a:gd name="T5" fmla="*/ 317 h 317"/>
                <a:gd name="T6" fmla="*/ 886 w 886"/>
                <a:gd name="T7" fmla="*/ 159 h 317"/>
                <a:gd name="T8" fmla="*/ 443 w 88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7">
                  <a:moveTo>
                    <a:pt x="443" y="0"/>
                  </a:moveTo>
                  <a:lnTo>
                    <a:pt x="0" y="159"/>
                  </a:lnTo>
                  <a:lnTo>
                    <a:pt x="443" y="317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4"/>
            <p:cNvSpPr/>
            <p:nvPr/>
          </p:nvSpPr>
          <p:spPr bwMode="auto">
            <a:xfrm flipH="1">
              <a:off x="5802096" y="1364697"/>
              <a:ext cx="693737" cy="261938"/>
            </a:xfrm>
            <a:custGeom>
              <a:avLst/>
              <a:gdLst>
                <a:gd name="T0" fmla="*/ 0 w 437"/>
                <a:gd name="T1" fmla="*/ 0 h 165"/>
                <a:gd name="T2" fmla="*/ 0 w 437"/>
                <a:gd name="T3" fmla="*/ 7 h 165"/>
                <a:gd name="T4" fmla="*/ 437 w 437"/>
                <a:gd name="T5" fmla="*/ 165 h 165"/>
                <a:gd name="T6" fmla="*/ 437 w 437"/>
                <a:gd name="T7" fmla="*/ 157 h 165"/>
                <a:gd name="T8" fmla="*/ 437 w 437"/>
                <a:gd name="T9" fmla="*/ 157 h 165"/>
                <a:gd name="T10" fmla="*/ 0 w 437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5">
                  <a:moveTo>
                    <a:pt x="0" y="0"/>
                  </a:moveTo>
                  <a:lnTo>
                    <a:pt x="0" y="7"/>
                  </a:lnTo>
                  <a:lnTo>
                    <a:pt x="437" y="165"/>
                  </a:lnTo>
                  <a:lnTo>
                    <a:pt x="437" y="157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 rot="21180000">
              <a:off x="5310979" y="1081014"/>
              <a:ext cx="967934" cy="5234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defTabSz="725170">
                <a:defRPr/>
              </a:pPr>
              <a:r>
                <a:rPr lang="id-ID" sz="21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cs typeface="Arial" panose="020B0604020202090204" pitchFamily="34" charset="0"/>
                </a:rPr>
                <a:t>80%</a:t>
              </a:r>
              <a:endParaRPr lang="id-ID" sz="21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grpSp>
          <p:nvGrpSpPr>
            <p:cNvPr id="201" name="Group 47"/>
            <p:cNvGrpSpPr/>
            <p:nvPr/>
          </p:nvGrpSpPr>
          <p:grpSpPr>
            <a:xfrm>
              <a:off x="5178183" y="1661840"/>
              <a:ext cx="1232525" cy="426536"/>
              <a:chOff x="2822741" y="2899398"/>
              <a:chExt cx="1232525" cy="426536"/>
            </a:xfrm>
          </p:grpSpPr>
          <p:sp>
            <p:nvSpPr>
              <p:cNvPr id="202" name="TextBox 201"/>
              <p:cNvSpPr txBox="1"/>
              <p:nvPr/>
            </p:nvSpPr>
            <p:spPr>
              <a:xfrm rot="21420000">
                <a:off x="3427817" y="2899398"/>
                <a:ext cx="627449" cy="426536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 defTabSz="725170">
                  <a:defRPr/>
                </a:pPr>
                <a:r>
                  <a:rPr lang="en-US" sz="16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</a:rPr>
                  <a:t>1</a:t>
                </a:r>
                <a:endParaRPr lang="id-ID" sz="16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 rot="540000">
                <a:off x="2822741" y="2978477"/>
                <a:ext cx="608620" cy="271433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 defTabSz="725170">
                  <a:defRPr/>
                </a:pPr>
                <a:r>
                  <a:rPr lang="zh-CN" altLang="en-US" sz="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id-ID" sz="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480798" y="2013937"/>
            <a:ext cx="1116228" cy="1784836"/>
            <a:chOff x="4386046" y="2537312"/>
            <a:chExt cx="1406525" cy="2248674"/>
          </a:xfrm>
        </p:grpSpPr>
        <p:sp>
          <p:nvSpPr>
            <p:cNvPr id="174" name="Freeform 13"/>
            <p:cNvSpPr/>
            <p:nvPr/>
          </p:nvSpPr>
          <p:spPr bwMode="auto">
            <a:xfrm flipH="1">
              <a:off x="4386046" y="255532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60 h 318"/>
                <a:gd name="T4" fmla="*/ 443 w 886"/>
                <a:gd name="T5" fmla="*/ 318 h 318"/>
                <a:gd name="T6" fmla="*/ 886 w 886"/>
                <a:gd name="T7" fmla="*/ 160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60"/>
                  </a:lnTo>
                  <a:lnTo>
                    <a:pt x="443" y="318"/>
                  </a:lnTo>
                  <a:lnTo>
                    <a:pt x="886" y="16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1"/>
            <p:cNvSpPr/>
            <p:nvPr/>
          </p:nvSpPr>
          <p:spPr bwMode="auto">
            <a:xfrm flipH="1">
              <a:off x="5089309" y="2814311"/>
              <a:ext cx="703262" cy="1971675"/>
            </a:xfrm>
            <a:custGeom>
              <a:avLst/>
              <a:gdLst>
                <a:gd name="T0" fmla="*/ 0 w 443"/>
                <a:gd name="T1" fmla="*/ 0 h 1242"/>
                <a:gd name="T2" fmla="*/ 0 w 443"/>
                <a:gd name="T3" fmla="*/ 1083 h 1242"/>
                <a:gd name="T4" fmla="*/ 443 w 443"/>
                <a:gd name="T5" fmla="*/ 1242 h 1242"/>
                <a:gd name="T6" fmla="*/ 443 w 443"/>
                <a:gd name="T7" fmla="*/ 158 h 1242"/>
                <a:gd name="T8" fmla="*/ 0 w 443"/>
                <a:gd name="T9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0"/>
                  </a:moveTo>
                  <a:lnTo>
                    <a:pt x="0" y="1083"/>
                  </a:lnTo>
                  <a:lnTo>
                    <a:pt x="443" y="1242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 flipH="1">
              <a:off x="4386046" y="2809322"/>
              <a:ext cx="703262" cy="1971675"/>
            </a:xfrm>
            <a:custGeom>
              <a:avLst/>
              <a:gdLst>
                <a:gd name="T0" fmla="*/ 0 w 443"/>
                <a:gd name="T1" fmla="*/ 158 h 1242"/>
                <a:gd name="T2" fmla="*/ 0 w 443"/>
                <a:gd name="T3" fmla="*/ 1242 h 1242"/>
                <a:gd name="T4" fmla="*/ 443 w 443"/>
                <a:gd name="T5" fmla="*/ 1077 h 1242"/>
                <a:gd name="T6" fmla="*/ 443 w 443"/>
                <a:gd name="T7" fmla="*/ 0 h 1242"/>
                <a:gd name="T8" fmla="*/ 0 w 443"/>
                <a:gd name="T9" fmla="*/ 158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158"/>
                  </a:moveTo>
                  <a:lnTo>
                    <a:pt x="0" y="1242"/>
                  </a:lnTo>
                  <a:lnTo>
                    <a:pt x="443" y="1077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 flipH="1">
              <a:off x="5079783" y="3058559"/>
              <a:ext cx="19050" cy="1722438"/>
            </a:xfrm>
            <a:custGeom>
              <a:avLst/>
              <a:gdLst>
                <a:gd name="T0" fmla="*/ 12 w 12"/>
                <a:gd name="T1" fmla="*/ 1083 h 1085"/>
                <a:gd name="T2" fmla="*/ 6 w 12"/>
                <a:gd name="T3" fmla="*/ 1085 h 1085"/>
                <a:gd name="T4" fmla="*/ 0 w 12"/>
                <a:gd name="T5" fmla="*/ 1083 h 1085"/>
                <a:gd name="T6" fmla="*/ 0 w 12"/>
                <a:gd name="T7" fmla="*/ 0 h 1085"/>
                <a:gd name="T8" fmla="*/ 12 w 12"/>
                <a:gd name="T9" fmla="*/ 0 h 1085"/>
                <a:gd name="T10" fmla="*/ 12 w 12"/>
                <a:gd name="T11" fmla="*/ 10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85">
                  <a:moveTo>
                    <a:pt x="12" y="1083"/>
                  </a:moveTo>
                  <a:lnTo>
                    <a:pt x="6" y="1085"/>
                  </a:lnTo>
                  <a:lnTo>
                    <a:pt x="0" y="10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83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62"/>
            <p:cNvSpPr/>
            <p:nvPr/>
          </p:nvSpPr>
          <p:spPr bwMode="auto">
            <a:xfrm flipH="1">
              <a:off x="5098834" y="2809322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6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6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64"/>
            <p:cNvSpPr/>
            <p:nvPr/>
          </p:nvSpPr>
          <p:spPr bwMode="auto">
            <a:xfrm flipH="1">
              <a:off x="4386046" y="2809322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6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80"/>
            <p:cNvSpPr/>
            <p:nvPr/>
          </p:nvSpPr>
          <p:spPr bwMode="auto">
            <a:xfrm flipH="1">
              <a:off x="4386046" y="4512709"/>
              <a:ext cx="693737" cy="269875"/>
            </a:xfrm>
            <a:custGeom>
              <a:avLst/>
              <a:gdLst>
                <a:gd name="T0" fmla="*/ 437 w 437"/>
                <a:gd name="T1" fmla="*/ 0 h 170"/>
                <a:gd name="T2" fmla="*/ 0 w 437"/>
                <a:gd name="T3" fmla="*/ 157 h 170"/>
                <a:gd name="T4" fmla="*/ 0 w 437"/>
                <a:gd name="T5" fmla="*/ 170 h 170"/>
                <a:gd name="T6" fmla="*/ 437 w 437"/>
                <a:gd name="T7" fmla="*/ 10 h 170"/>
                <a:gd name="T8" fmla="*/ 437 w 437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70">
                  <a:moveTo>
                    <a:pt x="437" y="0"/>
                  </a:moveTo>
                  <a:lnTo>
                    <a:pt x="0" y="157"/>
                  </a:lnTo>
                  <a:lnTo>
                    <a:pt x="0" y="170"/>
                  </a:lnTo>
                  <a:lnTo>
                    <a:pt x="437" y="1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 rot="21180000">
              <a:off x="4607728" y="2537312"/>
              <a:ext cx="967934" cy="5234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defTabSz="725170">
                <a:defRPr/>
              </a:pPr>
              <a:r>
                <a:rPr lang="id-ID" sz="21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cs typeface="Arial" panose="020B0604020202090204" pitchFamily="34" charset="0"/>
                </a:rPr>
                <a:t>50%</a:t>
              </a:r>
              <a:endParaRPr lang="id-ID" sz="21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grpSp>
          <p:nvGrpSpPr>
            <p:cNvPr id="204" name="Group 50"/>
            <p:cNvGrpSpPr/>
            <p:nvPr/>
          </p:nvGrpSpPr>
          <p:grpSpPr>
            <a:xfrm>
              <a:off x="4489804" y="3152733"/>
              <a:ext cx="1245616" cy="426536"/>
              <a:chOff x="2883563" y="3657606"/>
              <a:chExt cx="1245616" cy="426536"/>
            </a:xfrm>
          </p:grpSpPr>
          <p:sp>
            <p:nvSpPr>
              <p:cNvPr id="205" name="TextBox 204"/>
              <p:cNvSpPr txBox="1"/>
              <p:nvPr/>
            </p:nvSpPr>
            <p:spPr>
              <a:xfrm rot="21480000">
                <a:off x="3501729" y="3657606"/>
                <a:ext cx="627450" cy="426536"/>
              </a:xfrm>
              <a:prstGeom prst="rect">
                <a:avLst/>
              </a:prstGeom>
              <a:noFill/>
              <a:effectLst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 defTabSz="725170">
                  <a:defRPr/>
                </a:pPr>
                <a:r>
                  <a:rPr lang="en-US" sz="16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</a:rPr>
                  <a:t>3</a:t>
                </a:r>
                <a:endParaRPr lang="id-ID" sz="16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540000">
                <a:off x="2883563" y="3756610"/>
                <a:ext cx="561439" cy="271433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 defTabSz="725170">
                  <a:defRPr/>
                </a:pPr>
                <a:r>
                  <a:rPr lang="zh-CN" altLang="en-US" sz="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id-ID" altLang="zh-CN" sz="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596028" y="1623441"/>
            <a:ext cx="1117226" cy="2171372"/>
            <a:chOff x="5791314" y="2045336"/>
            <a:chExt cx="1407782" cy="2735661"/>
          </a:xfrm>
        </p:grpSpPr>
        <p:sp>
          <p:nvSpPr>
            <p:cNvPr id="175" name="Freeform 19"/>
            <p:cNvSpPr/>
            <p:nvPr/>
          </p:nvSpPr>
          <p:spPr bwMode="auto">
            <a:xfrm flipH="1">
              <a:off x="5792571" y="2309259"/>
              <a:ext cx="703262" cy="2462213"/>
            </a:xfrm>
            <a:custGeom>
              <a:avLst/>
              <a:gdLst>
                <a:gd name="T0" fmla="*/ 0 w 443"/>
                <a:gd name="T1" fmla="*/ 160 h 1551"/>
                <a:gd name="T2" fmla="*/ 0 w 443"/>
                <a:gd name="T3" fmla="*/ 1551 h 1551"/>
                <a:gd name="T4" fmla="*/ 443 w 443"/>
                <a:gd name="T5" fmla="*/ 1392 h 1551"/>
                <a:gd name="T6" fmla="*/ 443 w 443"/>
                <a:gd name="T7" fmla="*/ 0 h 1551"/>
                <a:gd name="T8" fmla="*/ 0 w 443"/>
                <a:gd name="T9" fmla="*/ 16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51">
                  <a:moveTo>
                    <a:pt x="0" y="160"/>
                  </a:moveTo>
                  <a:lnTo>
                    <a:pt x="0" y="1551"/>
                  </a:lnTo>
                  <a:lnTo>
                    <a:pt x="443" y="1392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8B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7"/>
            <p:cNvSpPr/>
            <p:nvPr/>
          </p:nvSpPr>
          <p:spPr bwMode="auto">
            <a:xfrm flipH="1">
              <a:off x="5792571" y="2066372"/>
              <a:ext cx="1406525" cy="506413"/>
            </a:xfrm>
            <a:custGeom>
              <a:avLst/>
              <a:gdLst>
                <a:gd name="T0" fmla="*/ 443 w 886"/>
                <a:gd name="T1" fmla="*/ 0 h 319"/>
                <a:gd name="T2" fmla="*/ 0 w 886"/>
                <a:gd name="T3" fmla="*/ 159 h 319"/>
                <a:gd name="T4" fmla="*/ 443 w 886"/>
                <a:gd name="T5" fmla="*/ 319 h 319"/>
                <a:gd name="T6" fmla="*/ 886 w 886"/>
                <a:gd name="T7" fmla="*/ 159 h 319"/>
                <a:gd name="T8" fmla="*/ 443 w 886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9">
                  <a:moveTo>
                    <a:pt x="443" y="0"/>
                  </a:moveTo>
                  <a:lnTo>
                    <a:pt x="0" y="159"/>
                  </a:lnTo>
                  <a:lnTo>
                    <a:pt x="443" y="319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9"/>
            <p:cNvSpPr/>
            <p:nvPr/>
          </p:nvSpPr>
          <p:spPr bwMode="auto">
            <a:xfrm flipH="1">
              <a:off x="6495834" y="2309259"/>
              <a:ext cx="703262" cy="2459038"/>
            </a:xfrm>
            <a:custGeom>
              <a:avLst/>
              <a:gdLst>
                <a:gd name="T0" fmla="*/ 0 w 443"/>
                <a:gd name="T1" fmla="*/ 0 h 1549"/>
                <a:gd name="T2" fmla="*/ 0 w 443"/>
                <a:gd name="T3" fmla="*/ 1386 h 1549"/>
                <a:gd name="T4" fmla="*/ 443 w 443"/>
                <a:gd name="T5" fmla="*/ 1549 h 1549"/>
                <a:gd name="T6" fmla="*/ 443 w 443"/>
                <a:gd name="T7" fmla="*/ 158 h 1549"/>
                <a:gd name="T8" fmla="*/ 0 w 443"/>
                <a:gd name="T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49">
                  <a:moveTo>
                    <a:pt x="0" y="0"/>
                  </a:moveTo>
                  <a:lnTo>
                    <a:pt x="0" y="1386"/>
                  </a:lnTo>
                  <a:lnTo>
                    <a:pt x="443" y="1549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31"/>
            <p:cNvSpPr/>
            <p:nvPr/>
          </p:nvSpPr>
          <p:spPr bwMode="auto">
            <a:xfrm flipH="1">
              <a:off x="6486308" y="2569609"/>
              <a:ext cx="19050" cy="2211388"/>
            </a:xfrm>
            <a:custGeom>
              <a:avLst/>
              <a:gdLst>
                <a:gd name="T0" fmla="*/ 12 w 12"/>
                <a:gd name="T1" fmla="*/ 1390 h 1393"/>
                <a:gd name="T2" fmla="*/ 6 w 12"/>
                <a:gd name="T3" fmla="*/ 1393 h 1393"/>
                <a:gd name="T4" fmla="*/ 0 w 12"/>
                <a:gd name="T5" fmla="*/ 1390 h 1393"/>
                <a:gd name="T6" fmla="*/ 0 w 12"/>
                <a:gd name="T7" fmla="*/ 0 h 1393"/>
                <a:gd name="T8" fmla="*/ 12 w 12"/>
                <a:gd name="T9" fmla="*/ 0 h 1393"/>
                <a:gd name="T10" fmla="*/ 12 w 12"/>
                <a:gd name="T11" fmla="*/ 139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93">
                  <a:moveTo>
                    <a:pt x="12" y="1390"/>
                  </a:moveTo>
                  <a:lnTo>
                    <a:pt x="6" y="1393"/>
                  </a:lnTo>
                  <a:lnTo>
                    <a:pt x="0" y="13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39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50"/>
            <p:cNvSpPr/>
            <p:nvPr/>
          </p:nvSpPr>
          <p:spPr bwMode="auto">
            <a:xfrm flipH="1">
              <a:off x="5792571" y="2318784"/>
              <a:ext cx="695325" cy="265113"/>
            </a:xfrm>
            <a:custGeom>
              <a:avLst/>
              <a:gdLst>
                <a:gd name="T0" fmla="*/ 438 w 438"/>
                <a:gd name="T1" fmla="*/ 0 h 167"/>
                <a:gd name="T2" fmla="*/ 0 w 438"/>
                <a:gd name="T3" fmla="*/ 158 h 167"/>
                <a:gd name="T4" fmla="*/ 1 w 438"/>
                <a:gd name="T5" fmla="*/ 158 h 167"/>
                <a:gd name="T6" fmla="*/ 1 w 438"/>
                <a:gd name="T7" fmla="*/ 167 h 167"/>
                <a:gd name="T8" fmla="*/ 438 w 438"/>
                <a:gd name="T9" fmla="*/ 7 h 167"/>
                <a:gd name="T10" fmla="*/ 438 w 43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67">
                  <a:moveTo>
                    <a:pt x="438" y="0"/>
                  </a:moveTo>
                  <a:lnTo>
                    <a:pt x="0" y="158"/>
                  </a:lnTo>
                  <a:lnTo>
                    <a:pt x="1" y="158"/>
                  </a:lnTo>
                  <a:lnTo>
                    <a:pt x="1" y="167"/>
                  </a:lnTo>
                  <a:lnTo>
                    <a:pt x="438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 flipH="1">
              <a:off x="6505359" y="2318784"/>
              <a:ext cx="693737" cy="265113"/>
            </a:xfrm>
            <a:custGeom>
              <a:avLst/>
              <a:gdLst>
                <a:gd name="T0" fmla="*/ 0 w 437"/>
                <a:gd name="T1" fmla="*/ 0 h 167"/>
                <a:gd name="T2" fmla="*/ 0 w 437"/>
                <a:gd name="T3" fmla="*/ 7 h 167"/>
                <a:gd name="T4" fmla="*/ 437 w 437"/>
                <a:gd name="T5" fmla="*/ 167 h 167"/>
                <a:gd name="T6" fmla="*/ 437 w 437"/>
                <a:gd name="T7" fmla="*/ 158 h 167"/>
                <a:gd name="T8" fmla="*/ 437 w 437"/>
                <a:gd name="T9" fmla="*/ 158 h 167"/>
                <a:gd name="T10" fmla="*/ 0 w 437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7">
                  <a:moveTo>
                    <a:pt x="0" y="0"/>
                  </a:moveTo>
                  <a:lnTo>
                    <a:pt x="0" y="7"/>
                  </a:lnTo>
                  <a:lnTo>
                    <a:pt x="437" y="167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 flipH="1">
              <a:off x="6505359" y="4503184"/>
              <a:ext cx="693737" cy="269875"/>
            </a:xfrm>
            <a:custGeom>
              <a:avLst/>
              <a:gdLst>
                <a:gd name="T0" fmla="*/ 0 w 437"/>
                <a:gd name="T1" fmla="*/ 0 h 170"/>
                <a:gd name="T2" fmla="*/ 0 w 437"/>
                <a:gd name="T3" fmla="*/ 10 h 170"/>
                <a:gd name="T4" fmla="*/ 2 w 437"/>
                <a:gd name="T5" fmla="*/ 10 h 170"/>
                <a:gd name="T6" fmla="*/ 88 w 437"/>
                <a:gd name="T7" fmla="*/ 43 h 170"/>
                <a:gd name="T8" fmla="*/ 178 w 437"/>
                <a:gd name="T9" fmla="*/ 75 h 170"/>
                <a:gd name="T10" fmla="*/ 437 w 437"/>
                <a:gd name="T11" fmla="*/ 170 h 170"/>
                <a:gd name="T12" fmla="*/ 437 w 437"/>
                <a:gd name="T13" fmla="*/ 157 h 170"/>
                <a:gd name="T14" fmla="*/ 0 w 43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17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88" y="43"/>
                  </a:lnTo>
                  <a:lnTo>
                    <a:pt x="178" y="75"/>
                  </a:lnTo>
                  <a:lnTo>
                    <a:pt x="437" y="170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 rot="21180000">
              <a:off x="5993326" y="2045336"/>
              <a:ext cx="967933" cy="5234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defTabSz="725170">
                <a:defRPr/>
              </a:pPr>
              <a:r>
                <a:rPr lang="id-ID" sz="21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cs typeface="Arial" panose="020B0604020202090204" pitchFamily="34" charset="0"/>
                </a:rPr>
                <a:t>60%</a:t>
              </a:r>
              <a:endParaRPr lang="id-ID" sz="21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grpSp>
          <p:nvGrpSpPr>
            <p:cNvPr id="207" name="Group 53"/>
            <p:cNvGrpSpPr/>
            <p:nvPr/>
          </p:nvGrpSpPr>
          <p:grpSpPr>
            <a:xfrm>
              <a:off x="5791314" y="2848853"/>
              <a:ext cx="1370283" cy="426536"/>
              <a:chOff x="2805874" y="4244087"/>
              <a:chExt cx="1370283" cy="426536"/>
            </a:xfrm>
          </p:grpSpPr>
          <p:sp>
            <p:nvSpPr>
              <p:cNvPr id="208" name="TextBox 207"/>
              <p:cNvSpPr txBox="1"/>
              <p:nvPr/>
            </p:nvSpPr>
            <p:spPr>
              <a:xfrm rot="21420000">
                <a:off x="3548707" y="4244087"/>
                <a:ext cx="627450" cy="426536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 defTabSz="725170">
                  <a:defRPr/>
                </a:pPr>
                <a:r>
                  <a:rPr lang="en-US" sz="16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</a:rPr>
                  <a:t>2</a:t>
                </a:r>
                <a:endParaRPr lang="id-ID" sz="16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 rot="540000">
                <a:off x="2805874" y="4286452"/>
                <a:ext cx="796363" cy="271433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 defTabSz="725170">
                  <a:defRPr/>
                </a:pPr>
                <a:r>
                  <a:rPr lang="zh-CN" altLang="en-US" sz="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id-ID" altLang="zh-CN" sz="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026154" y="2910336"/>
            <a:ext cx="1128985" cy="1209748"/>
            <a:chOff x="5073234" y="3666664"/>
            <a:chExt cx="1422599" cy="1524133"/>
          </a:xfrm>
        </p:grpSpPr>
        <p:sp>
          <p:nvSpPr>
            <p:cNvPr id="183" name="Freeform 35"/>
            <p:cNvSpPr/>
            <p:nvPr/>
          </p:nvSpPr>
          <p:spPr bwMode="auto">
            <a:xfrm flipH="1">
              <a:off x="5089308" y="367201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59 h 318"/>
                <a:gd name="T4" fmla="*/ 443 w 886"/>
                <a:gd name="T5" fmla="*/ 318 h 318"/>
                <a:gd name="T6" fmla="*/ 886 w 886"/>
                <a:gd name="T7" fmla="*/ 159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59"/>
                  </a:lnTo>
                  <a:lnTo>
                    <a:pt x="443" y="318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 flipH="1">
              <a:off x="5792571" y="3922384"/>
              <a:ext cx="703262" cy="1254125"/>
            </a:xfrm>
            <a:custGeom>
              <a:avLst/>
              <a:gdLst>
                <a:gd name="T0" fmla="*/ 0 w 443"/>
                <a:gd name="T1" fmla="*/ 0 h 790"/>
                <a:gd name="T2" fmla="*/ 0 w 443"/>
                <a:gd name="T3" fmla="*/ 630 h 790"/>
                <a:gd name="T4" fmla="*/ 443 w 443"/>
                <a:gd name="T5" fmla="*/ 790 h 790"/>
                <a:gd name="T6" fmla="*/ 443 w 443"/>
                <a:gd name="T7" fmla="*/ 160 h 790"/>
                <a:gd name="T8" fmla="*/ 0 w 443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0"/>
                  </a:moveTo>
                  <a:lnTo>
                    <a:pt x="0" y="630"/>
                  </a:lnTo>
                  <a:lnTo>
                    <a:pt x="443" y="790"/>
                  </a:lnTo>
                  <a:lnTo>
                    <a:pt x="443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39"/>
            <p:cNvSpPr/>
            <p:nvPr/>
          </p:nvSpPr>
          <p:spPr bwMode="auto">
            <a:xfrm flipH="1">
              <a:off x="5089309" y="3922384"/>
              <a:ext cx="703262" cy="1254125"/>
            </a:xfrm>
            <a:custGeom>
              <a:avLst/>
              <a:gdLst>
                <a:gd name="T0" fmla="*/ 0 w 443"/>
                <a:gd name="T1" fmla="*/ 160 h 790"/>
                <a:gd name="T2" fmla="*/ 0 w 443"/>
                <a:gd name="T3" fmla="*/ 790 h 790"/>
                <a:gd name="T4" fmla="*/ 443 w 443"/>
                <a:gd name="T5" fmla="*/ 630 h 790"/>
                <a:gd name="T6" fmla="*/ 443 w 443"/>
                <a:gd name="T7" fmla="*/ 0 h 790"/>
                <a:gd name="T8" fmla="*/ 0 w 443"/>
                <a:gd name="T9" fmla="*/ 16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160"/>
                  </a:moveTo>
                  <a:lnTo>
                    <a:pt x="0" y="790"/>
                  </a:lnTo>
                  <a:lnTo>
                    <a:pt x="443" y="630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68"/>
            <p:cNvSpPr/>
            <p:nvPr/>
          </p:nvSpPr>
          <p:spPr bwMode="auto">
            <a:xfrm flipH="1">
              <a:off x="5802096" y="3924424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8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8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70"/>
            <p:cNvSpPr/>
            <p:nvPr/>
          </p:nvSpPr>
          <p:spPr bwMode="auto">
            <a:xfrm flipH="1">
              <a:off x="5089309" y="3924424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8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 flipH="1">
              <a:off x="5802096" y="4919334"/>
              <a:ext cx="693737" cy="271463"/>
            </a:xfrm>
            <a:custGeom>
              <a:avLst/>
              <a:gdLst>
                <a:gd name="T0" fmla="*/ 0 w 437"/>
                <a:gd name="T1" fmla="*/ 0 h 171"/>
                <a:gd name="T2" fmla="*/ 0 w 437"/>
                <a:gd name="T3" fmla="*/ 13 h 171"/>
                <a:gd name="T4" fmla="*/ 266 w 437"/>
                <a:gd name="T5" fmla="*/ 109 h 171"/>
                <a:gd name="T6" fmla="*/ 437 w 437"/>
                <a:gd name="T7" fmla="*/ 171 h 171"/>
                <a:gd name="T8" fmla="*/ 437 w 437"/>
                <a:gd name="T9" fmla="*/ 156 h 171"/>
                <a:gd name="T10" fmla="*/ 0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0" y="0"/>
                  </a:moveTo>
                  <a:lnTo>
                    <a:pt x="0" y="13"/>
                  </a:lnTo>
                  <a:lnTo>
                    <a:pt x="266" y="109"/>
                  </a:lnTo>
                  <a:lnTo>
                    <a:pt x="437" y="171"/>
                  </a:lnTo>
                  <a:lnTo>
                    <a:pt x="437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90"/>
            <p:cNvSpPr/>
            <p:nvPr/>
          </p:nvSpPr>
          <p:spPr bwMode="auto">
            <a:xfrm flipH="1">
              <a:off x="5089309" y="4919334"/>
              <a:ext cx="693737" cy="271463"/>
            </a:xfrm>
            <a:custGeom>
              <a:avLst/>
              <a:gdLst>
                <a:gd name="T0" fmla="*/ 437 w 437"/>
                <a:gd name="T1" fmla="*/ 0 h 171"/>
                <a:gd name="T2" fmla="*/ 0 w 437"/>
                <a:gd name="T3" fmla="*/ 156 h 171"/>
                <a:gd name="T4" fmla="*/ 0 w 437"/>
                <a:gd name="T5" fmla="*/ 171 h 171"/>
                <a:gd name="T6" fmla="*/ 172 w 437"/>
                <a:gd name="T7" fmla="*/ 109 h 171"/>
                <a:gd name="T8" fmla="*/ 437 w 437"/>
                <a:gd name="T9" fmla="*/ 13 h 171"/>
                <a:gd name="T10" fmla="*/ 437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437" y="0"/>
                  </a:moveTo>
                  <a:lnTo>
                    <a:pt x="0" y="156"/>
                  </a:lnTo>
                  <a:lnTo>
                    <a:pt x="0" y="171"/>
                  </a:lnTo>
                  <a:lnTo>
                    <a:pt x="172" y="109"/>
                  </a:lnTo>
                  <a:lnTo>
                    <a:pt x="437" y="13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21180000">
              <a:off x="5297674" y="3666664"/>
              <a:ext cx="967933" cy="5234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defTabSz="725170">
                <a:defRPr/>
              </a:pPr>
              <a:r>
                <a:rPr lang="id-ID" sz="21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cs typeface="Arial" panose="020B0604020202090204" pitchFamily="34" charset="0"/>
                </a:rPr>
                <a:t>30%</a:t>
              </a:r>
              <a:endParaRPr lang="id-ID" sz="21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grpSp>
          <p:nvGrpSpPr>
            <p:cNvPr id="210" name="Group 56"/>
            <p:cNvGrpSpPr/>
            <p:nvPr/>
          </p:nvGrpSpPr>
          <p:grpSpPr>
            <a:xfrm>
              <a:off x="5073234" y="4319009"/>
              <a:ext cx="1380184" cy="426536"/>
              <a:chOff x="3152560" y="4968357"/>
              <a:chExt cx="1380184" cy="426536"/>
            </a:xfrm>
          </p:grpSpPr>
          <p:sp>
            <p:nvSpPr>
              <p:cNvPr id="211" name="TextBox 210"/>
              <p:cNvSpPr txBox="1"/>
              <p:nvPr/>
            </p:nvSpPr>
            <p:spPr>
              <a:xfrm rot="21420000">
                <a:off x="3905294" y="4968357"/>
                <a:ext cx="627450" cy="426536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 defTabSz="725170">
                  <a:defRPr/>
                </a:pPr>
                <a:r>
                  <a:rPr lang="en-US" sz="16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</a:rPr>
                  <a:t>4</a:t>
                </a:r>
                <a:endParaRPr lang="id-ID" sz="16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 rot="540000">
                <a:off x="3152560" y="5051392"/>
                <a:ext cx="763612" cy="271433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 defTabSz="725170">
                  <a:defRPr/>
                </a:pPr>
                <a:r>
                  <a:rPr lang="zh-CN" altLang="en-US" sz="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id-ID" altLang="zh-CN" sz="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221520" y="1674493"/>
            <a:ext cx="2287195" cy="509001"/>
            <a:chOff x="7839546" y="2109655"/>
            <a:chExt cx="2882025" cy="641278"/>
          </a:xfrm>
        </p:grpSpPr>
        <p:sp>
          <p:nvSpPr>
            <p:cNvPr id="167" name="TextBox 166"/>
            <p:cNvSpPr txBox="1"/>
            <p:nvPr/>
          </p:nvSpPr>
          <p:spPr>
            <a:xfrm>
              <a:off x="7839546" y="2205458"/>
              <a:ext cx="627450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en-US" sz="1600" kern="0" dirty="0">
                  <a:solidFill>
                    <a:srgbClr val="0070C0"/>
                  </a:solidFill>
                  <a:latin typeface="微软雅黑" panose="020B0503020204020204" pitchFamily="34" charset="-122"/>
                </a:rPr>
                <a:t>1</a:t>
              </a:r>
              <a:endParaRPr lang="id-ID" kern="0" dirty="0">
                <a:solidFill>
                  <a:srgbClr val="0070C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3" name="Rectangle 59"/>
            <p:cNvSpPr>
              <a:spLocks noChangeAspect="1"/>
            </p:cNvSpPr>
            <p:nvPr/>
          </p:nvSpPr>
          <p:spPr>
            <a:xfrm>
              <a:off x="7968347" y="2248097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id-ID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469934" y="2109655"/>
              <a:ext cx="802303" cy="31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25170">
                <a:defRPr/>
              </a:pPr>
              <a:r>
                <a:rPr lang="zh-CN" altLang="en-US" sz="1000" kern="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id-ID" sz="1000" b="1" kern="0" dirty="0">
                  <a:solidFill>
                    <a:srgbClr val="0070C0"/>
                  </a:solidFill>
                  <a:latin typeface="微软雅黑" panose="020B0503020204020204" pitchFamily="34" charset="-122"/>
                </a:rPr>
                <a:t> 01</a:t>
              </a:r>
              <a:endParaRPr lang="id-ID" sz="1000" b="1" kern="0" dirty="0">
                <a:solidFill>
                  <a:srgbClr val="0070C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8469934" y="2324397"/>
              <a:ext cx="2251637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25170">
                <a:defRPr/>
              </a:pPr>
              <a:r>
                <a:rPr lang="zh-CN" altLang="en-US" sz="800" kern="0" dirty="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lang="en-US" sz="800" b="1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21520" y="2213721"/>
            <a:ext cx="2287195" cy="509001"/>
            <a:chOff x="7839546" y="2789016"/>
            <a:chExt cx="2882025" cy="641278"/>
          </a:xfrm>
        </p:grpSpPr>
        <p:sp>
          <p:nvSpPr>
            <p:cNvPr id="168" name="TextBox 167"/>
            <p:cNvSpPr txBox="1"/>
            <p:nvPr/>
          </p:nvSpPr>
          <p:spPr>
            <a:xfrm>
              <a:off x="7839546" y="2870663"/>
              <a:ext cx="627450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en-US" sz="1600" kern="0" dirty="0">
                  <a:solidFill>
                    <a:srgbClr val="00B0F0"/>
                  </a:solidFill>
                  <a:latin typeface="微软雅黑" panose="020B0503020204020204" pitchFamily="34" charset="-122"/>
                </a:rPr>
                <a:t>2</a:t>
              </a:r>
              <a:endParaRPr lang="id-ID" kern="0" dirty="0">
                <a:solidFill>
                  <a:srgbClr val="00B0F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4" name="Rectangle 60"/>
            <p:cNvSpPr>
              <a:spLocks noChangeAspect="1"/>
            </p:cNvSpPr>
            <p:nvPr/>
          </p:nvSpPr>
          <p:spPr>
            <a:xfrm>
              <a:off x="7968347" y="2908110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id-ID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469934" y="2789016"/>
              <a:ext cx="802303" cy="31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25170">
                <a:defRPr/>
              </a:pPr>
              <a:r>
                <a:rPr lang="zh-CN" altLang="en-US" sz="1000" kern="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id-ID" sz="1000" b="1" kern="0" dirty="0">
                  <a:solidFill>
                    <a:srgbClr val="00B0F0"/>
                  </a:solidFill>
                  <a:latin typeface="微软雅黑" panose="020B0503020204020204" pitchFamily="34" charset="-122"/>
                </a:rPr>
                <a:t> 02</a:t>
              </a:r>
              <a:endParaRPr lang="id-ID" sz="1000" b="1" kern="0" dirty="0">
                <a:solidFill>
                  <a:srgbClr val="00B0F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469934" y="3003758"/>
              <a:ext cx="2251637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25170">
                <a:defRPr/>
              </a:pPr>
              <a:r>
                <a:rPr lang="zh-CN" altLang="en-US" sz="800" kern="0" dirty="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lang="en-US" altLang="zh-CN" sz="800" b="1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19574" y="2739918"/>
            <a:ext cx="2289141" cy="497482"/>
            <a:chOff x="7837095" y="3451956"/>
            <a:chExt cx="2884476" cy="626766"/>
          </a:xfrm>
        </p:grpSpPr>
        <p:sp>
          <p:nvSpPr>
            <p:cNvPr id="169" name="TextBox 168"/>
            <p:cNvSpPr txBox="1"/>
            <p:nvPr/>
          </p:nvSpPr>
          <p:spPr>
            <a:xfrm>
              <a:off x="7837095" y="3548914"/>
              <a:ext cx="627450" cy="42653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en-US" sz="1600" kern="0" dirty="0">
                  <a:solidFill>
                    <a:srgbClr val="66CCFF"/>
                  </a:solidFill>
                  <a:latin typeface="微软雅黑" panose="020B0503020204020204" pitchFamily="34" charset="-122"/>
                </a:rPr>
                <a:t>3</a:t>
              </a:r>
              <a:endParaRPr lang="id-ID" kern="0" dirty="0">
                <a:solidFill>
                  <a:srgbClr val="66CC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5" name="Rectangle 61"/>
            <p:cNvSpPr>
              <a:spLocks noChangeAspect="1"/>
            </p:cNvSpPr>
            <p:nvPr/>
          </p:nvSpPr>
          <p:spPr>
            <a:xfrm>
              <a:off x="7968347" y="3580885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66CC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id-ID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8469934" y="3451956"/>
              <a:ext cx="802302" cy="31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25170">
                <a:defRPr/>
              </a:pPr>
              <a:r>
                <a:rPr lang="zh-CN" altLang="en-US" sz="1000" kern="0" dirty="0">
                  <a:solidFill>
                    <a:srgbClr val="66CC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id-ID" sz="1000" b="1" kern="0" dirty="0">
                  <a:solidFill>
                    <a:srgbClr val="66CCFF"/>
                  </a:solidFill>
                  <a:latin typeface="微软雅黑" panose="020B0503020204020204" pitchFamily="34" charset="-122"/>
                </a:rPr>
                <a:t> 03</a:t>
              </a:r>
              <a:endParaRPr lang="id-ID" sz="1000" b="1" kern="0" dirty="0">
                <a:solidFill>
                  <a:srgbClr val="66CC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8469934" y="3652185"/>
              <a:ext cx="2251637" cy="4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25170">
                <a:defRPr/>
              </a:pPr>
              <a:r>
                <a:rPr lang="zh-CN" altLang="en-US" sz="800" kern="0" dirty="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lang="en-US" altLang="zh-CN" sz="800" b="1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28445" y="3220029"/>
            <a:ext cx="2280270" cy="509001"/>
            <a:chOff x="7848272" y="4056840"/>
            <a:chExt cx="2873299" cy="641278"/>
          </a:xfrm>
        </p:grpSpPr>
        <p:sp>
          <p:nvSpPr>
            <p:cNvPr id="170" name="TextBox 169"/>
            <p:cNvSpPr txBox="1"/>
            <p:nvPr/>
          </p:nvSpPr>
          <p:spPr>
            <a:xfrm>
              <a:off x="7848272" y="4165596"/>
              <a:ext cx="627450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en-US" sz="1600" kern="0" dirty="0">
                  <a:solidFill>
                    <a:srgbClr val="CCECFF"/>
                  </a:solidFill>
                  <a:latin typeface="微软雅黑" panose="020B0503020204020204" pitchFamily="34" charset="-122"/>
                </a:rPr>
                <a:t>4</a:t>
              </a:r>
              <a:endParaRPr lang="id-ID" sz="1600" kern="0" dirty="0">
                <a:solidFill>
                  <a:srgbClr val="CCEC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6" name="Rectangle 62"/>
            <p:cNvSpPr>
              <a:spLocks noChangeAspect="1"/>
            </p:cNvSpPr>
            <p:nvPr/>
          </p:nvSpPr>
          <p:spPr>
            <a:xfrm>
              <a:off x="7982861" y="4202138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CCEC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endParaRPr lang="id-ID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8469934" y="4056840"/>
              <a:ext cx="802303" cy="31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25170">
                <a:defRPr/>
              </a:pPr>
              <a:r>
                <a:rPr lang="zh-CN" altLang="en-US" sz="1000" kern="0" dirty="0">
                  <a:solidFill>
                    <a:srgbClr val="CCEC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id-ID" sz="1000" b="1" kern="0" dirty="0">
                  <a:solidFill>
                    <a:srgbClr val="CCECFF"/>
                  </a:solidFill>
                  <a:latin typeface="微软雅黑" panose="020B0503020204020204" pitchFamily="34" charset="-122"/>
                </a:rPr>
                <a:t> 04</a:t>
              </a:r>
              <a:endParaRPr lang="id-ID" sz="1000" b="1" kern="0" dirty="0">
                <a:solidFill>
                  <a:srgbClr val="CCEC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8469934" y="4271582"/>
              <a:ext cx="2251637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25170">
                <a:defRPr/>
              </a:pPr>
              <a:r>
                <a:rPr lang="zh-CN" altLang="en-US" sz="800" kern="0" dirty="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lang="en-US" altLang="zh-CN" sz="800" b="1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6" name="Rectangle 76"/>
          <p:cNvSpPr/>
          <p:nvPr/>
        </p:nvSpPr>
        <p:spPr>
          <a:xfrm>
            <a:off x="567612" y="2206406"/>
            <a:ext cx="2518591" cy="1458269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defTabSz="725170">
              <a:defRPr/>
            </a:pPr>
            <a:r>
              <a:rPr lang="zh-CN" altLang="en-US" sz="1000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000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000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zh-CN" altLang="en-US" sz="1000" kern="0" dirty="0">
              <a:solidFill>
                <a:sysClr val="window" lastClr="FFFFFF">
                  <a:lumMod val="6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7" name="Content Placeholder 2"/>
          <p:cNvSpPr txBox="1"/>
          <p:nvPr/>
        </p:nvSpPr>
        <p:spPr>
          <a:xfrm>
            <a:off x="302270" y="4233506"/>
            <a:ext cx="8557611" cy="648671"/>
          </a:xfrm>
          <a:prstGeom prst="rect">
            <a:avLst/>
          </a:prstGeom>
        </p:spPr>
        <p:txBody>
          <a:bodyPr vert="horz" lIns="72567" tIns="36283" rIns="72567" bIns="3628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5170">
              <a:lnSpc>
                <a:spcPct val="110000"/>
              </a:lnSpc>
              <a:buNone/>
              <a:defRPr/>
            </a:pPr>
            <a:r>
              <a:rPr lang="zh-CN" altLang="en-US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zh-CN" altLang="en-US" sz="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8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9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5095" y="1820511"/>
            <a:ext cx="1413501" cy="366437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725170">
              <a:defRPr/>
            </a:pPr>
            <a:r>
              <a:rPr lang="zh-CN" altLang="en-US" sz="19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900" kern="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86" name="组合 8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96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84" grpId="0"/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Drag-image3.jpg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0" y="31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  <a:headEnd/>
            <a:tailEnd/>
          </a:ln>
        </p:spPr>
      </p:pic>
      <p:sp>
        <p:nvSpPr>
          <p:cNvPr id="57" name="Shape 1424"/>
          <p:cNvSpPr/>
          <p:nvPr/>
        </p:nvSpPr>
        <p:spPr>
          <a:xfrm>
            <a:off x="-2" y="31"/>
            <a:ext cx="9144001" cy="5143500"/>
          </a:xfrm>
          <a:prstGeom prst="rect">
            <a:avLst/>
          </a:prstGeom>
          <a:solidFill>
            <a:srgbClr val="00182A">
              <a:alpha val="9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Shape 1425"/>
          <p:cNvSpPr/>
          <p:nvPr/>
        </p:nvSpPr>
        <p:spPr>
          <a:xfrm>
            <a:off x="964645" y="1664220"/>
            <a:ext cx="7233206" cy="1435942"/>
          </a:xfrm>
          <a:prstGeom prst="rect">
            <a:avLst/>
          </a:prstGeom>
          <a:ln w="12700">
            <a:miter lim="400000"/>
          </a:ln>
        </p:spPr>
        <p:txBody>
          <a:bodyPr lIns="45716" tIns="45717" rIns="45716" bIns="45717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4400" b="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关于我</a:t>
            </a:r>
            <a:endParaRPr lang="en-US" altLang="zh-CN" sz="4400" b="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  <a:p>
            <a:pPr lvl="0" algn="ctr">
              <a:defRPr>
                <a:uFillTx/>
              </a:defRPr>
            </a:pPr>
            <a:r>
              <a:rPr lang="zh-CN" altLang="en-US" sz="4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设计师个人简历</a:t>
            </a:r>
            <a:endParaRPr sz="44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59" name="Shape 1426"/>
          <p:cNvSpPr/>
          <p:nvPr/>
        </p:nvSpPr>
        <p:spPr>
          <a:xfrm>
            <a:off x="951946" y="3063554"/>
            <a:ext cx="7245906" cy="387798"/>
          </a:xfrm>
          <a:prstGeom prst="rect">
            <a:avLst/>
          </a:prstGeom>
          <a:ln w="12700">
            <a:miter lim="400000"/>
          </a:ln>
        </p:spPr>
        <p:txBody>
          <a:bodyPr lIns="45716" tIns="45717" rIns="45716" bIns="45717">
            <a:spAutoFit/>
          </a:bodyPr>
          <a:lstStyle/>
          <a:p>
            <a:pPr algn="ctr">
              <a:lnSpc>
                <a:spcPct val="120000"/>
              </a:lnSpc>
              <a:spcBef>
                <a:spcPts val="100"/>
              </a:spcBef>
              <a:defRPr>
                <a:uFillTx/>
              </a:defRPr>
            </a:pPr>
            <a:r>
              <a:rPr lang="zh-CN" altLang="en-US" sz="800" b="1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次级标题</a:t>
            </a:r>
            <a:r>
              <a:rPr sz="800" b="1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 :</a:t>
            </a:r>
            <a:r>
              <a:rPr sz="8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 </a:t>
            </a:r>
            <a:r>
              <a:rPr lang="zh-CN" altLang="en-US" sz="8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8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200</a:t>
            </a:r>
            <a:r>
              <a:rPr lang="zh-CN" altLang="en-US" sz="8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字以内，据统计每页幻灯片的最好控制在</a:t>
            </a:r>
            <a:r>
              <a:rPr lang="en-US" altLang="zh-CN" sz="8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5</a:t>
            </a:r>
            <a:r>
              <a:rPr lang="zh-CN" altLang="en-US" sz="8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分钟之内。</a:t>
            </a:r>
            <a:endParaRPr sz="800" dirty="0">
              <a:solidFill>
                <a:srgbClr val="FFFFFF">
                  <a:alpha val="70000"/>
                </a:srgbClr>
              </a:solidFill>
              <a:uFill>
                <a:solidFill>
                  <a:srgbClr val="FFFFFF">
                    <a:alpha val="70000"/>
                  </a:srgb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Roboto condensed"/>
              <a:sym typeface="Roboto condensed"/>
            </a:endParaRPr>
          </a:p>
        </p:txBody>
      </p:sp>
      <p:grpSp>
        <p:nvGrpSpPr>
          <p:cNvPr id="60" name="Group 1429"/>
          <p:cNvGrpSpPr/>
          <p:nvPr/>
        </p:nvGrpSpPr>
        <p:grpSpPr>
          <a:xfrm>
            <a:off x="4270152" y="1080545"/>
            <a:ext cx="605284" cy="601165"/>
            <a:chOff x="0" y="0"/>
            <a:chExt cx="605282" cy="601163"/>
          </a:xfrm>
          <a:solidFill>
            <a:srgbClr val="00B0F0"/>
          </a:solidFill>
        </p:grpSpPr>
        <p:sp>
          <p:nvSpPr>
            <p:cNvPr id="61" name="Shape 1427"/>
            <p:cNvSpPr/>
            <p:nvPr/>
          </p:nvSpPr>
          <p:spPr>
            <a:xfrm>
              <a:off x="0" y="65866"/>
              <a:ext cx="536048" cy="53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3" y="0"/>
                  </a:moveTo>
                  <a:cubicBezTo>
                    <a:pt x="4805" y="31"/>
                    <a:pt x="0" y="4853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2" y="21600"/>
                    <a:pt x="21595" y="16769"/>
                    <a:pt x="21600" y="10808"/>
                  </a:cubicBezTo>
                  <a:lnTo>
                    <a:pt x="10743" y="10808"/>
                  </a:lnTo>
                  <a:lnTo>
                    <a:pt x="1074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Shape 1428"/>
            <p:cNvSpPr/>
            <p:nvPr/>
          </p:nvSpPr>
          <p:spPr>
            <a:xfrm>
              <a:off x="335685" y="0"/>
              <a:ext cx="269598" cy="267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" y="0"/>
                  </a:moveTo>
                  <a:cubicBezTo>
                    <a:pt x="75" y="0"/>
                    <a:pt x="38" y="3"/>
                    <a:pt x="0" y="3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595"/>
                    <a:pt x="21600" y="21589"/>
                    <a:pt x="21600" y="21584"/>
                  </a:cubicBezTo>
                  <a:cubicBezTo>
                    <a:pt x="21600" y="9664"/>
                    <a:pt x="11980" y="0"/>
                    <a:pt x="112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dvAuto="0"/>
      <p:bldP spid="59" grpId="0" animBg="1" advAuto="0"/>
      <p:bldP spid="60" grpId="0" advAuto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07" name="Freeform 5"/>
          <p:cNvSpPr/>
          <p:nvPr/>
        </p:nvSpPr>
        <p:spPr bwMode="auto">
          <a:xfrm>
            <a:off x="4258676" y="1840988"/>
            <a:ext cx="1485850" cy="3001070"/>
          </a:xfrm>
          <a:custGeom>
            <a:avLst/>
            <a:gdLst>
              <a:gd name="T0" fmla="*/ 616 w 725"/>
              <a:gd name="T1" fmla="*/ 590 h 1468"/>
              <a:gd name="T2" fmla="*/ 459 w 725"/>
              <a:gd name="T3" fmla="*/ 759 h 1468"/>
              <a:gd name="T4" fmla="*/ 478 w 725"/>
              <a:gd name="T5" fmla="*/ 488 h 1468"/>
              <a:gd name="T6" fmla="*/ 725 w 725"/>
              <a:gd name="T7" fmla="*/ 191 h 1468"/>
              <a:gd name="T8" fmla="*/ 675 w 725"/>
              <a:gd name="T9" fmla="*/ 124 h 1468"/>
              <a:gd name="T10" fmla="*/ 440 w 725"/>
              <a:gd name="T11" fmla="*/ 376 h 1468"/>
              <a:gd name="T12" fmla="*/ 412 w 725"/>
              <a:gd name="T13" fmla="*/ 0 h 1468"/>
              <a:gd name="T14" fmla="*/ 344 w 725"/>
              <a:gd name="T15" fmla="*/ 0 h 1468"/>
              <a:gd name="T16" fmla="*/ 314 w 725"/>
              <a:gd name="T17" fmla="*/ 577 h 1468"/>
              <a:gd name="T18" fmla="*/ 46 w 725"/>
              <a:gd name="T19" fmla="*/ 271 h 1468"/>
              <a:gd name="T20" fmla="*/ 0 w 725"/>
              <a:gd name="T21" fmla="*/ 313 h 1468"/>
              <a:gd name="T22" fmla="*/ 285 w 725"/>
              <a:gd name="T23" fmla="*/ 698 h 1468"/>
              <a:gd name="T24" fmla="*/ 216 w 725"/>
              <a:gd name="T25" fmla="*/ 1468 h 1468"/>
              <a:gd name="T26" fmla="*/ 548 w 725"/>
              <a:gd name="T27" fmla="*/ 1468 h 1468"/>
              <a:gd name="T28" fmla="*/ 471 w 725"/>
              <a:gd name="T29" fmla="*/ 892 h 1468"/>
              <a:gd name="T30" fmla="*/ 667 w 725"/>
              <a:gd name="T31" fmla="*/ 657 h 1468"/>
              <a:gd name="T32" fmla="*/ 616 w 725"/>
              <a:gd name="T33" fmla="*/ 59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5" h="1468">
                <a:moveTo>
                  <a:pt x="616" y="590"/>
                </a:moveTo>
                <a:cubicBezTo>
                  <a:pt x="459" y="759"/>
                  <a:pt x="459" y="759"/>
                  <a:pt x="459" y="759"/>
                </a:cubicBezTo>
                <a:cubicBezTo>
                  <a:pt x="439" y="488"/>
                  <a:pt x="478" y="488"/>
                  <a:pt x="478" y="488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675" y="124"/>
                  <a:pt x="675" y="124"/>
                  <a:pt x="675" y="124"/>
                </a:cubicBezTo>
                <a:cubicBezTo>
                  <a:pt x="440" y="376"/>
                  <a:pt x="440" y="376"/>
                  <a:pt x="440" y="376"/>
                </a:cubicBezTo>
                <a:cubicBezTo>
                  <a:pt x="412" y="0"/>
                  <a:pt x="412" y="0"/>
                  <a:pt x="412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14" y="577"/>
                  <a:pt x="314" y="577"/>
                  <a:pt x="314" y="577"/>
                </a:cubicBezTo>
                <a:cubicBezTo>
                  <a:pt x="46" y="271"/>
                  <a:pt x="46" y="271"/>
                  <a:pt x="46" y="271"/>
                </a:cubicBezTo>
                <a:cubicBezTo>
                  <a:pt x="0" y="313"/>
                  <a:pt x="0" y="313"/>
                  <a:pt x="0" y="313"/>
                </a:cubicBezTo>
                <a:cubicBezTo>
                  <a:pt x="285" y="698"/>
                  <a:pt x="285" y="698"/>
                  <a:pt x="285" y="698"/>
                </a:cubicBezTo>
                <a:cubicBezTo>
                  <a:pt x="323" y="824"/>
                  <a:pt x="216" y="1468"/>
                  <a:pt x="216" y="1468"/>
                </a:cubicBezTo>
                <a:cubicBezTo>
                  <a:pt x="548" y="1468"/>
                  <a:pt x="548" y="1468"/>
                  <a:pt x="548" y="1468"/>
                </a:cubicBezTo>
                <a:cubicBezTo>
                  <a:pt x="548" y="1468"/>
                  <a:pt x="500" y="1168"/>
                  <a:pt x="471" y="892"/>
                </a:cubicBezTo>
                <a:cubicBezTo>
                  <a:pt x="667" y="657"/>
                  <a:pt x="667" y="657"/>
                  <a:pt x="667" y="657"/>
                </a:cubicBezTo>
                <a:lnTo>
                  <a:pt x="616" y="59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68576" tIns="34287" rIns="68576" bIns="3428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8" name="Oval 15"/>
          <p:cNvSpPr/>
          <p:nvPr/>
        </p:nvSpPr>
        <p:spPr>
          <a:xfrm>
            <a:off x="3140502" y="2633981"/>
            <a:ext cx="508931" cy="50893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Oval 16"/>
          <p:cNvSpPr/>
          <p:nvPr/>
        </p:nvSpPr>
        <p:spPr>
          <a:xfrm>
            <a:off x="3649433" y="3001324"/>
            <a:ext cx="419958" cy="41995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0" name="Oval 17"/>
          <p:cNvSpPr/>
          <p:nvPr/>
        </p:nvSpPr>
        <p:spPr>
          <a:xfrm>
            <a:off x="6545555" y="2942047"/>
            <a:ext cx="378535" cy="378536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1" name="Oval 18"/>
          <p:cNvSpPr/>
          <p:nvPr/>
        </p:nvSpPr>
        <p:spPr>
          <a:xfrm>
            <a:off x="6685630" y="2633982"/>
            <a:ext cx="291676" cy="29167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Oval 19"/>
          <p:cNvSpPr/>
          <p:nvPr/>
        </p:nvSpPr>
        <p:spPr>
          <a:xfrm>
            <a:off x="6886522" y="2233532"/>
            <a:ext cx="484482" cy="484482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Oval 20"/>
          <p:cNvSpPr/>
          <p:nvPr/>
        </p:nvSpPr>
        <p:spPr>
          <a:xfrm>
            <a:off x="4721871" y="2618126"/>
            <a:ext cx="154730" cy="15472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4" name="Oval 21"/>
          <p:cNvSpPr/>
          <p:nvPr/>
        </p:nvSpPr>
        <p:spPr>
          <a:xfrm>
            <a:off x="4263855" y="2989615"/>
            <a:ext cx="272182" cy="272181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" name="Oval 22"/>
          <p:cNvSpPr/>
          <p:nvPr/>
        </p:nvSpPr>
        <p:spPr>
          <a:xfrm>
            <a:off x="3772716" y="2882119"/>
            <a:ext cx="174783" cy="17478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6" name="Oval 23"/>
          <p:cNvSpPr/>
          <p:nvPr/>
        </p:nvSpPr>
        <p:spPr>
          <a:xfrm>
            <a:off x="6414168" y="2221555"/>
            <a:ext cx="421333" cy="42133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7" name="Oval 24"/>
          <p:cNvSpPr/>
          <p:nvPr/>
        </p:nvSpPr>
        <p:spPr>
          <a:xfrm>
            <a:off x="3162837" y="2274723"/>
            <a:ext cx="327086" cy="32708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Oval 25"/>
          <p:cNvSpPr/>
          <p:nvPr/>
        </p:nvSpPr>
        <p:spPr>
          <a:xfrm>
            <a:off x="4025746" y="3239348"/>
            <a:ext cx="287327" cy="28732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Oval 26"/>
          <p:cNvSpPr/>
          <p:nvPr/>
        </p:nvSpPr>
        <p:spPr>
          <a:xfrm>
            <a:off x="3391371" y="1853023"/>
            <a:ext cx="129809" cy="12980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Oval 27"/>
          <p:cNvSpPr/>
          <p:nvPr/>
        </p:nvSpPr>
        <p:spPr>
          <a:xfrm>
            <a:off x="4628454" y="2346145"/>
            <a:ext cx="213803" cy="21380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1" name="Oval 28"/>
          <p:cNvSpPr/>
          <p:nvPr/>
        </p:nvSpPr>
        <p:spPr>
          <a:xfrm>
            <a:off x="6648615" y="1832948"/>
            <a:ext cx="387732" cy="387732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2" name="Oval 29"/>
          <p:cNvSpPr/>
          <p:nvPr/>
        </p:nvSpPr>
        <p:spPr>
          <a:xfrm>
            <a:off x="4013895" y="2836950"/>
            <a:ext cx="387732" cy="387732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3" name="Oval 30"/>
          <p:cNvSpPr/>
          <p:nvPr/>
        </p:nvSpPr>
        <p:spPr>
          <a:xfrm>
            <a:off x="3818427" y="1357922"/>
            <a:ext cx="342696" cy="342696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4" name="Oval 31"/>
          <p:cNvSpPr/>
          <p:nvPr/>
        </p:nvSpPr>
        <p:spPr>
          <a:xfrm>
            <a:off x="3454710" y="1552904"/>
            <a:ext cx="339516" cy="3395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" name="Oval 32"/>
          <p:cNvSpPr/>
          <p:nvPr/>
        </p:nvSpPr>
        <p:spPr>
          <a:xfrm>
            <a:off x="6592223" y="1423914"/>
            <a:ext cx="402609" cy="40260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6" name="Oval 33"/>
          <p:cNvSpPr/>
          <p:nvPr/>
        </p:nvSpPr>
        <p:spPr>
          <a:xfrm>
            <a:off x="3833425" y="971251"/>
            <a:ext cx="339516" cy="3395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7" name="Oval 34"/>
          <p:cNvSpPr/>
          <p:nvPr/>
        </p:nvSpPr>
        <p:spPr>
          <a:xfrm>
            <a:off x="4394496" y="3197721"/>
            <a:ext cx="380733" cy="38073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8" name="Oval 35"/>
          <p:cNvSpPr/>
          <p:nvPr/>
        </p:nvSpPr>
        <p:spPr>
          <a:xfrm>
            <a:off x="5762041" y="882672"/>
            <a:ext cx="335061" cy="33506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9" name="Oval 36"/>
          <p:cNvSpPr/>
          <p:nvPr/>
        </p:nvSpPr>
        <p:spPr>
          <a:xfrm>
            <a:off x="6079291" y="1147818"/>
            <a:ext cx="232167" cy="23216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0" name="Oval 37"/>
          <p:cNvSpPr/>
          <p:nvPr/>
        </p:nvSpPr>
        <p:spPr>
          <a:xfrm>
            <a:off x="6362183" y="1241395"/>
            <a:ext cx="281060" cy="28106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1" name="Oval 54"/>
          <p:cNvSpPr/>
          <p:nvPr/>
        </p:nvSpPr>
        <p:spPr>
          <a:xfrm>
            <a:off x="3245574" y="2019410"/>
            <a:ext cx="213803" cy="21380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34287" rIns="68576" bIns="34287" rtlCol="0" anchor="ctr"/>
          <a:lstStyle/>
          <a:p>
            <a:pPr algn="ctr" defTabSz="725170">
              <a:defRPr/>
            </a:pPr>
            <a:endParaRPr lang="id-ID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2" name="Oval 44"/>
          <p:cNvSpPr/>
          <p:nvPr/>
        </p:nvSpPr>
        <p:spPr>
          <a:xfrm>
            <a:off x="3564448" y="1731076"/>
            <a:ext cx="1056733" cy="105673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404974" rIns="68576" bIns="34287" rtlCol="0" anchor="ctr"/>
          <a:lstStyle/>
          <a:p>
            <a:pPr algn="ctr" defTabSz="725170">
              <a:defRPr/>
            </a:pPr>
            <a:r>
              <a:rPr lang="zh-CN" altLang="en-US" sz="15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endParaRPr lang="id-ID" sz="15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3" name="Oval 49"/>
          <p:cNvSpPr/>
          <p:nvPr/>
        </p:nvSpPr>
        <p:spPr>
          <a:xfrm>
            <a:off x="5226180" y="2322151"/>
            <a:ext cx="1300896" cy="1300896"/>
          </a:xfrm>
          <a:prstGeom prst="ellipse">
            <a:avLst/>
          </a:prstGeom>
          <a:solidFill>
            <a:srgbClr val="0070C0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404974" rIns="68576" bIns="34287" rtlCol="0" anchor="ctr"/>
          <a:lstStyle/>
          <a:p>
            <a:pPr algn="ctr" defTabSz="725170"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lang="id-ID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Oval 52"/>
          <p:cNvSpPr/>
          <p:nvPr/>
        </p:nvSpPr>
        <p:spPr>
          <a:xfrm>
            <a:off x="4200347" y="683571"/>
            <a:ext cx="1646605" cy="1646606"/>
          </a:xfrm>
          <a:prstGeom prst="ellipse">
            <a:avLst/>
          </a:prstGeom>
          <a:solidFill>
            <a:srgbClr val="0070C0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404974" rIns="68576" bIns="34287" rtlCol="0" anchor="ctr"/>
          <a:lstStyle/>
          <a:p>
            <a:pPr algn="ctr" defTabSz="725170">
              <a:defRPr/>
            </a:pPr>
            <a:r>
              <a:rPr lang="zh-CN" altLang="en-US" sz="15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lang="id-ID" sz="15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" name="Oval 39"/>
          <p:cNvSpPr/>
          <p:nvPr/>
        </p:nvSpPr>
        <p:spPr>
          <a:xfrm>
            <a:off x="5490069" y="1416122"/>
            <a:ext cx="1056733" cy="105673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6" tIns="404974" rIns="68576" bIns="34287" rtlCol="0" anchor="ctr"/>
          <a:lstStyle/>
          <a:p>
            <a:pPr algn="ctr" defTabSz="725170">
              <a:defRPr/>
            </a:pPr>
            <a:r>
              <a:rPr lang="zh-CN" altLang="en-US" sz="15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id-ID" sz="15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104342" y="3223141"/>
            <a:ext cx="1292662" cy="300083"/>
          </a:xfrm>
          <a:prstGeom prst="rect">
            <a:avLst/>
          </a:prstGeom>
          <a:noFill/>
        </p:spPr>
        <p:txBody>
          <a:bodyPr wrap="none" lIns="68576" tIns="34287" rIns="68576" bIns="34287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我们的概念树</a:t>
            </a:r>
            <a:endParaRPr lang="id-ID" sz="1500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104342" y="3548492"/>
            <a:ext cx="2308934" cy="684797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defTabSz="725170">
              <a:defRPr/>
            </a:pPr>
            <a:r>
              <a:rPr lang="zh-CN" altLang="en-US" sz="1000" kern="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kern="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kern="0" dirty="0">
                <a:solidFill>
                  <a:srgbClr val="8787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id-ID" sz="1000" kern="0" dirty="0">
              <a:solidFill>
                <a:srgbClr val="878787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9" name="Freeform 10"/>
          <p:cNvSpPr>
            <a:spLocks noEditPoints="1"/>
          </p:cNvSpPr>
          <p:nvPr/>
        </p:nvSpPr>
        <p:spPr bwMode="auto">
          <a:xfrm>
            <a:off x="5689475" y="2611138"/>
            <a:ext cx="414405" cy="399933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76" tIns="34287" rIns="68576" bIns="3428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40" name="Group 72"/>
          <p:cNvGrpSpPr/>
          <p:nvPr/>
        </p:nvGrpSpPr>
        <p:grpSpPr>
          <a:xfrm>
            <a:off x="3941084" y="1949762"/>
            <a:ext cx="297669" cy="373360"/>
            <a:chOff x="9985375" y="3051175"/>
            <a:chExt cx="649288" cy="814388"/>
          </a:xfrm>
          <a:solidFill>
            <a:schemeClr val="tx1"/>
          </a:solidFill>
        </p:grpSpPr>
        <p:sp>
          <p:nvSpPr>
            <p:cNvPr id="241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2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3" name="Group 83"/>
          <p:cNvGrpSpPr/>
          <p:nvPr/>
        </p:nvGrpSpPr>
        <p:grpSpPr>
          <a:xfrm>
            <a:off x="4711141" y="1064728"/>
            <a:ext cx="598730" cy="458965"/>
            <a:chOff x="10579101" y="1076326"/>
            <a:chExt cx="503237" cy="385763"/>
          </a:xfrm>
          <a:solidFill>
            <a:schemeClr val="tx1"/>
          </a:solidFill>
        </p:grpSpPr>
        <p:sp>
          <p:nvSpPr>
            <p:cNvPr id="244" name="Freeform 21"/>
            <p:cNvSpPr>
              <a:spLocks noEditPoints="1"/>
            </p:cNvSpPr>
            <p:nvPr/>
          </p:nvSpPr>
          <p:spPr bwMode="auto">
            <a:xfrm>
              <a:off x="10644188" y="1133476"/>
              <a:ext cx="314325" cy="250825"/>
            </a:xfrm>
            <a:custGeom>
              <a:avLst/>
              <a:gdLst>
                <a:gd name="T0" fmla="*/ 74 w 82"/>
                <a:gd name="T1" fmla="*/ 3 h 65"/>
                <a:gd name="T2" fmla="*/ 41 w 82"/>
                <a:gd name="T3" fmla="*/ 0 h 65"/>
                <a:gd name="T4" fmla="*/ 8 w 82"/>
                <a:gd name="T5" fmla="*/ 3 h 65"/>
                <a:gd name="T6" fmla="*/ 5 w 82"/>
                <a:gd name="T7" fmla="*/ 6 h 65"/>
                <a:gd name="T8" fmla="*/ 5 w 82"/>
                <a:gd name="T9" fmla="*/ 59 h 65"/>
                <a:gd name="T10" fmla="*/ 8 w 82"/>
                <a:gd name="T11" fmla="*/ 62 h 65"/>
                <a:gd name="T12" fmla="*/ 41 w 82"/>
                <a:gd name="T13" fmla="*/ 65 h 65"/>
                <a:gd name="T14" fmla="*/ 74 w 82"/>
                <a:gd name="T15" fmla="*/ 62 h 65"/>
                <a:gd name="T16" fmla="*/ 77 w 82"/>
                <a:gd name="T17" fmla="*/ 59 h 65"/>
                <a:gd name="T18" fmla="*/ 77 w 82"/>
                <a:gd name="T19" fmla="*/ 6 h 65"/>
                <a:gd name="T20" fmla="*/ 74 w 82"/>
                <a:gd name="T21" fmla="*/ 3 h 65"/>
                <a:gd name="T22" fmla="*/ 73 w 82"/>
                <a:gd name="T23" fmla="*/ 58 h 65"/>
                <a:gd name="T24" fmla="*/ 9 w 82"/>
                <a:gd name="T25" fmla="*/ 58 h 65"/>
                <a:gd name="T26" fmla="*/ 9 w 82"/>
                <a:gd name="T27" fmla="*/ 7 h 65"/>
                <a:gd name="T28" fmla="*/ 73 w 82"/>
                <a:gd name="T29" fmla="*/ 7 h 65"/>
                <a:gd name="T30" fmla="*/ 73 w 82"/>
                <a:gd name="T3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5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24"/>
                    <a:pt x="0" y="41"/>
                    <a:pt x="5" y="59"/>
                  </a:cubicBezTo>
                  <a:cubicBezTo>
                    <a:pt x="6" y="60"/>
                    <a:pt x="7" y="61"/>
                    <a:pt x="8" y="62"/>
                  </a:cubicBezTo>
                  <a:cubicBezTo>
                    <a:pt x="19" y="64"/>
                    <a:pt x="30" y="65"/>
                    <a:pt x="41" y="65"/>
                  </a:cubicBezTo>
                  <a:cubicBezTo>
                    <a:pt x="52" y="65"/>
                    <a:pt x="63" y="64"/>
                    <a:pt x="74" y="62"/>
                  </a:cubicBezTo>
                  <a:cubicBezTo>
                    <a:pt x="75" y="61"/>
                    <a:pt x="76" y="60"/>
                    <a:pt x="77" y="59"/>
                  </a:cubicBezTo>
                  <a:cubicBezTo>
                    <a:pt x="82" y="41"/>
                    <a:pt x="82" y="24"/>
                    <a:pt x="77" y="6"/>
                  </a:cubicBezTo>
                  <a:cubicBezTo>
                    <a:pt x="76" y="5"/>
                    <a:pt x="75" y="4"/>
                    <a:pt x="74" y="3"/>
                  </a:cubicBezTo>
                  <a:close/>
                  <a:moveTo>
                    <a:pt x="73" y="58"/>
                  </a:moveTo>
                  <a:cubicBezTo>
                    <a:pt x="52" y="62"/>
                    <a:pt x="30" y="62"/>
                    <a:pt x="9" y="58"/>
                  </a:cubicBezTo>
                  <a:cubicBezTo>
                    <a:pt x="4" y="41"/>
                    <a:pt x="4" y="24"/>
                    <a:pt x="9" y="7"/>
                  </a:cubicBezTo>
                  <a:cubicBezTo>
                    <a:pt x="30" y="3"/>
                    <a:pt x="52" y="3"/>
                    <a:pt x="73" y="7"/>
                  </a:cubicBezTo>
                  <a:cubicBezTo>
                    <a:pt x="78" y="24"/>
                    <a:pt x="78" y="41"/>
                    <a:pt x="7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5" name="Freeform 22"/>
            <p:cNvSpPr>
              <a:spLocks noEditPoints="1"/>
            </p:cNvSpPr>
            <p:nvPr/>
          </p:nvSpPr>
          <p:spPr bwMode="auto">
            <a:xfrm>
              <a:off x="10579101" y="1076326"/>
              <a:ext cx="503237" cy="385763"/>
            </a:xfrm>
            <a:custGeom>
              <a:avLst/>
              <a:gdLst>
                <a:gd name="T0" fmla="*/ 125 w 131"/>
                <a:gd name="T1" fmla="*/ 9 h 100"/>
                <a:gd name="T2" fmla="*/ 119 w 131"/>
                <a:gd name="T3" fmla="*/ 3 h 100"/>
                <a:gd name="T4" fmla="*/ 66 w 131"/>
                <a:gd name="T5" fmla="*/ 0 h 100"/>
                <a:gd name="T6" fmla="*/ 13 w 131"/>
                <a:gd name="T7" fmla="*/ 3 h 100"/>
                <a:gd name="T8" fmla="*/ 7 w 131"/>
                <a:gd name="T9" fmla="*/ 9 h 100"/>
                <a:gd name="T10" fmla="*/ 7 w 131"/>
                <a:gd name="T11" fmla="*/ 87 h 100"/>
                <a:gd name="T12" fmla="*/ 13 w 131"/>
                <a:gd name="T13" fmla="*/ 93 h 100"/>
                <a:gd name="T14" fmla="*/ 39 w 131"/>
                <a:gd name="T15" fmla="*/ 95 h 100"/>
                <a:gd name="T16" fmla="*/ 38 w 131"/>
                <a:gd name="T17" fmla="*/ 96 h 100"/>
                <a:gd name="T18" fmla="*/ 66 w 131"/>
                <a:gd name="T19" fmla="*/ 100 h 100"/>
                <a:gd name="T20" fmla="*/ 94 w 131"/>
                <a:gd name="T21" fmla="*/ 96 h 100"/>
                <a:gd name="T22" fmla="*/ 93 w 131"/>
                <a:gd name="T23" fmla="*/ 95 h 100"/>
                <a:gd name="T24" fmla="*/ 119 w 131"/>
                <a:gd name="T25" fmla="*/ 93 h 100"/>
                <a:gd name="T26" fmla="*/ 125 w 131"/>
                <a:gd name="T27" fmla="*/ 87 h 100"/>
                <a:gd name="T28" fmla="*/ 125 w 131"/>
                <a:gd name="T29" fmla="*/ 9 h 100"/>
                <a:gd name="T30" fmla="*/ 118 w 131"/>
                <a:gd name="T31" fmla="*/ 85 h 100"/>
                <a:gd name="T32" fmla="*/ 14 w 131"/>
                <a:gd name="T33" fmla="*/ 85 h 100"/>
                <a:gd name="T34" fmla="*/ 14 w 131"/>
                <a:gd name="T35" fmla="*/ 11 h 100"/>
                <a:gd name="T36" fmla="*/ 118 w 131"/>
                <a:gd name="T37" fmla="*/ 11 h 100"/>
                <a:gd name="T38" fmla="*/ 118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9"/>
                  </a:moveTo>
                  <a:cubicBezTo>
                    <a:pt x="125" y="6"/>
                    <a:pt x="122" y="4"/>
                    <a:pt x="119" y="3"/>
                  </a:cubicBezTo>
                  <a:cubicBezTo>
                    <a:pt x="101" y="1"/>
                    <a:pt x="83" y="0"/>
                    <a:pt x="66" y="0"/>
                  </a:cubicBezTo>
                  <a:cubicBezTo>
                    <a:pt x="49" y="0"/>
                    <a:pt x="31" y="1"/>
                    <a:pt x="13" y="3"/>
                  </a:cubicBezTo>
                  <a:cubicBezTo>
                    <a:pt x="10" y="4"/>
                    <a:pt x="7" y="6"/>
                    <a:pt x="7" y="9"/>
                  </a:cubicBezTo>
                  <a:cubicBezTo>
                    <a:pt x="0" y="35"/>
                    <a:pt x="0" y="61"/>
                    <a:pt x="7" y="87"/>
                  </a:cubicBezTo>
                  <a:cubicBezTo>
                    <a:pt x="7" y="90"/>
                    <a:pt x="10" y="92"/>
                    <a:pt x="13" y="93"/>
                  </a:cubicBezTo>
                  <a:cubicBezTo>
                    <a:pt x="22" y="94"/>
                    <a:pt x="30" y="95"/>
                    <a:pt x="39" y="95"/>
                  </a:cubicBezTo>
                  <a:cubicBezTo>
                    <a:pt x="38" y="95"/>
                    <a:pt x="38" y="96"/>
                    <a:pt x="38" y="96"/>
                  </a:cubicBezTo>
                  <a:cubicBezTo>
                    <a:pt x="38" y="98"/>
                    <a:pt x="51" y="100"/>
                    <a:pt x="66" y="100"/>
                  </a:cubicBezTo>
                  <a:cubicBezTo>
                    <a:pt x="81" y="100"/>
                    <a:pt x="94" y="98"/>
                    <a:pt x="94" y="96"/>
                  </a:cubicBezTo>
                  <a:cubicBezTo>
                    <a:pt x="94" y="96"/>
                    <a:pt x="94" y="95"/>
                    <a:pt x="93" y="95"/>
                  </a:cubicBezTo>
                  <a:cubicBezTo>
                    <a:pt x="102" y="95"/>
                    <a:pt x="110" y="94"/>
                    <a:pt x="119" y="93"/>
                  </a:cubicBezTo>
                  <a:cubicBezTo>
                    <a:pt x="122" y="92"/>
                    <a:pt x="125" y="90"/>
                    <a:pt x="125" y="87"/>
                  </a:cubicBezTo>
                  <a:cubicBezTo>
                    <a:pt x="131" y="61"/>
                    <a:pt x="131" y="35"/>
                    <a:pt x="125" y="9"/>
                  </a:cubicBezTo>
                  <a:close/>
                  <a:moveTo>
                    <a:pt x="118" y="85"/>
                  </a:moveTo>
                  <a:cubicBezTo>
                    <a:pt x="83" y="89"/>
                    <a:pt x="49" y="89"/>
                    <a:pt x="14" y="85"/>
                  </a:cubicBezTo>
                  <a:cubicBezTo>
                    <a:pt x="9" y="60"/>
                    <a:pt x="9" y="36"/>
                    <a:pt x="14" y="11"/>
                  </a:cubicBezTo>
                  <a:cubicBezTo>
                    <a:pt x="49" y="7"/>
                    <a:pt x="83" y="7"/>
                    <a:pt x="118" y="11"/>
                  </a:cubicBezTo>
                  <a:cubicBezTo>
                    <a:pt x="123" y="36"/>
                    <a:pt x="123" y="60"/>
                    <a:pt x="11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6" name="Freeform 23"/>
            <p:cNvSpPr>
              <a:spLocks noEditPoints="1"/>
            </p:cNvSpPr>
            <p:nvPr/>
          </p:nvSpPr>
          <p:spPr bwMode="auto">
            <a:xfrm>
              <a:off x="10971213" y="1152526"/>
              <a:ext cx="46037" cy="4603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24"/>
            <p:cNvSpPr/>
            <p:nvPr/>
          </p:nvSpPr>
          <p:spPr bwMode="auto">
            <a:xfrm>
              <a:off x="10955338" y="1352551"/>
              <a:ext cx="61912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25"/>
            <p:cNvSpPr/>
            <p:nvPr/>
          </p:nvSpPr>
          <p:spPr bwMode="auto">
            <a:xfrm>
              <a:off x="10971213" y="1306513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26"/>
            <p:cNvSpPr/>
            <p:nvPr/>
          </p:nvSpPr>
          <p:spPr bwMode="auto">
            <a:xfrm>
              <a:off x="10971213" y="1260476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27"/>
            <p:cNvSpPr/>
            <p:nvPr/>
          </p:nvSpPr>
          <p:spPr bwMode="auto">
            <a:xfrm>
              <a:off x="10709275" y="1195388"/>
              <a:ext cx="92075" cy="65088"/>
            </a:xfrm>
            <a:custGeom>
              <a:avLst/>
              <a:gdLst>
                <a:gd name="T0" fmla="*/ 22 w 24"/>
                <a:gd name="T1" fmla="*/ 0 h 17"/>
                <a:gd name="T2" fmla="*/ 4 w 24"/>
                <a:gd name="T3" fmla="*/ 2 h 17"/>
                <a:gd name="T4" fmla="*/ 1 w 24"/>
                <a:gd name="T5" fmla="*/ 4 h 17"/>
                <a:gd name="T6" fmla="*/ 0 w 24"/>
                <a:gd name="T7" fmla="*/ 15 h 17"/>
                <a:gd name="T8" fmla="*/ 2 w 24"/>
                <a:gd name="T9" fmla="*/ 17 h 17"/>
                <a:gd name="T10" fmla="*/ 4 w 24"/>
                <a:gd name="T11" fmla="*/ 15 h 17"/>
                <a:gd name="T12" fmla="*/ 5 w 24"/>
                <a:gd name="T13" fmla="*/ 7 h 17"/>
                <a:gd name="T14" fmla="*/ 7 w 24"/>
                <a:gd name="T15" fmla="*/ 5 h 17"/>
                <a:gd name="T16" fmla="*/ 22 w 24"/>
                <a:gd name="T17" fmla="*/ 4 h 17"/>
                <a:gd name="T18" fmla="*/ 24 w 24"/>
                <a:gd name="T19" fmla="*/ 2 h 17"/>
                <a:gd name="T20" fmla="*/ 22 w 24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22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1" name="Group 92"/>
          <p:cNvGrpSpPr/>
          <p:nvPr/>
        </p:nvGrpSpPr>
        <p:grpSpPr>
          <a:xfrm>
            <a:off x="5851839" y="1627320"/>
            <a:ext cx="333868" cy="364221"/>
            <a:chOff x="10004425" y="2084388"/>
            <a:chExt cx="401638" cy="438151"/>
          </a:xfrm>
          <a:solidFill>
            <a:schemeClr val="tx1"/>
          </a:solidFill>
        </p:grpSpPr>
        <p:sp>
          <p:nvSpPr>
            <p:cNvPr id="252" name="Freeform 31"/>
            <p:cNvSpPr/>
            <p:nvPr/>
          </p:nvSpPr>
          <p:spPr bwMode="auto">
            <a:xfrm>
              <a:off x="10150475" y="2298701"/>
              <a:ext cx="15875" cy="139700"/>
            </a:xfrm>
            <a:custGeom>
              <a:avLst/>
              <a:gdLst>
                <a:gd name="T0" fmla="*/ 2 w 4"/>
                <a:gd name="T1" fmla="*/ 36 h 36"/>
                <a:gd name="T2" fmla="*/ 4 w 4"/>
                <a:gd name="T3" fmla="*/ 34 h 36"/>
                <a:gd name="T4" fmla="*/ 4 w 4"/>
                <a:gd name="T5" fmla="*/ 2 h 36"/>
                <a:gd name="T6" fmla="*/ 2 w 4"/>
                <a:gd name="T7" fmla="*/ 0 h 36"/>
                <a:gd name="T8" fmla="*/ 0 w 4"/>
                <a:gd name="T9" fmla="*/ 2 h 36"/>
                <a:gd name="T10" fmla="*/ 0 w 4"/>
                <a:gd name="T11" fmla="*/ 34 h 36"/>
                <a:gd name="T12" fmla="*/ 2 w 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6">
                  <a:moveTo>
                    <a:pt x="2" y="36"/>
                  </a:moveTo>
                  <a:cubicBezTo>
                    <a:pt x="3" y="36"/>
                    <a:pt x="4" y="35"/>
                    <a:pt x="4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32"/>
            <p:cNvSpPr/>
            <p:nvPr/>
          </p:nvSpPr>
          <p:spPr bwMode="auto">
            <a:xfrm>
              <a:off x="10196513" y="2298701"/>
              <a:ext cx="61913" cy="139700"/>
            </a:xfrm>
            <a:custGeom>
              <a:avLst/>
              <a:gdLst>
                <a:gd name="T0" fmla="*/ 2 w 16"/>
                <a:gd name="T1" fmla="*/ 20 h 36"/>
                <a:gd name="T2" fmla="*/ 12 w 16"/>
                <a:gd name="T3" fmla="*/ 20 h 36"/>
                <a:gd name="T4" fmla="*/ 12 w 16"/>
                <a:gd name="T5" fmla="*/ 34 h 36"/>
                <a:gd name="T6" fmla="*/ 14 w 16"/>
                <a:gd name="T7" fmla="*/ 36 h 36"/>
                <a:gd name="T8" fmla="*/ 16 w 16"/>
                <a:gd name="T9" fmla="*/ 34 h 36"/>
                <a:gd name="T10" fmla="*/ 16 w 16"/>
                <a:gd name="T11" fmla="*/ 2 h 36"/>
                <a:gd name="T12" fmla="*/ 14 w 16"/>
                <a:gd name="T13" fmla="*/ 0 h 36"/>
                <a:gd name="T14" fmla="*/ 12 w 16"/>
                <a:gd name="T15" fmla="*/ 2 h 36"/>
                <a:gd name="T16" fmla="*/ 12 w 16"/>
                <a:gd name="T17" fmla="*/ 16 h 36"/>
                <a:gd name="T18" fmla="*/ 4 w 16"/>
                <a:gd name="T19" fmla="*/ 16 h 36"/>
                <a:gd name="T20" fmla="*/ 4 w 16"/>
                <a:gd name="T21" fmla="*/ 2 h 36"/>
                <a:gd name="T22" fmla="*/ 2 w 16"/>
                <a:gd name="T23" fmla="*/ 0 h 36"/>
                <a:gd name="T24" fmla="*/ 0 w 16"/>
                <a:gd name="T25" fmla="*/ 2 h 36"/>
                <a:gd name="T26" fmla="*/ 0 w 16"/>
                <a:gd name="T27" fmla="*/ 18 h 36"/>
                <a:gd name="T28" fmla="*/ 2 w 1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6">
                  <a:moveTo>
                    <a:pt x="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33"/>
            <p:cNvSpPr>
              <a:spLocks noEditPoints="1"/>
            </p:cNvSpPr>
            <p:nvPr/>
          </p:nvSpPr>
          <p:spPr bwMode="auto">
            <a:xfrm>
              <a:off x="10004425" y="2130426"/>
              <a:ext cx="401638" cy="392113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34"/>
            <p:cNvSpPr/>
            <p:nvPr/>
          </p:nvSpPr>
          <p:spPr bwMode="auto">
            <a:xfrm>
              <a:off x="10096500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5"/>
            <p:cNvSpPr/>
            <p:nvPr/>
          </p:nvSpPr>
          <p:spPr bwMode="auto">
            <a:xfrm>
              <a:off x="10282238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929803" y="3189964"/>
            <a:ext cx="1413501" cy="366437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725170">
              <a:defRPr/>
            </a:pPr>
            <a:r>
              <a:rPr lang="zh-CN" altLang="en-US" sz="1900" kern="0" dirty="0">
                <a:solidFill>
                  <a:srgbClr val="E7E6E6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900" kern="0" dirty="0">
              <a:solidFill>
                <a:srgbClr val="E7E6E6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89" name="组合 8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65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/>
      <p:bldP spid="237" grpId="0"/>
      <p:bldP spid="239" grpId="0" animBg="1"/>
      <p:bldP spid="76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"/>
          <p:cNvSpPr/>
          <p:nvPr/>
        </p:nvSpPr>
        <p:spPr>
          <a:xfrm>
            <a:off x="585359" y="1516275"/>
            <a:ext cx="1447800" cy="1383429"/>
          </a:xfrm>
          <a:prstGeom prst="rect">
            <a:avLst/>
          </a:prstGeom>
          <a:blipFill>
            <a:blip r:embed="rId1" cstate="screen"/>
            <a:stretch>
              <a:fillRect t="-6330" b="-6330"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algn="ctr" defTabSz="725170">
              <a:defRPr/>
            </a:pPr>
            <a:endParaRPr lang="en-US" sz="14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3765">
              <a:defRPr/>
            </a:pPr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7" name="Group 69"/>
          <p:cNvGrpSpPr/>
          <p:nvPr/>
        </p:nvGrpSpPr>
        <p:grpSpPr>
          <a:xfrm>
            <a:off x="5410201" y="2266951"/>
            <a:ext cx="3124200" cy="457202"/>
            <a:chOff x="5562600" y="2266949"/>
            <a:chExt cx="3124200" cy="457201"/>
          </a:xfrm>
        </p:grpSpPr>
        <p:sp>
          <p:nvSpPr>
            <p:cNvPr id="98" name="Rectangle 26"/>
            <p:cNvSpPr/>
            <p:nvPr/>
          </p:nvSpPr>
          <p:spPr>
            <a:xfrm>
              <a:off x="5562600" y="22669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725170">
                <a:defRPr/>
              </a:pPr>
              <a:r>
                <a:rPr lang="zh-CN" altLang="en-US" sz="10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设计能力</a:t>
              </a:r>
              <a:endParaRPr lang="en-US" sz="10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ounded Rectangle 33"/>
            <p:cNvSpPr/>
            <p:nvPr/>
          </p:nvSpPr>
          <p:spPr>
            <a:xfrm>
              <a:off x="8153401" y="2266949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r>
                <a:rPr lang="en-US" sz="800" b="1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80 %</a:t>
              </a:r>
              <a:endParaRPr lang="en-US" sz="8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0" name="Group 50"/>
            <p:cNvGrpSpPr/>
            <p:nvPr/>
          </p:nvGrpSpPr>
          <p:grpSpPr>
            <a:xfrm>
              <a:off x="5638800" y="2571750"/>
              <a:ext cx="3048000" cy="152400"/>
              <a:chOff x="5867400" y="2343150"/>
              <a:chExt cx="3048000" cy="152400"/>
            </a:xfrm>
          </p:grpSpPr>
          <p:sp>
            <p:nvSpPr>
              <p:cNvPr id="101" name="Rounded Rectangle 42"/>
              <p:cNvSpPr/>
              <p:nvPr/>
            </p:nvSpPr>
            <p:spPr bwMode="gray">
              <a:xfrm>
                <a:off x="5867400" y="23431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2" name="Rounded Rectangle 43"/>
              <p:cNvSpPr/>
              <p:nvPr/>
            </p:nvSpPr>
            <p:spPr bwMode="gray">
              <a:xfrm>
                <a:off x="5867400" y="2343150"/>
                <a:ext cx="2514600" cy="152400"/>
              </a:xfrm>
              <a:prstGeom prst="roundRect">
                <a:avLst/>
              </a:prstGeom>
              <a:solidFill>
                <a:srgbClr val="0070C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3" name="Group 68"/>
          <p:cNvGrpSpPr/>
          <p:nvPr/>
        </p:nvGrpSpPr>
        <p:grpSpPr>
          <a:xfrm>
            <a:off x="5410201" y="2800350"/>
            <a:ext cx="3124200" cy="457200"/>
            <a:chOff x="5562600" y="2800350"/>
            <a:chExt cx="3124200" cy="457200"/>
          </a:xfrm>
        </p:grpSpPr>
        <p:sp>
          <p:nvSpPr>
            <p:cNvPr id="104" name="Rectangle 27"/>
            <p:cNvSpPr/>
            <p:nvPr/>
          </p:nvSpPr>
          <p:spPr>
            <a:xfrm>
              <a:off x="5562600" y="28003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725170">
                <a:defRPr/>
              </a:pPr>
              <a:r>
                <a:rPr lang="zh-CN" altLang="en-US" sz="10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语言能力</a:t>
              </a:r>
              <a:endParaRPr lang="en-US" sz="10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ounded Rectangle 34"/>
            <p:cNvSpPr/>
            <p:nvPr/>
          </p:nvSpPr>
          <p:spPr>
            <a:xfrm>
              <a:off x="8153401" y="28003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r>
                <a:rPr lang="en-US" sz="800" b="1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90 %</a:t>
              </a:r>
              <a:endParaRPr lang="en-US" sz="8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6" name="Group 51"/>
            <p:cNvGrpSpPr/>
            <p:nvPr/>
          </p:nvGrpSpPr>
          <p:grpSpPr>
            <a:xfrm>
              <a:off x="5638800" y="3105150"/>
              <a:ext cx="3048000" cy="152400"/>
              <a:chOff x="5867400" y="2952750"/>
              <a:chExt cx="3048000" cy="152400"/>
            </a:xfrm>
          </p:grpSpPr>
          <p:sp>
            <p:nvSpPr>
              <p:cNvPr id="107" name="Rounded Rectangle 44"/>
              <p:cNvSpPr/>
              <p:nvPr/>
            </p:nvSpPr>
            <p:spPr bwMode="gray">
              <a:xfrm>
                <a:off x="5867400" y="29527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8" name="Rounded Rectangle 45"/>
              <p:cNvSpPr/>
              <p:nvPr/>
            </p:nvSpPr>
            <p:spPr bwMode="gray">
              <a:xfrm>
                <a:off x="5867400" y="2952750"/>
                <a:ext cx="2819400" cy="152400"/>
              </a:xfrm>
              <a:prstGeom prst="roundRect">
                <a:avLst/>
              </a:prstGeom>
              <a:solidFill>
                <a:srgbClr val="00B0F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9" name="Group 67"/>
          <p:cNvGrpSpPr/>
          <p:nvPr/>
        </p:nvGrpSpPr>
        <p:grpSpPr>
          <a:xfrm>
            <a:off x="5410201" y="3333750"/>
            <a:ext cx="3124200" cy="457200"/>
            <a:chOff x="5562600" y="3333750"/>
            <a:chExt cx="3124200" cy="457200"/>
          </a:xfrm>
        </p:grpSpPr>
        <p:sp>
          <p:nvSpPr>
            <p:cNvPr id="110" name="Rectangle 28"/>
            <p:cNvSpPr/>
            <p:nvPr/>
          </p:nvSpPr>
          <p:spPr>
            <a:xfrm>
              <a:off x="5562600" y="33337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725170">
                <a:defRPr/>
              </a:pPr>
              <a:r>
                <a:rPr lang="zh-CN" altLang="en-US" sz="10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市场能力</a:t>
              </a:r>
              <a:endParaRPr lang="en-US" sz="10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ounded Rectangle 35"/>
            <p:cNvSpPr/>
            <p:nvPr/>
          </p:nvSpPr>
          <p:spPr>
            <a:xfrm>
              <a:off x="8153401" y="33337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r>
                <a:rPr lang="en-US" sz="800" b="1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70 %</a:t>
              </a:r>
              <a:endParaRPr lang="en-US" sz="8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2" name="Group 52"/>
            <p:cNvGrpSpPr/>
            <p:nvPr/>
          </p:nvGrpSpPr>
          <p:grpSpPr>
            <a:xfrm>
              <a:off x="5638800" y="3638550"/>
              <a:ext cx="3048000" cy="152400"/>
              <a:chOff x="5867400" y="3562350"/>
              <a:chExt cx="3048000" cy="152400"/>
            </a:xfrm>
          </p:grpSpPr>
          <p:sp>
            <p:nvSpPr>
              <p:cNvPr id="113" name="Rounded Rectangle 46"/>
              <p:cNvSpPr/>
              <p:nvPr/>
            </p:nvSpPr>
            <p:spPr bwMode="gray">
              <a:xfrm>
                <a:off x="5867400" y="35623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4" name="Rounded Rectangle 47"/>
              <p:cNvSpPr/>
              <p:nvPr/>
            </p:nvSpPr>
            <p:spPr bwMode="gray">
              <a:xfrm>
                <a:off x="5867400" y="3562350"/>
                <a:ext cx="2209800" cy="152400"/>
              </a:xfrm>
              <a:prstGeom prst="roundRect">
                <a:avLst/>
              </a:prstGeom>
              <a:solidFill>
                <a:srgbClr val="66CCFF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5" name="Group 66"/>
          <p:cNvGrpSpPr/>
          <p:nvPr/>
        </p:nvGrpSpPr>
        <p:grpSpPr>
          <a:xfrm>
            <a:off x="5410201" y="3867150"/>
            <a:ext cx="3124200" cy="457200"/>
            <a:chOff x="5562600" y="3867150"/>
            <a:chExt cx="3124200" cy="457200"/>
          </a:xfrm>
        </p:grpSpPr>
        <p:sp>
          <p:nvSpPr>
            <p:cNvPr id="116" name="Rectangle 29"/>
            <p:cNvSpPr/>
            <p:nvPr/>
          </p:nvSpPr>
          <p:spPr>
            <a:xfrm>
              <a:off x="5562600" y="38671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725170">
                <a:defRPr/>
              </a:pPr>
              <a:r>
                <a:rPr lang="zh-CN" altLang="en-US" sz="10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培训能力</a:t>
              </a:r>
              <a:endParaRPr lang="en-US" sz="10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Rounded Rectangle 36"/>
            <p:cNvSpPr/>
            <p:nvPr/>
          </p:nvSpPr>
          <p:spPr>
            <a:xfrm>
              <a:off x="8153401" y="38671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25170">
                <a:defRPr/>
              </a:pPr>
              <a:r>
                <a:rPr lang="en-US" sz="800" b="1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60 %</a:t>
              </a:r>
              <a:endParaRPr lang="en-US" sz="8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8" name="Group 53"/>
            <p:cNvGrpSpPr/>
            <p:nvPr/>
          </p:nvGrpSpPr>
          <p:grpSpPr>
            <a:xfrm>
              <a:off x="5638800" y="4171950"/>
              <a:ext cx="3048000" cy="152400"/>
              <a:chOff x="5867400" y="4171950"/>
              <a:chExt cx="3048000" cy="152400"/>
            </a:xfrm>
          </p:grpSpPr>
          <p:sp>
            <p:nvSpPr>
              <p:cNvPr id="119" name="Rounded Rectangle 48"/>
              <p:cNvSpPr/>
              <p:nvPr/>
            </p:nvSpPr>
            <p:spPr bwMode="gray">
              <a:xfrm>
                <a:off x="5867400" y="41719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" name="Rounded Rectangle 49"/>
              <p:cNvSpPr/>
              <p:nvPr/>
            </p:nvSpPr>
            <p:spPr bwMode="gray">
              <a:xfrm>
                <a:off x="5867400" y="4171950"/>
                <a:ext cx="1828800" cy="152400"/>
              </a:xfrm>
              <a:prstGeom prst="roundRect">
                <a:avLst/>
              </a:prstGeom>
              <a:solidFill>
                <a:srgbClr val="CCECFF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21" name="Rectangle 11"/>
          <p:cNvSpPr/>
          <p:nvPr/>
        </p:nvSpPr>
        <p:spPr>
          <a:xfrm>
            <a:off x="2514600" y="1733551"/>
            <a:ext cx="2362200" cy="1169545"/>
          </a:xfrm>
          <a:prstGeom prst="rect">
            <a:avLst/>
          </a:prstGeom>
        </p:spPr>
        <p:txBody>
          <a:bodyPr wrap="square" lIns="91434" tIns="45717" rIns="91434" bIns="45717" numCol="1" spcCol="274302">
            <a:spAutoFit/>
          </a:bodyPr>
          <a:lstStyle/>
          <a:p>
            <a:pPr defTabSz="725170"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</a:t>
            </a:r>
            <a:endParaRPr lang="zh-CN" altLang="en-US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" name="Group 100"/>
          <p:cNvGrpSpPr/>
          <p:nvPr/>
        </p:nvGrpSpPr>
        <p:grpSpPr>
          <a:xfrm>
            <a:off x="5486401" y="1428750"/>
            <a:ext cx="2819401" cy="529120"/>
            <a:chOff x="5486400" y="1428750"/>
            <a:chExt cx="2819401" cy="529120"/>
          </a:xfrm>
        </p:grpSpPr>
        <p:grpSp>
          <p:nvGrpSpPr>
            <p:cNvPr id="124" name="Group 96"/>
            <p:cNvGrpSpPr/>
            <p:nvPr/>
          </p:nvGrpSpPr>
          <p:grpSpPr>
            <a:xfrm>
              <a:off x="5486400" y="1428750"/>
              <a:ext cx="529120" cy="529120"/>
              <a:chOff x="5486400" y="1352550"/>
              <a:chExt cx="529120" cy="529120"/>
            </a:xfrm>
          </p:grpSpPr>
          <p:sp>
            <p:nvSpPr>
              <p:cNvPr id="141" name="Oval 84"/>
              <p:cNvSpPr/>
              <p:nvPr/>
            </p:nvSpPr>
            <p:spPr>
              <a:xfrm>
                <a:off x="5486400" y="1352550"/>
                <a:ext cx="529120" cy="529120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15"/>
              <p:cNvSpPr>
                <a:spLocks noEditPoints="1"/>
              </p:cNvSpPr>
              <p:nvPr/>
            </p:nvSpPr>
            <p:spPr bwMode="auto">
              <a:xfrm>
                <a:off x="5614089" y="1480180"/>
                <a:ext cx="275220" cy="27490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en-US" sz="1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5" name="Group 99"/>
            <p:cNvGrpSpPr/>
            <p:nvPr/>
          </p:nvGrpSpPr>
          <p:grpSpPr>
            <a:xfrm>
              <a:off x="7776681" y="1428750"/>
              <a:ext cx="529120" cy="529120"/>
              <a:chOff x="7848600" y="1352550"/>
              <a:chExt cx="529120" cy="529120"/>
            </a:xfrm>
          </p:grpSpPr>
          <p:sp>
            <p:nvSpPr>
              <p:cNvPr id="136" name="Oval 87"/>
              <p:cNvSpPr/>
              <p:nvPr/>
            </p:nvSpPr>
            <p:spPr>
              <a:xfrm>
                <a:off x="7848600" y="1352550"/>
                <a:ext cx="529120" cy="529120"/>
              </a:xfrm>
              <a:prstGeom prst="ellipse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37" name="Group 55"/>
              <p:cNvGrpSpPr/>
              <p:nvPr/>
            </p:nvGrpSpPr>
            <p:grpSpPr>
              <a:xfrm>
                <a:off x="7974720" y="1498360"/>
                <a:ext cx="266836" cy="224488"/>
                <a:chOff x="4172623" y="2221990"/>
                <a:chExt cx="366676" cy="308484"/>
              </a:xfrm>
              <a:solidFill>
                <a:sysClr val="window" lastClr="FFFFFF"/>
              </a:solidFill>
            </p:grpSpPr>
            <p:sp>
              <p:nvSpPr>
                <p:cNvPr id="138" name="AutoShape 120"/>
                <p:cNvSpPr/>
                <p:nvPr/>
              </p:nvSpPr>
              <p:spPr bwMode="auto">
                <a:xfrm>
                  <a:off x="4264604" y="2302084"/>
                  <a:ext cx="182712" cy="1827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6565">
                    <a:defRPr/>
                  </a:pPr>
                  <a:endParaRPr lang="en-US" sz="300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9" name="AutoShape 121"/>
                <p:cNvSpPr/>
                <p:nvPr/>
              </p:nvSpPr>
              <p:spPr bwMode="auto">
                <a:xfrm>
                  <a:off x="4310283" y="2347762"/>
                  <a:ext cx="51310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6565">
                    <a:defRPr/>
                  </a:pPr>
                  <a:endParaRPr lang="en-US" sz="300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40" name="AutoShape 122"/>
                <p:cNvSpPr/>
                <p:nvPr/>
              </p:nvSpPr>
              <p:spPr bwMode="auto">
                <a:xfrm>
                  <a:off x="4172623" y="2221990"/>
                  <a:ext cx="366676" cy="30848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6565">
                    <a:defRPr/>
                  </a:pPr>
                  <a:endParaRPr lang="en-US" sz="300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26" name="Group 97"/>
            <p:cNvGrpSpPr/>
            <p:nvPr/>
          </p:nvGrpSpPr>
          <p:grpSpPr>
            <a:xfrm>
              <a:off x="6248400" y="1428750"/>
              <a:ext cx="529120" cy="529120"/>
              <a:chOff x="6248400" y="1352550"/>
              <a:chExt cx="529120" cy="529120"/>
            </a:xfrm>
          </p:grpSpPr>
          <p:sp>
            <p:nvSpPr>
              <p:cNvPr id="134" name="Oval 85"/>
              <p:cNvSpPr/>
              <p:nvPr/>
            </p:nvSpPr>
            <p:spPr>
              <a:xfrm>
                <a:off x="6248400" y="1352550"/>
                <a:ext cx="529120" cy="52912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AutoShape 112"/>
              <p:cNvSpPr/>
              <p:nvPr/>
            </p:nvSpPr>
            <p:spPr bwMode="auto">
              <a:xfrm>
                <a:off x="6374435" y="1478670"/>
                <a:ext cx="266380" cy="26683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>
                  <a:defRPr/>
                </a:pPr>
                <a:endParaRPr lang="en-US" sz="3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7" name="Group 98"/>
            <p:cNvGrpSpPr/>
            <p:nvPr/>
          </p:nvGrpSpPr>
          <p:grpSpPr>
            <a:xfrm>
              <a:off x="7010400" y="1428750"/>
              <a:ext cx="529120" cy="529120"/>
              <a:chOff x="7010400" y="1352550"/>
              <a:chExt cx="529120" cy="529120"/>
            </a:xfrm>
          </p:grpSpPr>
          <p:sp>
            <p:nvSpPr>
              <p:cNvPr id="128" name="Oval 86"/>
              <p:cNvSpPr/>
              <p:nvPr/>
            </p:nvSpPr>
            <p:spPr>
              <a:xfrm>
                <a:off x="7010400" y="1352550"/>
                <a:ext cx="529120" cy="529120"/>
              </a:xfrm>
              <a:prstGeom prst="ellipse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9" name="Group 79"/>
              <p:cNvGrpSpPr/>
              <p:nvPr/>
            </p:nvGrpSpPr>
            <p:grpSpPr>
              <a:xfrm>
                <a:off x="7136435" y="1478585"/>
                <a:ext cx="266380" cy="266380"/>
                <a:chOff x="6417734" y="2183821"/>
                <a:chExt cx="366050" cy="366050"/>
              </a:xfrm>
              <a:solidFill>
                <a:sysClr val="window" lastClr="FFFFFF"/>
              </a:solidFill>
            </p:grpSpPr>
            <p:sp>
              <p:nvSpPr>
                <p:cNvPr id="130" name="AutoShape 52"/>
                <p:cNvSpPr/>
                <p:nvPr/>
              </p:nvSpPr>
              <p:spPr bwMode="auto">
                <a:xfrm>
                  <a:off x="6417734" y="2183821"/>
                  <a:ext cx="366050" cy="366050"/>
                </a:xfrm>
                <a:custGeom>
                  <a:avLst/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6565">
                    <a:defRPr/>
                  </a:pPr>
                  <a:endParaRPr lang="en-US" sz="300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1" name="AutoShape 53"/>
                <p:cNvSpPr/>
                <p:nvPr/>
              </p:nvSpPr>
              <p:spPr bwMode="auto">
                <a:xfrm>
                  <a:off x="6555394" y="2309592"/>
                  <a:ext cx="98865" cy="102619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6565">
                    <a:defRPr/>
                  </a:pPr>
                  <a:endParaRPr lang="en-US" sz="300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2" name="AutoShape 54"/>
                <p:cNvSpPr/>
                <p:nvPr/>
              </p:nvSpPr>
              <p:spPr bwMode="auto">
                <a:xfrm>
                  <a:off x="6543505" y="2435364"/>
                  <a:ext cx="55690" cy="58192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6565">
                    <a:defRPr/>
                  </a:pPr>
                  <a:endParaRPr lang="en-US" sz="300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3" name="AutoShape 55"/>
                <p:cNvSpPr/>
                <p:nvPr/>
              </p:nvSpPr>
              <p:spPr bwMode="auto">
                <a:xfrm>
                  <a:off x="6601072" y="2240762"/>
                  <a:ext cx="56315" cy="58818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6565">
                    <a:defRPr/>
                  </a:pPr>
                  <a:endParaRPr lang="en-US" sz="300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43" name="Rectangle 88"/>
          <p:cNvSpPr/>
          <p:nvPr/>
        </p:nvSpPr>
        <p:spPr>
          <a:xfrm>
            <a:off x="2514600" y="3638550"/>
            <a:ext cx="2362200" cy="727498"/>
          </a:xfrm>
          <a:prstGeom prst="rect">
            <a:avLst/>
          </a:prstGeom>
        </p:spPr>
        <p:txBody>
          <a:bodyPr wrap="square" lIns="91434" tIns="45717" rIns="91434" bIns="45717" numCol="1" spcCol="274302">
            <a:spAutoFit/>
          </a:bodyPr>
          <a:lstStyle/>
          <a:p>
            <a:pPr marL="265430" indent="-265430" defTabSz="725170">
              <a:buFont typeface="Arial" panose="020B0604020202090204" pitchFamily="34" charset="0"/>
              <a:buChar char="•"/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lang="en-US" altLang="zh-CN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5430" indent="-265430" defTabSz="725170">
              <a:buFont typeface="Arial" panose="020B0604020202090204" pitchFamily="34" charset="0"/>
              <a:buChar char="•"/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lang="ms-MY" altLang="zh-CN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5430" indent="-265430" defTabSz="725170">
              <a:buFont typeface="Arial" panose="020B0604020202090204" pitchFamily="34" charset="0"/>
              <a:buChar char="•"/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lang="ms-MY" altLang="zh-CN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5430" indent="-265430" defTabSz="725170">
              <a:buFont typeface="Arial" panose="020B0604020202090204" pitchFamily="34" charset="0"/>
              <a:buChar char="•"/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lang="ms-MY" altLang="zh-CN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Rounded Rectangle 89"/>
          <p:cNvSpPr/>
          <p:nvPr/>
        </p:nvSpPr>
        <p:spPr>
          <a:xfrm>
            <a:off x="2514600" y="3333750"/>
            <a:ext cx="1447800" cy="2286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defTabSz="725170">
              <a:defRPr/>
            </a:pPr>
            <a:r>
              <a:rPr lang="zh-CN" altLang="en-US" sz="14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教育经历</a:t>
            </a:r>
            <a:endParaRPr lang="en-US" sz="1400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Rounded Rectangle 90"/>
          <p:cNvSpPr/>
          <p:nvPr/>
        </p:nvSpPr>
        <p:spPr>
          <a:xfrm>
            <a:off x="2514600" y="1428750"/>
            <a:ext cx="1447800" cy="2286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34" tIns="45717" rIns="91434" bIns="45717" rtlCol="0" anchor="ctr"/>
          <a:lstStyle/>
          <a:p>
            <a:pPr defTabSz="725170">
              <a:defRPr/>
            </a:pPr>
            <a:r>
              <a:rPr lang="zh-CN" altLang="en-US" sz="14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个人简介</a:t>
            </a:r>
            <a:endParaRPr lang="en-US" sz="1400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6" name="Straight Connector 92"/>
          <p:cNvCxnSpPr/>
          <p:nvPr/>
        </p:nvCxnSpPr>
        <p:spPr>
          <a:xfrm rot="5400000">
            <a:off x="800100" y="2914650"/>
            <a:ext cx="2971800" cy="1588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7" name="Straight Connector 93"/>
          <p:cNvCxnSpPr/>
          <p:nvPr/>
        </p:nvCxnSpPr>
        <p:spPr>
          <a:xfrm rot="5400000">
            <a:off x="3620295" y="2913857"/>
            <a:ext cx="2971800" cy="1588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8" name="Straight Connector 95"/>
          <p:cNvCxnSpPr/>
          <p:nvPr/>
        </p:nvCxnSpPr>
        <p:spPr>
          <a:xfrm>
            <a:off x="2438400" y="3105150"/>
            <a:ext cx="2514600" cy="1588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grpSp>
        <p:nvGrpSpPr>
          <p:cNvPr id="149" name="组合 148"/>
          <p:cNvGrpSpPr/>
          <p:nvPr/>
        </p:nvGrpSpPr>
        <p:grpSpPr>
          <a:xfrm>
            <a:off x="533401" y="3143318"/>
            <a:ext cx="1447800" cy="1209155"/>
            <a:chOff x="533400" y="3143318"/>
            <a:chExt cx="1447800" cy="1209155"/>
          </a:xfrm>
        </p:grpSpPr>
        <p:grpSp>
          <p:nvGrpSpPr>
            <p:cNvPr id="150" name="Group 72"/>
            <p:cNvGrpSpPr/>
            <p:nvPr/>
          </p:nvGrpSpPr>
          <p:grpSpPr>
            <a:xfrm>
              <a:off x="533400" y="3143318"/>
              <a:ext cx="1447800" cy="830888"/>
              <a:chOff x="685800" y="3143318"/>
              <a:chExt cx="1447800" cy="830888"/>
            </a:xfrm>
          </p:grpSpPr>
          <p:sp>
            <p:nvSpPr>
              <p:cNvPr id="164" name="Rectangle 6"/>
              <p:cNvSpPr/>
              <p:nvPr/>
            </p:nvSpPr>
            <p:spPr>
              <a:xfrm>
                <a:off x="685800" y="3143318"/>
                <a:ext cx="1447800" cy="2286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r>
                  <a:rPr lang="zh-CN" altLang="en-US" sz="1400" kern="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无名氏</a:t>
                </a:r>
                <a:endParaRPr lang="en-US" sz="14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Rectangle 10"/>
              <p:cNvSpPr/>
              <p:nvPr/>
            </p:nvSpPr>
            <p:spPr>
              <a:xfrm>
                <a:off x="685800" y="3389431"/>
                <a:ext cx="14478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725170">
                  <a:spcBef>
                    <a:spcPts val="215"/>
                  </a:spcBef>
                  <a:defRPr/>
                </a:pPr>
                <a:r>
                  <a:rPr lang="zh-CN" altLang="en-US" sz="800" kern="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尽量将每页幻灯片的字数控制在</a:t>
                </a:r>
                <a:r>
                  <a:rPr lang="en-US" altLang="zh-CN" sz="800" kern="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</a:t>
                </a:r>
                <a:r>
                  <a:rPr lang="zh-CN" altLang="en-US" sz="800" kern="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字以内，据统计每页幻灯片的最控制在</a:t>
                </a:r>
                <a:r>
                  <a:rPr lang="en-US" altLang="zh-CN" sz="800" kern="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800" kern="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分钟之内。</a:t>
                </a:r>
                <a:endParaRPr lang="zh-CN" altLang="en-US" sz="800" kern="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533400" y="4046085"/>
              <a:ext cx="1447800" cy="306388"/>
              <a:chOff x="685800" y="3943350"/>
              <a:chExt cx="1447800" cy="306388"/>
            </a:xfrm>
          </p:grpSpPr>
          <p:grpSp>
            <p:nvGrpSpPr>
              <p:cNvPr id="152" name="Group 56"/>
              <p:cNvGrpSpPr/>
              <p:nvPr/>
            </p:nvGrpSpPr>
            <p:grpSpPr>
              <a:xfrm>
                <a:off x="685800" y="3943350"/>
                <a:ext cx="1447800" cy="306388"/>
                <a:chOff x="685800" y="4248150"/>
                <a:chExt cx="1447800" cy="306388"/>
              </a:xfrm>
            </p:grpSpPr>
            <p:cxnSp>
              <p:nvCxnSpPr>
                <p:cNvPr id="162" name="Straight Connector 60"/>
                <p:cNvCxnSpPr/>
                <p:nvPr/>
              </p:nvCxnSpPr>
              <p:spPr>
                <a:xfrm>
                  <a:off x="685800" y="42481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61"/>
                <p:cNvCxnSpPr/>
                <p:nvPr/>
              </p:nvCxnSpPr>
              <p:spPr>
                <a:xfrm>
                  <a:off x="685800" y="45529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153" name="Freeform 5"/>
              <p:cNvSpPr/>
              <p:nvPr/>
            </p:nvSpPr>
            <p:spPr bwMode="auto">
              <a:xfrm>
                <a:off x="1298058" y="3982244"/>
                <a:ext cx="223284" cy="228600"/>
              </a:xfrm>
              <a:custGeom>
                <a:avLst/>
                <a:gdLst>
                  <a:gd name="T0" fmla="*/ 70 w 504"/>
                  <a:gd name="T1" fmla="*/ 215 h 516"/>
                  <a:gd name="T2" fmla="*/ 81 w 504"/>
                  <a:gd name="T3" fmla="*/ 187 h 516"/>
                  <a:gd name="T4" fmla="*/ 87 w 504"/>
                  <a:gd name="T5" fmla="*/ 165 h 516"/>
                  <a:gd name="T6" fmla="*/ 92 w 504"/>
                  <a:gd name="T7" fmla="*/ 131 h 516"/>
                  <a:gd name="T8" fmla="*/ 107 w 504"/>
                  <a:gd name="T9" fmla="*/ 94 h 516"/>
                  <a:gd name="T10" fmla="*/ 129 w 504"/>
                  <a:gd name="T11" fmla="*/ 60 h 516"/>
                  <a:gd name="T12" fmla="*/ 167 w 504"/>
                  <a:gd name="T13" fmla="*/ 26 h 516"/>
                  <a:gd name="T14" fmla="*/ 210 w 504"/>
                  <a:gd name="T15" fmla="*/ 7 h 516"/>
                  <a:gd name="T16" fmla="*/ 262 w 504"/>
                  <a:gd name="T17" fmla="*/ 0 h 516"/>
                  <a:gd name="T18" fmla="*/ 317 w 504"/>
                  <a:gd name="T19" fmla="*/ 6 h 516"/>
                  <a:gd name="T20" fmla="*/ 368 w 504"/>
                  <a:gd name="T21" fmla="*/ 26 h 516"/>
                  <a:gd name="T22" fmla="*/ 399 w 504"/>
                  <a:gd name="T23" fmla="*/ 51 h 516"/>
                  <a:gd name="T24" fmla="*/ 423 w 504"/>
                  <a:gd name="T25" fmla="*/ 87 h 516"/>
                  <a:gd name="T26" fmla="*/ 436 w 504"/>
                  <a:gd name="T27" fmla="*/ 126 h 516"/>
                  <a:gd name="T28" fmla="*/ 444 w 504"/>
                  <a:gd name="T29" fmla="*/ 168 h 516"/>
                  <a:gd name="T30" fmla="*/ 458 w 504"/>
                  <a:gd name="T31" fmla="*/ 197 h 516"/>
                  <a:gd name="T32" fmla="*/ 459 w 504"/>
                  <a:gd name="T33" fmla="*/ 219 h 516"/>
                  <a:gd name="T34" fmla="*/ 463 w 504"/>
                  <a:gd name="T35" fmla="*/ 246 h 516"/>
                  <a:gd name="T36" fmla="*/ 489 w 504"/>
                  <a:gd name="T37" fmla="*/ 293 h 516"/>
                  <a:gd name="T38" fmla="*/ 501 w 504"/>
                  <a:gd name="T39" fmla="*/ 331 h 516"/>
                  <a:gd name="T40" fmla="*/ 501 w 504"/>
                  <a:gd name="T41" fmla="*/ 372 h 516"/>
                  <a:gd name="T42" fmla="*/ 493 w 504"/>
                  <a:gd name="T43" fmla="*/ 396 h 516"/>
                  <a:gd name="T44" fmla="*/ 482 w 504"/>
                  <a:gd name="T45" fmla="*/ 403 h 516"/>
                  <a:gd name="T46" fmla="*/ 471 w 504"/>
                  <a:gd name="T47" fmla="*/ 397 h 516"/>
                  <a:gd name="T48" fmla="*/ 455 w 504"/>
                  <a:gd name="T49" fmla="*/ 368 h 516"/>
                  <a:gd name="T50" fmla="*/ 444 w 504"/>
                  <a:gd name="T51" fmla="*/ 388 h 516"/>
                  <a:gd name="T52" fmla="*/ 421 w 504"/>
                  <a:gd name="T53" fmla="*/ 427 h 516"/>
                  <a:gd name="T54" fmla="*/ 442 w 504"/>
                  <a:gd name="T55" fmla="*/ 448 h 516"/>
                  <a:gd name="T56" fmla="*/ 460 w 504"/>
                  <a:gd name="T57" fmla="*/ 467 h 516"/>
                  <a:gd name="T58" fmla="*/ 460 w 504"/>
                  <a:gd name="T59" fmla="*/ 481 h 516"/>
                  <a:gd name="T60" fmla="*/ 448 w 504"/>
                  <a:gd name="T61" fmla="*/ 496 h 516"/>
                  <a:gd name="T62" fmla="*/ 419 w 504"/>
                  <a:gd name="T63" fmla="*/ 508 h 516"/>
                  <a:gd name="T64" fmla="*/ 372 w 504"/>
                  <a:gd name="T65" fmla="*/ 513 h 516"/>
                  <a:gd name="T66" fmla="*/ 317 w 504"/>
                  <a:gd name="T67" fmla="*/ 506 h 516"/>
                  <a:gd name="T68" fmla="*/ 276 w 504"/>
                  <a:gd name="T69" fmla="*/ 494 h 516"/>
                  <a:gd name="T70" fmla="*/ 248 w 504"/>
                  <a:gd name="T71" fmla="*/ 495 h 516"/>
                  <a:gd name="T72" fmla="*/ 209 w 504"/>
                  <a:gd name="T73" fmla="*/ 512 h 516"/>
                  <a:gd name="T74" fmla="*/ 172 w 504"/>
                  <a:gd name="T75" fmla="*/ 516 h 516"/>
                  <a:gd name="T76" fmla="*/ 110 w 504"/>
                  <a:gd name="T77" fmla="*/ 512 h 516"/>
                  <a:gd name="T78" fmla="*/ 74 w 504"/>
                  <a:gd name="T79" fmla="*/ 499 h 516"/>
                  <a:gd name="T80" fmla="*/ 63 w 504"/>
                  <a:gd name="T81" fmla="*/ 487 h 516"/>
                  <a:gd name="T82" fmla="*/ 61 w 504"/>
                  <a:gd name="T83" fmla="*/ 471 h 516"/>
                  <a:gd name="T84" fmla="*/ 66 w 504"/>
                  <a:gd name="T85" fmla="*/ 454 h 516"/>
                  <a:gd name="T86" fmla="*/ 80 w 504"/>
                  <a:gd name="T87" fmla="*/ 444 h 516"/>
                  <a:gd name="T88" fmla="*/ 103 w 504"/>
                  <a:gd name="T89" fmla="*/ 439 h 516"/>
                  <a:gd name="T90" fmla="*/ 96 w 504"/>
                  <a:gd name="T91" fmla="*/ 430 h 516"/>
                  <a:gd name="T92" fmla="*/ 69 w 504"/>
                  <a:gd name="T93" fmla="*/ 400 h 516"/>
                  <a:gd name="T94" fmla="*/ 55 w 504"/>
                  <a:gd name="T95" fmla="*/ 368 h 516"/>
                  <a:gd name="T96" fmla="*/ 50 w 504"/>
                  <a:gd name="T97" fmla="*/ 361 h 516"/>
                  <a:gd name="T98" fmla="*/ 42 w 504"/>
                  <a:gd name="T99" fmla="*/ 376 h 516"/>
                  <a:gd name="T100" fmla="*/ 22 w 504"/>
                  <a:gd name="T101" fmla="*/ 395 h 516"/>
                  <a:gd name="T102" fmla="*/ 8 w 504"/>
                  <a:gd name="T103" fmla="*/ 396 h 516"/>
                  <a:gd name="T104" fmla="*/ 1 w 504"/>
                  <a:gd name="T105" fmla="*/ 374 h 516"/>
                  <a:gd name="T106" fmla="*/ 3 w 504"/>
                  <a:gd name="T107" fmla="*/ 332 h 516"/>
                  <a:gd name="T108" fmla="*/ 18 w 504"/>
                  <a:gd name="T109" fmla="*/ 293 h 516"/>
                  <a:gd name="T110" fmla="*/ 46 w 504"/>
                  <a:gd name="T111" fmla="*/ 254 h 516"/>
                  <a:gd name="T112" fmla="*/ 72 w 504"/>
                  <a:gd name="T113" fmla="*/ 23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4" h="516">
                    <a:moveTo>
                      <a:pt x="72" y="232"/>
                    </a:moveTo>
                    <a:lnTo>
                      <a:pt x="71" y="229"/>
                    </a:lnTo>
                    <a:lnTo>
                      <a:pt x="70" y="225"/>
                    </a:lnTo>
                    <a:lnTo>
                      <a:pt x="70" y="223"/>
                    </a:lnTo>
                    <a:lnTo>
                      <a:pt x="70" y="221"/>
                    </a:lnTo>
                    <a:lnTo>
                      <a:pt x="70" y="217"/>
                    </a:lnTo>
                    <a:lnTo>
                      <a:pt x="70" y="215"/>
                    </a:lnTo>
                    <a:lnTo>
                      <a:pt x="71" y="211"/>
                    </a:lnTo>
                    <a:lnTo>
                      <a:pt x="72" y="207"/>
                    </a:lnTo>
                    <a:lnTo>
                      <a:pt x="73" y="203"/>
                    </a:lnTo>
                    <a:lnTo>
                      <a:pt x="74" y="199"/>
                    </a:lnTo>
                    <a:lnTo>
                      <a:pt x="78" y="195"/>
                    </a:lnTo>
                    <a:lnTo>
                      <a:pt x="81" y="190"/>
                    </a:lnTo>
                    <a:lnTo>
                      <a:pt x="81" y="187"/>
                    </a:lnTo>
                    <a:lnTo>
                      <a:pt x="81" y="184"/>
                    </a:lnTo>
                    <a:lnTo>
                      <a:pt x="81" y="180"/>
                    </a:lnTo>
                    <a:lnTo>
                      <a:pt x="83" y="176"/>
                    </a:lnTo>
                    <a:lnTo>
                      <a:pt x="84" y="171"/>
                    </a:lnTo>
                    <a:lnTo>
                      <a:pt x="85" y="169"/>
                    </a:lnTo>
                    <a:lnTo>
                      <a:pt x="86" y="167"/>
                    </a:lnTo>
                    <a:lnTo>
                      <a:pt x="87" y="165"/>
                    </a:lnTo>
                    <a:lnTo>
                      <a:pt x="89" y="163"/>
                    </a:lnTo>
                    <a:lnTo>
                      <a:pt x="89" y="159"/>
                    </a:lnTo>
                    <a:lnTo>
                      <a:pt x="89" y="156"/>
                    </a:lnTo>
                    <a:lnTo>
                      <a:pt x="89" y="151"/>
                    </a:lnTo>
                    <a:lnTo>
                      <a:pt x="90" y="146"/>
                    </a:lnTo>
                    <a:lnTo>
                      <a:pt x="91" y="140"/>
                    </a:lnTo>
                    <a:lnTo>
                      <a:pt x="92" y="131"/>
                    </a:lnTo>
                    <a:lnTo>
                      <a:pt x="94" y="123"/>
                    </a:lnTo>
                    <a:lnTo>
                      <a:pt x="96" y="119"/>
                    </a:lnTo>
                    <a:lnTo>
                      <a:pt x="98" y="114"/>
                    </a:lnTo>
                    <a:lnTo>
                      <a:pt x="99" y="109"/>
                    </a:lnTo>
                    <a:lnTo>
                      <a:pt x="102" y="104"/>
                    </a:lnTo>
                    <a:lnTo>
                      <a:pt x="105" y="99"/>
                    </a:lnTo>
                    <a:lnTo>
                      <a:pt x="107" y="94"/>
                    </a:lnTo>
                    <a:lnTo>
                      <a:pt x="110" y="89"/>
                    </a:lnTo>
                    <a:lnTo>
                      <a:pt x="114" y="83"/>
                    </a:lnTo>
                    <a:lnTo>
                      <a:pt x="115" y="80"/>
                    </a:lnTo>
                    <a:lnTo>
                      <a:pt x="117" y="77"/>
                    </a:lnTo>
                    <a:lnTo>
                      <a:pt x="121" y="72"/>
                    </a:lnTo>
                    <a:lnTo>
                      <a:pt x="125" y="66"/>
                    </a:lnTo>
                    <a:lnTo>
                      <a:pt x="129" y="60"/>
                    </a:lnTo>
                    <a:lnTo>
                      <a:pt x="135" y="54"/>
                    </a:lnTo>
                    <a:lnTo>
                      <a:pt x="140" y="49"/>
                    </a:lnTo>
                    <a:lnTo>
                      <a:pt x="145" y="44"/>
                    </a:lnTo>
                    <a:lnTo>
                      <a:pt x="152" y="38"/>
                    </a:lnTo>
                    <a:lnTo>
                      <a:pt x="156" y="33"/>
                    </a:lnTo>
                    <a:lnTo>
                      <a:pt x="162" y="29"/>
                    </a:lnTo>
                    <a:lnTo>
                      <a:pt x="167" y="26"/>
                    </a:lnTo>
                    <a:lnTo>
                      <a:pt x="172" y="22"/>
                    </a:lnTo>
                    <a:lnTo>
                      <a:pt x="178" y="19"/>
                    </a:lnTo>
                    <a:lnTo>
                      <a:pt x="184" y="17"/>
                    </a:lnTo>
                    <a:lnTo>
                      <a:pt x="191" y="14"/>
                    </a:lnTo>
                    <a:lnTo>
                      <a:pt x="197" y="12"/>
                    </a:lnTo>
                    <a:lnTo>
                      <a:pt x="204" y="9"/>
                    </a:lnTo>
                    <a:lnTo>
                      <a:pt x="210" y="7"/>
                    </a:lnTo>
                    <a:lnTo>
                      <a:pt x="217" y="5"/>
                    </a:lnTo>
                    <a:lnTo>
                      <a:pt x="225" y="4"/>
                    </a:lnTo>
                    <a:lnTo>
                      <a:pt x="232" y="2"/>
                    </a:lnTo>
                    <a:lnTo>
                      <a:pt x="240" y="2"/>
                    </a:lnTo>
                    <a:lnTo>
                      <a:pt x="248" y="1"/>
                    </a:lnTo>
                    <a:lnTo>
                      <a:pt x="255" y="0"/>
                    </a:lnTo>
                    <a:lnTo>
                      <a:pt x="262" y="0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6" y="1"/>
                    </a:lnTo>
                    <a:lnTo>
                      <a:pt x="294" y="2"/>
                    </a:lnTo>
                    <a:lnTo>
                      <a:pt x="301" y="3"/>
                    </a:lnTo>
                    <a:lnTo>
                      <a:pt x="309" y="4"/>
                    </a:lnTo>
                    <a:lnTo>
                      <a:pt x="317" y="6"/>
                    </a:lnTo>
                    <a:lnTo>
                      <a:pt x="324" y="8"/>
                    </a:lnTo>
                    <a:lnTo>
                      <a:pt x="333" y="10"/>
                    </a:lnTo>
                    <a:lnTo>
                      <a:pt x="340" y="13"/>
                    </a:lnTo>
                    <a:lnTo>
                      <a:pt x="347" y="16"/>
                    </a:lnTo>
                    <a:lnTo>
                      <a:pt x="354" y="19"/>
                    </a:lnTo>
                    <a:lnTo>
                      <a:pt x="361" y="23"/>
                    </a:lnTo>
                    <a:lnTo>
                      <a:pt x="368" y="26"/>
                    </a:lnTo>
                    <a:lnTo>
                      <a:pt x="374" y="30"/>
                    </a:lnTo>
                    <a:lnTo>
                      <a:pt x="380" y="34"/>
                    </a:lnTo>
                    <a:lnTo>
                      <a:pt x="382" y="37"/>
                    </a:lnTo>
                    <a:lnTo>
                      <a:pt x="385" y="39"/>
                    </a:lnTo>
                    <a:lnTo>
                      <a:pt x="391" y="43"/>
                    </a:lnTo>
                    <a:lnTo>
                      <a:pt x="395" y="47"/>
                    </a:lnTo>
                    <a:lnTo>
                      <a:pt x="399" y="51"/>
                    </a:lnTo>
                    <a:lnTo>
                      <a:pt x="403" y="56"/>
                    </a:lnTo>
                    <a:lnTo>
                      <a:pt x="407" y="62"/>
                    </a:lnTo>
                    <a:lnTo>
                      <a:pt x="411" y="66"/>
                    </a:lnTo>
                    <a:lnTo>
                      <a:pt x="414" y="72"/>
                    </a:lnTo>
                    <a:lnTo>
                      <a:pt x="416" y="76"/>
                    </a:lnTo>
                    <a:lnTo>
                      <a:pt x="420" y="81"/>
                    </a:lnTo>
                    <a:lnTo>
                      <a:pt x="423" y="87"/>
                    </a:lnTo>
                    <a:lnTo>
                      <a:pt x="427" y="96"/>
                    </a:lnTo>
                    <a:lnTo>
                      <a:pt x="429" y="101"/>
                    </a:lnTo>
                    <a:lnTo>
                      <a:pt x="431" y="106"/>
                    </a:lnTo>
                    <a:lnTo>
                      <a:pt x="432" y="112"/>
                    </a:lnTo>
                    <a:lnTo>
                      <a:pt x="434" y="117"/>
                    </a:lnTo>
                    <a:lnTo>
                      <a:pt x="435" y="121"/>
                    </a:lnTo>
                    <a:lnTo>
                      <a:pt x="436" y="126"/>
                    </a:lnTo>
                    <a:lnTo>
                      <a:pt x="439" y="134"/>
                    </a:lnTo>
                    <a:lnTo>
                      <a:pt x="440" y="143"/>
                    </a:lnTo>
                    <a:lnTo>
                      <a:pt x="441" y="150"/>
                    </a:lnTo>
                    <a:lnTo>
                      <a:pt x="442" y="156"/>
                    </a:lnTo>
                    <a:lnTo>
                      <a:pt x="443" y="165"/>
                    </a:lnTo>
                    <a:lnTo>
                      <a:pt x="443" y="167"/>
                    </a:lnTo>
                    <a:lnTo>
                      <a:pt x="444" y="168"/>
                    </a:lnTo>
                    <a:lnTo>
                      <a:pt x="448" y="173"/>
                    </a:lnTo>
                    <a:lnTo>
                      <a:pt x="450" y="176"/>
                    </a:lnTo>
                    <a:lnTo>
                      <a:pt x="452" y="179"/>
                    </a:lnTo>
                    <a:lnTo>
                      <a:pt x="454" y="183"/>
                    </a:lnTo>
                    <a:lnTo>
                      <a:pt x="455" y="188"/>
                    </a:lnTo>
                    <a:lnTo>
                      <a:pt x="457" y="192"/>
                    </a:lnTo>
                    <a:lnTo>
                      <a:pt x="458" y="197"/>
                    </a:lnTo>
                    <a:lnTo>
                      <a:pt x="459" y="202"/>
                    </a:lnTo>
                    <a:lnTo>
                      <a:pt x="459" y="204"/>
                    </a:lnTo>
                    <a:lnTo>
                      <a:pt x="460" y="207"/>
                    </a:lnTo>
                    <a:lnTo>
                      <a:pt x="460" y="210"/>
                    </a:lnTo>
                    <a:lnTo>
                      <a:pt x="459" y="213"/>
                    </a:lnTo>
                    <a:lnTo>
                      <a:pt x="459" y="216"/>
                    </a:lnTo>
                    <a:lnTo>
                      <a:pt x="459" y="219"/>
                    </a:lnTo>
                    <a:lnTo>
                      <a:pt x="457" y="225"/>
                    </a:lnTo>
                    <a:lnTo>
                      <a:pt x="456" y="228"/>
                    </a:lnTo>
                    <a:lnTo>
                      <a:pt x="455" y="231"/>
                    </a:lnTo>
                    <a:lnTo>
                      <a:pt x="455" y="232"/>
                    </a:lnTo>
                    <a:lnTo>
                      <a:pt x="455" y="233"/>
                    </a:lnTo>
                    <a:lnTo>
                      <a:pt x="457" y="236"/>
                    </a:lnTo>
                    <a:lnTo>
                      <a:pt x="463" y="246"/>
                    </a:lnTo>
                    <a:lnTo>
                      <a:pt x="468" y="253"/>
                    </a:lnTo>
                    <a:lnTo>
                      <a:pt x="471" y="258"/>
                    </a:lnTo>
                    <a:lnTo>
                      <a:pt x="475" y="265"/>
                    </a:lnTo>
                    <a:lnTo>
                      <a:pt x="478" y="271"/>
                    </a:lnTo>
                    <a:lnTo>
                      <a:pt x="482" y="277"/>
                    </a:lnTo>
                    <a:lnTo>
                      <a:pt x="485" y="285"/>
                    </a:lnTo>
                    <a:lnTo>
                      <a:pt x="489" y="293"/>
                    </a:lnTo>
                    <a:lnTo>
                      <a:pt x="491" y="298"/>
                    </a:lnTo>
                    <a:lnTo>
                      <a:pt x="493" y="303"/>
                    </a:lnTo>
                    <a:lnTo>
                      <a:pt x="495" y="309"/>
                    </a:lnTo>
                    <a:lnTo>
                      <a:pt x="496" y="313"/>
                    </a:lnTo>
                    <a:lnTo>
                      <a:pt x="498" y="318"/>
                    </a:lnTo>
                    <a:lnTo>
                      <a:pt x="499" y="323"/>
                    </a:lnTo>
                    <a:lnTo>
                      <a:pt x="501" y="331"/>
                    </a:lnTo>
                    <a:lnTo>
                      <a:pt x="503" y="341"/>
                    </a:lnTo>
                    <a:lnTo>
                      <a:pt x="504" y="349"/>
                    </a:lnTo>
                    <a:lnTo>
                      <a:pt x="504" y="354"/>
                    </a:lnTo>
                    <a:lnTo>
                      <a:pt x="504" y="357"/>
                    </a:lnTo>
                    <a:lnTo>
                      <a:pt x="504" y="361"/>
                    </a:lnTo>
                    <a:lnTo>
                      <a:pt x="503" y="365"/>
                    </a:lnTo>
                    <a:lnTo>
                      <a:pt x="501" y="372"/>
                    </a:lnTo>
                    <a:lnTo>
                      <a:pt x="500" y="378"/>
                    </a:lnTo>
                    <a:lnTo>
                      <a:pt x="498" y="385"/>
                    </a:lnTo>
                    <a:lnTo>
                      <a:pt x="498" y="387"/>
                    </a:lnTo>
                    <a:lnTo>
                      <a:pt x="496" y="390"/>
                    </a:lnTo>
                    <a:lnTo>
                      <a:pt x="495" y="392"/>
                    </a:lnTo>
                    <a:lnTo>
                      <a:pt x="494" y="394"/>
                    </a:lnTo>
                    <a:lnTo>
                      <a:pt x="493" y="396"/>
                    </a:lnTo>
                    <a:lnTo>
                      <a:pt x="491" y="398"/>
                    </a:lnTo>
                    <a:lnTo>
                      <a:pt x="490" y="399"/>
                    </a:lnTo>
                    <a:lnTo>
                      <a:pt x="488" y="401"/>
                    </a:lnTo>
                    <a:lnTo>
                      <a:pt x="486" y="401"/>
                    </a:lnTo>
                    <a:lnTo>
                      <a:pt x="485" y="402"/>
                    </a:lnTo>
                    <a:lnTo>
                      <a:pt x="483" y="403"/>
                    </a:lnTo>
                    <a:lnTo>
                      <a:pt x="482" y="403"/>
                    </a:lnTo>
                    <a:lnTo>
                      <a:pt x="481" y="403"/>
                    </a:lnTo>
                    <a:lnTo>
                      <a:pt x="480" y="402"/>
                    </a:lnTo>
                    <a:lnTo>
                      <a:pt x="477" y="401"/>
                    </a:lnTo>
                    <a:lnTo>
                      <a:pt x="476" y="400"/>
                    </a:lnTo>
                    <a:lnTo>
                      <a:pt x="475" y="399"/>
                    </a:lnTo>
                    <a:lnTo>
                      <a:pt x="473" y="398"/>
                    </a:lnTo>
                    <a:lnTo>
                      <a:pt x="471" y="397"/>
                    </a:lnTo>
                    <a:lnTo>
                      <a:pt x="469" y="394"/>
                    </a:lnTo>
                    <a:lnTo>
                      <a:pt x="467" y="391"/>
                    </a:lnTo>
                    <a:lnTo>
                      <a:pt x="465" y="387"/>
                    </a:lnTo>
                    <a:lnTo>
                      <a:pt x="462" y="384"/>
                    </a:lnTo>
                    <a:lnTo>
                      <a:pt x="461" y="380"/>
                    </a:lnTo>
                    <a:lnTo>
                      <a:pt x="458" y="374"/>
                    </a:lnTo>
                    <a:lnTo>
                      <a:pt x="455" y="368"/>
                    </a:lnTo>
                    <a:lnTo>
                      <a:pt x="454" y="368"/>
                    </a:lnTo>
                    <a:lnTo>
                      <a:pt x="454" y="368"/>
                    </a:lnTo>
                    <a:lnTo>
                      <a:pt x="452" y="369"/>
                    </a:lnTo>
                    <a:lnTo>
                      <a:pt x="452" y="370"/>
                    </a:lnTo>
                    <a:lnTo>
                      <a:pt x="450" y="372"/>
                    </a:lnTo>
                    <a:lnTo>
                      <a:pt x="448" y="378"/>
                    </a:lnTo>
                    <a:lnTo>
                      <a:pt x="444" y="388"/>
                    </a:lnTo>
                    <a:lnTo>
                      <a:pt x="440" y="398"/>
                    </a:lnTo>
                    <a:lnTo>
                      <a:pt x="437" y="403"/>
                    </a:lnTo>
                    <a:lnTo>
                      <a:pt x="433" y="409"/>
                    </a:lnTo>
                    <a:lnTo>
                      <a:pt x="429" y="415"/>
                    </a:lnTo>
                    <a:lnTo>
                      <a:pt x="425" y="421"/>
                    </a:lnTo>
                    <a:lnTo>
                      <a:pt x="423" y="424"/>
                    </a:lnTo>
                    <a:lnTo>
                      <a:pt x="421" y="427"/>
                    </a:lnTo>
                    <a:lnTo>
                      <a:pt x="414" y="434"/>
                    </a:lnTo>
                    <a:lnTo>
                      <a:pt x="414" y="434"/>
                    </a:lnTo>
                    <a:lnTo>
                      <a:pt x="415" y="435"/>
                    </a:lnTo>
                    <a:lnTo>
                      <a:pt x="419" y="437"/>
                    </a:lnTo>
                    <a:lnTo>
                      <a:pt x="431" y="442"/>
                    </a:lnTo>
                    <a:lnTo>
                      <a:pt x="437" y="446"/>
                    </a:lnTo>
                    <a:lnTo>
                      <a:pt x="442" y="448"/>
                    </a:lnTo>
                    <a:lnTo>
                      <a:pt x="448" y="452"/>
                    </a:lnTo>
                    <a:lnTo>
                      <a:pt x="452" y="456"/>
                    </a:lnTo>
                    <a:lnTo>
                      <a:pt x="455" y="459"/>
                    </a:lnTo>
                    <a:lnTo>
                      <a:pt x="456" y="461"/>
                    </a:lnTo>
                    <a:lnTo>
                      <a:pt x="458" y="463"/>
                    </a:lnTo>
                    <a:lnTo>
                      <a:pt x="459" y="465"/>
                    </a:lnTo>
                    <a:lnTo>
                      <a:pt x="460" y="467"/>
                    </a:lnTo>
                    <a:lnTo>
                      <a:pt x="461" y="470"/>
                    </a:lnTo>
                    <a:lnTo>
                      <a:pt x="461" y="472"/>
                    </a:lnTo>
                    <a:lnTo>
                      <a:pt x="462" y="475"/>
                    </a:lnTo>
                    <a:lnTo>
                      <a:pt x="461" y="476"/>
                    </a:lnTo>
                    <a:lnTo>
                      <a:pt x="461" y="478"/>
                    </a:lnTo>
                    <a:lnTo>
                      <a:pt x="461" y="480"/>
                    </a:lnTo>
                    <a:lnTo>
                      <a:pt x="460" y="481"/>
                    </a:lnTo>
                    <a:lnTo>
                      <a:pt x="460" y="484"/>
                    </a:lnTo>
                    <a:lnTo>
                      <a:pt x="459" y="485"/>
                    </a:lnTo>
                    <a:lnTo>
                      <a:pt x="457" y="488"/>
                    </a:lnTo>
                    <a:lnTo>
                      <a:pt x="455" y="491"/>
                    </a:lnTo>
                    <a:lnTo>
                      <a:pt x="453" y="492"/>
                    </a:lnTo>
                    <a:lnTo>
                      <a:pt x="452" y="494"/>
                    </a:lnTo>
                    <a:lnTo>
                      <a:pt x="448" y="496"/>
                    </a:lnTo>
                    <a:lnTo>
                      <a:pt x="443" y="498"/>
                    </a:lnTo>
                    <a:lnTo>
                      <a:pt x="439" y="500"/>
                    </a:lnTo>
                    <a:lnTo>
                      <a:pt x="435" y="502"/>
                    </a:lnTo>
                    <a:lnTo>
                      <a:pt x="430" y="504"/>
                    </a:lnTo>
                    <a:lnTo>
                      <a:pt x="427" y="505"/>
                    </a:lnTo>
                    <a:lnTo>
                      <a:pt x="425" y="506"/>
                    </a:lnTo>
                    <a:lnTo>
                      <a:pt x="419" y="508"/>
                    </a:lnTo>
                    <a:lnTo>
                      <a:pt x="413" y="509"/>
                    </a:lnTo>
                    <a:lnTo>
                      <a:pt x="407" y="511"/>
                    </a:lnTo>
                    <a:lnTo>
                      <a:pt x="400" y="512"/>
                    </a:lnTo>
                    <a:lnTo>
                      <a:pt x="394" y="512"/>
                    </a:lnTo>
                    <a:lnTo>
                      <a:pt x="386" y="513"/>
                    </a:lnTo>
                    <a:lnTo>
                      <a:pt x="379" y="513"/>
                    </a:lnTo>
                    <a:lnTo>
                      <a:pt x="372" y="513"/>
                    </a:lnTo>
                    <a:lnTo>
                      <a:pt x="365" y="513"/>
                    </a:lnTo>
                    <a:lnTo>
                      <a:pt x="356" y="512"/>
                    </a:lnTo>
                    <a:lnTo>
                      <a:pt x="349" y="512"/>
                    </a:lnTo>
                    <a:lnTo>
                      <a:pt x="342" y="511"/>
                    </a:lnTo>
                    <a:lnTo>
                      <a:pt x="334" y="510"/>
                    </a:lnTo>
                    <a:lnTo>
                      <a:pt x="325" y="509"/>
                    </a:lnTo>
                    <a:lnTo>
                      <a:pt x="317" y="506"/>
                    </a:lnTo>
                    <a:lnTo>
                      <a:pt x="310" y="504"/>
                    </a:lnTo>
                    <a:lnTo>
                      <a:pt x="301" y="502"/>
                    </a:lnTo>
                    <a:lnTo>
                      <a:pt x="294" y="500"/>
                    </a:lnTo>
                    <a:lnTo>
                      <a:pt x="286" y="497"/>
                    </a:lnTo>
                    <a:lnTo>
                      <a:pt x="282" y="496"/>
                    </a:lnTo>
                    <a:lnTo>
                      <a:pt x="279" y="495"/>
                    </a:lnTo>
                    <a:lnTo>
                      <a:pt x="276" y="494"/>
                    </a:lnTo>
                    <a:lnTo>
                      <a:pt x="273" y="493"/>
                    </a:lnTo>
                    <a:lnTo>
                      <a:pt x="270" y="493"/>
                    </a:lnTo>
                    <a:lnTo>
                      <a:pt x="267" y="493"/>
                    </a:lnTo>
                    <a:lnTo>
                      <a:pt x="260" y="493"/>
                    </a:lnTo>
                    <a:lnTo>
                      <a:pt x="256" y="492"/>
                    </a:lnTo>
                    <a:lnTo>
                      <a:pt x="251" y="492"/>
                    </a:lnTo>
                    <a:lnTo>
                      <a:pt x="248" y="495"/>
                    </a:lnTo>
                    <a:lnTo>
                      <a:pt x="243" y="497"/>
                    </a:lnTo>
                    <a:lnTo>
                      <a:pt x="238" y="500"/>
                    </a:lnTo>
                    <a:lnTo>
                      <a:pt x="232" y="503"/>
                    </a:lnTo>
                    <a:lnTo>
                      <a:pt x="228" y="505"/>
                    </a:lnTo>
                    <a:lnTo>
                      <a:pt x="224" y="508"/>
                    </a:lnTo>
                    <a:lnTo>
                      <a:pt x="214" y="511"/>
                    </a:lnTo>
                    <a:lnTo>
                      <a:pt x="209" y="512"/>
                    </a:lnTo>
                    <a:lnTo>
                      <a:pt x="205" y="514"/>
                    </a:lnTo>
                    <a:lnTo>
                      <a:pt x="198" y="515"/>
                    </a:lnTo>
                    <a:lnTo>
                      <a:pt x="193" y="515"/>
                    </a:lnTo>
                    <a:lnTo>
                      <a:pt x="188" y="516"/>
                    </a:lnTo>
                    <a:lnTo>
                      <a:pt x="183" y="516"/>
                    </a:lnTo>
                    <a:lnTo>
                      <a:pt x="178" y="516"/>
                    </a:lnTo>
                    <a:lnTo>
                      <a:pt x="172" y="516"/>
                    </a:lnTo>
                    <a:lnTo>
                      <a:pt x="167" y="516"/>
                    </a:lnTo>
                    <a:lnTo>
                      <a:pt x="154" y="516"/>
                    </a:lnTo>
                    <a:lnTo>
                      <a:pt x="141" y="516"/>
                    </a:lnTo>
                    <a:lnTo>
                      <a:pt x="128" y="515"/>
                    </a:lnTo>
                    <a:lnTo>
                      <a:pt x="122" y="514"/>
                    </a:lnTo>
                    <a:lnTo>
                      <a:pt x="116" y="513"/>
                    </a:lnTo>
                    <a:lnTo>
                      <a:pt x="110" y="512"/>
                    </a:lnTo>
                    <a:lnTo>
                      <a:pt x="103" y="511"/>
                    </a:lnTo>
                    <a:lnTo>
                      <a:pt x="98" y="509"/>
                    </a:lnTo>
                    <a:lnTo>
                      <a:pt x="92" y="508"/>
                    </a:lnTo>
                    <a:lnTo>
                      <a:pt x="87" y="505"/>
                    </a:lnTo>
                    <a:lnTo>
                      <a:pt x="83" y="503"/>
                    </a:lnTo>
                    <a:lnTo>
                      <a:pt x="78" y="501"/>
                    </a:lnTo>
                    <a:lnTo>
                      <a:pt x="74" y="499"/>
                    </a:lnTo>
                    <a:lnTo>
                      <a:pt x="70" y="496"/>
                    </a:lnTo>
                    <a:lnTo>
                      <a:pt x="69" y="495"/>
                    </a:lnTo>
                    <a:lnTo>
                      <a:pt x="67" y="493"/>
                    </a:lnTo>
                    <a:lnTo>
                      <a:pt x="66" y="492"/>
                    </a:lnTo>
                    <a:lnTo>
                      <a:pt x="64" y="490"/>
                    </a:lnTo>
                    <a:lnTo>
                      <a:pt x="63" y="489"/>
                    </a:lnTo>
                    <a:lnTo>
                      <a:pt x="63" y="487"/>
                    </a:lnTo>
                    <a:lnTo>
                      <a:pt x="61" y="484"/>
                    </a:lnTo>
                    <a:lnTo>
                      <a:pt x="61" y="481"/>
                    </a:lnTo>
                    <a:lnTo>
                      <a:pt x="60" y="479"/>
                    </a:lnTo>
                    <a:lnTo>
                      <a:pt x="60" y="477"/>
                    </a:lnTo>
                    <a:lnTo>
                      <a:pt x="61" y="475"/>
                    </a:lnTo>
                    <a:lnTo>
                      <a:pt x="61" y="473"/>
                    </a:lnTo>
                    <a:lnTo>
                      <a:pt x="61" y="471"/>
                    </a:lnTo>
                    <a:lnTo>
                      <a:pt x="61" y="470"/>
                    </a:lnTo>
                    <a:lnTo>
                      <a:pt x="61" y="467"/>
                    </a:lnTo>
                    <a:lnTo>
                      <a:pt x="62" y="465"/>
                    </a:lnTo>
                    <a:lnTo>
                      <a:pt x="63" y="462"/>
                    </a:lnTo>
                    <a:lnTo>
                      <a:pt x="63" y="460"/>
                    </a:lnTo>
                    <a:lnTo>
                      <a:pt x="65" y="456"/>
                    </a:lnTo>
                    <a:lnTo>
                      <a:pt x="66" y="454"/>
                    </a:lnTo>
                    <a:lnTo>
                      <a:pt x="67" y="453"/>
                    </a:lnTo>
                    <a:lnTo>
                      <a:pt x="69" y="450"/>
                    </a:lnTo>
                    <a:lnTo>
                      <a:pt x="71" y="449"/>
                    </a:lnTo>
                    <a:lnTo>
                      <a:pt x="73" y="448"/>
                    </a:lnTo>
                    <a:lnTo>
                      <a:pt x="74" y="446"/>
                    </a:lnTo>
                    <a:lnTo>
                      <a:pt x="78" y="446"/>
                    </a:lnTo>
                    <a:lnTo>
                      <a:pt x="80" y="444"/>
                    </a:lnTo>
                    <a:lnTo>
                      <a:pt x="83" y="443"/>
                    </a:lnTo>
                    <a:lnTo>
                      <a:pt x="86" y="442"/>
                    </a:lnTo>
                    <a:lnTo>
                      <a:pt x="89" y="441"/>
                    </a:lnTo>
                    <a:lnTo>
                      <a:pt x="92" y="440"/>
                    </a:lnTo>
                    <a:lnTo>
                      <a:pt x="95" y="440"/>
                    </a:lnTo>
                    <a:lnTo>
                      <a:pt x="99" y="439"/>
                    </a:lnTo>
                    <a:lnTo>
                      <a:pt x="103" y="439"/>
                    </a:lnTo>
                    <a:lnTo>
                      <a:pt x="105" y="439"/>
                    </a:lnTo>
                    <a:lnTo>
                      <a:pt x="105" y="439"/>
                    </a:lnTo>
                    <a:lnTo>
                      <a:pt x="106" y="438"/>
                    </a:lnTo>
                    <a:lnTo>
                      <a:pt x="106" y="438"/>
                    </a:lnTo>
                    <a:lnTo>
                      <a:pt x="105" y="437"/>
                    </a:lnTo>
                    <a:lnTo>
                      <a:pt x="102" y="436"/>
                    </a:lnTo>
                    <a:lnTo>
                      <a:pt x="96" y="430"/>
                    </a:lnTo>
                    <a:lnTo>
                      <a:pt x="93" y="427"/>
                    </a:lnTo>
                    <a:lnTo>
                      <a:pt x="89" y="423"/>
                    </a:lnTo>
                    <a:lnTo>
                      <a:pt x="84" y="419"/>
                    </a:lnTo>
                    <a:lnTo>
                      <a:pt x="80" y="414"/>
                    </a:lnTo>
                    <a:lnTo>
                      <a:pt x="74" y="407"/>
                    </a:lnTo>
                    <a:lnTo>
                      <a:pt x="72" y="403"/>
                    </a:lnTo>
                    <a:lnTo>
                      <a:pt x="69" y="400"/>
                    </a:lnTo>
                    <a:lnTo>
                      <a:pt x="67" y="396"/>
                    </a:lnTo>
                    <a:lnTo>
                      <a:pt x="65" y="392"/>
                    </a:lnTo>
                    <a:lnTo>
                      <a:pt x="62" y="388"/>
                    </a:lnTo>
                    <a:lnTo>
                      <a:pt x="60" y="382"/>
                    </a:lnTo>
                    <a:lnTo>
                      <a:pt x="58" y="378"/>
                    </a:lnTo>
                    <a:lnTo>
                      <a:pt x="56" y="372"/>
                    </a:lnTo>
                    <a:lnTo>
                      <a:pt x="55" y="368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2" y="361"/>
                    </a:lnTo>
                    <a:lnTo>
                      <a:pt x="52" y="361"/>
                    </a:lnTo>
                    <a:lnTo>
                      <a:pt x="51" y="361"/>
                    </a:lnTo>
                    <a:lnTo>
                      <a:pt x="50" y="361"/>
                    </a:lnTo>
                    <a:lnTo>
                      <a:pt x="50" y="362"/>
                    </a:lnTo>
                    <a:lnTo>
                      <a:pt x="50" y="364"/>
                    </a:lnTo>
                    <a:lnTo>
                      <a:pt x="49" y="365"/>
                    </a:lnTo>
                    <a:lnTo>
                      <a:pt x="48" y="367"/>
                    </a:lnTo>
                    <a:lnTo>
                      <a:pt x="45" y="371"/>
                    </a:lnTo>
                    <a:lnTo>
                      <a:pt x="44" y="374"/>
                    </a:lnTo>
                    <a:lnTo>
                      <a:pt x="42" y="376"/>
                    </a:lnTo>
                    <a:lnTo>
                      <a:pt x="39" y="379"/>
                    </a:lnTo>
                    <a:lnTo>
                      <a:pt x="37" y="382"/>
                    </a:lnTo>
                    <a:lnTo>
                      <a:pt x="34" y="386"/>
                    </a:lnTo>
                    <a:lnTo>
                      <a:pt x="31" y="389"/>
                    </a:lnTo>
                    <a:lnTo>
                      <a:pt x="28" y="391"/>
                    </a:lnTo>
                    <a:lnTo>
                      <a:pt x="25" y="393"/>
                    </a:lnTo>
                    <a:lnTo>
                      <a:pt x="22" y="395"/>
                    </a:lnTo>
                    <a:lnTo>
                      <a:pt x="18" y="397"/>
                    </a:lnTo>
                    <a:lnTo>
                      <a:pt x="14" y="398"/>
                    </a:lnTo>
                    <a:lnTo>
                      <a:pt x="10" y="398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8"/>
                    </a:lnTo>
                    <a:lnTo>
                      <a:pt x="8" y="396"/>
                    </a:lnTo>
                    <a:lnTo>
                      <a:pt x="7" y="395"/>
                    </a:lnTo>
                    <a:lnTo>
                      <a:pt x="5" y="392"/>
                    </a:lnTo>
                    <a:lnTo>
                      <a:pt x="4" y="390"/>
                    </a:lnTo>
                    <a:lnTo>
                      <a:pt x="3" y="387"/>
                    </a:lnTo>
                    <a:lnTo>
                      <a:pt x="3" y="384"/>
                    </a:lnTo>
                    <a:lnTo>
                      <a:pt x="2" y="381"/>
                    </a:lnTo>
                    <a:lnTo>
                      <a:pt x="1" y="374"/>
                    </a:lnTo>
                    <a:lnTo>
                      <a:pt x="0" y="370"/>
                    </a:lnTo>
                    <a:lnTo>
                      <a:pt x="0" y="367"/>
                    </a:lnTo>
                    <a:lnTo>
                      <a:pt x="0" y="357"/>
                    </a:lnTo>
                    <a:lnTo>
                      <a:pt x="1" y="348"/>
                    </a:lnTo>
                    <a:lnTo>
                      <a:pt x="2" y="343"/>
                    </a:lnTo>
                    <a:lnTo>
                      <a:pt x="3" y="338"/>
                    </a:lnTo>
                    <a:lnTo>
                      <a:pt x="3" y="332"/>
                    </a:lnTo>
                    <a:lnTo>
                      <a:pt x="5" y="327"/>
                    </a:lnTo>
                    <a:lnTo>
                      <a:pt x="6" y="322"/>
                    </a:lnTo>
                    <a:lnTo>
                      <a:pt x="8" y="316"/>
                    </a:lnTo>
                    <a:lnTo>
                      <a:pt x="10" y="311"/>
                    </a:lnTo>
                    <a:lnTo>
                      <a:pt x="12" y="304"/>
                    </a:lnTo>
                    <a:lnTo>
                      <a:pt x="15" y="299"/>
                    </a:lnTo>
                    <a:lnTo>
                      <a:pt x="18" y="293"/>
                    </a:lnTo>
                    <a:lnTo>
                      <a:pt x="22" y="287"/>
                    </a:lnTo>
                    <a:lnTo>
                      <a:pt x="26" y="281"/>
                    </a:lnTo>
                    <a:lnTo>
                      <a:pt x="30" y="275"/>
                    </a:lnTo>
                    <a:lnTo>
                      <a:pt x="34" y="269"/>
                    </a:lnTo>
                    <a:lnTo>
                      <a:pt x="37" y="265"/>
                    </a:lnTo>
                    <a:lnTo>
                      <a:pt x="42" y="260"/>
                    </a:lnTo>
                    <a:lnTo>
                      <a:pt x="46" y="254"/>
                    </a:lnTo>
                    <a:lnTo>
                      <a:pt x="49" y="252"/>
                    </a:lnTo>
                    <a:lnTo>
                      <a:pt x="52" y="250"/>
                    </a:lnTo>
                    <a:lnTo>
                      <a:pt x="56" y="246"/>
                    </a:lnTo>
                    <a:lnTo>
                      <a:pt x="59" y="243"/>
                    </a:lnTo>
                    <a:lnTo>
                      <a:pt x="66" y="238"/>
                    </a:lnTo>
                    <a:lnTo>
                      <a:pt x="70" y="233"/>
                    </a:lnTo>
                    <a:lnTo>
                      <a:pt x="72" y="23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25170">
                  <a:defRPr/>
                </a:pPr>
                <a:endParaRPr lang="zh-CN" altLang="en-US" sz="14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4" name="组合 153"/>
              <p:cNvGrpSpPr/>
              <p:nvPr/>
            </p:nvGrpSpPr>
            <p:grpSpPr>
              <a:xfrm>
                <a:off x="838200" y="3998560"/>
                <a:ext cx="246764" cy="233473"/>
                <a:chOff x="4760915" y="138333"/>
                <a:chExt cx="801339" cy="758179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8" name="Freeform 6"/>
                <p:cNvSpPr/>
                <p:nvPr/>
              </p:nvSpPr>
              <p:spPr bwMode="auto">
                <a:xfrm>
                  <a:off x="4760915" y="218898"/>
                  <a:ext cx="431601" cy="433040"/>
                </a:xfrm>
                <a:custGeom>
                  <a:avLst/>
                  <a:gdLst>
                    <a:gd name="T0" fmla="*/ 145 w 289"/>
                    <a:gd name="T1" fmla="*/ 0 h 289"/>
                    <a:gd name="T2" fmla="*/ 0 w 289"/>
                    <a:gd name="T3" fmla="*/ 145 h 289"/>
                    <a:gd name="T4" fmla="*/ 16 w 289"/>
                    <a:gd name="T5" fmla="*/ 210 h 289"/>
                    <a:gd name="T6" fmla="*/ 33 w 289"/>
                    <a:gd name="T7" fmla="*/ 216 h 289"/>
                    <a:gd name="T8" fmla="*/ 39 w 289"/>
                    <a:gd name="T9" fmla="*/ 199 h 289"/>
                    <a:gd name="T10" fmla="*/ 26 w 289"/>
                    <a:gd name="T11" fmla="*/ 145 h 289"/>
                    <a:gd name="T12" fmla="*/ 145 w 289"/>
                    <a:gd name="T13" fmla="*/ 26 h 289"/>
                    <a:gd name="T14" fmla="*/ 263 w 289"/>
                    <a:gd name="T15" fmla="*/ 145 h 289"/>
                    <a:gd name="T16" fmla="*/ 145 w 289"/>
                    <a:gd name="T17" fmla="*/ 263 h 289"/>
                    <a:gd name="T18" fmla="*/ 118 w 289"/>
                    <a:gd name="T19" fmla="*/ 260 h 289"/>
                    <a:gd name="T20" fmla="*/ 103 w 289"/>
                    <a:gd name="T21" fmla="*/ 270 h 289"/>
                    <a:gd name="T22" fmla="*/ 112 w 289"/>
                    <a:gd name="T23" fmla="*/ 285 h 289"/>
                    <a:gd name="T24" fmla="*/ 145 w 289"/>
                    <a:gd name="T25" fmla="*/ 289 h 289"/>
                    <a:gd name="T26" fmla="*/ 289 w 289"/>
                    <a:gd name="T27" fmla="*/ 145 h 289"/>
                    <a:gd name="T28" fmla="*/ 145 w 289"/>
                    <a:gd name="T29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9" h="289">
                      <a:moveTo>
                        <a:pt x="145" y="0"/>
                      </a:moveTo>
                      <a:cubicBezTo>
                        <a:pt x="65" y="0"/>
                        <a:pt x="0" y="65"/>
                        <a:pt x="0" y="145"/>
                      </a:cubicBezTo>
                      <a:cubicBezTo>
                        <a:pt x="0" y="167"/>
                        <a:pt x="6" y="190"/>
                        <a:pt x="16" y="210"/>
                      </a:cubicBezTo>
                      <a:cubicBezTo>
                        <a:pt x="19" y="217"/>
                        <a:pt x="27" y="219"/>
                        <a:pt x="33" y="216"/>
                      </a:cubicBezTo>
                      <a:cubicBezTo>
                        <a:pt x="40" y="213"/>
                        <a:pt x="42" y="205"/>
                        <a:pt x="39" y="199"/>
                      </a:cubicBezTo>
                      <a:cubicBezTo>
                        <a:pt x="30" y="182"/>
                        <a:pt x="26" y="163"/>
                        <a:pt x="26" y="145"/>
                      </a:cubicBezTo>
                      <a:cubicBezTo>
                        <a:pt x="26" y="79"/>
                        <a:pt x="79" y="26"/>
                        <a:pt x="145" y="26"/>
                      </a:cubicBezTo>
                      <a:cubicBezTo>
                        <a:pt x="210" y="26"/>
                        <a:pt x="263" y="79"/>
                        <a:pt x="263" y="145"/>
                      </a:cubicBezTo>
                      <a:cubicBezTo>
                        <a:pt x="263" y="210"/>
                        <a:pt x="210" y="263"/>
                        <a:pt x="145" y="263"/>
                      </a:cubicBezTo>
                      <a:cubicBezTo>
                        <a:pt x="136" y="263"/>
                        <a:pt x="127" y="262"/>
                        <a:pt x="118" y="260"/>
                      </a:cubicBezTo>
                      <a:cubicBezTo>
                        <a:pt x="111" y="258"/>
                        <a:pt x="104" y="263"/>
                        <a:pt x="103" y="270"/>
                      </a:cubicBezTo>
                      <a:cubicBezTo>
                        <a:pt x="101" y="277"/>
                        <a:pt x="105" y="283"/>
                        <a:pt x="112" y="285"/>
                      </a:cubicBezTo>
                      <a:cubicBezTo>
                        <a:pt x="123" y="287"/>
                        <a:pt x="134" y="289"/>
                        <a:pt x="145" y="289"/>
                      </a:cubicBezTo>
                      <a:cubicBezTo>
                        <a:pt x="224" y="289"/>
                        <a:pt x="289" y="224"/>
                        <a:pt x="289" y="145"/>
                      </a:cubicBezTo>
                      <a:cubicBezTo>
                        <a:pt x="289" y="65"/>
                        <a:pt x="224" y="0"/>
                        <a:pt x="1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25170">
                    <a:defRPr/>
                  </a:pPr>
                  <a:endParaRPr lang="zh-CN" altLang="en-US" sz="140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9" name="Freeform 7"/>
                <p:cNvSpPr/>
                <p:nvPr/>
              </p:nvSpPr>
              <p:spPr bwMode="auto">
                <a:xfrm>
                  <a:off x="4769547" y="359888"/>
                  <a:ext cx="281979" cy="536624"/>
                </a:xfrm>
                <a:custGeom>
                  <a:avLst/>
                  <a:gdLst>
                    <a:gd name="T0" fmla="*/ 113 w 189"/>
                    <a:gd name="T1" fmla="*/ 87 h 358"/>
                    <a:gd name="T2" fmla="*/ 141 w 189"/>
                    <a:gd name="T3" fmla="*/ 96 h 358"/>
                    <a:gd name="T4" fmla="*/ 189 w 189"/>
                    <a:gd name="T5" fmla="*/ 48 h 358"/>
                    <a:gd name="T6" fmla="*/ 141 w 189"/>
                    <a:gd name="T7" fmla="*/ 0 h 358"/>
                    <a:gd name="T8" fmla="*/ 93 w 189"/>
                    <a:gd name="T9" fmla="*/ 48 h 358"/>
                    <a:gd name="T10" fmla="*/ 97 w 189"/>
                    <a:gd name="T11" fmla="*/ 67 h 358"/>
                    <a:gd name="T12" fmla="*/ 64 w 189"/>
                    <a:gd name="T13" fmla="*/ 108 h 358"/>
                    <a:gd name="T14" fmla="*/ 9 w 189"/>
                    <a:gd name="T15" fmla="*/ 342 h 358"/>
                    <a:gd name="T16" fmla="*/ 22 w 189"/>
                    <a:gd name="T17" fmla="*/ 358 h 358"/>
                    <a:gd name="T18" fmla="*/ 23 w 189"/>
                    <a:gd name="T19" fmla="*/ 358 h 358"/>
                    <a:gd name="T20" fmla="*/ 35 w 189"/>
                    <a:gd name="T21" fmla="*/ 340 h 358"/>
                    <a:gd name="T22" fmla="*/ 85 w 189"/>
                    <a:gd name="T23" fmla="*/ 125 h 358"/>
                    <a:gd name="T24" fmla="*/ 113 w 189"/>
                    <a:gd name="T25" fmla="*/ 87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9" h="358">
                      <a:moveTo>
                        <a:pt x="113" y="87"/>
                      </a:moveTo>
                      <a:cubicBezTo>
                        <a:pt x="121" y="92"/>
                        <a:pt x="131" y="96"/>
                        <a:pt x="141" y="96"/>
                      </a:cubicBezTo>
                      <a:cubicBezTo>
                        <a:pt x="167" y="96"/>
                        <a:pt x="189" y="74"/>
                        <a:pt x="189" y="48"/>
                      </a:cubicBezTo>
                      <a:cubicBezTo>
                        <a:pt x="189" y="21"/>
                        <a:pt x="167" y="0"/>
                        <a:pt x="141" y="0"/>
                      </a:cubicBezTo>
                      <a:cubicBezTo>
                        <a:pt x="114" y="0"/>
                        <a:pt x="93" y="21"/>
                        <a:pt x="93" y="48"/>
                      </a:cubicBezTo>
                      <a:cubicBezTo>
                        <a:pt x="93" y="55"/>
                        <a:pt x="94" y="61"/>
                        <a:pt x="97" y="67"/>
                      </a:cubicBezTo>
                      <a:cubicBezTo>
                        <a:pt x="87" y="78"/>
                        <a:pt x="75" y="91"/>
                        <a:pt x="64" y="108"/>
                      </a:cubicBezTo>
                      <a:cubicBezTo>
                        <a:pt x="34" y="153"/>
                        <a:pt x="0" y="234"/>
                        <a:pt x="9" y="342"/>
                      </a:cubicBezTo>
                      <a:cubicBezTo>
                        <a:pt x="10" y="349"/>
                        <a:pt x="15" y="358"/>
                        <a:pt x="22" y="358"/>
                      </a:cubicBezTo>
                      <a:cubicBezTo>
                        <a:pt x="23" y="358"/>
                        <a:pt x="23" y="358"/>
                        <a:pt x="23" y="358"/>
                      </a:cubicBezTo>
                      <a:cubicBezTo>
                        <a:pt x="30" y="358"/>
                        <a:pt x="36" y="347"/>
                        <a:pt x="35" y="340"/>
                      </a:cubicBezTo>
                      <a:cubicBezTo>
                        <a:pt x="28" y="259"/>
                        <a:pt x="45" y="186"/>
                        <a:pt x="85" y="125"/>
                      </a:cubicBezTo>
                      <a:cubicBezTo>
                        <a:pt x="95" y="111"/>
                        <a:pt x="104" y="97"/>
                        <a:pt x="113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25170">
                    <a:defRPr/>
                  </a:pPr>
                  <a:endParaRPr lang="zh-CN" altLang="en-US" sz="140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0" name="Freeform 8"/>
                <p:cNvSpPr/>
                <p:nvPr/>
              </p:nvSpPr>
              <p:spPr bwMode="auto">
                <a:xfrm>
                  <a:off x="5234237" y="138333"/>
                  <a:ext cx="277664" cy="261838"/>
                </a:xfrm>
                <a:custGeom>
                  <a:avLst/>
                  <a:gdLst>
                    <a:gd name="T0" fmla="*/ 96 w 187"/>
                    <a:gd name="T1" fmla="*/ 160 h 175"/>
                    <a:gd name="T2" fmla="*/ 65 w 187"/>
                    <a:gd name="T3" fmla="*/ 154 h 175"/>
                    <a:gd name="T4" fmla="*/ 33 w 187"/>
                    <a:gd name="T5" fmla="*/ 64 h 175"/>
                    <a:gd name="T6" fmla="*/ 122 w 187"/>
                    <a:gd name="T7" fmla="*/ 32 h 175"/>
                    <a:gd name="T8" fmla="*/ 154 w 187"/>
                    <a:gd name="T9" fmla="*/ 122 h 175"/>
                    <a:gd name="T10" fmla="*/ 146 w 187"/>
                    <a:gd name="T11" fmla="*/ 135 h 175"/>
                    <a:gd name="T12" fmla="*/ 147 w 187"/>
                    <a:gd name="T13" fmla="*/ 145 h 175"/>
                    <a:gd name="T14" fmla="*/ 158 w 187"/>
                    <a:gd name="T15" fmla="*/ 144 h 175"/>
                    <a:gd name="T16" fmla="*/ 167 w 187"/>
                    <a:gd name="T17" fmla="*/ 128 h 175"/>
                    <a:gd name="T18" fmla="*/ 129 w 187"/>
                    <a:gd name="T19" fmla="*/ 19 h 175"/>
                    <a:gd name="T20" fmla="*/ 20 w 187"/>
                    <a:gd name="T21" fmla="*/ 58 h 175"/>
                    <a:gd name="T22" fmla="*/ 58 w 187"/>
                    <a:gd name="T23" fmla="*/ 167 h 175"/>
                    <a:gd name="T24" fmla="*/ 96 w 187"/>
                    <a:gd name="T25" fmla="*/ 175 h 175"/>
                    <a:gd name="T26" fmla="*/ 103 w 187"/>
                    <a:gd name="T27" fmla="*/ 167 h 175"/>
                    <a:gd name="T28" fmla="*/ 96 w 187"/>
                    <a:gd name="T29" fmla="*/ 16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7" h="175">
                      <a:moveTo>
                        <a:pt x="96" y="160"/>
                      </a:moveTo>
                      <a:cubicBezTo>
                        <a:pt x="85" y="161"/>
                        <a:pt x="74" y="158"/>
                        <a:pt x="65" y="154"/>
                      </a:cubicBezTo>
                      <a:cubicBezTo>
                        <a:pt x="31" y="138"/>
                        <a:pt x="17" y="98"/>
                        <a:pt x="33" y="64"/>
                      </a:cubicBezTo>
                      <a:cubicBezTo>
                        <a:pt x="49" y="31"/>
                        <a:pt x="89" y="16"/>
                        <a:pt x="122" y="32"/>
                      </a:cubicBezTo>
                      <a:cubicBezTo>
                        <a:pt x="156" y="48"/>
                        <a:pt x="170" y="88"/>
                        <a:pt x="154" y="122"/>
                      </a:cubicBezTo>
                      <a:cubicBezTo>
                        <a:pt x="152" y="126"/>
                        <a:pt x="149" y="131"/>
                        <a:pt x="146" y="135"/>
                      </a:cubicBezTo>
                      <a:cubicBezTo>
                        <a:pt x="144" y="138"/>
                        <a:pt x="144" y="143"/>
                        <a:pt x="147" y="145"/>
                      </a:cubicBezTo>
                      <a:cubicBezTo>
                        <a:pt x="151" y="148"/>
                        <a:pt x="155" y="147"/>
                        <a:pt x="158" y="144"/>
                      </a:cubicBezTo>
                      <a:cubicBezTo>
                        <a:pt x="161" y="139"/>
                        <a:pt x="165" y="134"/>
                        <a:pt x="167" y="128"/>
                      </a:cubicBezTo>
                      <a:cubicBezTo>
                        <a:pt x="187" y="87"/>
                        <a:pt x="170" y="38"/>
                        <a:pt x="129" y="19"/>
                      </a:cubicBezTo>
                      <a:cubicBezTo>
                        <a:pt x="88" y="0"/>
                        <a:pt x="39" y="17"/>
                        <a:pt x="20" y="58"/>
                      </a:cubicBezTo>
                      <a:cubicBezTo>
                        <a:pt x="0" y="99"/>
                        <a:pt x="18" y="148"/>
                        <a:pt x="58" y="167"/>
                      </a:cubicBezTo>
                      <a:cubicBezTo>
                        <a:pt x="70" y="173"/>
                        <a:pt x="83" y="175"/>
                        <a:pt x="96" y="175"/>
                      </a:cubicBezTo>
                      <a:cubicBezTo>
                        <a:pt x="100" y="175"/>
                        <a:pt x="103" y="171"/>
                        <a:pt x="103" y="167"/>
                      </a:cubicBezTo>
                      <a:cubicBezTo>
                        <a:pt x="103" y="163"/>
                        <a:pt x="100" y="160"/>
                        <a:pt x="96" y="1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25170">
                    <a:defRPr/>
                  </a:pPr>
                  <a:endParaRPr lang="zh-CN" altLang="en-US" sz="140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1" name="Freeform 9"/>
                <p:cNvSpPr/>
                <p:nvPr/>
              </p:nvSpPr>
              <p:spPr bwMode="auto">
                <a:xfrm>
                  <a:off x="5326312" y="227530"/>
                  <a:ext cx="235942" cy="256083"/>
                </a:xfrm>
                <a:custGeom>
                  <a:avLst/>
                  <a:gdLst>
                    <a:gd name="T0" fmla="*/ 152 w 158"/>
                    <a:gd name="T1" fmla="*/ 156 h 171"/>
                    <a:gd name="T2" fmla="*/ 56 w 158"/>
                    <a:gd name="T3" fmla="*/ 78 h 171"/>
                    <a:gd name="T4" fmla="*/ 44 w 158"/>
                    <a:gd name="T5" fmla="*/ 55 h 171"/>
                    <a:gd name="T6" fmla="*/ 55 w 158"/>
                    <a:gd name="T7" fmla="*/ 43 h 171"/>
                    <a:gd name="T8" fmla="*/ 42 w 158"/>
                    <a:gd name="T9" fmla="*/ 7 h 171"/>
                    <a:gd name="T10" fmla="*/ 6 w 158"/>
                    <a:gd name="T11" fmla="*/ 20 h 171"/>
                    <a:gd name="T12" fmla="*/ 19 w 158"/>
                    <a:gd name="T13" fmla="*/ 56 h 171"/>
                    <a:gd name="T14" fmla="*/ 30 w 158"/>
                    <a:gd name="T15" fmla="*/ 58 h 171"/>
                    <a:gd name="T16" fmla="*/ 43 w 158"/>
                    <a:gd name="T17" fmla="*/ 85 h 171"/>
                    <a:gd name="T18" fmla="*/ 147 w 158"/>
                    <a:gd name="T19" fmla="*/ 169 h 171"/>
                    <a:gd name="T20" fmla="*/ 157 w 158"/>
                    <a:gd name="T21" fmla="*/ 166 h 171"/>
                    <a:gd name="T22" fmla="*/ 157 w 158"/>
                    <a:gd name="T23" fmla="*/ 165 h 171"/>
                    <a:gd name="T24" fmla="*/ 152 w 158"/>
                    <a:gd name="T25" fmla="*/ 156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8" h="171">
                      <a:moveTo>
                        <a:pt x="152" y="156"/>
                      </a:moveTo>
                      <a:cubicBezTo>
                        <a:pt x="109" y="140"/>
                        <a:pt x="77" y="114"/>
                        <a:pt x="56" y="78"/>
                      </a:cubicBezTo>
                      <a:cubicBezTo>
                        <a:pt x="51" y="70"/>
                        <a:pt x="47" y="62"/>
                        <a:pt x="44" y="55"/>
                      </a:cubicBezTo>
                      <a:cubicBezTo>
                        <a:pt x="49" y="52"/>
                        <a:pt x="53" y="48"/>
                        <a:pt x="55" y="43"/>
                      </a:cubicBezTo>
                      <a:cubicBezTo>
                        <a:pt x="61" y="29"/>
                        <a:pt x="56" y="13"/>
                        <a:pt x="42" y="7"/>
                      </a:cubicBezTo>
                      <a:cubicBezTo>
                        <a:pt x="29" y="0"/>
                        <a:pt x="13" y="6"/>
                        <a:pt x="6" y="20"/>
                      </a:cubicBezTo>
                      <a:cubicBezTo>
                        <a:pt x="0" y="33"/>
                        <a:pt x="5" y="49"/>
                        <a:pt x="19" y="56"/>
                      </a:cubicBezTo>
                      <a:cubicBezTo>
                        <a:pt x="23" y="57"/>
                        <a:pt x="26" y="58"/>
                        <a:pt x="30" y="58"/>
                      </a:cubicBezTo>
                      <a:cubicBezTo>
                        <a:pt x="33" y="66"/>
                        <a:pt x="37" y="75"/>
                        <a:pt x="43" y="85"/>
                      </a:cubicBezTo>
                      <a:cubicBezTo>
                        <a:pt x="58" y="112"/>
                        <a:pt x="89" y="148"/>
                        <a:pt x="147" y="169"/>
                      </a:cubicBezTo>
                      <a:cubicBezTo>
                        <a:pt x="151" y="171"/>
                        <a:pt x="155" y="169"/>
                        <a:pt x="157" y="166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58" y="161"/>
                        <a:pt x="156" y="157"/>
                        <a:pt x="152" y="1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25170">
                    <a:defRPr/>
                  </a:pPr>
                  <a:endParaRPr lang="zh-CN" altLang="en-US" sz="140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733201" y="4003433"/>
                <a:ext cx="279105" cy="228600"/>
                <a:chOff x="8770487" y="148403"/>
                <a:chExt cx="906362" cy="742354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6" name="Freeform 10"/>
                <p:cNvSpPr>
                  <a:spLocks noEditPoints="1"/>
                </p:cNvSpPr>
                <p:nvPr/>
              </p:nvSpPr>
              <p:spPr bwMode="auto">
                <a:xfrm>
                  <a:off x="8770487" y="148403"/>
                  <a:ext cx="644524" cy="589855"/>
                </a:xfrm>
                <a:custGeom>
                  <a:avLst/>
                  <a:gdLst>
                    <a:gd name="T0" fmla="*/ 412 w 432"/>
                    <a:gd name="T1" fmla="*/ 150 h 393"/>
                    <a:gd name="T2" fmla="*/ 432 w 432"/>
                    <a:gd name="T3" fmla="*/ 151 h 393"/>
                    <a:gd name="T4" fmla="*/ 215 w 432"/>
                    <a:gd name="T5" fmla="*/ 0 h 393"/>
                    <a:gd name="T6" fmla="*/ 0 w 432"/>
                    <a:gd name="T7" fmla="*/ 183 h 393"/>
                    <a:gd name="T8" fmla="*/ 86 w 432"/>
                    <a:gd name="T9" fmla="*/ 328 h 393"/>
                    <a:gd name="T10" fmla="*/ 65 w 432"/>
                    <a:gd name="T11" fmla="*/ 393 h 393"/>
                    <a:gd name="T12" fmla="*/ 140 w 432"/>
                    <a:gd name="T13" fmla="*/ 355 h 393"/>
                    <a:gd name="T14" fmla="*/ 215 w 432"/>
                    <a:gd name="T15" fmla="*/ 366 h 393"/>
                    <a:gd name="T16" fmla="*/ 235 w 432"/>
                    <a:gd name="T17" fmla="*/ 365 h 393"/>
                    <a:gd name="T18" fmla="*/ 229 w 432"/>
                    <a:gd name="T19" fmla="*/ 320 h 393"/>
                    <a:gd name="T20" fmla="*/ 412 w 432"/>
                    <a:gd name="T21" fmla="*/ 150 h 393"/>
                    <a:gd name="T22" fmla="*/ 296 w 432"/>
                    <a:gd name="T23" fmla="*/ 91 h 393"/>
                    <a:gd name="T24" fmla="*/ 323 w 432"/>
                    <a:gd name="T25" fmla="*/ 118 h 393"/>
                    <a:gd name="T26" fmla="*/ 296 w 432"/>
                    <a:gd name="T27" fmla="*/ 145 h 393"/>
                    <a:gd name="T28" fmla="*/ 264 w 432"/>
                    <a:gd name="T29" fmla="*/ 118 h 393"/>
                    <a:gd name="T30" fmla="*/ 296 w 432"/>
                    <a:gd name="T31" fmla="*/ 91 h 393"/>
                    <a:gd name="T32" fmla="*/ 145 w 432"/>
                    <a:gd name="T33" fmla="*/ 145 h 393"/>
                    <a:gd name="T34" fmla="*/ 113 w 432"/>
                    <a:gd name="T35" fmla="*/ 118 h 393"/>
                    <a:gd name="T36" fmla="*/ 145 w 432"/>
                    <a:gd name="T37" fmla="*/ 91 h 393"/>
                    <a:gd name="T38" fmla="*/ 172 w 432"/>
                    <a:gd name="T39" fmla="*/ 118 h 393"/>
                    <a:gd name="T40" fmla="*/ 145 w 432"/>
                    <a:gd name="T41" fmla="*/ 145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2" h="393">
                      <a:moveTo>
                        <a:pt x="412" y="150"/>
                      </a:moveTo>
                      <a:cubicBezTo>
                        <a:pt x="419" y="150"/>
                        <a:pt x="426" y="150"/>
                        <a:pt x="432" y="151"/>
                      </a:cubicBezTo>
                      <a:cubicBezTo>
                        <a:pt x="414" y="64"/>
                        <a:pt x="321" y="0"/>
                        <a:pt x="215" y="0"/>
                      </a:cubicBezTo>
                      <a:cubicBezTo>
                        <a:pt x="97" y="0"/>
                        <a:pt x="0" y="80"/>
                        <a:pt x="0" y="183"/>
                      </a:cubicBezTo>
                      <a:cubicBezTo>
                        <a:pt x="0" y="242"/>
                        <a:pt x="32" y="290"/>
                        <a:pt x="86" y="328"/>
                      </a:cubicBezTo>
                      <a:cubicBezTo>
                        <a:pt x="65" y="393"/>
                        <a:pt x="65" y="393"/>
                        <a:pt x="65" y="393"/>
                      </a:cubicBezTo>
                      <a:cubicBezTo>
                        <a:pt x="140" y="355"/>
                        <a:pt x="140" y="355"/>
                        <a:pt x="140" y="355"/>
                      </a:cubicBezTo>
                      <a:cubicBezTo>
                        <a:pt x="167" y="360"/>
                        <a:pt x="188" y="366"/>
                        <a:pt x="215" y="366"/>
                      </a:cubicBezTo>
                      <a:cubicBezTo>
                        <a:pt x="222" y="366"/>
                        <a:pt x="229" y="365"/>
                        <a:pt x="235" y="365"/>
                      </a:cubicBezTo>
                      <a:cubicBezTo>
                        <a:pt x="231" y="351"/>
                        <a:pt x="229" y="335"/>
                        <a:pt x="229" y="320"/>
                      </a:cubicBezTo>
                      <a:cubicBezTo>
                        <a:pt x="229" y="226"/>
                        <a:pt x="309" y="150"/>
                        <a:pt x="412" y="150"/>
                      </a:cubicBezTo>
                      <a:close/>
                      <a:moveTo>
                        <a:pt x="296" y="91"/>
                      </a:moveTo>
                      <a:cubicBezTo>
                        <a:pt x="312" y="91"/>
                        <a:pt x="323" y="102"/>
                        <a:pt x="323" y="118"/>
                      </a:cubicBezTo>
                      <a:cubicBezTo>
                        <a:pt x="323" y="134"/>
                        <a:pt x="312" y="145"/>
                        <a:pt x="296" y="145"/>
                      </a:cubicBezTo>
                      <a:cubicBezTo>
                        <a:pt x="280" y="145"/>
                        <a:pt x="264" y="134"/>
                        <a:pt x="264" y="118"/>
                      </a:cubicBezTo>
                      <a:cubicBezTo>
                        <a:pt x="264" y="102"/>
                        <a:pt x="280" y="91"/>
                        <a:pt x="296" y="91"/>
                      </a:cubicBezTo>
                      <a:close/>
                      <a:moveTo>
                        <a:pt x="145" y="145"/>
                      </a:moveTo>
                      <a:cubicBezTo>
                        <a:pt x="129" y="145"/>
                        <a:pt x="113" y="134"/>
                        <a:pt x="113" y="118"/>
                      </a:cubicBezTo>
                      <a:cubicBezTo>
                        <a:pt x="113" y="102"/>
                        <a:pt x="129" y="91"/>
                        <a:pt x="145" y="91"/>
                      </a:cubicBezTo>
                      <a:cubicBezTo>
                        <a:pt x="161" y="91"/>
                        <a:pt x="172" y="102"/>
                        <a:pt x="172" y="118"/>
                      </a:cubicBezTo>
                      <a:cubicBezTo>
                        <a:pt x="172" y="134"/>
                        <a:pt x="161" y="145"/>
                        <a:pt x="145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25170">
                    <a:defRPr/>
                  </a:pPr>
                  <a:endParaRPr lang="zh-CN" altLang="en-US" sz="140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7" name="Freeform 11"/>
                <p:cNvSpPr>
                  <a:spLocks noEditPoints="1"/>
                </p:cNvSpPr>
                <p:nvPr/>
              </p:nvSpPr>
              <p:spPr bwMode="auto">
                <a:xfrm>
                  <a:off x="9131593" y="390100"/>
                  <a:ext cx="545256" cy="500657"/>
                </a:xfrm>
                <a:custGeom>
                  <a:avLst/>
                  <a:gdLst>
                    <a:gd name="T0" fmla="*/ 366 w 366"/>
                    <a:gd name="T1" fmla="*/ 156 h 334"/>
                    <a:gd name="T2" fmla="*/ 183 w 366"/>
                    <a:gd name="T3" fmla="*/ 0 h 334"/>
                    <a:gd name="T4" fmla="*/ 0 w 366"/>
                    <a:gd name="T5" fmla="*/ 156 h 334"/>
                    <a:gd name="T6" fmla="*/ 183 w 366"/>
                    <a:gd name="T7" fmla="*/ 312 h 334"/>
                    <a:gd name="T8" fmla="*/ 248 w 366"/>
                    <a:gd name="T9" fmla="*/ 302 h 334"/>
                    <a:gd name="T10" fmla="*/ 307 w 366"/>
                    <a:gd name="T11" fmla="*/ 334 h 334"/>
                    <a:gd name="T12" fmla="*/ 291 w 366"/>
                    <a:gd name="T13" fmla="*/ 280 h 334"/>
                    <a:gd name="T14" fmla="*/ 366 w 366"/>
                    <a:gd name="T15" fmla="*/ 156 h 334"/>
                    <a:gd name="T16" fmla="*/ 124 w 366"/>
                    <a:gd name="T17" fmla="*/ 129 h 334"/>
                    <a:gd name="T18" fmla="*/ 102 w 366"/>
                    <a:gd name="T19" fmla="*/ 108 h 334"/>
                    <a:gd name="T20" fmla="*/ 124 w 366"/>
                    <a:gd name="T21" fmla="*/ 86 h 334"/>
                    <a:gd name="T22" fmla="*/ 151 w 366"/>
                    <a:gd name="T23" fmla="*/ 108 h 334"/>
                    <a:gd name="T24" fmla="*/ 124 w 366"/>
                    <a:gd name="T25" fmla="*/ 129 h 334"/>
                    <a:gd name="T26" fmla="*/ 242 w 366"/>
                    <a:gd name="T27" fmla="*/ 129 h 334"/>
                    <a:gd name="T28" fmla="*/ 221 w 366"/>
                    <a:gd name="T29" fmla="*/ 108 h 334"/>
                    <a:gd name="T30" fmla="*/ 242 w 366"/>
                    <a:gd name="T31" fmla="*/ 86 h 334"/>
                    <a:gd name="T32" fmla="*/ 269 w 366"/>
                    <a:gd name="T33" fmla="*/ 108 h 334"/>
                    <a:gd name="T34" fmla="*/ 242 w 366"/>
                    <a:gd name="T35" fmla="*/ 129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6" h="334">
                      <a:moveTo>
                        <a:pt x="366" y="156"/>
                      </a:moveTo>
                      <a:cubicBezTo>
                        <a:pt x="366" y="70"/>
                        <a:pt x="280" y="0"/>
                        <a:pt x="183" y="0"/>
                      </a:cubicBezTo>
                      <a:cubicBezTo>
                        <a:pt x="81" y="0"/>
                        <a:pt x="0" y="70"/>
                        <a:pt x="0" y="156"/>
                      </a:cubicBezTo>
                      <a:cubicBezTo>
                        <a:pt x="0" y="242"/>
                        <a:pt x="81" y="312"/>
                        <a:pt x="183" y="312"/>
                      </a:cubicBezTo>
                      <a:cubicBezTo>
                        <a:pt x="205" y="312"/>
                        <a:pt x="226" y="307"/>
                        <a:pt x="248" y="302"/>
                      </a:cubicBezTo>
                      <a:cubicBezTo>
                        <a:pt x="307" y="334"/>
                        <a:pt x="307" y="334"/>
                        <a:pt x="307" y="334"/>
                      </a:cubicBezTo>
                      <a:cubicBezTo>
                        <a:pt x="291" y="280"/>
                        <a:pt x="291" y="280"/>
                        <a:pt x="291" y="280"/>
                      </a:cubicBezTo>
                      <a:cubicBezTo>
                        <a:pt x="334" y="248"/>
                        <a:pt x="366" y="205"/>
                        <a:pt x="366" y="156"/>
                      </a:cubicBezTo>
                      <a:close/>
                      <a:moveTo>
                        <a:pt x="124" y="129"/>
                      </a:moveTo>
                      <a:cubicBezTo>
                        <a:pt x="113" y="129"/>
                        <a:pt x="102" y="119"/>
                        <a:pt x="102" y="108"/>
                      </a:cubicBezTo>
                      <a:cubicBezTo>
                        <a:pt x="102" y="97"/>
                        <a:pt x="113" y="86"/>
                        <a:pt x="124" y="86"/>
                      </a:cubicBezTo>
                      <a:cubicBezTo>
                        <a:pt x="140" y="86"/>
                        <a:pt x="151" y="97"/>
                        <a:pt x="151" y="108"/>
                      </a:cubicBezTo>
                      <a:cubicBezTo>
                        <a:pt x="151" y="119"/>
                        <a:pt x="140" y="129"/>
                        <a:pt x="124" y="129"/>
                      </a:cubicBezTo>
                      <a:close/>
                      <a:moveTo>
                        <a:pt x="242" y="129"/>
                      </a:moveTo>
                      <a:cubicBezTo>
                        <a:pt x="232" y="129"/>
                        <a:pt x="221" y="119"/>
                        <a:pt x="221" y="108"/>
                      </a:cubicBezTo>
                      <a:cubicBezTo>
                        <a:pt x="221" y="97"/>
                        <a:pt x="232" y="86"/>
                        <a:pt x="242" y="86"/>
                      </a:cubicBezTo>
                      <a:cubicBezTo>
                        <a:pt x="258" y="86"/>
                        <a:pt x="269" y="97"/>
                        <a:pt x="269" y="108"/>
                      </a:cubicBezTo>
                      <a:cubicBezTo>
                        <a:pt x="269" y="119"/>
                        <a:pt x="258" y="129"/>
                        <a:pt x="242" y="1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25170">
                    <a:defRPr/>
                  </a:pPr>
                  <a:endParaRPr lang="zh-CN" altLang="en-US" sz="1400" dirty="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86" name="组合 185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173" name="组合 17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7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8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8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84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  <p:bldP spid="121" grpId="0"/>
      <p:bldP spid="143" grpId="0"/>
      <p:bldP spid="144" grpId="0"/>
      <p:bldP spid="145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Rectangle 21"/>
          <p:cNvSpPr/>
          <p:nvPr/>
        </p:nvSpPr>
        <p:spPr>
          <a:xfrm>
            <a:off x="457200" y="1657350"/>
            <a:ext cx="1981200" cy="94736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r" defTabSz="725170">
              <a:defRPr/>
            </a:pPr>
            <a:r>
              <a:rPr lang="en-US" altLang="zh-CN" sz="14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14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年设计助理</a:t>
            </a:r>
            <a:endParaRPr lang="en-US" altLang="zh-CN" sz="1400" kern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725170">
              <a:defRPr/>
            </a:pPr>
            <a:r>
              <a:rPr lang="zh-CN" altLang="en-US" sz="1000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ms-MY" sz="1000" kern="0" dirty="0">
              <a:solidFill>
                <a:sysClr val="window" lastClr="FFFFFF">
                  <a:lumMod val="65000"/>
                </a:sys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Rectangle 22"/>
          <p:cNvSpPr/>
          <p:nvPr/>
        </p:nvSpPr>
        <p:spPr>
          <a:xfrm>
            <a:off x="4953000" y="1657350"/>
            <a:ext cx="1981200" cy="94736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r" defTabSz="725170">
              <a:defRPr/>
            </a:pPr>
            <a:r>
              <a:rPr lang="en-US" altLang="zh-CN" sz="1400" kern="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400" kern="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1400" kern="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725170">
              <a:defRPr/>
            </a:pPr>
            <a:r>
              <a:rPr lang="zh-CN" altLang="en-US" sz="1000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ms-MY" sz="1000" kern="0" dirty="0">
              <a:solidFill>
                <a:sysClr val="window" lastClr="FFFFFF">
                  <a:lumMod val="65000"/>
                </a:sys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Rectangle 23"/>
          <p:cNvSpPr/>
          <p:nvPr/>
        </p:nvSpPr>
        <p:spPr>
          <a:xfrm>
            <a:off x="2209800" y="3257551"/>
            <a:ext cx="1981200" cy="94736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725170">
              <a:defRPr/>
            </a:pPr>
            <a:r>
              <a:rPr lang="en-US" altLang="zh-CN" sz="14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4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年设计师</a:t>
            </a:r>
            <a:endParaRPr lang="en-US" altLang="zh-CN" sz="14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25170">
              <a:defRPr/>
            </a:pPr>
            <a:r>
              <a:rPr lang="zh-CN" altLang="en-US" sz="1000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ms-MY" sz="1000" kern="0" dirty="0">
              <a:solidFill>
                <a:sysClr val="window" lastClr="FFFFFF">
                  <a:lumMod val="65000"/>
                </a:sys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Rectangle 24"/>
          <p:cNvSpPr/>
          <p:nvPr/>
        </p:nvSpPr>
        <p:spPr>
          <a:xfrm>
            <a:off x="6781800" y="3257551"/>
            <a:ext cx="1905000" cy="94736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725170">
              <a:defRPr/>
            </a:pPr>
            <a:r>
              <a:rPr lang="en-US" altLang="zh-CN" sz="14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4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1400" kern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25170">
              <a:defRPr/>
            </a:pPr>
            <a:r>
              <a:rPr lang="zh-CN" altLang="en-US" sz="1000" kern="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ms-MY" sz="1000" kern="0" dirty="0">
              <a:solidFill>
                <a:sysClr val="window" lastClr="FFFFFF">
                  <a:lumMod val="65000"/>
                </a:sys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9" name="Group 47"/>
          <p:cNvGrpSpPr/>
          <p:nvPr/>
        </p:nvGrpSpPr>
        <p:grpSpPr>
          <a:xfrm>
            <a:off x="2487806" y="1395614"/>
            <a:ext cx="1826859" cy="1571222"/>
            <a:chOff x="2487805" y="1395614"/>
            <a:chExt cx="1826859" cy="1571222"/>
          </a:xfrm>
        </p:grpSpPr>
        <p:grpSp>
          <p:nvGrpSpPr>
            <p:cNvPr id="40" name="Group 32"/>
            <p:cNvGrpSpPr/>
            <p:nvPr/>
          </p:nvGrpSpPr>
          <p:grpSpPr>
            <a:xfrm>
              <a:off x="2487805" y="1395614"/>
              <a:ext cx="1826859" cy="1571222"/>
              <a:chOff x="2487805" y="1395614"/>
              <a:chExt cx="1826859" cy="1571222"/>
            </a:xfrm>
          </p:grpSpPr>
          <p:sp>
            <p:nvSpPr>
              <p:cNvPr id="45" name="Oval 9"/>
              <p:cNvSpPr/>
              <p:nvPr/>
            </p:nvSpPr>
            <p:spPr>
              <a:xfrm>
                <a:off x="2667000" y="1395614"/>
                <a:ext cx="1647664" cy="1571222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Oval 5"/>
              <p:cNvSpPr/>
              <p:nvPr/>
            </p:nvSpPr>
            <p:spPr>
              <a:xfrm>
                <a:off x="2487805" y="1962150"/>
                <a:ext cx="440868" cy="440868"/>
              </a:xfrm>
              <a:prstGeom prst="ellipse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Group 18"/>
            <p:cNvGrpSpPr/>
            <p:nvPr/>
          </p:nvGrpSpPr>
          <p:grpSpPr>
            <a:xfrm>
              <a:off x="3267428" y="1885950"/>
              <a:ext cx="514414" cy="546866"/>
              <a:chOff x="7534641" y="4005262"/>
              <a:chExt cx="470389" cy="500064"/>
            </a:xfrm>
            <a:solidFill>
              <a:sysClr val="window" lastClr="FFFFFF"/>
            </a:solidFill>
          </p:grpSpPr>
          <p:sp>
            <p:nvSpPr>
              <p:cNvPr id="42" name="AutoShape 56"/>
              <p:cNvSpPr/>
              <p:nvPr/>
            </p:nvSpPr>
            <p:spPr bwMode="auto">
              <a:xfrm>
                <a:off x="7534641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>
                  <a:defRPr/>
                </a:pPr>
                <a:endParaRPr lang="en-US" sz="3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3" name="AutoShape 57"/>
              <p:cNvSpPr/>
              <p:nvPr/>
            </p:nvSpPr>
            <p:spPr bwMode="auto">
              <a:xfrm>
                <a:off x="7848600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>
                  <a:defRPr/>
                </a:pPr>
                <a:endParaRPr lang="en-US" sz="3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AutoShape 58"/>
              <p:cNvSpPr/>
              <p:nvPr/>
            </p:nvSpPr>
            <p:spPr bwMode="auto">
              <a:xfrm>
                <a:off x="7696200" y="4005262"/>
                <a:ext cx="156432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>
                  <a:defRPr/>
                </a:pPr>
                <a:endParaRPr lang="en-US" sz="3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7" name="Group 48"/>
          <p:cNvGrpSpPr/>
          <p:nvPr/>
        </p:nvGrpSpPr>
        <p:grpSpPr>
          <a:xfrm>
            <a:off x="7010401" y="1276351"/>
            <a:ext cx="1643740" cy="1688671"/>
            <a:chOff x="7010400" y="1276350"/>
            <a:chExt cx="1643740" cy="1688671"/>
          </a:xfrm>
        </p:grpSpPr>
        <p:grpSp>
          <p:nvGrpSpPr>
            <p:cNvPr id="48" name="Group 33"/>
            <p:cNvGrpSpPr/>
            <p:nvPr/>
          </p:nvGrpSpPr>
          <p:grpSpPr>
            <a:xfrm>
              <a:off x="7010400" y="1276350"/>
              <a:ext cx="1643740" cy="1688671"/>
              <a:chOff x="7010400" y="1276350"/>
              <a:chExt cx="1643740" cy="1688671"/>
            </a:xfrm>
          </p:grpSpPr>
          <p:sp>
            <p:nvSpPr>
              <p:cNvPr id="50" name="Oval 16"/>
              <p:cNvSpPr/>
              <p:nvPr/>
            </p:nvSpPr>
            <p:spPr>
              <a:xfrm>
                <a:off x="7010400" y="1393799"/>
                <a:ext cx="1643740" cy="1571222"/>
              </a:xfrm>
              <a:prstGeom prst="ellipse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Oval 13"/>
              <p:cNvSpPr/>
              <p:nvPr/>
            </p:nvSpPr>
            <p:spPr>
              <a:xfrm>
                <a:off x="7620000" y="1276350"/>
                <a:ext cx="440868" cy="440868"/>
              </a:xfrm>
              <a:prstGeom prst="ellipse">
                <a:avLst/>
              </a:prstGeom>
              <a:solidFill>
                <a:srgbClr val="CCEC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7485172" y="1885950"/>
              <a:ext cx="702334" cy="564984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2" name="Group 50"/>
          <p:cNvGrpSpPr/>
          <p:nvPr/>
        </p:nvGrpSpPr>
        <p:grpSpPr>
          <a:xfrm>
            <a:off x="457201" y="2876550"/>
            <a:ext cx="1647664" cy="1736268"/>
            <a:chOff x="457200" y="2876550"/>
            <a:chExt cx="1647664" cy="1736268"/>
          </a:xfrm>
        </p:grpSpPr>
        <p:grpSp>
          <p:nvGrpSpPr>
            <p:cNvPr id="53" name="Group 46"/>
            <p:cNvGrpSpPr/>
            <p:nvPr/>
          </p:nvGrpSpPr>
          <p:grpSpPr>
            <a:xfrm>
              <a:off x="457200" y="2876550"/>
              <a:ext cx="1647664" cy="1736268"/>
              <a:chOff x="457200" y="2876550"/>
              <a:chExt cx="1647664" cy="1736268"/>
            </a:xfrm>
          </p:grpSpPr>
          <p:sp>
            <p:nvSpPr>
              <p:cNvPr id="55" name="Oval 15"/>
              <p:cNvSpPr/>
              <p:nvPr/>
            </p:nvSpPr>
            <p:spPr>
              <a:xfrm>
                <a:off x="457200" y="2876550"/>
                <a:ext cx="1647664" cy="1571222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Oval 12"/>
              <p:cNvSpPr/>
              <p:nvPr/>
            </p:nvSpPr>
            <p:spPr>
              <a:xfrm>
                <a:off x="990600" y="4171950"/>
                <a:ext cx="440868" cy="440868"/>
              </a:xfrm>
              <a:prstGeom prst="ellipse">
                <a:avLst/>
              </a:prstGeom>
              <a:solidFill>
                <a:srgbClr val="0070C0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4" name="AutoShape 139"/>
            <p:cNvSpPr/>
            <p:nvPr/>
          </p:nvSpPr>
          <p:spPr bwMode="auto">
            <a:xfrm>
              <a:off x="942993" y="3366152"/>
              <a:ext cx="613664" cy="594784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6565">
                <a:defRPr/>
              </a:pPr>
              <a:endPara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7" name="Group 49"/>
          <p:cNvGrpSpPr/>
          <p:nvPr/>
        </p:nvGrpSpPr>
        <p:grpSpPr>
          <a:xfrm>
            <a:off x="4876800" y="2876550"/>
            <a:ext cx="1812470" cy="1571222"/>
            <a:chOff x="4876799" y="2876550"/>
            <a:chExt cx="1812469" cy="1571222"/>
          </a:xfrm>
        </p:grpSpPr>
        <p:grpSp>
          <p:nvGrpSpPr>
            <p:cNvPr id="58" name="Group 34"/>
            <p:cNvGrpSpPr/>
            <p:nvPr/>
          </p:nvGrpSpPr>
          <p:grpSpPr>
            <a:xfrm>
              <a:off x="4876799" y="2876550"/>
              <a:ext cx="1812469" cy="1571222"/>
              <a:chOff x="4876799" y="2876550"/>
              <a:chExt cx="1812469" cy="1571222"/>
            </a:xfrm>
          </p:grpSpPr>
          <p:sp>
            <p:nvSpPr>
              <p:cNvPr id="64" name="Oval 17"/>
              <p:cNvSpPr/>
              <p:nvPr/>
            </p:nvSpPr>
            <p:spPr>
              <a:xfrm>
                <a:off x="4876799" y="2876550"/>
                <a:ext cx="1643740" cy="1571222"/>
              </a:xfrm>
              <a:prstGeom prst="ellipse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Oval 11"/>
              <p:cNvSpPr/>
              <p:nvPr/>
            </p:nvSpPr>
            <p:spPr>
              <a:xfrm>
                <a:off x="6248400" y="3425851"/>
                <a:ext cx="440868" cy="440868"/>
              </a:xfrm>
              <a:prstGeom prst="ellipse">
                <a:avLst/>
              </a:prstGeom>
              <a:solidFill>
                <a:srgbClr val="66CC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25170">
                  <a:defRPr/>
                </a:pPr>
                <a:endParaRPr lang="en-US" sz="1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Group 40"/>
            <p:cNvGrpSpPr/>
            <p:nvPr/>
          </p:nvGrpSpPr>
          <p:grpSpPr>
            <a:xfrm>
              <a:off x="5328936" y="3328686"/>
              <a:ext cx="680978" cy="680978"/>
              <a:chOff x="6265334" y="2031421"/>
              <a:chExt cx="366050" cy="366050"/>
            </a:xfrm>
            <a:solidFill>
              <a:sysClr val="window" lastClr="FFFFFF"/>
            </a:solidFill>
          </p:grpSpPr>
          <p:sp>
            <p:nvSpPr>
              <p:cNvPr id="60" name="AutoShape 52"/>
              <p:cNvSpPr/>
              <p:nvPr/>
            </p:nvSpPr>
            <p:spPr bwMode="auto">
              <a:xfrm>
                <a:off x="6265334" y="2031421"/>
                <a:ext cx="366050" cy="366050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>
                  <a:defRPr/>
                </a:pPr>
                <a:endParaRPr lang="en-US" sz="3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AutoShape 53"/>
              <p:cNvSpPr/>
              <p:nvPr/>
            </p:nvSpPr>
            <p:spPr bwMode="auto">
              <a:xfrm>
                <a:off x="6402994" y="2157192"/>
                <a:ext cx="98865" cy="102619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>
                  <a:defRPr/>
                </a:pPr>
                <a:endParaRPr lang="en-US" sz="3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2" name="AutoShape 54"/>
              <p:cNvSpPr/>
              <p:nvPr/>
            </p:nvSpPr>
            <p:spPr bwMode="auto">
              <a:xfrm>
                <a:off x="6391105" y="2282964"/>
                <a:ext cx="55690" cy="58192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>
                  <a:defRPr/>
                </a:pPr>
                <a:endParaRPr lang="en-US" sz="3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3" name="AutoShape 55"/>
              <p:cNvSpPr/>
              <p:nvPr/>
            </p:nvSpPr>
            <p:spPr bwMode="auto">
              <a:xfrm>
                <a:off x="6448672" y="2088362"/>
                <a:ext cx="56315" cy="58818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6565">
                  <a:defRPr/>
                </a:pPr>
                <a:endParaRPr lang="en-US" sz="3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77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  <p:bldP spid="36" grpId="0"/>
      <p:bldP spid="37" grpId="0"/>
      <p:bldP spid="38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5386605" y="2970837"/>
            <a:ext cx="3095302" cy="757412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pPr algn="just" defTabSz="725170">
              <a:defRPr/>
            </a:pPr>
            <a:r>
              <a:rPr lang="zh-CN" altLang="en-US" sz="11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id-ID" altLang="zh-CN" sz="11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382799" y="1871026"/>
            <a:ext cx="960950" cy="317687"/>
          </a:xfrm>
          <a:prstGeom prst="rect">
            <a:avLst/>
          </a:prstGeom>
          <a:noFill/>
        </p:spPr>
        <p:txBody>
          <a:bodyPr wrap="none" lIns="72676" tIns="36337" rIns="72676" bIns="36337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1600" dirty="0">
              <a:latin typeface="+mn-ea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491742" y="2297446"/>
            <a:ext cx="1990165" cy="535049"/>
          </a:xfrm>
          <a:prstGeom prst="rect">
            <a:avLst/>
          </a:prstGeom>
          <a:noFill/>
        </p:spPr>
        <p:txBody>
          <a:bodyPr wrap="square" lIns="72676" tIns="36337" rIns="72676" bIns="36337" rtlCol="0">
            <a:spAutoFit/>
          </a:bodyPr>
          <a:lstStyle/>
          <a:p>
            <a:pPr algn="just" defTabSz="725170">
              <a:defRPr/>
            </a:pPr>
            <a:r>
              <a:rPr lang="zh-CN" altLang="en-US" sz="10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id-ID" altLang="zh-CN" sz="10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Freeform 21"/>
          <p:cNvSpPr>
            <a:spLocks noEditPoints="1"/>
          </p:cNvSpPr>
          <p:nvPr/>
        </p:nvSpPr>
        <p:spPr bwMode="auto">
          <a:xfrm>
            <a:off x="641080" y="2160553"/>
            <a:ext cx="690725" cy="686301"/>
          </a:xfrm>
          <a:custGeom>
            <a:avLst/>
            <a:gdLst>
              <a:gd name="T0" fmla="*/ 175 w 349"/>
              <a:gd name="T1" fmla="*/ 0 h 349"/>
              <a:gd name="T2" fmla="*/ 0 w 349"/>
              <a:gd name="T3" fmla="*/ 174 h 349"/>
              <a:gd name="T4" fmla="*/ 175 w 349"/>
              <a:gd name="T5" fmla="*/ 349 h 349"/>
              <a:gd name="T6" fmla="*/ 349 w 349"/>
              <a:gd name="T7" fmla="*/ 174 h 349"/>
              <a:gd name="T8" fmla="*/ 175 w 349"/>
              <a:gd name="T9" fmla="*/ 0 h 349"/>
              <a:gd name="T10" fmla="*/ 178 w 349"/>
              <a:gd name="T11" fmla="*/ 289 h 349"/>
              <a:gd name="T12" fmla="*/ 178 w 349"/>
              <a:gd name="T13" fmla="*/ 289 h 349"/>
              <a:gd name="T14" fmla="*/ 178 w 349"/>
              <a:gd name="T15" fmla="*/ 289 h 349"/>
              <a:gd name="T16" fmla="*/ 178 w 349"/>
              <a:gd name="T17" fmla="*/ 289 h 349"/>
              <a:gd name="T18" fmla="*/ 178 w 349"/>
              <a:gd name="T19" fmla="*/ 289 h 349"/>
              <a:gd name="T20" fmla="*/ 72 w 349"/>
              <a:gd name="T21" fmla="*/ 165 h 349"/>
              <a:gd name="T22" fmla="*/ 173 w 349"/>
              <a:gd name="T23" fmla="*/ 151 h 349"/>
              <a:gd name="T24" fmla="*/ 176 w 349"/>
              <a:gd name="T25" fmla="*/ 161 h 349"/>
              <a:gd name="T26" fmla="*/ 178 w 349"/>
              <a:gd name="T27" fmla="*/ 151 h 349"/>
              <a:gd name="T28" fmla="*/ 280 w 349"/>
              <a:gd name="T29" fmla="*/ 162 h 349"/>
              <a:gd name="T30" fmla="*/ 178 w 349"/>
              <a:gd name="T31" fmla="*/ 28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9">
                <a:moveTo>
                  <a:pt x="175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5" y="349"/>
                </a:cubicBezTo>
                <a:cubicBezTo>
                  <a:pt x="271" y="349"/>
                  <a:pt x="349" y="271"/>
                  <a:pt x="349" y="174"/>
                </a:cubicBezTo>
                <a:cubicBezTo>
                  <a:pt x="349" y="78"/>
                  <a:pt x="271" y="0"/>
                  <a:pt x="175" y="0"/>
                </a:cubicBezTo>
                <a:close/>
                <a:moveTo>
                  <a:pt x="178" y="289"/>
                </a:move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42" y="257"/>
                  <a:pt x="73" y="220"/>
                  <a:pt x="72" y="165"/>
                </a:cubicBezTo>
                <a:cubicBezTo>
                  <a:pt x="72" y="96"/>
                  <a:pt x="157" y="86"/>
                  <a:pt x="173" y="15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93" y="86"/>
                  <a:pt x="279" y="93"/>
                  <a:pt x="280" y="162"/>
                </a:cubicBezTo>
                <a:cubicBezTo>
                  <a:pt x="280" y="218"/>
                  <a:pt x="212" y="256"/>
                  <a:pt x="178" y="2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9" name="Freeform 22"/>
          <p:cNvSpPr>
            <a:spLocks noEditPoints="1"/>
          </p:cNvSpPr>
          <p:nvPr/>
        </p:nvSpPr>
        <p:spPr bwMode="auto">
          <a:xfrm>
            <a:off x="1047005" y="1462323"/>
            <a:ext cx="696181" cy="691722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89 w 352"/>
              <a:gd name="T11" fmla="*/ 90 h 352"/>
              <a:gd name="T12" fmla="*/ 263 w 352"/>
              <a:gd name="T13" fmla="*/ 90 h 352"/>
              <a:gd name="T14" fmla="*/ 276 w 352"/>
              <a:gd name="T15" fmla="*/ 93 h 352"/>
              <a:gd name="T16" fmla="*/ 176 w 352"/>
              <a:gd name="T17" fmla="*/ 182 h 352"/>
              <a:gd name="T18" fmla="*/ 75 w 352"/>
              <a:gd name="T19" fmla="*/ 93 h 352"/>
              <a:gd name="T20" fmla="*/ 89 w 352"/>
              <a:gd name="T21" fmla="*/ 90 h 352"/>
              <a:gd name="T22" fmla="*/ 60 w 352"/>
              <a:gd name="T23" fmla="*/ 235 h 352"/>
              <a:gd name="T24" fmla="*/ 60 w 352"/>
              <a:gd name="T25" fmla="*/ 119 h 352"/>
              <a:gd name="T26" fmla="*/ 65 w 352"/>
              <a:gd name="T27" fmla="*/ 103 h 352"/>
              <a:gd name="T28" fmla="*/ 137 w 352"/>
              <a:gd name="T29" fmla="*/ 167 h 352"/>
              <a:gd name="T30" fmla="*/ 64 w 352"/>
              <a:gd name="T31" fmla="*/ 248 h 352"/>
              <a:gd name="T32" fmla="*/ 60 w 352"/>
              <a:gd name="T33" fmla="*/ 235 h 352"/>
              <a:gd name="T34" fmla="*/ 263 w 352"/>
              <a:gd name="T35" fmla="*/ 263 h 352"/>
              <a:gd name="T36" fmla="*/ 89 w 352"/>
              <a:gd name="T37" fmla="*/ 263 h 352"/>
              <a:gd name="T38" fmla="*/ 74 w 352"/>
              <a:gd name="T39" fmla="*/ 259 h 352"/>
              <a:gd name="T40" fmla="*/ 148 w 352"/>
              <a:gd name="T41" fmla="*/ 176 h 352"/>
              <a:gd name="T42" fmla="*/ 171 w 352"/>
              <a:gd name="T43" fmla="*/ 197 h 352"/>
              <a:gd name="T44" fmla="*/ 176 w 352"/>
              <a:gd name="T45" fmla="*/ 198 h 352"/>
              <a:gd name="T46" fmla="*/ 181 w 352"/>
              <a:gd name="T47" fmla="*/ 197 h 352"/>
              <a:gd name="T48" fmla="*/ 204 w 352"/>
              <a:gd name="T49" fmla="*/ 176 h 352"/>
              <a:gd name="T50" fmla="*/ 278 w 352"/>
              <a:gd name="T51" fmla="*/ 259 h 352"/>
              <a:gd name="T52" fmla="*/ 263 w 352"/>
              <a:gd name="T53" fmla="*/ 263 h 352"/>
              <a:gd name="T54" fmla="*/ 286 w 352"/>
              <a:gd name="T55" fmla="*/ 233 h 352"/>
              <a:gd name="T56" fmla="*/ 283 w 352"/>
              <a:gd name="T57" fmla="*/ 247 h 352"/>
              <a:gd name="T58" fmla="*/ 211 w 352"/>
              <a:gd name="T59" fmla="*/ 167 h 352"/>
              <a:gd name="T60" fmla="*/ 282 w 352"/>
              <a:gd name="T61" fmla="*/ 105 h 352"/>
              <a:gd name="T62" fmla="*/ 286 w 352"/>
              <a:gd name="T63" fmla="*/ 120 h 352"/>
              <a:gd name="T64" fmla="*/ 286 w 352"/>
              <a:gd name="T65" fmla="*/ 23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60" name="Group 319"/>
          <p:cNvGrpSpPr/>
          <p:nvPr/>
        </p:nvGrpSpPr>
        <p:grpSpPr>
          <a:xfrm>
            <a:off x="1335079" y="2854443"/>
            <a:ext cx="566328" cy="563786"/>
            <a:chOff x="4427538" y="3192463"/>
            <a:chExt cx="823913" cy="825500"/>
          </a:xfrm>
          <a:solidFill>
            <a:schemeClr val="accent2"/>
          </a:solidFill>
        </p:grpSpPr>
        <p:sp>
          <p:nvSpPr>
            <p:cNvPr id="161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2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3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4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5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6" name="Freeform 28"/>
          <p:cNvSpPr>
            <a:spLocks noEditPoints="1"/>
          </p:cNvSpPr>
          <p:nvPr/>
        </p:nvSpPr>
        <p:spPr bwMode="auto">
          <a:xfrm>
            <a:off x="492679" y="2941178"/>
            <a:ext cx="703819" cy="697143"/>
          </a:xfrm>
          <a:custGeom>
            <a:avLst/>
            <a:gdLst>
              <a:gd name="T0" fmla="*/ 178 w 356"/>
              <a:gd name="T1" fmla="*/ 0 h 355"/>
              <a:gd name="T2" fmla="*/ 0 w 356"/>
              <a:gd name="T3" fmla="*/ 177 h 355"/>
              <a:gd name="T4" fmla="*/ 178 w 356"/>
              <a:gd name="T5" fmla="*/ 355 h 355"/>
              <a:gd name="T6" fmla="*/ 356 w 356"/>
              <a:gd name="T7" fmla="*/ 177 h 355"/>
              <a:gd name="T8" fmla="*/ 178 w 356"/>
              <a:gd name="T9" fmla="*/ 0 h 355"/>
              <a:gd name="T10" fmla="*/ 186 w 356"/>
              <a:gd name="T11" fmla="*/ 124 h 355"/>
              <a:gd name="T12" fmla="*/ 186 w 356"/>
              <a:gd name="T13" fmla="*/ 246 h 355"/>
              <a:gd name="T14" fmla="*/ 140 w 356"/>
              <a:gd name="T15" fmla="*/ 276 h 355"/>
              <a:gd name="T16" fmla="*/ 94 w 356"/>
              <a:gd name="T17" fmla="*/ 246 h 355"/>
              <a:gd name="T18" fmla="*/ 140 w 356"/>
              <a:gd name="T19" fmla="*/ 215 h 355"/>
              <a:gd name="T20" fmla="*/ 170 w 356"/>
              <a:gd name="T21" fmla="*/ 223 h 355"/>
              <a:gd name="T22" fmla="*/ 170 w 356"/>
              <a:gd name="T23" fmla="*/ 78 h 355"/>
              <a:gd name="T24" fmla="*/ 186 w 356"/>
              <a:gd name="T25" fmla="*/ 78 h 355"/>
              <a:gd name="T26" fmla="*/ 262 w 356"/>
              <a:gd name="T27" fmla="*/ 185 h 355"/>
              <a:gd name="T28" fmla="*/ 186 w 356"/>
              <a:gd name="T29" fmla="*/ 1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355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67" name="Group 326"/>
          <p:cNvGrpSpPr/>
          <p:nvPr/>
        </p:nvGrpSpPr>
        <p:grpSpPr>
          <a:xfrm>
            <a:off x="1290340" y="4299685"/>
            <a:ext cx="703819" cy="701480"/>
            <a:chOff x="4362451" y="5308600"/>
            <a:chExt cx="1023938" cy="1027113"/>
          </a:xfrm>
          <a:solidFill>
            <a:srgbClr val="D8D8D8"/>
          </a:solidFill>
        </p:grpSpPr>
        <p:sp>
          <p:nvSpPr>
            <p:cNvPr id="168" name="Freeform 29"/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30"/>
            <p:cNvSpPr/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70" name="Freeform 31"/>
          <p:cNvSpPr>
            <a:spLocks noEditPoints="1"/>
          </p:cNvSpPr>
          <p:nvPr/>
        </p:nvSpPr>
        <p:spPr bwMode="auto">
          <a:xfrm>
            <a:off x="2370619" y="2477139"/>
            <a:ext cx="553235" cy="550775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71" name="Group 330"/>
          <p:cNvGrpSpPr/>
          <p:nvPr/>
        </p:nvGrpSpPr>
        <p:grpSpPr>
          <a:xfrm>
            <a:off x="2791820" y="1099117"/>
            <a:ext cx="686361" cy="681964"/>
            <a:chOff x="6546851" y="622300"/>
            <a:chExt cx="998538" cy="998538"/>
          </a:xfrm>
          <a:solidFill>
            <a:schemeClr val="accent2"/>
          </a:solidFill>
        </p:grpSpPr>
        <p:sp>
          <p:nvSpPr>
            <p:cNvPr id="172" name="Freeform 32"/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138 w 188"/>
                <a:gd name="T11" fmla="*/ 36 h 188"/>
                <a:gd name="T12" fmla="*/ 152 w 188"/>
                <a:gd name="T13" fmla="*/ 58 h 188"/>
                <a:gd name="T14" fmla="*/ 138 w 188"/>
                <a:gd name="T15" fmla="*/ 80 h 188"/>
                <a:gd name="T16" fmla="*/ 123 w 188"/>
                <a:gd name="T17" fmla="*/ 58 h 188"/>
                <a:gd name="T18" fmla="*/ 138 w 188"/>
                <a:gd name="T19" fmla="*/ 36 h 188"/>
                <a:gd name="T20" fmla="*/ 51 w 188"/>
                <a:gd name="T21" fmla="*/ 36 h 188"/>
                <a:gd name="T22" fmla="*/ 65 w 188"/>
                <a:gd name="T23" fmla="*/ 58 h 188"/>
                <a:gd name="T24" fmla="*/ 51 w 188"/>
                <a:gd name="T25" fmla="*/ 80 h 188"/>
                <a:gd name="T26" fmla="*/ 36 w 188"/>
                <a:gd name="T27" fmla="*/ 58 h 188"/>
                <a:gd name="T28" fmla="*/ 51 w 188"/>
                <a:gd name="T29" fmla="*/ 36 h 188"/>
                <a:gd name="T30" fmla="*/ 94 w 188"/>
                <a:gd name="T31" fmla="*/ 167 h 188"/>
                <a:gd name="T32" fmla="*/ 22 w 188"/>
                <a:gd name="T33" fmla="*/ 95 h 188"/>
                <a:gd name="T34" fmla="*/ 94 w 188"/>
                <a:gd name="T35" fmla="*/ 114 h 188"/>
                <a:gd name="T36" fmla="*/ 167 w 188"/>
                <a:gd name="T37" fmla="*/ 95 h 188"/>
                <a:gd name="T38" fmla="*/ 94 w 188"/>
                <a:gd name="T39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33"/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avLst/>
              <a:gdLst>
                <a:gd name="T0" fmla="*/ 173 w 347"/>
                <a:gd name="T1" fmla="*/ 0 h 347"/>
                <a:gd name="T2" fmla="*/ 0 w 347"/>
                <a:gd name="T3" fmla="*/ 173 h 347"/>
                <a:gd name="T4" fmla="*/ 173 w 347"/>
                <a:gd name="T5" fmla="*/ 347 h 347"/>
                <a:gd name="T6" fmla="*/ 347 w 347"/>
                <a:gd name="T7" fmla="*/ 173 h 347"/>
                <a:gd name="T8" fmla="*/ 173 w 347"/>
                <a:gd name="T9" fmla="*/ 0 h 347"/>
                <a:gd name="T10" fmla="*/ 173 w 347"/>
                <a:gd name="T11" fmla="*/ 289 h 347"/>
                <a:gd name="T12" fmla="*/ 57 w 347"/>
                <a:gd name="T13" fmla="*/ 173 h 347"/>
                <a:gd name="T14" fmla="*/ 173 w 347"/>
                <a:gd name="T15" fmla="*/ 57 h 347"/>
                <a:gd name="T16" fmla="*/ 289 w 347"/>
                <a:gd name="T17" fmla="*/ 173 h 347"/>
                <a:gd name="T18" fmla="*/ 173 w 347"/>
                <a:gd name="T19" fmla="*/ 2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4" name="Group 333"/>
          <p:cNvGrpSpPr/>
          <p:nvPr/>
        </p:nvGrpSpPr>
        <p:grpSpPr>
          <a:xfrm>
            <a:off x="3292676" y="4295348"/>
            <a:ext cx="696181" cy="691722"/>
            <a:chOff x="7275513" y="5302250"/>
            <a:chExt cx="1012825" cy="1012825"/>
          </a:xfrm>
          <a:solidFill>
            <a:srgbClr val="0070C0"/>
          </a:solidFill>
        </p:grpSpPr>
        <p:sp>
          <p:nvSpPr>
            <p:cNvPr id="175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725170"/>
              <a:endParaRPr lang="id-ID" sz="19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725170"/>
              <a:endParaRPr lang="id-ID" sz="19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77" name="Freeform 36"/>
          <p:cNvSpPr>
            <a:spLocks noEditPoints="1"/>
          </p:cNvSpPr>
          <p:nvPr/>
        </p:nvSpPr>
        <p:spPr bwMode="auto">
          <a:xfrm>
            <a:off x="4006315" y="2119353"/>
            <a:ext cx="706001" cy="699311"/>
          </a:xfrm>
          <a:custGeom>
            <a:avLst/>
            <a:gdLst>
              <a:gd name="T0" fmla="*/ 178 w 357"/>
              <a:gd name="T1" fmla="*/ 0 h 356"/>
              <a:gd name="T2" fmla="*/ 0 w 357"/>
              <a:gd name="T3" fmla="*/ 178 h 356"/>
              <a:gd name="T4" fmla="*/ 178 w 357"/>
              <a:gd name="T5" fmla="*/ 356 h 356"/>
              <a:gd name="T6" fmla="*/ 357 w 357"/>
              <a:gd name="T7" fmla="*/ 178 h 356"/>
              <a:gd name="T8" fmla="*/ 178 w 357"/>
              <a:gd name="T9" fmla="*/ 0 h 356"/>
              <a:gd name="T10" fmla="*/ 220 w 357"/>
              <a:gd name="T11" fmla="*/ 77 h 356"/>
              <a:gd name="T12" fmla="*/ 258 w 357"/>
              <a:gd name="T13" fmla="*/ 77 h 356"/>
              <a:gd name="T14" fmla="*/ 258 w 357"/>
              <a:gd name="T15" fmla="*/ 125 h 356"/>
              <a:gd name="T16" fmla="*/ 220 w 357"/>
              <a:gd name="T17" fmla="*/ 94 h 356"/>
              <a:gd name="T18" fmla="*/ 220 w 357"/>
              <a:gd name="T19" fmla="*/ 77 h 356"/>
              <a:gd name="T20" fmla="*/ 258 w 357"/>
              <a:gd name="T21" fmla="*/ 200 h 356"/>
              <a:gd name="T22" fmla="*/ 258 w 357"/>
              <a:gd name="T23" fmla="*/ 272 h 356"/>
              <a:gd name="T24" fmla="*/ 208 w 357"/>
              <a:gd name="T25" fmla="*/ 272 h 356"/>
              <a:gd name="T26" fmla="*/ 208 w 357"/>
              <a:gd name="T27" fmla="*/ 185 h 356"/>
              <a:gd name="T28" fmla="*/ 149 w 357"/>
              <a:gd name="T29" fmla="*/ 185 h 356"/>
              <a:gd name="T30" fmla="*/ 149 w 357"/>
              <a:gd name="T31" fmla="*/ 272 h 356"/>
              <a:gd name="T32" fmla="*/ 98 w 357"/>
              <a:gd name="T33" fmla="*/ 272 h 356"/>
              <a:gd name="T34" fmla="*/ 98 w 357"/>
              <a:gd name="T35" fmla="*/ 184 h 356"/>
              <a:gd name="T36" fmla="*/ 178 w 357"/>
              <a:gd name="T37" fmla="*/ 118 h 356"/>
              <a:gd name="T38" fmla="*/ 220 w 357"/>
              <a:gd name="T39" fmla="*/ 152 h 356"/>
              <a:gd name="T40" fmla="*/ 258 w 357"/>
              <a:gd name="T41" fmla="*/ 184 h 356"/>
              <a:gd name="T42" fmla="*/ 258 w 357"/>
              <a:gd name="T43" fmla="*/ 200 h 356"/>
              <a:gd name="T44" fmla="*/ 276 w 357"/>
              <a:gd name="T45" fmla="*/ 190 h 356"/>
              <a:gd name="T46" fmla="*/ 258 w 357"/>
              <a:gd name="T47" fmla="*/ 175 h 356"/>
              <a:gd name="T48" fmla="*/ 220 w 357"/>
              <a:gd name="T49" fmla="*/ 144 h 356"/>
              <a:gd name="T50" fmla="*/ 178 w 357"/>
              <a:gd name="T51" fmla="*/ 110 h 356"/>
              <a:gd name="T52" fmla="*/ 98 w 357"/>
              <a:gd name="T53" fmla="*/ 175 h 356"/>
              <a:gd name="T54" fmla="*/ 81 w 357"/>
              <a:gd name="T55" fmla="*/ 190 h 356"/>
              <a:gd name="T56" fmla="*/ 60 w 357"/>
              <a:gd name="T57" fmla="*/ 165 h 356"/>
              <a:gd name="T58" fmla="*/ 178 w 357"/>
              <a:gd name="T59" fmla="*/ 69 h 356"/>
              <a:gd name="T60" fmla="*/ 220 w 357"/>
              <a:gd name="T61" fmla="*/ 102 h 356"/>
              <a:gd name="T62" fmla="*/ 258 w 357"/>
              <a:gd name="T63" fmla="*/ 134 h 356"/>
              <a:gd name="T64" fmla="*/ 296 w 357"/>
              <a:gd name="T65" fmla="*/ 165 h 356"/>
              <a:gd name="T66" fmla="*/ 276 w 357"/>
              <a:gd name="T67" fmla="*/ 19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356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78" name="Group 337"/>
          <p:cNvGrpSpPr/>
          <p:nvPr/>
        </p:nvGrpSpPr>
        <p:grpSpPr>
          <a:xfrm>
            <a:off x="697822" y="3725056"/>
            <a:ext cx="697271" cy="691722"/>
            <a:chOff x="3500438" y="4467225"/>
            <a:chExt cx="1014413" cy="1012825"/>
          </a:xfrm>
          <a:solidFill>
            <a:schemeClr val="accent3"/>
          </a:solidFill>
        </p:grpSpPr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38"/>
            <p:cNvSpPr/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1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2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4" name="Group 343"/>
          <p:cNvGrpSpPr/>
          <p:nvPr/>
        </p:nvGrpSpPr>
        <p:grpSpPr>
          <a:xfrm>
            <a:off x="2429544" y="3125493"/>
            <a:ext cx="470304" cy="470545"/>
            <a:chOff x="6019801" y="3589338"/>
            <a:chExt cx="684213" cy="688975"/>
          </a:xfrm>
          <a:solidFill>
            <a:schemeClr val="accent2"/>
          </a:solidFill>
        </p:grpSpPr>
        <p:sp>
          <p:nvSpPr>
            <p:cNvPr id="185" name="Freeform 42"/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avLst/>
              <a:gdLst>
                <a:gd name="T0" fmla="*/ 5 w 82"/>
                <a:gd name="T1" fmla="*/ 60 h 82"/>
                <a:gd name="T2" fmla="*/ 7 w 82"/>
                <a:gd name="T3" fmla="*/ 64 h 82"/>
                <a:gd name="T4" fmla="*/ 9 w 82"/>
                <a:gd name="T5" fmla="*/ 66 h 82"/>
                <a:gd name="T6" fmla="*/ 10 w 82"/>
                <a:gd name="T7" fmla="*/ 68 h 82"/>
                <a:gd name="T8" fmla="*/ 12 w 82"/>
                <a:gd name="T9" fmla="*/ 70 h 82"/>
                <a:gd name="T10" fmla="*/ 15 w 82"/>
                <a:gd name="T11" fmla="*/ 72 h 82"/>
                <a:gd name="T12" fmla="*/ 17 w 82"/>
                <a:gd name="T13" fmla="*/ 74 h 82"/>
                <a:gd name="T14" fmla="*/ 20 w 82"/>
                <a:gd name="T15" fmla="*/ 76 h 82"/>
                <a:gd name="T16" fmla="*/ 29 w 82"/>
                <a:gd name="T17" fmla="*/ 80 h 82"/>
                <a:gd name="T18" fmla="*/ 41 w 82"/>
                <a:gd name="T19" fmla="*/ 82 h 82"/>
                <a:gd name="T20" fmla="*/ 71 w 82"/>
                <a:gd name="T21" fmla="*/ 68 h 82"/>
                <a:gd name="T22" fmla="*/ 75 w 82"/>
                <a:gd name="T23" fmla="*/ 64 h 82"/>
                <a:gd name="T24" fmla="*/ 79 w 82"/>
                <a:gd name="T25" fmla="*/ 55 h 82"/>
                <a:gd name="T26" fmla="*/ 82 w 82"/>
                <a:gd name="T27" fmla="*/ 41 h 82"/>
                <a:gd name="T28" fmla="*/ 82 w 82"/>
                <a:gd name="T29" fmla="*/ 37 h 82"/>
                <a:gd name="T30" fmla="*/ 81 w 82"/>
                <a:gd name="T31" fmla="*/ 33 h 82"/>
                <a:gd name="T32" fmla="*/ 79 w 82"/>
                <a:gd name="T33" fmla="*/ 25 h 82"/>
                <a:gd name="T34" fmla="*/ 77 w 82"/>
                <a:gd name="T35" fmla="*/ 22 h 82"/>
                <a:gd name="T36" fmla="*/ 75 w 82"/>
                <a:gd name="T37" fmla="*/ 18 h 82"/>
                <a:gd name="T38" fmla="*/ 71 w 82"/>
                <a:gd name="T39" fmla="*/ 14 h 82"/>
                <a:gd name="T40" fmla="*/ 41 w 82"/>
                <a:gd name="T41" fmla="*/ 0 h 82"/>
                <a:gd name="T42" fmla="*/ 12 w 82"/>
                <a:gd name="T43" fmla="*/ 13 h 82"/>
                <a:gd name="T44" fmla="*/ 10 w 82"/>
                <a:gd name="T45" fmla="*/ 15 h 82"/>
                <a:gd name="T46" fmla="*/ 7 w 82"/>
                <a:gd name="T47" fmla="*/ 18 h 82"/>
                <a:gd name="T48" fmla="*/ 5 w 82"/>
                <a:gd name="T49" fmla="*/ 22 h 82"/>
                <a:gd name="T50" fmla="*/ 4 w 82"/>
                <a:gd name="T51" fmla="*/ 25 h 82"/>
                <a:gd name="T52" fmla="*/ 1 w 82"/>
                <a:gd name="T53" fmla="*/ 33 h 82"/>
                <a:gd name="T54" fmla="*/ 1 w 82"/>
                <a:gd name="T55" fmla="*/ 37 h 82"/>
                <a:gd name="T56" fmla="*/ 0 w 82"/>
                <a:gd name="T57" fmla="*/ 41 h 82"/>
                <a:gd name="T58" fmla="*/ 3 w 82"/>
                <a:gd name="T59" fmla="*/ 55 h 82"/>
                <a:gd name="T60" fmla="*/ 5 w 82"/>
                <a:gd name="T61" fmla="*/ 60 h 82"/>
                <a:gd name="T62" fmla="*/ 41 w 82"/>
                <a:gd name="T63" fmla="*/ 12 h 82"/>
                <a:gd name="T64" fmla="*/ 70 w 82"/>
                <a:gd name="T65" fmla="*/ 41 h 82"/>
                <a:gd name="T66" fmla="*/ 41 w 82"/>
                <a:gd name="T67" fmla="*/ 70 h 82"/>
                <a:gd name="T68" fmla="*/ 12 w 82"/>
                <a:gd name="T69" fmla="*/ 41 h 82"/>
                <a:gd name="T70" fmla="*/ 41 w 82"/>
                <a:gd name="T71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3"/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avLst/>
              <a:gdLst>
                <a:gd name="T0" fmla="*/ 119 w 238"/>
                <a:gd name="T1" fmla="*/ 0 h 239"/>
                <a:gd name="T2" fmla="*/ 0 w 238"/>
                <a:gd name="T3" fmla="*/ 119 h 239"/>
                <a:gd name="T4" fmla="*/ 119 w 238"/>
                <a:gd name="T5" fmla="*/ 239 h 239"/>
                <a:gd name="T6" fmla="*/ 238 w 238"/>
                <a:gd name="T7" fmla="*/ 119 h 239"/>
                <a:gd name="T8" fmla="*/ 119 w 238"/>
                <a:gd name="T9" fmla="*/ 0 h 239"/>
                <a:gd name="T10" fmla="*/ 139 w 238"/>
                <a:gd name="T11" fmla="*/ 66 h 239"/>
                <a:gd name="T12" fmla="*/ 166 w 238"/>
                <a:gd name="T13" fmla="*/ 66 h 239"/>
                <a:gd name="T14" fmla="*/ 166 w 238"/>
                <a:gd name="T15" fmla="*/ 78 h 239"/>
                <a:gd name="T16" fmla="*/ 139 w 238"/>
                <a:gd name="T17" fmla="*/ 78 h 239"/>
                <a:gd name="T18" fmla="*/ 139 w 238"/>
                <a:gd name="T19" fmla="*/ 66 h 239"/>
                <a:gd name="T20" fmla="*/ 182 w 238"/>
                <a:gd name="T21" fmla="*/ 186 h 239"/>
                <a:gd name="T22" fmla="*/ 40 w 238"/>
                <a:gd name="T23" fmla="*/ 186 h 239"/>
                <a:gd name="T24" fmla="*/ 40 w 238"/>
                <a:gd name="T25" fmla="*/ 82 h 239"/>
                <a:gd name="T26" fmla="*/ 182 w 238"/>
                <a:gd name="T27" fmla="*/ 82 h 239"/>
                <a:gd name="T28" fmla="*/ 182 w 238"/>
                <a:gd name="T29" fmla="*/ 18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7" name="Rectangle 44"/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88" name="Freeform 45"/>
          <p:cNvSpPr>
            <a:spLocks noEditPoints="1"/>
          </p:cNvSpPr>
          <p:nvPr/>
        </p:nvSpPr>
        <p:spPr bwMode="auto">
          <a:xfrm>
            <a:off x="1855577" y="1102369"/>
            <a:ext cx="676539" cy="673290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89" name="Group 348"/>
          <p:cNvGrpSpPr/>
          <p:nvPr/>
        </p:nvGrpSpPr>
        <p:grpSpPr>
          <a:xfrm>
            <a:off x="3852457" y="3707711"/>
            <a:ext cx="698362" cy="693891"/>
            <a:chOff x="8089901" y="4441825"/>
            <a:chExt cx="1016000" cy="1016000"/>
          </a:xfrm>
          <a:solidFill>
            <a:schemeClr val="accent3"/>
          </a:solidFill>
        </p:grpSpPr>
        <p:sp>
          <p:nvSpPr>
            <p:cNvPr id="190" name="Rectangle 46"/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47"/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avLst/>
              <a:gdLst>
                <a:gd name="T0" fmla="*/ 176 w 353"/>
                <a:gd name="T1" fmla="*/ 0 h 353"/>
                <a:gd name="T2" fmla="*/ 0 w 353"/>
                <a:gd name="T3" fmla="*/ 176 h 353"/>
                <a:gd name="T4" fmla="*/ 176 w 353"/>
                <a:gd name="T5" fmla="*/ 353 h 353"/>
                <a:gd name="T6" fmla="*/ 353 w 353"/>
                <a:gd name="T7" fmla="*/ 176 h 353"/>
                <a:gd name="T8" fmla="*/ 176 w 353"/>
                <a:gd name="T9" fmla="*/ 0 h 353"/>
                <a:gd name="T10" fmla="*/ 271 w 353"/>
                <a:gd name="T11" fmla="*/ 280 h 353"/>
                <a:gd name="T12" fmla="*/ 107 w 353"/>
                <a:gd name="T13" fmla="*/ 280 h 353"/>
                <a:gd name="T14" fmla="*/ 107 w 353"/>
                <a:gd name="T15" fmla="*/ 257 h 353"/>
                <a:gd name="T16" fmla="*/ 98 w 353"/>
                <a:gd name="T17" fmla="*/ 259 h 353"/>
                <a:gd name="T18" fmla="*/ 93 w 353"/>
                <a:gd name="T19" fmla="*/ 278 h 353"/>
                <a:gd name="T20" fmla="*/ 82 w 353"/>
                <a:gd name="T21" fmla="*/ 278 h 353"/>
                <a:gd name="T22" fmla="*/ 89 w 353"/>
                <a:gd name="T23" fmla="*/ 251 h 353"/>
                <a:gd name="T24" fmla="*/ 107 w 353"/>
                <a:gd name="T25" fmla="*/ 245 h 353"/>
                <a:gd name="T26" fmla="*/ 107 w 353"/>
                <a:gd name="T27" fmla="*/ 213 h 353"/>
                <a:gd name="T28" fmla="*/ 98 w 353"/>
                <a:gd name="T29" fmla="*/ 215 h 353"/>
                <a:gd name="T30" fmla="*/ 93 w 353"/>
                <a:gd name="T31" fmla="*/ 234 h 353"/>
                <a:gd name="T32" fmla="*/ 82 w 353"/>
                <a:gd name="T33" fmla="*/ 234 h 353"/>
                <a:gd name="T34" fmla="*/ 89 w 353"/>
                <a:gd name="T35" fmla="*/ 207 h 353"/>
                <a:gd name="T36" fmla="*/ 107 w 353"/>
                <a:gd name="T37" fmla="*/ 201 h 353"/>
                <a:gd name="T38" fmla="*/ 107 w 353"/>
                <a:gd name="T39" fmla="*/ 169 h 353"/>
                <a:gd name="T40" fmla="*/ 98 w 353"/>
                <a:gd name="T41" fmla="*/ 171 h 353"/>
                <a:gd name="T42" fmla="*/ 93 w 353"/>
                <a:gd name="T43" fmla="*/ 190 h 353"/>
                <a:gd name="T44" fmla="*/ 82 w 353"/>
                <a:gd name="T45" fmla="*/ 190 h 353"/>
                <a:gd name="T46" fmla="*/ 89 w 353"/>
                <a:gd name="T47" fmla="*/ 163 h 353"/>
                <a:gd name="T48" fmla="*/ 107 w 353"/>
                <a:gd name="T49" fmla="*/ 157 h 353"/>
                <a:gd name="T50" fmla="*/ 107 w 353"/>
                <a:gd name="T51" fmla="*/ 125 h 353"/>
                <a:gd name="T52" fmla="*/ 98 w 353"/>
                <a:gd name="T53" fmla="*/ 127 h 353"/>
                <a:gd name="T54" fmla="*/ 93 w 353"/>
                <a:gd name="T55" fmla="*/ 146 h 353"/>
                <a:gd name="T56" fmla="*/ 82 w 353"/>
                <a:gd name="T57" fmla="*/ 146 h 353"/>
                <a:gd name="T58" fmla="*/ 89 w 353"/>
                <a:gd name="T59" fmla="*/ 119 h 353"/>
                <a:gd name="T60" fmla="*/ 107 w 353"/>
                <a:gd name="T61" fmla="*/ 113 h 353"/>
                <a:gd name="T62" fmla="*/ 107 w 353"/>
                <a:gd name="T63" fmla="*/ 81 h 353"/>
                <a:gd name="T64" fmla="*/ 98 w 353"/>
                <a:gd name="T65" fmla="*/ 83 h 353"/>
                <a:gd name="T66" fmla="*/ 93 w 353"/>
                <a:gd name="T67" fmla="*/ 102 h 353"/>
                <a:gd name="T68" fmla="*/ 82 w 353"/>
                <a:gd name="T69" fmla="*/ 102 h 353"/>
                <a:gd name="T70" fmla="*/ 89 w 353"/>
                <a:gd name="T71" fmla="*/ 75 h 353"/>
                <a:gd name="T72" fmla="*/ 107 w 353"/>
                <a:gd name="T73" fmla="*/ 69 h 353"/>
                <a:gd name="T74" fmla="*/ 107 w 353"/>
                <a:gd name="T75" fmla="*/ 69 h 353"/>
                <a:gd name="T76" fmla="*/ 271 w 353"/>
                <a:gd name="T77" fmla="*/ 69 h 353"/>
                <a:gd name="T78" fmla="*/ 271 w 353"/>
                <a:gd name="T79" fmla="*/ 2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2" name="Group 351"/>
          <p:cNvGrpSpPr/>
          <p:nvPr/>
        </p:nvGrpSpPr>
        <p:grpSpPr>
          <a:xfrm>
            <a:off x="3183558" y="2168141"/>
            <a:ext cx="567420" cy="562701"/>
            <a:chOff x="7116763" y="2187575"/>
            <a:chExt cx="825500" cy="823913"/>
          </a:xfrm>
          <a:solidFill>
            <a:schemeClr val="accent2"/>
          </a:solidFill>
        </p:grpSpPr>
        <p:sp>
          <p:nvSpPr>
            <p:cNvPr id="193" name="Freeform 48"/>
            <p:cNvSpPr/>
            <p:nvPr/>
          </p:nvSpPr>
          <p:spPr bwMode="auto">
            <a:xfrm>
              <a:off x="7473951" y="2566988"/>
              <a:ext cx="71438" cy="98425"/>
            </a:xfrm>
            <a:custGeom>
              <a:avLst/>
              <a:gdLst>
                <a:gd name="T0" fmla="*/ 0 w 25"/>
                <a:gd name="T1" fmla="*/ 32 h 34"/>
                <a:gd name="T2" fmla="*/ 3 w 25"/>
                <a:gd name="T3" fmla="*/ 34 h 34"/>
                <a:gd name="T4" fmla="*/ 25 w 25"/>
                <a:gd name="T5" fmla="*/ 0 h 34"/>
                <a:gd name="T6" fmla="*/ 13 w 25"/>
                <a:gd name="T7" fmla="*/ 4 h 34"/>
                <a:gd name="T8" fmla="*/ 0 w 2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2"/>
                  </a:moveTo>
                  <a:cubicBezTo>
                    <a:pt x="0" y="34"/>
                    <a:pt x="2" y="34"/>
                    <a:pt x="3" y="34"/>
                  </a:cubicBezTo>
                  <a:cubicBezTo>
                    <a:pt x="9" y="34"/>
                    <a:pt x="18" y="28"/>
                    <a:pt x="25" y="0"/>
                  </a:cubicBezTo>
                  <a:cubicBezTo>
                    <a:pt x="20" y="0"/>
                    <a:pt x="15" y="2"/>
                    <a:pt x="13" y="4"/>
                  </a:cubicBezTo>
                  <a:cubicBezTo>
                    <a:pt x="6" y="11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49"/>
            <p:cNvSpPr>
              <a:spLocks noEditPoints="1"/>
            </p:cNvSpPr>
            <p:nvPr/>
          </p:nvSpPr>
          <p:spPr bwMode="auto">
            <a:xfrm>
              <a:off x="7116763" y="2187575"/>
              <a:ext cx="825500" cy="823913"/>
            </a:xfrm>
            <a:custGeom>
              <a:avLst/>
              <a:gdLst>
                <a:gd name="T0" fmla="*/ 143 w 287"/>
                <a:gd name="T1" fmla="*/ 0 h 286"/>
                <a:gd name="T2" fmla="*/ 0 w 287"/>
                <a:gd name="T3" fmla="*/ 143 h 286"/>
                <a:gd name="T4" fmla="*/ 143 w 287"/>
                <a:gd name="T5" fmla="*/ 286 h 286"/>
                <a:gd name="T6" fmla="*/ 287 w 287"/>
                <a:gd name="T7" fmla="*/ 143 h 286"/>
                <a:gd name="T8" fmla="*/ 143 w 287"/>
                <a:gd name="T9" fmla="*/ 0 h 286"/>
                <a:gd name="T10" fmla="*/ 222 w 287"/>
                <a:gd name="T11" fmla="*/ 171 h 286"/>
                <a:gd name="T12" fmla="*/ 180 w 287"/>
                <a:gd name="T13" fmla="*/ 194 h 286"/>
                <a:gd name="T14" fmla="*/ 154 w 287"/>
                <a:gd name="T15" fmla="*/ 184 h 286"/>
                <a:gd name="T16" fmla="*/ 125 w 287"/>
                <a:gd name="T17" fmla="*/ 194 h 286"/>
                <a:gd name="T18" fmla="*/ 91 w 287"/>
                <a:gd name="T19" fmla="*/ 165 h 286"/>
                <a:gd name="T20" fmla="*/ 110 w 287"/>
                <a:gd name="T21" fmla="*/ 120 h 286"/>
                <a:gd name="T22" fmla="*/ 170 w 287"/>
                <a:gd name="T23" fmla="*/ 103 h 286"/>
                <a:gd name="T24" fmla="*/ 180 w 287"/>
                <a:gd name="T25" fmla="*/ 103 h 286"/>
                <a:gd name="T26" fmla="*/ 187 w 287"/>
                <a:gd name="T27" fmla="*/ 104 h 286"/>
                <a:gd name="T28" fmla="*/ 185 w 287"/>
                <a:gd name="T29" fmla="*/ 110 h 286"/>
                <a:gd name="T30" fmla="*/ 178 w 287"/>
                <a:gd name="T31" fmla="*/ 149 h 286"/>
                <a:gd name="T32" fmla="*/ 177 w 287"/>
                <a:gd name="T33" fmla="*/ 151 h 286"/>
                <a:gd name="T34" fmla="*/ 175 w 287"/>
                <a:gd name="T35" fmla="*/ 162 h 286"/>
                <a:gd name="T36" fmla="*/ 181 w 287"/>
                <a:gd name="T37" fmla="*/ 166 h 286"/>
                <a:gd name="T38" fmla="*/ 196 w 287"/>
                <a:gd name="T39" fmla="*/ 154 h 286"/>
                <a:gd name="T40" fmla="*/ 201 w 287"/>
                <a:gd name="T41" fmla="*/ 131 h 286"/>
                <a:gd name="T42" fmla="*/ 186 w 287"/>
                <a:gd name="T43" fmla="*/ 94 h 286"/>
                <a:gd name="T44" fmla="*/ 146 w 287"/>
                <a:gd name="T45" fmla="*/ 80 h 286"/>
                <a:gd name="T46" fmla="*/ 79 w 287"/>
                <a:gd name="T47" fmla="*/ 161 h 286"/>
                <a:gd name="T48" fmla="*/ 94 w 287"/>
                <a:gd name="T49" fmla="*/ 199 h 286"/>
                <a:gd name="T50" fmla="*/ 135 w 287"/>
                <a:gd name="T51" fmla="*/ 213 h 286"/>
                <a:gd name="T52" fmla="*/ 201 w 287"/>
                <a:gd name="T53" fmla="*/ 193 h 286"/>
                <a:gd name="T54" fmla="*/ 206 w 287"/>
                <a:gd name="T55" fmla="*/ 191 h 286"/>
                <a:gd name="T56" fmla="*/ 208 w 287"/>
                <a:gd name="T57" fmla="*/ 196 h 286"/>
                <a:gd name="T58" fmla="*/ 216 w 287"/>
                <a:gd name="T59" fmla="*/ 212 h 286"/>
                <a:gd name="T60" fmla="*/ 218 w 287"/>
                <a:gd name="T61" fmla="*/ 217 h 286"/>
                <a:gd name="T62" fmla="*/ 214 w 287"/>
                <a:gd name="T63" fmla="*/ 219 h 286"/>
                <a:gd name="T64" fmla="*/ 133 w 287"/>
                <a:gd name="T65" fmla="*/ 240 h 286"/>
                <a:gd name="T66" fmla="*/ 74 w 287"/>
                <a:gd name="T67" fmla="*/ 221 h 286"/>
                <a:gd name="T68" fmla="*/ 46 w 287"/>
                <a:gd name="T69" fmla="*/ 160 h 286"/>
                <a:gd name="T70" fmla="*/ 71 w 287"/>
                <a:gd name="T71" fmla="*/ 88 h 286"/>
                <a:gd name="T72" fmla="*/ 148 w 287"/>
                <a:gd name="T73" fmla="*/ 52 h 286"/>
                <a:gd name="T74" fmla="*/ 204 w 287"/>
                <a:gd name="T75" fmla="*/ 70 h 286"/>
                <a:gd name="T76" fmla="*/ 234 w 287"/>
                <a:gd name="T77" fmla="*/ 129 h 286"/>
                <a:gd name="T78" fmla="*/ 222 w 287"/>
                <a:gd name="T79" fmla="*/ 1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3" y="0"/>
                  </a:cubicBezTo>
                  <a:close/>
                  <a:moveTo>
                    <a:pt x="222" y="171"/>
                  </a:moveTo>
                  <a:cubicBezTo>
                    <a:pt x="212" y="186"/>
                    <a:pt x="198" y="194"/>
                    <a:pt x="180" y="194"/>
                  </a:cubicBezTo>
                  <a:cubicBezTo>
                    <a:pt x="167" y="194"/>
                    <a:pt x="161" y="190"/>
                    <a:pt x="154" y="184"/>
                  </a:cubicBezTo>
                  <a:cubicBezTo>
                    <a:pt x="146" y="190"/>
                    <a:pt x="138" y="194"/>
                    <a:pt x="125" y="194"/>
                  </a:cubicBezTo>
                  <a:cubicBezTo>
                    <a:pt x="105" y="194"/>
                    <a:pt x="91" y="182"/>
                    <a:pt x="91" y="165"/>
                  </a:cubicBezTo>
                  <a:cubicBezTo>
                    <a:pt x="91" y="150"/>
                    <a:pt x="99" y="132"/>
                    <a:pt x="110" y="120"/>
                  </a:cubicBezTo>
                  <a:cubicBezTo>
                    <a:pt x="119" y="110"/>
                    <a:pt x="133" y="103"/>
                    <a:pt x="170" y="103"/>
                  </a:cubicBezTo>
                  <a:cubicBezTo>
                    <a:pt x="173" y="103"/>
                    <a:pt x="177" y="103"/>
                    <a:pt x="180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50"/>
                    <a:pt x="177" y="151"/>
                  </a:cubicBezTo>
                  <a:cubicBezTo>
                    <a:pt x="177" y="154"/>
                    <a:pt x="175" y="159"/>
                    <a:pt x="175" y="162"/>
                  </a:cubicBezTo>
                  <a:cubicBezTo>
                    <a:pt x="175" y="165"/>
                    <a:pt x="177" y="166"/>
                    <a:pt x="181" y="166"/>
                  </a:cubicBezTo>
                  <a:cubicBezTo>
                    <a:pt x="187" y="166"/>
                    <a:pt x="192" y="162"/>
                    <a:pt x="196" y="154"/>
                  </a:cubicBezTo>
                  <a:cubicBezTo>
                    <a:pt x="200" y="146"/>
                    <a:pt x="201" y="136"/>
                    <a:pt x="201" y="131"/>
                  </a:cubicBezTo>
                  <a:cubicBezTo>
                    <a:pt x="201" y="116"/>
                    <a:pt x="196" y="103"/>
                    <a:pt x="186" y="94"/>
                  </a:cubicBezTo>
                  <a:cubicBezTo>
                    <a:pt x="176" y="84"/>
                    <a:pt x="162" y="80"/>
                    <a:pt x="146" y="80"/>
                  </a:cubicBezTo>
                  <a:cubicBezTo>
                    <a:pt x="112" y="80"/>
                    <a:pt x="79" y="107"/>
                    <a:pt x="79" y="161"/>
                  </a:cubicBezTo>
                  <a:cubicBezTo>
                    <a:pt x="79" y="177"/>
                    <a:pt x="84" y="190"/>
                    <a:pt x="94" y="199"/>
                  </a:cubicBezTo>
                  <a:cubicBezTo>
                    <a:pt x="104" y="208"/>
                    <a:pt x="118" y="213"/>
                    <a:pt x="135" y="213"/>
                  </a:cubicBezTo>
                  <a:cubicBezTo>
                    <a:pt x="161" y="213"/>
                    <a:pt x="182" y="203"/>
                    <a:pt x="201" y="193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189" y="233"/>
                    <a:pt x="161" y="240"/>
                    <a:pt x="133" y="240"/>
                  </a:cubicBezTo>
                  <a:cubicBezTo>
                    <a:pt x="111" y="240"/>
                    <a:pt x="90" y="233"/>
                    <a:pt x="74" y="221"/>
                  </a:cubicBezTo>
                  <a:cubicBezTo>
                    <a:pt x="55" y="207"/>
                    <a:pt x="46" y="186"/>
                    <a:pt x="46" y="160"/>
                  </a:cubicBezTo>
                  <a:cubicBezTo>
                    <a:pt x="46" y="134"/>
                    <a:pt x="55" y="108"/>
                    <a:pt x="71" y="88"/>
                  </a:cubicBezTo>
                  <a:cubicBezTo>
                    <a:pt x="84" y="72"/>
                    <a:pt x="108" y="52"/>
                    <a:pt x="148" y="52"/>
                  </a:cubicBezTo>
                  <a:cubicBezTo>
                    <a:pt x="167" y="52"/>
                    <a:pt x="188" y="59"/>
                    <a:pt x="204" y="70"/>
                  </a:cubicBezTo>
                  <a:cubicBezTo>
                    <a:pt x="217" y="80"/>
                    <a:pt x="234" y="98"/>
                    <a:pt x="234" y="129"/>
                  </a:cubicBezTo>
                  <a:cubicBezTo>
                    <a:pt x="234" y="144"/>
                    <a:pt x="229" y="159"/>
                    <a:pt x="222" y="1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95" name="Freeform 50"/>
          <p:cNvSpPr>
            <a:spLocks noEditPoints="1"/>
          </p:cNvSpPr>
          <p:nvPr/>
        </p:nvSpPr>
        <p:spPr bwMode="auto">
          <a:xfrm>
            <a:off x="2359708" y="1776744"/>
            <a:ext cx="573968" cy="568122"/>
          </a:xfrm>
          <a:custGeom>
            <a:avLst/>
            <a:gdLst>
              <a:gd name="T0" fmla="*/ 145 w 290"/>
              <a:gd name="T1" fmla="*/ 0 h 289"/>
              <a:gd name="T2" fmla="*/ 0 w 290"/>
              <a:gd name="T3" fmla="*/ 144 h 289"/>
              <a:gd name="T4" fmla="*/ 145 w 290"/>
              <a:gd name="T5" fmla="*/ 289 h 289"/>
              <a:gd name="T6" fmla="*/ 290 w 290"/>
              <a:gd name="T7" fmla="*/ 144 h 289"/>
              <a:gd name="T8" fmla="*/ 145 w 290"/>
              <a:gd name="T9" fmla="*/ 0 h 289"/>
              <a:gd name="T10" fmla="*/ 173 w 290"/>
              <a:gd name="T11" fmla="*/ 144 h 289"/>
              <a:gd name="T12" fmla="*/ 173 w 290"/>
              <a:gd name="T13" fmla="*/ 236 h 289"/>
              <a:gd name="T14" fmla="*/ 79 w 290"/>
              <a:gd name="T15" fmla="*/ 197 h 289"/>
              <a:gd name="T16" fmla="*/ 79 w 290"/>
              <a:gd name="T17" fmla="*/ 183 h 289"/>
              <a:gd name="T18" fmla="*/ 46 w 290"/>
              <a:gd name="T19" fmla="*/ 183 h 289"/>
              <a:gd name="T20" fmla="*/ 46 w 290"/>
              <a:gd name="T21" fmla="*/ 106 h 289"/>
              <a:gd name="T22" fmla="*/ 79 w 290"/>
              <a:gd name="T23" fmla="*/ 106 h 289"/>
              <a:gd name="T24" fmla="*/ 79 w 290"/>
              <a:gd name="T25" fmla="*/ 91 h 289"/>
              <a:gd name="T26" fmla="*/ 173 w 290"/>
              <a:gd name="T27" fmla="*/ 53 h 289"/>
              <a:gd name="T28" fmla="*/ 173 w 290"/>
              <a:gd name="T29" fmla="*/ 144 h 289"/>
              <a:gd name="T30" fmla="*/ 182 w 290"/>
              <a:gd name="T31" fmla="*/ 196 h 289"/>
              <a:gd name="T32" fmla="*/ 194 w 290"/>
              <a:gd name="T33" fmla="*/ 144 h 289"/>
              <a:gd name="T34" fmla="*/ 182 w 290"/>
              <a:gd name="T35" fmla="*/ 93 h 289"/>
              <a:gd name="T36" fmla="*/ 197 w 290"/>
              <a:gd name="T37" fmla="*/ 84 h 289"/>
              <a:gd name="T38" fmla="*/ 211 w 290"/>
              <a:gd name="T39" fmla="*/ 144 h 289"/>
              <a:gd name="T40" fmla="*/ 197 w 290"/>
              <a:gd name="T41" fmla="*/ 204 h 289"/>
              <a:gd name="T42" fmla="*/ 182 w 290"/>
              <a:gd name="T43" fmla="*/ 196 h 289"/>
              <a:gd name="T44" fmla="*/ 225 w 290"/>
              <a:gd name="T45" fmla="*/ 225 h 289"/>
              <a:gd name="T46" fmla="*/ 210 w 290"/>
              <a:gd name="T47" fmla="*/ 216 h 289"/>
              <a:gd name="T48" fmla="*/ 227 w 290"/>
              <a:gd name="T49" fmla="*/ 144 h 289"/>
              <a:gd name="T50" fmla="*/ 210 w 290"/>
              <a:gd name="T51" fmla="*/ 72 h 289"/>
              <a:gd name="T52" fmla="*/ 225 w 290"/>
              <a:gd name="T53" fmla="*/ 64 h 289"/>
              <a:gd name="T54" fmla="*/ 244 w 290"/>
              <a:gd name="T55" fmla="*/ 144 h 289"/>
              <a:gd name="T56" fmla="*/ 225 w 290"/>
              <a:gd name="T57" fmla="*/ 2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0" h="289">
                <a:moveTo>
                  <a:pt x="145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5" y="0"/>
                </a:cubicBezTo>
                <a:close/>
                <a:moveTo>
                  <a:pt x="173" y="144"/>
                </a:moveTo>
                <a:cubicBezTo>
                  <a:pt x="173" y="236"/>
                  <a:pt x="173" y="236"/>
                  <a:pt x="173" y="23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91"/>
                  <a:pt x="79" y="91"/>
                  <a:pt x="79" y="91"/>
                </a:cubicBezTo>
                <a:cubicBezTo>
                  <a:pt x="173" y="53"/>
                  <a:pt x="173" y="53"/>
                  <a:pt x="173" y="53"/>
                </a:cubicBezTo>
                <a:lnTo>
                  <a:pt x="173" y="144"/>
                </a:lnTo>
                <a:close/>
                <a:moveTo>
                  <a:pt x="182" y="196"/>
                </a:moveTo>
                <a:cubicBezTo>
                  <a:pt x="190" y="182"/>
                  <a:pt x="194" y="163"/>
                  <a:pt x="194" y="144"/>
                </a:cubicBezTo>
                <a:cubicBezTo>
                  <a:pt x="194" y="125"/>
                  <a:pt x="190" y="107"/>
                  <a:pt x="182" y="93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206" y="101"/>
                  <a:pt x="211" y="123"/>
                  <a:pt x="211" y="144"/>
                </a:cubicBezTo>
                <a:cubicBezTo>
                  <a:pt x="211" y="166"/>
                  <a:pt x="206" y="187"/>
                  <a:pt x="197" y="204"/>
                </a:cubicBezTo>
                <a:lnTo>
                  <a:pt x="182" y="196"/>
                </a:lnTo>
                <a:close/>
                <a:moveTo>
                  <a:pt x="225" y="225"/>
                </a:moveTo>
                <a:cubicBezTo>
                  <a:pt x="210" y="216"/>
                  <a:pt x="210" y="216"/>
                  <a:pt x="210" y="216"/>
                </a:cubicBezTo>
                <a:cubicBezTo>
                  <a:pt x="221" y="196"/>
                  <a:pt x="227" y="171"/>
                  <a:pt x="227" y="144"/>
                </a:cubicBezTo>
                <a:cubicBezTo>
                  <a:pt x="227" y="118"/>
                  <a:pt x="221" y="93"/>
                  <a:pt x="210" y="72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37" y="87"/>
                  <a:pt x="244" y="115"/>
                  <a:pt x="244" y="144"/>
                </a:cubicBezTo>
                <a:cubicBezTo>
                  <a:pt x="244" y="174"/>
                  <a:pt x="237" y="202"/>
                  <a:pt x="225" y="2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96" name="Group 355"/>
          <p:cNvGrpSpPr/>
          <p:nvPr/>
        </p:nvGrpSpPr>
        <p:grpSpPr>
          <a:xfrm>
            <a:off x="4115434" y="2943345"/>
            <a:ext cx="698362" cy="691722"/>
            <a:chOff x="8472488" y="3322638"/>
            <a:chExt cx="1016000" cy="1012825"/>
          </a:xfrm>
          <a:solidFill>
            <a:schemeClr val="accent2"/>
          </a:solidFill>
        </p:grpSpPr>
        <p:sp>
          <p:nvSpPr>
            <p:cNvPr id="197" name="Oval 51"/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52"/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avLst/>
              <a:gdLst>
                <a:gd name="T0" fmla="*/ 176 w 353"/>
                <a:gd name="T1" fmla="*/ 0 h 352"/>
                <a:gd name="T2" fmla="*/ 0 w 353"/>
                <a:gd name="T3" fmla="*/ 176 h 352"/>
                <a:gd name="T4" fmla="*/ 176 w 353"/>
                <a:gd name="T5" fmla="*/ 352 h 352"/>
                <a:gd name="T6" fmla="*/ 353 w 353"/>
                <a:gd name="T7" fmla="*/ 176 h 352"/>
                <a:gd name="T8" fmla="*/ 176 w 353"/>
                <a:gd name="T9" fmla="*/ 0 h 352"/>
                <a:gd name="T10" fmla="*/ 287 w 353"/>
                <a:gd name="T11" fmla="*/ 162 h 352"/>
                <a:gd name="T12" fmla="*/ 268 w 353"/>
                <a:gd name="T13" fmla="*/ 183 h 352"/>
                <a:gd name="T14" fmla="*/ 160 w 353"/>
                <a:gd name="T15" fmla="*/ 289 h 352"/>
                <a:gd name="T16" fmla="*/ 63 w 353"/>
                <a:gd name="T17" fmla="*/ 191 h 352"/>
                <a:gd name="T18" fmla="*/ 84 w 353"/>
                <a:gd name="T19" fmla="*/ 202 h 352"/>
                <a:gd name="T20" fmla="*/ 140 w 353"/>
                <a:gd name="T21" fmla="*/ 175 h 352"/>
                <a:gd name="T22" fmla="*/ 139 w 353"/>
                <a:gd name="T23" fmla="*/ 164 h 352"/>
                <a:gd name="T24" fmla="*/ 197 w 353"/>
                <a:gd name="T25" fmla="*/ 97 h 352"/>
                <a:gd name="T26" fmla="*/ 259 w 353"/>
                <a:gd name="T27" fmla="*/ 137 h 352"/>
                <a:gd name="T28" fmla="*/ 287 w 353"/>
                <a:gd name="T29" fmla="*/ 150 h 352"/>
                <a:gd name="T30" fmla="*/ 290 w 353"/>
                <a:gd name="T31" fmla="*/ 156 h 352"/>
                <a:gd name="T32" fmla="*/ 287 w 353"/>
                <a:gd name="T33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99" name="Freeform 53"/>
          <p:cNvSpPr>
            <a:spLocks noEditPoints="1"/>
          </p:cNvSpPr>
          <p:nvPr/>
        </p:nvSpPr>
        <p:spPr bwMode="auto">
          <a:xfrm>
            <a:off x="3527282" y="1464494"/>
            <a:ext cx="692907" cy="688469"/>
          </a:xfrm>
          <a:custGeom>
            <a:avLst/>
            <a:gdLst>
              <a:gd name="T0" fmla="*/ 175 w 350"/>
              <a:gd name="T1" fmla="*/ 0 h 350"/>
              <a:gd name="T2" fmla="*/ 0 w 350"/>
              <a:gd name="T3" fmla="*/ 175 h 350"/>
              <a:gd name="T4" fmla="*/ 175 w 350"/>
              <a:gd name="T5" fmla="*/ 350 h 350"/>
              <a:gd name="T6" fmla="*/ 350 w 350"/>
              <a:gd name="T7" fmla="*/ 175 h 350"/>
              <a:gd name="T8" fmla="*/ 175 w 350"/>
              <a:gd name="T9" fmla="*/ 0 h 350"/>
              <a:gd name="T10" fmla="*/ 277 w 350"/>
              <a:gd name="T11" fmla="*/ 257 h 350"/>
              <a:gd name="T12" fmla="*/ 268 w 350"/>
              <a:gd name="T13" fmla="*/ 261 h 350"/>
              <a:gd name="T14" fmla="*/ 255 w 350"/>
              <a:gd name="T15" fmla="*/ 264 h 350"/>
              <a:gd name="T16" fmla="*/ 248 w 350"/>
              <a:gd name="T17" fmla="*/ 270 h 350"/>
              <a:gd name="T18" fmla="*/ 230 w 350"/>
              <a:gd name="T19" fmla="*/ 270 h 350"/>
              <a:gd name="T20" fmla="*/ 223 w 350"/>
              <a:gd name="T21" fmla="*/ 264 h 350"/>
              <a:gd name="T22" fmla="*/ 223 w 350"/>
              <a:gd name="T23" fmla="*/ 175 h 350"/>
              <a:gd name="T24" fmla="*/ 230 w 350"/>
              <a:gd name="T25" fmla="*/ 169 h 350"/>
              <a:gd name="T26" fmla="*/ 248 w 350"/>
              <a:gd name="T27" fmla="*/ 169 h 350"/>
              <a:gd name="T28" fmla="*/ 255 w 350"/>
              <a:gd name="T29" fmla="*/ 175 h 350"/>
              <a:gd name="T30" fmla="*/ 262 w 350"/>
              <a:gd name="T31" fmla="*/ 176 h 350"/>
              <a:gd name="T32" fmla="*/ 175 w 350"/>
              <a:gd name="T33" fmla="*/ 96 h 350"/>
              <a:gd name="T34" fmla="*/ 88 w 350"/>
              <a:gd name="T35" fmla="*/ 176 h 350"/>
              <a:gd name="T36" fmla="*/ 95 w 350"/>
              <a:gd name="T37" fmla="*/ 175 h 350"/>
              <a:gd name="T38" fmla="*/ 101 w 350"/>
              <a:gd name="T39" fmla="*/ 169 h 350"/>
              <a:gd name="T40" fmla="*/ 120 w 350"/>
              <a:gd name="T41" fmla="*/ 169 h 350"/>
              <a:gd name="T42" fmla="*/ 126 w 350"/>
              <a:gd name="T43" fmla="*/ 175 h 350"/>
              <a:gd name="T44" fmla="*/ 126 w 350"/>
              <a:gd name="T45" fmla="*/ 264 h 350"/>
              <a:gd name="T46" fmla="*/ 120 w 350"/>
              <a:gd name="T47" fmla="*/ 270 h 350"/>
              <a:gd name="T48" fmla="*/ 101 w 350"/>
              <a:gd name="T49" fmla="*/ 270 h 350"/>
              <a:gd name="T50" fmla="*/ 95 w 350"/>
              <a:gd name="T51" fmla="*/ 264 h 350"/>
              <a:gd name="T52" fmla="*/ 52 w 350"/>
              <a:gd name="T53" fmla="*/ 219 h 350"/>
              <a:gd name="T54" fmla="*/ 71 w 350"/>
              <a:gd name="T55" fmla="*/ 183 h 350"/>
              <a:gd name="T56" fmla="*/ 175 w 350"/>
              <a:gd name="T57" fmla="*/ 80 h 350"/>
              <a:gd name="T58" fmla="*/ 279 w 350"/>
              <a:gd name="T59" fmla="*/ 183 h 350"/>
              <a:gd name="T60" fmla="*/ 298 w 350"/>
              <a:gd name="T61" fmla="*/ 219 h 350"/>
              <a:gd name="T62" fmla="*/ 277 w 350"/>
              <a:gd name="T63" fmla="*/ 25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0" h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0" name="Freeform 54"/>
          <p:cNvSpPr>
            <a:spLocks noEditPoints="1"/>
          </p:cNvSpPr>
          <p:nvPr/>
        </p:nvSpPr>
        <p:spPr bwMode="auto">
          <a:xfrm>
            <a:off x="1548952" y="2148627"/>
            <a:ext cx="571784" cy="568122"/>
          </a:xfrm>
          <a:custGeom>
            <a:avLst/>
            <a:gdLst>
              <a:gd name="T0" fmla="*/ 145 w 289"/>
              <a:gd name="T1" fmla="*/ 0 h 289"/>
              <a:gd name="T2" fmla="*/ 0 w 289"/>
              <a:gd name="T3" fmla="*/ 145 h 289"/>
              <a:gd name="T4" fmla="*/ 145 w 289"/>
              <a:gd name="T5" fmla="*/ 289 h 289"/>
              <a:gd name="T6" fmla="*/ 289 w 289"/>
              <a:gd name="T7" fmla="*/ 145 h 289"/>
              <a:gd name="T8" fmla="*/ 145 w 289"/>
              <a:gd name="T9" fmla="*/ 0 h 289"/>
              <a:gd name="T10" fmla="*/ 145 w 289"/>
              <a:gd name="T11" fmla="*/ 227 h 289"/>
              <a:gd name="T12" fmla="*/ 121 w 289"/>
              <a:gd name="T13" fmla="*/ 204 h 289"/>
              <a:gd name="T14" fmla="*/ 145 w 289"/>
              <a:gd name="T15" fmla="*/ 181 h 289"/>
              <a:gd name="T16" fmla="*/ 168 w 289"/>
              <a:gd name="T17" fmla="*/ 204 h 289"/>
              <a:gd name="T18" fmla="*/ 145 w 289"/>
              <a:gd name="T19" fmla="*/ 227 h 289"/>
              <a:gd name="T20" fmla="*/ 206 w 289"/>
              <a:gd name="T21" fmla="*/ 174 h 289"/>
              <a:gd name="T22" fmla="*/ 185 w 289"/>
              <a:gd name="T23" fmla="*/ 174 h 289"/>
              <a:gd name="T24" fmla="*/ 180 w 289"/>
              <a:gd name="T25" fmla="*/ 168 h 289"/>
              <a:gd name="T26" fmla="*/ 113 w 289"/>
              <a:gd name="T27" fmla="*/ 168 h 289"/>
              <a:gd name="T28" fmla="*/ 105 w 289"/>
              <a:gd name="T29" fmla="*/ 176 h 289"/>
              <a:gd name="T30" fmla="*/ 85 w 289"/>
              <a:gd name="T31" fmla="*/ 176 h 289"/>
              <a:gd name="T32" fmla="*/ 85 w 289"/>
              <a:gd name="T33" fmla="*/ 156 h 289"/>
              <a:gd name="T34" fmla="*/ 89 w 289"/>
              <a:gd name="T35" fmla="*/ 151 h 289"/>
              <a:gd name="T36" fmla="*/ 93 w 289"/>
              <a:gd name="T37" fmla="*/ 148 h 289"/>
              <a:gd name="T38" fmla="*/ 198 w 289"/>
              <a:gd name="T39" fmla="*/ 145 h 289"/>
              <a:gd name="T40" fmla="*/ 198 w 289"/>
              <a:gd name="T41" fmla="*/ 146 h 289"/>
              <a:gd name="T42" fmla="*/ 199 w 289"/>
              <a:gd name="T43" fmla="*/ 147 h 289"/>
              <a:gd name="T44" fmla="*/ 200 w 289"/>
              <a:gd name="T45" fmla="*/ 148 h 289"/>
              <a:gd name="T46" fmla="*/ 206 w 289"/>
              <a:gd name="T47" fmla="*/ 154 h 289"/>
              <a:gd name="T48" fmla="*/ 210 w 289"/>
              <a:gd name="T49" fmla="*/ 164 h 289"/>
              <a:gd name="T50" fmla="*/ 206 w 289"/>
              <a:gd name="T51" fmla="*/ 174 h 289"/>
              <a:gd name="T52" fmla="*/ 240 w 289"/>
              <a:gd name="T53" fmla="*/ 138 h 289"/>
              <a:gd name="T54" fmla="*/ 221 w 289"/>
              <a:gd name="T55" fmla="*/ 138 h 289"/>
              <a:gd name="T56" fmla="*/ 214 w 289"/>
              <a:gd name="T57" fmla="*/ 131 h 289"/>
              <a:gd name="T58" fmla="*/ 76 w 289"/>
              <a:gd name="T59" fmla="*/ 132 h 289"/>
              <a:gd name="T60" fmla="*/ 76 w 289"/>
              <a:gd name="T61" fmla="*/ 132 h 289"/>
              <a:gd name="T62" fmla="*/ 67 w 289"/>
              <a:gd name="T63" fmla="*/ 141 h 289"/>
              <a:gd name="T64" fmla="*/ 49 w 289"/>
              <a:gd name="T65" fmla="*/ 141 h 289"/>
              <a:gd name="T66" fmla="*/ 48 w 289"/>
              <a:gd name="T67" fmla="*/ 122 h 289"/>
              <a:gd name="T68" fmla="*/ 57 w 289"/>
              <a:gd name="T69" fmla="*/ 113 h 289"/>
              <a:gd name="T70" fmla="*/ 58 w 289"/>
              <a:gd name="T71" fmla="*/ 112 h 289"/>
              <a:gd name="T72" fmla="*/ 229 w 289"/>
              <a:gd name="T73" fmla="*/ 109 h 289"/>
              <a:gd name="T74" fmla="*/ 231 w 289"/>
              <a:gd name="T75" fmla="*/ 110 h 289"/>
              <a:gd name="T76" fmla="*/ 235 w 289"/>
              <a:gd name="T77" fmla="*/ 114 h 289"/>
              <a:gd name="T78" fmla="*/ 235 w 289"/>
              <a:gd name="T79" fmla="*/ 114 h 289"/>
              <a:gd name="T80" fmla="*/ 240 w 289"/>
              <a:gd name="T81" fmla="*/ 119 h 289"/>
              <a:gd name="T82" fmla="*/ 240 w 289"/>
              <a:gd name="T83" fmla="*/ 13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9" h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01" name="Group 360"/>
          <p:cNvGrpSpPr/>
          <p:nvPr/>
        </p:nvGrpSpPr>
        <p:grpSpPr>
          <a:xfrm>
            <a:off x="3395248" y="2842516"/>
            <a:ext cx="611068" cy="607154"/>
            <a:chOff x="7424738" y="3175000"/>
            <a:chExt cx="889000" cy="889000"/>
          </a:xfrm>
          <a:solidFill>
            <a:srgbClr val="D8D8D8"/>
          </a:solidFill>
        </p:grpSpPr>
        <p:sp>
          <p:nvSpPr>
            <p:cNvPr id="202" name="Rectangle 55"/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7675563" y="3738563"/>
              <a:ext cx="76200" cy="76200"/>
            </a:xfrm>
            <a:custGeom>
              <a:avLst/>
              <a:gdLst>
                <a:gd name="T0" fmla="*/ 0 w 48"/>
                <a:gd name="T1" fmla="*/ 33 h 48"/>
                <a:gd name="T2" fmla="*/ 14 w 48"/>
                <a:gd name="T3" fmla="*/ 48 h 48"/>
                <a:gd name="T4" fmla="*/ 48 w 48"/>
                <a:gd name="T5" fmla="*/ 15 h 48"/>
                <a:gd name="T6" fmla="*/ 34 w 48"/>
                <a:gd name="T7" fmla="*/ 0 h 48"/>
                <a:gd name="T8" fmla="*/ 0 w 48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7675563" y="3425825"/>
              <a:ext cx="76200" cy="77788"/>
            </a:xfrm>
            <a:custGeom>
              <a:avLst/>
              <a:gdLst>
                <a:gd name="T0" fmla="*/ 0 w 48"/>
                <a:gd name="T1" fmla="*/ 14 h 49"/>
                <a:gd name="T2" fmla="*/ 34 w 48"/>
                <a:gd name="T3" fmla="*/ 49 h 49"/>
                <a:gd name="T4" fmla="*/ 48 w 48"/>
                <a:gd name="T5" fmla="*/ 34 h 49"/>
                <a:gd name="T6" fmla="*/ 14 w 48"/>
                <a:gd name="T7" fmla="*/ 0 h 49"/>
                <a:gd name="T8" fmla="*/ 0 w 4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5" name="Rectangle 58"/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7988301" y="3425825"/>
              <a:ext cx="74613" cy="77788"/>
            </a:xfrm>
            <a:custGeom>
              <a:avLst/>
              <a:gdLst>
                <a:gd name="T0" fmla="*/ 47 w 47"/>
                <a:gd name="T1" fmla="*/ 14 h 49"/>
                <a:gd name="T2" fmla="*/ 33 w 47"/>
                <a:gd name="T3" fmla="*/ 0 h 49"/>
                <a:gd name="T4" fmla="*/ 0 w 47"/>
                <a:gd name="T5" fmla="*/ 34 h 49"/>
                <a:gd name="T6" fmla="*/ 15 w 47"/>
                <a:gd name="T7" fmla="*/ 49 h 49"/>
                <a:gd name="T8" fmla="*/ 47 w 47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7988301" y="3738563"/>
              <a:ext cx="74613" cy="76200"/>
            </a:xfrm>
            <a:custGeom>
              <a:avLst/>
              <a:gdLst>
                <a:gd name="T0" fmla="*/ 0 w 47"/>
                <a:gd name="T1" fmla="*/ 15 h 48"/>
                <a:gd name="T2" fmla="*/ 33 w 47"/>
                <a:gd name="T3" fmla="*/ 48 h 48"/>
                <a:gd name="T4" fmla="*/ 47 w 47"/>
                <a:gd name="T5" fmla="*/ 33 h 48"/>
                <a:gd name="T6" fmla="*/ 15 w 47"/>
                <a:gd name="T7" fmla="*/ 0 h 48"/>
                <a:gd name="T8" fmla="*/ 0 w 47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avLst/>
              <a:gdLst>
                <a:gd name="T0" fmla="*/ 155 w 309"/>
                <a:gd name="T1" fmla="*/ 0 h 309"/>
                <a:gd name="T2" fmla="*/ 0 w 309"/>
                <a:gd name="T3" fmla="*/ 155 h 309"/>
                <a:gd name="T4" fmla="*/ 155 w 309"/>
                <a:gd name="T5" fmla="*/ 309 h 309"/>
                <a:gd name="T6" fmla="*/ 309 w 309"/>
                <a:gd name="T7" fmla="*/ 155 h 309"/>
                <a:gd name="T8" fmla="*/ 155 w 309"/>
                <a:gd name="T9" fmla="*/ 0 h 309"/>
                <a:gd name="T10" fmla="*/ 155 w 309"/>
                <a:gd name="T11" fmla="*/ 253 h 309"/>
                <a:gd name="T12" fmla="*/ 56 w 309"/>
                <a:gd name="T13" fmla="*/ 155 h 309"/>
                <a:gd name="T14" fmla="*/ 155 w 309"/>
                <a:gd name="T15" fmla="*/ 57 h 309"/>
                <a:gd name="T16" fmla="*/ 253 w 309"/>
                <a:gd name="T17" fmla="*/ 155 h 309"/>
                <a:gd name="T18" fmla="*/ 155 w 309"/>
                <a:gd name="T1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0" name="Rectangle 63"/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64"/>
            <p:cNvSpPr/>
            <p:nvPr/>
          </p:nvSpPr>
          <p:spPr bwMode="auto">
            <a:xfrm>
              <a:off x="7800976" y="3514725"/>
              <a:ext cx="182563" cy="131763"/>
            </a:xfrm>
            <a:custGeom>
              <a:avLst/>
              <a:gdLst>
                <a:gd name="T0" fmla="*/ 46 w 115"/>
                <a:gd name="T1" fmla="*/ 54 h 83"/>
                <a:gd name="T2" fmla="*/ 15 w 115"/>
                <a:gd name="T3" fmla="*/ 25 h 83"/>
                <a:gd name="T4" fmla="*/ 0 w 115"/>
                <a:gd name="T5" fmla="*/ 40 h 83"/>
                <a:gd name="T6" fmla="*/ 46 w 115"/>
                <a:gd name="T7" fmla="*/ 83 h 83"/>
                <a:gd name="T8" fmla="*/ 115 w 115"/>
                <a:gd name="T9" fmla="*/ 15 h 83"/>
                <a:gd name="T10" fmla="*/ 100 w 115"/>
                <a:gd name="T11" fmla="*/ 0 h 83"/>
                <a:gd name="T12" fmla="*/ 46 w 115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3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2" name="Group 371"/>
          <p:cNvGrpSpPr/>
          <p:nvPr/>
        </p:nvGrpSpPr>
        <p:grpSpPr>
          <a:xfrm>
            <a:off x="3070073" y="3524480"/>
            <a:ext cx="609976" cy="606070"/>
            <a:chOff x="6951663" y="4173538"/>
            <a:chExt cx="887413" cy="887413"/>
          </a:xfrm>
          <a:solidFill>
            <a:srgbClr val="0070C0"/>
          </a:solidFill>
        </p:grpSpPr>
        <p:sp>
          <p:nvSpPr>
            <p:cNvPr id="213" name="Freeform 65"/>
            <p:cNvSpPr/>
            <p:nvPr/>
          </p:nvSpPr>
          <p:spPr bwMode="auto">
            <a:xfrm>
              <a:off x="7597776" y="4640263"/>
              <a:ext cx="77788" cy="114300"/>
            </a:xfrm>
            <a:custGeom>
              <a:avLst/>
              <a:gdLst>
                <a:gd name="T0" fmla="*/ 9 w 27"/>
                <a:gd name="T1" fmla="*/ 0 h 40"/>
                <a:gd name="T2" fmla="*/ 9 w 27"/>
                <a:gd name="T3" fmla="*/ 0 h 40"/>
                <a:gd name="T4" fmla="*/ 0 w 27"/>
                <a:gd name="T5" fmla="*/ 39 h 40"/>
                <a:gd name="T6" fmla="*/ 6 w 27"/>
                <a:gd name="T7" fmla="*/ 40 h 40"/>
                <a:gd name="T8" fmla="*/ 27 w 27"/>
                <a:gd name="T9" fmla="*/ 20 h 40"/>
                <a:gd name="T10" fmla="*/ 9 w 2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4"/>
                    <a:pt x="6" y="27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17" y="40"/>
                    <a:pt x="27" y="31"/>
                    <a:pt x="27" y="20"/>
                  </a:cubicBezTo>
                  <a:cubicBezTo>
                    <a:pt x="27" y="10"/>
                    <a:pt x="1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66"/>
            <p:cNvSpPr>
              <a:spLocks noEditPoints="1"/>
            </p:cNvSpPr>
            <p:nvPr/>
          </p:nvSpPr>
          <p:spPr bwMode="auto">
            <a:xfrm>
              <a:off x="6951663" y="4173538"/>
              <a:ext cx="887413" cy="887413"/>
            </a:xfrm>
            <a:custGeom>
              <a:avLst/>
              <a:gdLst>
                <a:gd name="T0" fmla="*/ 154 w 308"/>
                <a:gd name="T1" fmla="*/ 0 h 308"/>
                <a:gd name="T2" fmla="*/ 0 w 308"/>
                <a:gd name="T3" fmla="*/ 154 h 308"/>
                <a:gd name="T4" fmla="*/ 154 w 308"/>
                <a:gd name="T5" fmla="*/ 308 h 308"/>
                <a:gd name="T6" fmla="*/ 308 w 308"/>
                <a:gd name="T7" fmla="*/ 154 h 308"/>
                <a:gd name="T8" fmla="*/ 154 w 308"/>
                <a:gd name="T9" fmla="*/ 0 h 308"/>
                <a:gd name="T10" fmla="*/ 165 w 308"/>
                <a:gd name="T11" fmla="*/ 62 h 308"/>
                <a:gd name="T12" fmla="*/ 174 w 308"/>
                <a:gd name="T13" fmla="*/ 77 h 308"/>
                <a:gd name="T14" fmla="*/ 174 w 308"/>
                <a:gd name="T15" fmla="*/ 90 h 308"/>
                <a:gd name="T16" fmla="*/ 182 w 308"/>
                <a:gd name="T17" fmla="*/ 107 h 308"/>
                <a:gd name="T18" fmla="*/ 169 w 308"/>
                <a:gd name="T19" fmla="*/ 136 h 308"/>
                <a:gd name="T20" fmla="*/ 164 w 308"/>
                <a:gd name="T21" fmla="*/ 120 h 308"/>
                <a:gd name="T22" fmla="*/ 156 w 308"/>
                <a:gd name="T23" fmla="*/ 91 h 308"/>
                <a:gd name="T24" fmla="*/ 165 w 308"/>
                <a:gd name="T25" fmla="*/ 62 h 308"/>
                <a:gd name="T26" fmla="*/ 117 w 308"/>
                <a:gd name="T27" fmla="*/ 62 h 308"/>
                <a:gd name="T28" fmla="*/ 125 w 308"/>
                <a:gd name="T29" fmla="*/ 77 h 308"/>
                <a:gd name="T30" fmla="*/ 126 w 308"/>
                <a:gd name="T31" fmla="*/ 90 h 308"/>
                <a:gd name="T32" fmla="*/ 134 w 308"/>
                <a:gd name="T33" fmla="*/ 107 h 308"/>
                <a:gd name="T34" fmla="*/ 120 w 308"/>
                <a:gd name="T35" fmla="*/ 136 h 308"/>
                <a:gd name="T36" fmla="*/ 116 w 308"/>
                <a:gd name="T37" fmla="*/ 120 h 308"/>
                <a:gd name="T38" fmla="*/ 108 w 308"/>
                <a:gd name="T39" fmla="*/ 91 h 308"/>
                <a:gd name="T40" fmla="*/ 117 w 308"/>
                <a:gd name="T41" fmla="*/ 62 h 308"/>
                <a:gd name="T42" fmla="*/ 230 w 308"/>
                <a:gd name="T43" fmla="*/ 218 h 308"/>
                <a:gd name="T44" fmla="*/ 215 w 308"/>
                <a:gd name="T45" fmla="*/ 215 h 308"/>
                <a:gd name="T46" fmla="*/ 147 w 308"/>
                <a:gd name="T47" fmla="*/ 247 h 308"/>
                <a:gd name="T48" fmla="*/ 62 w 308"/>
                <a:gd name="T49" fmla="*/ 162 h 308"/>
                <a:gd name="T50" fmla="*/ 63 w 308"/>
                <a:gd name="T51" fmla="*/ 146 h 308"/>
                <a:gd name="T52" fmla="*/ 232 w 308"/>
                <a:gd name="T53" fmla="*/ 146 h 308"/>
                <a:gd name="T54" fmla="*/ 232 w 308"/>
                <a:gd name="T55" fmla="*/ 146 h 308"/>
                <a:gd name="T56" fmla="*/ 266 w 308"/>
                <a:gd name="T57" fmla="*/ 182 h 308"/>
                <a:gd name="T58" fmla="*/ 230 w 308"/>
                <a:gd name="T59" fmla="*/ 21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08">
                  <a:moveTo>
                    <a:pt x="154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lose/>
                  <a:moveTo>
                    <a:pt x="165" y="62"/>
                  </a:moveTo>
                  <a:cubicBezTo>
                    <a:pt x="174" y="56"/>
                    <a:pt x="183" y="71"/>
                    <a:pt x="174" y="77"/>
                  </a:cubicBezTo>
                  <a:cubicBezTo>
                    <a:pt x="169" y="79"/>
                    <a:pt x="172" y="86"/>
                    <a:pt x="174" y="90"/>
                  </a:cubicBezTo>
                  <a:cubicBezTo>
                    <a:pt x="177" y="95"/>
                    <a:pt x="181" y="101"/>
                    <a:pt x="182" y="107"/>
                  </a:cubicBezTo>
                  <a:cubicBezTo>
                    <a:pt x="185" y="119"/>
                    <a:pt x="181" y="132"/>
                    <a:pt x="169" y="136"/>
                  </a:cubicBezTo>
                  <a:cubicBezTo>
                    <a:pt x="158" y="140"/>
                    <a:pt x="153" y="123"/>
                    <a:pt x="164" y="120"/>
                  </a:cubicBezTo>
                  <a:cubicBezTo>
                    <a:pt x="172" y="117"/>
                    <a:pt x="157" y="95"/>
                    <a:pt x="156" y="91"/>
                  </a:cubicBezTo>
                  <a:cubicBezTo>
                    <a:pt x="152" y="80"/>
                    <a:pt x="154" y="68"/>
                    <a:pt x="165" y="62"/>
                  </a:cubicBezTo>
                  <a:close/>
                  <a:moveTo>
                    <a:pt x="117" y="62"/>
                  </a:moveTo>
                  <a:cubicBezTo>
                    <a:pt x="126" y="56"/>
                    <a:pt x="135" y="71"/>
                    <a:pt x="125" y="77"/>
                  </a:cubicBezTo>
                  <a:cubicBezTo>
                    <a:pt x="121" y="79"/>
                    <a:pt x="124" y="86"/>
                    <a:pt x="126" y="90"/>
                  </a:cubicBezTo>
                  <a:cubicBezTo>
                    <a:pt x="129" y="95"/>
                    <a:pt x="133" y="101"/>
                    <a:pt x="134" y="107"/>
                  </a:cubicBezTo>
                  <a:cubicBezTo>
                    <a:pt x="137" y="119"/>
                    <a:pt x="133" y="132"/>
                    <a:pt x="120" y="136"/>
                  </a:cubicBezTo>
                  <a:cubicBezTo>
                    <a:pt x="110" y="140"/>
                    <a:pt x="105" y="123"/>
                    <a:pt x="116" y="120"/>
                  </a:cubicBezTo>
                  <a:cubicBezTo>
                    <a:pt x="124" y="117"/>
                    <a:pt x="109" y="95"/>
                    <a:pt x="108" y="91"/>
                  </a:cubicBezTo>
                  <a:cubicBezTo>
                    <a:pt x="104" y="80"/>
                    <a:pt x="106" y="68"/>
                    <a:pt x="117" y="62"/>
                  </a:cubicBezTo>
                  <a:close/>
                  <a:moveTo>
                    <a:pt x="230" y="218"/>
                  </a:moveTo>
                  <a:cubicBezTo>
                    <a:pt x="225" y="218"/>
                    <a:pt x="219" y="217"/>
                    <a:pt x="215" y="215"/>
                  </a:cubicBezTo>
                  <a:cubicBezTo>
                    <a:pt x="199" y="235"/>
                    <a:pt x="175" y="247"/>
                    <a:pt x="147" y="247"/>
                  </a:cubicBezTo>
                  <a:cubicBezTo>
                    <a:pt x="100" y="247"/>
                    <a:pt x="62" y="209"/>
                    <a:pt x="62" y="162"/>
                  </a:cubicBezTo>
                  <a:cubicBezTo>
                    <a:pt x="62" y="156"/>
                    <a:pt x="62" y="151"/>
                    <a:pt x="6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51" y="147"/>
                    <a:pt x="266" y="162"/>
                    <a:pt x="266" y="182"/>
                  </a:cubicBezTo>
                  <a:cubicBezTo>
                    <a:pt x="266" y="202"/>
                    <a:pt x="250" y="218"/>
                    <a:pt x="2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5" name="Group 374"/>
          <p:cNvGrpSpPr/>
          <p:nvPr/>
        </p:nvGrpSpPr>
        <p:grpSpPr>
          <a:xfrm>
            <a:off x="1594781" y="3507133"/>
            <a:ext cx="615433" cy="609322"/>
            <a:chOff x="4805363" y="4148138"/>
            <a:chExt cx="895350" cy="892175"/>
          </a:xfrm>
          <a:solidFill>
            <a:srgbClr val="0070C0"/>
          </a:solidFill>
        </p:grpSpPr>
        <p:sp>
          <p:nvSpPr>
            <p:cNvPr id="216" name="Freeform 67"/>
            <p:cNvSpPr/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725170"/>
              <a:endParaRPr lang="id-ID" sz="19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7" name="Freeform 68"/>
            <p:cNvSpPr/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725170"/>
              <a:endParaRPr lang="id-ID" sz="19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725170"/>
              <a:endParaRPr lang="id-ID" sz="19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9" name="Freeform 145"/>
          <p:cNvSpPr>
            <a:spLocks noEditPoints="1"/>
          </p:cNvSpPr>
          <p:nvPr/>
        </p:nvSpPr>
        <p:spPr bwMode="auto">
          <a:xfrm>
            <a:off x="1964767" y="3138007"/>
            <a:ext cx="279792" cy="220568"/>
          </a:xfrm>
          <a:custGeom>
            <a:avLst/>
            <a:gdLst>
              <a:gd name="T0" fmla="*/ 141 w 141"/>
              <a:gd name="T1" fmla="*/ 41 h 112"/>
              <a:gd name="T2" fmla="*/ 127 w 141"/>
              <a:gd name="T3" fmla="*/ 26 h 112"/>
              <a:gd name="T4" fmla="*/ 114 w 141"/>
              <a:gd name="T5" fmla="*/ 0 h 112"/>
              <a:gd name="T6" fmla="*/ 28 w 141"/>
              <a:gd name="T7" fmla="*/ 0 h 112"/>
              <a:gd name="T8" fmla="*/ 14 w 141"/>
              <a:gd name="T9" fmla="*/ 26 h 112"/>
              <a:gd name="T10" fmla="*/ 0 w 141"/>
              <a:gd name="T11" fmla="*/ 41 h 112"/>
              <a:gd name="T12" fmla="*/ 0 w 141"/>
              <a:gd name="T13" fmla="*/ 86 h 112"/>
              <a:gd name="T14" fmla="*/ 0 w 141"/>
              <a:gd name="T15" fmla="*/ 90 h 112"/>
              <a:gd name="T16" fmla="*/ 0 w 141"/>
              <a:gd name="T17" fmla="*/ 106 h 112"/>
              <a:gd name="T18" fmla="*/ 7 w 141"/>
              <a:gd name="T19" fmla="*/ 112 h 112"/>
              <a:gd name="T20" fmla="*/ 27 w 141"/>
              <a:gd name="T21" fmla="*/ 112 h 112"/>
              <a:gd name="T22" fmla="*/ 34 w 141"/>
              <a:gd name="T23" fmla="*/ 106 h 112"/>
              <a:gd name="T24" fmla="*/ 34 w 141"/>
              <a:gd name="T25" fmla="*/ 90 h 112"/>
              <a:gd name="T26" fmla="*/ 108 w 141"/>
              <a:gd name="T27" fmla="*/ 90 h 112"/>
              <a:gd name="T28" fmla="*/ 108 w 141"/>
              <a:gd name="T29" fmla="*/ 106 h 112"/>
              <a:gd name="T30" fmla="*/ 114 w 141"/>
              <a:gd name="T31" fmla="*/ 112 h 112"/>
              <a:gd name="T32" fmla="*/ 135 w 141"/>
              <a:gd name="T33" fmla="*/ 112 h 112"/>
              <a:gd name="T34" fmla="*/ 141 w 141"/>
              <a:gd name="T35" fmla="*/ 106 h 112"/>
              <a:gd name="T36" fmla="*/ 141 w 141"/>
              <a:gd name="T37" fmla="*/ 90 h 112"/>
              <a:gd name="T38" fmla="*/ 141 w 141"/>
              <a:gd name="T39" fmla="*/ 41 h 112"/>
              <a:gd name="T40" fmla="*/ 35 w 141"/>
              <a:gd name="T41" fmla="*/ 10 h 112"/>
              <a:gd name="T42" fmla="*/ 106 w 141"/>
              <a:gd name="T43" fmla="*/ 10 h 112"/>
              <a:gd name="T44" fmla="*/ 118 w 141"/>
              <a:gd name="T45" fmla="*/ 32 h 112"/>
              <a:gd name="T46" fmla="*/ 24 w 141"/>
              <a:gd name="T47" fmla="*/ 32 h 112"/>
              <a:gd name="T48" fmla="*/ 35 w 141"/>
              <a:gd name="T49" fmla="*/ 10 h 112"/>
              <a:gd name="T50" fmla="*/ 41 w 141"/>
              <a:gd name="T51" fmla="*/ 79 h 112"/>
              <a:gd name="T52" fmla="*/ 13 w 141"/>
              <a:gd name="T53" fmla="*/ 79 h 112"/>
              <a:gd name="T54" fmla="*/ 13 w 141"/>
              <a:gd name="T55" fmla="*/ 64 h 112"/>
              <a:gd name="T56" fmla="*/ 41 w 141"/>
              <a:gd name="T57" fmla="*/ 64 h 112"/>
              <a:gd name="T58" fmla="*/ 41 w 141"/>
              <a:gd name="T59" fmla="*/ 79 h 112"/>
              <a:gd name="T60" fmla="*/ 129 w 141"/>
              <a:gd name="T61" fmla="*/ 79 h 112"/>
              <a:gd name="T62" fmla="*/ 100 w 141"/>
              <a:gd name="T63" fmla="*/ 79 h 112"/>
              <a:gd name="T64" fmla="*/ 100 w 141"/>
              <a:gd name="T65" fmla="*/ 64 h 112"/>
              <a:gd name="T66" fmla="*/ 129 w 141"/>
              <a:gd name="T67" fmla="*/ 64 h 112"/>
              <a:gd name="T68" fmla="*/ 129 w 141"/>
              <a:gd name="T69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2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20" name="Group 379"/>
          <p:cNvGrpSpPr/>
          <p:nvPr/>
        </p:nvGrpSpPr>
        <p:grpSpPr>
          <a:xfrm>
            <a:off x="3065503" y="3211251"/>
            <a:ext cx="299059" cy="193101"/>
            <a:chOff x="7145338" y="3587750"/>
            <a:chExt cx="566738" cy="368300"/>
          </a:xfrm>
          <a:solidFill>
            <a:srgbClr val="0070C0"/>
          </a:solidFill>
        </p:grpSpPr>
        <p:sp>
          <p:nvSpPr>
            <p:cNvPr id="221" name="Freeform 146"/>
            <p:cNvSpPr/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147"/>
            <p:cNvSpPr/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148"/>
            <p:cNvSpPr/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149"/>
            <p:cNvSpPr/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150"/>
            <p:cNvSpPr/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6" name="Group 385"/>
          <p:cNvGrpSpPr/>
          <p:nvPr/>
        </p:nvGrpSpPr>
        <p:grpSpPr>
          <a:xfrm>
            <a:off x="1970630" y="2741815"/>
            <a:ext cx="341782" cy="233054"/>
            <a:chOff x="5070476" y="2692400"/>
            <a:chExt cx="647700" cy="444500"/>
          </a:xfrm>
          <a:solidFill>
            <a:srgbClr val="0070C0"/>
          </a:solidFill>
        </p:grpSpPr>
        <p:sp>
          <p:nvSpPr>
            <p:cNvPr id="227" name="Freeform 151"/>
            <p:cNvSpPr>
              <a:spLocks noEditPoints="1"/>
            </p:cNvSpPr>
            <p:nvPr/>
          </p:nvSpPr>
          <p:spPr bwMode="auto">
            <a:xfrm>
              <a:off x="5070476" y="3076575"/>
              <a:ext cx="647700" cy="60325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8" name="Freeform 152"/>
            <p:cNvSpPr>
              <a:spLocks noEditPoints="1"/>
            </p:cNvSpPr>
            <p:nvPr/>
          </p:nvSpPr>
          <p:spPr bwMode="auto">
            <a:xfrm>
              <a:off x="5100638" y="2692400"/>
              <a:ext cx="587375" cy="365125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29" name="Freeform 153"/>
          <p:cNvSpPr>
            <a:spLocks noEditPoints="1"/>
          </p:cNvSpPr>
          <p:nvPr/>
        </p:nvSpPr>
        <p:spPr bwMode="auto">
          <a:xfrm>
            <a:off x="2878696" y="3447634"/>
            <a:ext cx="236231" cy="256358"/>
          </a:xfrm>
          <a:custGeom>
            <a:avLst/>
            <a:gdLst>
              <a:gd name="T0" fmla="*/ 147 w 282"/>
              <a:gd name="T1" fmla="*/ 0 h 308"/>
              <a:gd name="T2" fmla="*/ 145 w 282"/>
              <a:gd name="T3" fmla="*/ 2 h 308"/>
              <a:gd name="T4" fmla="*/ 3 w 282"/>
              <a:gd name="T5" fmla="*/ 218 h 308"/>
              <a:gd name="T6" fmla="*/ 0 w 282"/>
              <a:gd name="T7" fmla="*/ 218 h 308"/>
              <a:gd name="T8" fmla="*/ 3 w 282"/>
              <a:gd name="T9" fmla="*/ 220 h 308"/>
              <a:gd name="T10" fmla="*/ 133 w 282"/>
              <a:gd name="T11" fmla="*/ 308 h 308"/>
              <a:gd name="T12" fmla="*/ 135 w 282"/>
              <a:gd name="T13" fmla="*/ 308 h 308"/>
              <a:gd name="T14" fmla="*/ 135 w 282"/>
              <a:gd name="T15" fmla="*/ 308 h 308"/>
              <a:gd name="T16" fmla="*/ 280 w 282"/>
              <a:gd name="T17" fmla="*/ 92 h 308"/>
              <a:gd name="T18" fmla="*/ 282 w 282"/>
              <a:gd name="T19" fmla="*/ 90 h 308"/>
              <a:gd name="T20" fmla="*/ 280 w 282"/>
              <a:gd name="T21" fmla="*/ 90 h 308"/>
              <a:gd name="T22" fmla="*/ 249 w 282"/>
              <a:gd name="T23" fmla="*/ 68 h 308"/>
              <a:gd name="T24" fmla="*/ 263 w 282"/>
              <a:gd name="T25" fmla="*/ 47 h 308"/>
              <a:gd name="T26" fmla="*/ 263 w 282"/>
              <a:gd name="T27" fmla="*/ 45 h 308"/>
              <a:gd name="T28" fmla="*/ 263 w 282"/>
              <a:gd name="T29" fmla="*/ 45 h 308"/>
              <a:gd name="T30" fmla="*/ 197 w 282"/>
              <a:gd name="T31" fmla="*/ 0 h 308"/>
              <a:gd name="T32" fmla="*/ 195 w 282"/>
              <a:gd name="T33" fmla="*/ 0 h 308"/>
              <a:gd name="T34" fmla="*/ 195 w 282"/>
              <a:gd name="T35" fmla="*/ 0 h 308"/>
              <a:gd name="T36" fmla="*/ 180 w 282"/>
              <a:gd name="T37" fmla="*/ 24 h 308"/>
              <a:gd name="T38" fmla="*/ 147 w 282"/>
              <a:gd name="T39" fmla="*/ 2 h 308"/>
              <a:gd name="T40" fmla="*/ 147 w 282"/>
              <a:gd name="T41" fmla="*/ 0 h 308"/>
              <a:gd name="T42" fmla="*/ 171 w 282"/>
              <a:gd name="T43" fmla="*/ 211 h 308"/>
              <a:gd name="T44" fmla="*/ 76 w 282"/>
              <a:gd name="T45" fmla="*/ 147 h 308"/>
              <a:gd name="T46" fmla="*/ 109 w 282"/>
              <a:gd name="T47" fmla="*/ 97 h 308"/>
              <a:gd name="T48" fmla="*/ 206 w 282"/>
              <a:gd name="T49" fmla="*/ 161 h 308"/>
              <a:gd name="T50" fmla="*/ 171 w 282"/>
              <a:gd name="T51" fmla="*/ 211 h 308"/>
              <a:gd name="T52" fmla="*/ 128 w 282"/>
              <a:gd name="T53" fmla="*/ 274 h 308"/>
              <a:gd name="T54" fmla="*/ 34 w 282"/>
              <a:gd name="T55" fmla="*/ 211 h 308"/>
              <a:gd name="T56" fmla="*/ 67 w 282"/>
              <a:gd name="T57" fmla="*/ 161 h 308"/>
              <a:gd name="T58" fmla="*/ 164 w 282"/>
              <a:gd name="T59" fmla="*/ 225 h 308"/>
              <a:gd name="T60" fmla="*/ 128 w 282"/>
              <a:gd name="T61" fmla="*/ 2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08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30" name="Group 389"/>
          <p:cNvGrpSpPr/>
          <p:nvPr/>
        </p:nvGrpSpPr>
        <p:grpSpPr>
          <a:xfrm>
            <a:off x="1225916" y="3467609"/>
            <a:ext cx="247121" cy="248035"/>
            <a:chOff x="3659188" y="4076700"/>
            <a:chExt cx="468313" cy="473075"/>
          </a:xfrm>
          <a:solidFill>
            <a:srgbClr val="0070C0"/>
          </a:solidFill>
        </p:grpSpPr>
        <p:sp>
          <p:nvSpPr>
            <p:cNvPr id="231" name="Freeform 154"/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avLst/>
              <a:gdLst>
                <a:gd name="T0" fmla="*/ 1 w 60"/>
                <a:gd name="T1" fmla="*/ 122 h 126"/>
                <a:gd name="T2" fmla="*/ 30 w 60"/>
                <a:gd name="T3" fmla="*/ 108 h 126"/>
                <a:gd name="T4" fmla="*/ 59 w 60"/>
                <a:gd name="T5" fmla="*/ 122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3 h 126"/>
                <a:gd name="T12" fmla="*/ 30 w 60"/>
                <a:gd name="T13" fmla="*/ 0 h 126"/>
                <a:gd name="T14" fmla="*/ 1 w 60"/>
                <a:gd name="T15" fmla="*/ 13 h 126"/>
                <a:gd name="T16" fmla="*/ 0 w 60"/>
                <a:gd name="T17" fmla="*/ 27 h 126"/>
                <a:gd name="T18" fmla="*/ 0 w 60"/>
                <a:gd name="T19" fmla="*/ 122 h 126"/>
                <a:gd name="T20" fmla="*/ 1 w 60"/>
                <a:gd name="T21" fmla="*/ 122 h 126"/>
                <a:gd name="T22" fmla="*/ 9 w 60"/>
                <a:gd name="T23" fmla="*/ 21 h 126"/>
                <a:gd name="T24" fmla="*/ 30 w 60"/>
                <a:gd name="T25" fmla="*/ 17 h 126"/>
                <a:gd name="T26" fmla="*/ 50 w 60"/>
                <a:gd name="T27" fmla="*/ 21 h 126"/>
                <a:gd name="T28" fmla="*/ 51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2 h 126"/>
                <a:gd name="T36" fmla="*/ 30 w 60"/>
                <a:gd name="T37" fmla="*/ 20 h 126"/>
                <a:gd name="T38" fmla="*/ 15 w 60"/>
                <a:gd name="T39" fmla="*/ 22 h 126"/>
                <a:gd name="T40" fmla="*/ 11 w 60"/>
                <a:gd name="T41" fmla="*/ 24 h 126"/>
                <a:gd name="T42" fmla="*/ 9 w 60"/>
                <a:gd name="T43" fmla="*/ 23 h 126"/>
                <a:gd name="T44" fmla="*/ 9 w 60"/>
                <a:gd name="T45" fmla="*/ 21 h 126"/>
                <a:gd name="T46" fmla="*/ 9 w 60"/>
                <a:gd name="T47" fmla="*/ 38 h 126"/>
                <a:gd name="T48" fmla="*/ 30 w 60"/>
                <a:gd name="T49" fmla="*/ 34 h 126"/>
                <a:gd name="T50" fmla="*/ 50 w 60"/>
                <a:gd name="T51" fmla="*/ 38 h 126"/>
                <a:gd name="T52" fmla="*/ 51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39 h 126"/>
                <a:gd name="T60" fmla="*/ 30 w 60"/>
                <a:gd name="T61" fmla="*/ 37 h 126"/>
                <a:gd name="T62" fmla="*/ 15 w 60"/>
                <a:gd name="T63" fmla="*/ 39 h 126"/>
                <a:gd name="T64" fmla="*/ 11 w 60"/>
                <a:gd name="T65" fmla="*/ 41 h 126"/>
                <a:gd name="T66" fmla="*/ 9 w 60"/>
                <a:gd name="T67" fmla="*/ 40 h 126"/>
                <a:gd name="T68" fmla="*/ 9 w 60"/>
                <a:gd name="T69" fmla="*/ 38 h 126"/>
                <a:gd name="T70" fmla="*/ 9 w 60"/>
                <a:gd name="T71" fmla="*/ 55 h 126"/>
                <a:gd name="T72" fmla="*/ 30 w 60"/>
                <a:gd name="T73" fmla="*/ 51 h 126"/>
                <a:gd name="T74" fmla="*/ 50 w 60"/>
                <a:gd name="T75" fmla="*/ 55 h 126"/>
                <a:gd name="T76" fmla="*/ 51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6 h 126"/>
                <a:gd name="T84" fmla="*/ 30 w 60"/>
                <a:gd name="T85" fmla="*/ 54 h 126"/>
                <a:gd name="T86" fmla="*/ 15 w 60"/>
                <a:gd name="T87" fmla="*/ 56 h 126"/>
                <a:gd name="T88" fmla="*/ 11 w 60"/>
                <a:gd name="T89" fmla="*/ 58 h 126"/>
                <a:gd name="T90" fmla="*/ 9 w 60"/>
                <a:gd name="T91" fmla="*/ 57 h 126"/>
                <a:gd name="T92" fmla="*/ 9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155"/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avLst/>
              <a:gdLst>
                <a:gd name="T0" fmla="*/ 59 w 60"/>
                <a:gd name="T1" fmla="*/ 122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3 h 126"/>
                <a:gd name="T8" fmla="*/ 30 w 60"/>
                <a:gd name="T9" fmla="*/ 0 h 126"/>
                <a:gd name="T10" fmla="*/ 1 w 60"/>
                <a:gd name="T11" fmla="*/ 13 h 126"/>
                <a:gd name="T12" fmla="*/ 0 w 60"/>
                <a:gd name="T13" fmla="*/ 27 h 126"/>
                <a:gd name="T14" fmla="*/ 0 w 60"/>
                <a:gd name="T15" fmla="*/ 122 h 126"/>
                <a:gd name="T16" fmla="*/ 1 w 60"/>
                <a:gd name="T17" fmla="*/ 122 h 126"/>
                <a:gd name="T18" fmla="*/ 30 w 60"/>
                <a:gd name="T19" fmla="*/ 108 h 126"/>
                <a:gd name="T20" fmla="*/ 59 w 60"/>
                <a:gd name="T21" fmla="*/ 122 h 126"/>
                <a:gd name="T22" fmla="*/ 51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6 h 126"/>
                <a:gd name="T30" fmla="*/ 30 w 60"/>
                <a:gd name="T31" fmla="*/ 54 h 126"/>
                <a:gd name="T32" fmla="*/ 15 w 60"/>
                <a:gd name="T33" fmla="*/ 56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1 w 60"/>
                <a:gd name="T45" fmla="*/ 57 h 126"/>
                <a:gd name="T46" fmla="*/ 51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39 h 126"/>
                <a:gd name="T54" fmla="*/ 30 w 60"/>
                <a:gd name="T55" fmla="*/ 37 h 126"/>
                <a:gd name="T56" fmla="*/ 15 w 60"/>
                <a:gd name="T57" fmla="*/ 39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1 w 60"/>
                <a:gd name="T69" fmla="*/ 40 h 126"/>
                <a:gd name="T70" fmla="*/ 51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2 h 126"/>
                <a:gd name="T78" fmla="*/ 30 w 60"/>
                <a:gd name="T79" fmla="*/ 20 h 126"/>
                <a:gd name="T80" fmla="*/ 15 w 60"/>
                <a:gd name="T81" fmla="*/ 22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1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3" name="Group 392"/>
          <p:cNvGrpSpPr/>
          <p:nvPr/>
        </p:nvGrpSpPr>
        <p:grpSpPr>
          <a:xfrm>
            <a:off x="2215241" y="2332306"/>
            <a:ext cx="190157" cy="204755"/>
            <a:chOff x="5534026" y="1911350"/>
            <a:chExt cx="360362" cy="390525"/>
          </a:xfrm>
          <a:solidFill>
            <a:srgbClr val="0070C0"/>
          </a:solidFill>
        </p:grpSpPr>
        <p:sp>
          <p:nvSpPr>
            <p:cNvPr id="234" name="Freeform 156"/>
            <p:cNvSpPr/>
            <p:nvPr/>
          </p:nvSpPr>
          <p:spPr bwMode="auto">
            <a:xfrm>
              <a:off x="5534026" y="1911350"/>
              <a:ext cx="344488" cy="206375"/>
            </a:xfrm>
            <a:custGeom>
              <a:avLst/>
              <a:gdLst>
                <a:gd name="T0" fmla="*/ 26 w 92"/>
                <a:gd name="T1" fmla="*/ 30 h 55"/>
                <a:gd name="T2" fmla="*/ 65 w 92"/>
                <a:gd name="T3" fmla="*/ 25 h 55"/>
                <a:gd name="T4" fmla="*/ 56 w 92"/>
                <a:gd name="T5" fmla="*/ 34 h 55"/>
                <a:gd name="T6" fmla="*/ 59 w 92"/>
                <a:gd name="T7" fmla="*/ 41 h 55"/>
                <a:gd name="T8" fmla="*/ 81 w 92"/>
                <a:gd name="T9" fmla="*/ 41 h 55"/>
                <a:gd name="T10" fmla="*/ 83 w 92"/>
                <a:gd name="T11" fmla="*/ 41 h 55"/>
                <a:gd name="T12" fmla="*/ 85 w 92"/>
                <a:gd name="T13" fmla="*/ 41 h 55"/>
                <a:gd name="T14" fmla="*/ 90 w 92"/>
                <a:gd name="T15" fmla="*/ 41 h 55"/>
                <a:gd name="T16" fmla="*/ 92 w 92"/>
                <a:gd name="T17" fmla="*/ 38 h 55"/>
                <a:gd name="T18" fmla="*/ 92 w 92"/>
                <a:gd name="T19" fmla="*/ 7 h 55"/>
                <a:gd name="T20" fmla="*/ 86 w 92"/>
                <a:gd name="T21" fmla="*/ 5 h 55"/>
                <a:gd name="T22" fmla="*/ 77 w 92"/>
                <a:gd name="T23" fmla="*/ 14 h 55"/>
                <a:gd name="T24" fmla="*/ 14 w 92"/>
                <a:gd name="T25" fmla="*/ 19 h 55"/>
                <a:gd name="T26" fmla="*/ 0 w 92"/>
                <a:gd name="T27" fmla="*/ 55 h 55"/>
                <a:gd name="T28" fmla="*/ 17 w 92"/>
                <a:gd name="T29" fmla="*/ 55 h 55"/>
                <a:gd name="T30" fmla="*/ 26 w 92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5" name="Freeform 157"/>
            <p:cNvSpPr/>
            <p:nvPr/>
          </p:nvSpPr>
          <p:spPr bwMode="auto">
            <a:xfrm>
              <a:off x="5548313" y="2095500"/>
              <a:ext cx="346075" cy="206375"/>
            </a:xfrm>
            <a:custGeom>
              <a:avLst/>
              <a:gdLst>
                <a:gd name="T0" fmla="*/ 75 w 92"/>
                <a:gd name="T1" fmla="*/ 0 h 55"/>
                <a:gd name="T2" fmla="*/ 66 w 92"/>
                <a:gd name="T3" fmla="*/ 25 h 55"/>
                <a:gd name="T4" fmla="*/ 27 w 92"/>
                <a:gd name="T5" fmla="*/ 30 h 55"/>
                <a:gd name="T6" fmla="*/ 36 w 92"/>
                <a:gd name="T7" fmla="*/ 21 h 55"/>
                <a:gd name="T8" fmla="*/ 33 w 92"/>
                <a:gd name="T9" fmla="*/ 14 h 55"/>
                <a:gd name="T10" fmla="*/ 11 w 92"/>
                <a:gd name="T11" fmla="*/ 14 h 55"/>
                <a:gd name="T12" fmla="*/ 8 w 92"/>
                <a:gd name="T13" fmla="*/ 14 h 55"/>
                <a:gd name="T14" fmla="*/ 6 w 92"/>
                <a:gd name="T15" fmla="*/ 14 h 55"/>
                <a:gd name="T16" fmla="*/ 2 w 92"/>
                <a:gd name="T17" fmla="*/ 14 h 55"/>
                <a:gd name="T18" fmla="*/ 0 w 92"/>
                <a:gd name="T19" fmla="*/ 17 h 55"/>
                <a:gd name="T20" fmla="*/ 0 w 92"/>
                <a:gd name="T21" fmla="*/ 48 h 55"/>
                <a:gd name="T22" fmla="*/ 6 w 92"/>
                <a:gd name="T23" fmla="*/ 50 h 55"/>
                <a:gd name="T24" fmla="*/ 15 w 92"/>
                <a:gd name="T25" fmla="*/ 41 h 55"/>
                <a:gd name="T26" fmla="*/ 77 w 92"/>
                <a:gd name="T27" fmla="*/ 36 h 55"/>
                <a:gd name="T28" fmla="*/ 91 w 92"/>
                <a:gd name="T29" fmla="*/ 0 h 55"/>
                <a:gd name="T30" fmla="*/ 75 w 92"/>
                <a:gd name="T3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36" name="Freeform 158"/>
          <p:cNvSpPr>
            <a:spLocks noEditPoints="1"/>
          </p:cNvSpPr>
          <p:nvPr/>
        </p:nvSpPr>
        <p:spPr bwMode="auto">
          <a:xfrm>
            <a:off x="3010214" y="2797581"/>
            <a:ext cx="364401" cy="321281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37" name="Group 396"/>
          <p:cNvGrpSpPr/>
          <p:nvPr/>
        </p:nvGrpSpPr>
        <p:grpSpPr>
          <a:xfrm>
            <a:off x="3692099" y="3563329"/>
            <a:ext cx="255499" cy="223066"/>
            <a:chOff x="8332788" y="4259263"/>
            <a:chExt cx="484188" cy="425449"/>
          </a:xfrm>
          <a:solidFill>
            <a:srgbClr val="0070C0"/>
          </a:solidFill>
        </p:grpSpPr>
        <p:sp>
          <p:nvSpPr>
            <p:cNvPr id="238" name="Freeform 159"/>
            <p:cNvSpPr/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9" name="Freeform 160"/>
            <p:cNvSpPr/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0" name="Freeform 161"/>
            <p:cNvSpPr/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41" name="Freeform 162"/>
          <p:cNvSpPr/>
          <p:nvPr/>
        </p:nvSpPr>
        <p:spPr bwMode="auto">
          <a:xfrm>
            <a:off x="3783410" y="2572851"/>
            <a:ext cx="226180" cy="208914"/>
          </a:xfrm>
          <a:custGeom>
            <a:avLst/>
            <a:gdLst>
              <a:gd name="T0" fmla="*/ 107 w 114"/>
              <a:gd name="T1" fmla="*/ 55 h 106"/>
              <a:gd name="T2" fmla="*/ 59 w 114"/>
              <a:gd name="T3" fmla="*/ 38 h 106"/>
              <a:gd name="T4" fmla="*/ 57 w 114"/>
              <a:gd name="T5" fmla="*/ 43 h 106"/>
              <a:gd name="T6" fmla="*/ 56 w 114"/>
              <a:gd name="T7" fmla="*/ 38 h 106"/>
              <a:gd name="T8" fmla="*/ 6 w 114"/>
              <a:gd name="T9" fmla="*/ 34 h 106"/>
              <a:gd name="T10" fmla="*/ 44 w 114"/>
              <a:gd name="T11" fmla="*/ 106 h 106"/>
              <a:gd name="T12" fmla="*/ 44 w 114"/>
              <a:gd name="T13" fmla="*/ 106 h 106"/>
              <a:gd name="T14" fmla="*/ 44 w 114"/>
              <a:gd name="T15" fmla="*/ 106 h 106"/>
              <a:gd name="T16" fmla="*/ 44 w 114"/>
              <a:gd name="T17" fmla="*/ 106 h 106"/>
              <a:gd name="T18" fmla="*/ 44 w 114"/>
              <a:gd name="T19" fmla="*/ 106 h 106"/>
              <a:gd name="T20" fmla="*/ 107 w 114"/>
              <a:gd name="T21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106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2" name="Freeform 163"/>
          <p:cNvSpPr>
            <a:spLocks noEditPoints="1"/>
          </p:cNvSpPr>
          <p:nvPr/>
        </p:nvSpPr>
        <p:spPr bwMode="auto">
          <a:xfrm>
            <a:off x="1435340" y="4008628"/>
            <a:ext cx="269739" cy="227227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3" name="Freeform 164"/>
          <p:cNvSpPr>
            <a:spLocks noEditPoints="1"/>
          </p:cNvSpPr>
          <p:nvPr/>
        </p:nvSpPr>
        <p:spPr bwMode="auto">
          <a:xfrm>
            <a:off x="2246232" y="3480926"/>
            <a:ext cx="188482" cy="263849"/>
          </a:xfrm>
          <a:custGeom>
            <a:avLst/>
            <a:gdLst>
              <a:gd name="T0" fmla="*/ 47 w 95"/>
              <a:gd name="T1" fmla="*/ 0 h 134"/>
              <a:gd name="T2" fmla="*/ 0 w 95"/>
              <a:gd name="T3" fmla="*/ 47 h 134"/>
              <a:gd name="T4" fmla="*/ 47 w 95"/>
              <a:gd name="T5" fmla="*/ 134 h 134"/>
              <a:gd name="T6" fmla="*/ 95 w 95"/>
              <a:gd name="T7" fmla="*/ 47 h 134"/>
              <a:gd name="T8" fmla="*/ 47 w 95"/>
              <a:gd name="T9" fmla="*/ 0 h 134"/>
              <a:gd name="T10" fmla="*/ 47 w 95"/>
              <a:gd name="T11" fmla="*/ 55 h 134"/>
              <a:gd name="T12" fmla="*/ 32 w 95"/>
              <a:gd name="T13" fmla="*/ 40 h 134"/>
              <a:gd name="T14" fmla="*/ 47 w 95"/>
              <a:gd name="T15" fmla="*/ 25 h 134"/>
              <a:gd name="T16" fmla="*/ 62 w 95"/>
              <a:gd name="T17" fmla="*/ 40 h 134"/>
              <a:gd name="T18" fmla="*/ 47 w 95"/>
              <a:gd name="T19" fmla="*/ 5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3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47" y="134"/>
                  <a:pt x="47" y="134"/>
                </a:cubicBezTo>
                <a:cubicBezTo>
                  <a:pt x="47" y="134"/>
                  <a:pt x="95" y="73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47" y="55"/>
                </a:moveTo>
                <a:cubicBezTo>
                  <a:pt x="39" y="55"/>
                  <a:pt x="32" y="48"/>
                  <a:pt x="32" y="40"/>
                </a:cubicBezTo>
                <a:cubicBezTo>
                  <a:pt x="32" y="32"/>
                  <a:pt x="39" y="25"/>
                  <a:pt x="47" y="25"/>
                </a:cubicBezTo>
                <a:cubicBezTo>
                  <a:pt x="55" y="25"/>
                  <a:pt x="62" y="32"/>
                  <a:pt x="62" y="40"/>
                </a:cubicBezTo>
                <a:cubicBezTo>
                  <a:pt x="62" y="48"/>
                  <a:pt x="55" y="55"/>
                  <a:pt x="47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4" name="Freeform 165"/>
          <p:cNvSpPr>
            <a:spLocks noEditPoints="1"/>
          </p:cNvSpPr>
          <p:nvPr/>
        </p:nvSpPr>
        <p:spPr bwMode="auto">
          <a:xfrm>
            <a:off x="2968329" y="2476300"/>
            <a:ext cx="140734" cy="198926"/>
          </a:xfrm>
          <a:custGeom>
            <a:avLst/>
            <a:gdLst>
              <a:gd name="T0" fmla="*/ 36 w 71"/>
              <a:gd name="T1" fmla="*/ 0 h 101"/>
              <a:gd name="T2" fmla="*/ 0 w 71"/>
              <a:gd name="T3" fmla="*/ 36 h 101"/>
              <a:gd name="T4" fmla="*/ 36 w 71"/>
              <a:gd name="T5" fmla="*/ 101 h 101"/>
              <a:gd name="T6" fmla="*/ 71 w 71"/>
              <a:gd name="T7" fmla="*/ 36 h 101"/>
              <a:gd name="T8" fmla="*/ 36 w 71"/>
              <a:gd name="T9" fmla="*/ 0 h 101"/>
              <a:gd name="T10" fmla="*/ 36 w 71"/>
              <a:gd name="T11" fmla="*/ 41 h 101"/>
              <a:gd name="T12" fmla="*/ 25 w 71"/>
              <a:gd name="T13" fmla="*/ 30 h 101"/>
              <a:gd name="T14" fmla="*/ 36 w 71"/>
              <a:gd name="T15" fmla="*/ 19 h 101"/>
              <a:gd name="T16" fmla="*/ 47 w 71"/>
              <a:gd name="T17" fmla="*/ 30 h 101"/>
              <a:gd name="T18" fmla="*/ 36 w 71"/>
              <a:gd name="T19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45" name="Group 404"/>
          <p:cNvGrpSpPr/>
          <p:nvPr/>
        </p:nvGrpSpPr>
        <p:grpSpPr>
          <a:xfrm>
            <a:off x="2500056" y="1627320"/>
            <a:ext cx="319164" cy="84065"/>
            <a:chOff x="6073776" y="566738"/>
            <a:chExt cx="604838" cy="160337"/>
          </a:xfrm>
          <a:solidFill>
            <a:srgbClr val="66CCFF"/>
          </a:solidFill>
        </p:grpSpPr>
        <p:sp>
          <p:nvSpPr>
            <p:cNvPr id="246" name="Freeform 166"/>
            <p:cNvSpPr/>
            <p:nvPr/>
          </p:nvSpPr>
          <p:spPr bwMode="auto">
            <a:xfrm>
              <a:off x="6073776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167"/>
            <p:cNvSpPr/>
            <p:nvPr/>
          </p:nvSpPr>
          <p:spPr bwMode="auto">
            <a:xfrm>
              <a:off x="6281738" y="566738"/>
              <a:ext cx="195263" cy="160337"/>
            </a:xfrm>
            <a:custGeom>
              <a:avLst/>
              <a:gdLst>
                <a:gd name="T0" fmla="*/ 10 w 52"/>
                <a:gd name="T1" fmla="*/ 43 h 43"/>
                <a:gd name="T2" fmla="*/ 0 w 52"/>
                <a:gd name="T3" fmla="*/ 0 h 43"/>
                <a:gd name="T4" fmla="*/ 5 w 52"/>
                <a:gd name="T5" fmla="*/ 0 h 43"/>
                <a:gd name="T6" fmla="*/ 10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7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0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8 w 52"/>
                <a:gd name="T35" fmla="*/ 21 h 43"/>
                <a:gd name="T36" fmla="*/ 26 w 52"/>
                <a:gd name="T37" fmla="*/ 7 h 43"/>
                <a:gd name="T38" fmla="*/ 25 w 52"/>
                <a:gd name="T39" fmla="*/ 7 h 43"/>
                <a:gd name="T40" fmla="*/ 22 w 52"/>
                <a:gd name="T41" fmla="*/ 21 h 43"/>
                <a:gd name="T42" fmla="*/ 16 w 52"/>
                <a:gd name="T43" fmla="*/ 43 h 43"/>
                <a:gd name="T44" fmla="*/ 10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68"/>
            <p:cNvSpPr/>
            <p:nvPr/>
          </p:nvSpPr>
          <p:spPr bwMode="auto">
            <a:xfrm>
              <a:off x="6483351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9" name="Group 408"/>
          <p:cNvGrpSpPr/>
          <p:nvPr/>
        </p:nvGrpSpPr>
        <p:grpSpPr>
          <a:xfrm>
            <a:off x="1974817" y="4186746"/>
            <a:ext cx="317489" cy="357905"/>
            <a:chOff x="5078413" y="5448300"/>
            <a:chExt cx="601663" cy="682625"/>
          </a:xfrm>
          <a:solidFill>
            <a:schemeClr val="accent2"/>
          </a:solidFill>
        </p:grpSpPr>
        <p:sp>
          <p:nvSpPr>
            <p:cNvPr id="250" name="Freeform 169"/>
            <p:cNvSpPr/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0"/>
            <p:cNvSpPr/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71"/>
            <p:cNvSpPr/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172"/>
            <p:cNvSpPr/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173"/>
            <p:cNvSpPr/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174"/>
            <p:cNvSpPr/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175"/>
            <p:cNvSpPr/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176"/>
            <p:cNvSpPr/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Freeform 177"/>
          <p:cNvSpPr>
            <a:spLocks noEditPoints="1"/>
          </p:cNvSpPr>
          <p:nvPr/>
        </p:nvSpPr>
        <p:spPr bwMode="auto">
          <a:xfrm>
            <a:off x="2071992" y="1957756"/>
            <a:ext cx="216126" cy="279665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59" name="Group 418"/>
          <p:cNvGrpSpPr/>
          <p:nvPr/>
        </p:nvGrpSpPr>
        <p:grpSpPr>
          <a:xfrm>
            <a:off x="3213776" y="1770481"/>
            <a:ext cx="288169" cy="292149"/>
            <a:chOff x="7426326" y="839788"/>
            <a:chExt cx="546100" cy="557212"/>
          </a:xfrm>
          <a:solidFill>
            <a:srgbClr val="0070C0"/>
          </a:solidFill>
        </p:grpSpPr>
        <p:sp>
          <p:nvSpPr>
            <p:cNvPr id="260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62" name="Freeform 180"/>
          <p:cNvSpPr/>
          <p:nvPr/>
        </p:nvSpPr>
        <p:spPr bwMode="auto">
          <a:xfrm>
            <a:off x="3103199" y="4198398"/>
            <a:ext cx="217801" cy="255527"/>
          </a:xfrm>
          <a:custGeom>
            <a:avLst/>
            <a:gdLst>
              <a:gd name="T0" fmla="*/ 71 w 110"/>
              <a:gd name="T1" fmla="*/ 112 h 130"/>
              <a:gd name="T2" fmla="*/ 102 w 110"/>
              <a:gd name="T3" fmla="*/ 55 h 130"/>
              <a:gd name="T4" fmla="*/ 91 w 110"/>
              <a:gd name="T5" fmla="*/ 13 h 130"/>
              <a:gd name="T6" fmla="*/ 80 w 110"/>
              <a:gd name="T7" fmla="*/ 7 h 130"/>
              <a:gd name="T8" fmla="*/ 41 w 110"/>
              <a:gd name="T9" fmla="*/ 22 h 130"/>
              <a:gd name="T10" fmla="*/ 7 w 110"/>
              <a:gd name="T11" fmla="*/ 87 h 130"/>
              <a:gd name="T12" fmla="*/ 17 w 110"/>
              <a:gd name="T13" fmla="*/ 123 h 130"/>
              <a:gd name="T14" fmla="*/ 18 w 110"/>
              <a:gd name="T15" fmla="*/ 123 h 130"/>
              <a:gd name="T16" fmla="*/ 54 w 110"/>
              <a:gd name="T17" fmla="*/ 113 h 130"/>
              <a:gd name="T18" fmla="*/ 78 w 110"/>
              <a:gd name="T19" fmla="*/ 68 h 130"/>
              <a:gd name="T20" fmla="*/ 70 w 110"/>
              <a:gd name="T21" fmla="*/ 42 h 130"/>
              <a:gd name="T22" fmla="*/ 69 w 110"/>
              <a:gd name="T23" fmla="*/ 41 h 130"/>
              <a:gd name="T24" fmla="*/ 44 w 110"/>
              <a:gd name="T25" fmla="*/ 50 h 130"/>
              <a:gd name="T26" fmla="*/ 24 w 110"/>
              <a:gd name="T27" fmla="*/ 87 h 130"/>
              <a:gd name="T28" fmla="*/ 33 w 110"/>
              <a:gd name="T29" fmla="*/ 92 h 130"/>
              <a:gd name="T30" fmla="*/ 53 w 110"/>
              <a:gd name="T31" fmla="*/ 54 h 130"/>
              <a:gd name="T32" fmla="*/ 64 w 110"/>
              <a:gd name="T33" fmla="*/ 50 h 130"/>
              <a:gd name="T34" fmla="*/ 66 w 110"/>
              <a:gd name="T35" fmla="*/ 51 h 130"/>
              <a:gd name="T36" fmla="*/ 69 w 110"/>
              <a:gd name="T37" fmla="*/ 63 h 130"/>
              <a:gd name="T38" fmla="*/ 45 w 110"/>
              <a:gd name="T39" fmla="*/ 107 h 130"/>
              <a:gd name="T40" fmla="*/ 23 w 110"/>
              <a:gd name="T41" fmla="*/ 114 h 130"/>
              <a:gd name="T42" fmla="*/ 14 w 110"/>
              <a:gd name="T43" fmla="*/ 103 h 130"/>
              <a:gd name="T44" fmla="*/ 18 w 110"/>
              <a:gd name="T45" fmla="*/ 87 h 130"/>
              <a:gd name="T46" fmla="*/ 50 w 110"/>
              <a:gd name="T47" fmla="*/ 27 h 130"/>
              <a:gd name="T48" fmla="*/ 75 w 110"/>
              <a:gd name="T49" fmla="*/ 16 h 130"/>
              <a:gd name="T50" fmla="*/ 87 w 110"/>
              <a:gd name="T51" fmla="*/ 22 h 130"/>
              <a:gd name="T52" fmla="*/ 93 w 110"/>
              <a:gd name="T53" fmla="*/ 50 h 130"/>
              <a:gd name="T54" fmla="*/ 62 w 110"/>
              <a:gd name="T55" fmla="*/ 108 h 130"/>
              <a:gd name="T56" fmla="*/ 71 w 110"/>
              <a:gd name="T57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3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63" name="Group 422"/>
          <p:cNvGrpSpPr/>
          <p:nvPr/>
        </p:nvGrpSpPr>
        <p:grpSpPr>
          <a:xfrm>
            <a:off x="1336491" y="2551211"/>
            <a:ext cx="198535" cy="271342"/>
            <a:chOff x="3868738" y="2328863"/>
            <a:chExt cx="376238" cy="517525"/>
          </a:xfrm>
          <a:solidFill>
            <a:srgbClr val="0070C0"/>
          </a:solidFill>
        </p:grpSpPr>
        <p:sp>
          <p:nvSpPr>
            <p:cNvPr id="264" name="Freeform 181"/>
            <p:cNvSpPr/>
            <p:nvPr/>
          </p:nvSpPr>
          <p:spPr bwMode="auto">
            <a:xfrm>
              <a:off x="3868738" y="2328863"/>
              <a:ext cx="180975" cy="517525"/>
            </a:xfrm>
            <a:custGeom>
              <a:avLst/>
              <a:gdLst>
                <a:gd name="T0" fmla="*/ 6 w 48"/>
                <a:gd name="T1" fmla="*/ 16 h 138"/>
                <a:gd name="T2" fmla="*/ 1 w 48"/>
                <a:gd name="T3" fmla="*/ 34 h 138"/>
                <a:gd name="T4" fmla="*/ 4 w 48"/>
                <a:gd name="T5" fmla="*/ 48 h 138"/>
                <a:gd name="T6" fmla="*/ 17 w 48"/>
                <a:gd name="T7" fmla="*/ 63 h 138"/>
                <a:gd name="T8" fmla="*/ 17 w 48"/>
                <a:gd name="T9" fmla="*/ 138 h 138"/>
                <a:gd name="T10" fmla="*/ 30 w 48"/>
                <a:gd name="T11" fmla="*/ 138 h 138"/>
                <a:gd name="T12" fmla="*/ 30 w 48"/>
                <a:gd name="T13" fmla="*/ 63 h 138"/>
                <a:gd name="T14" fmla="*/ 44 w 48"/>
                <a:gd name="T15" fmla="*/ 48 h 138"/>
                <a:gd name="T16" fmla="*/ 47 w 48"/>
                <a:gd name="T17" fmla="*/ 34 h 138"/>
                <a:gd name="T18" fmla="*/ 42 w 48"/>
                <a:gd name="T19" fmla="*/ 16 h 138"/>
                <a:gd name="T20" fmla="*/ 32 w 48"/>
                <a:gd name="T21" fmla="*/ 0 h 138"/>
                <a:gd name="T22" fmla="*/ 35 w 48"/>
                <a:gd name="T23" fmla="*/ 33 h 138"/>
                <a:gd name="T24" fmla="*/ 31 w 48"/>
                <a:gd name="T25" fmla="*/ 33 h 138"/>
                <a:gd name="T26" fmla="*/ 27 w 48"/>
                <a:gd name="T27" fmla="*/ 0 h 138"/>
                <a:gd name="T28" fmla="*/ 24 w 48"/>
                <a:gd name="T29" fmla="*/ 0 h 138"/>
                <a:gd name="T30" fmla="*/ 20 w 48"/>
                <a:gd name="T31" fmla="*/ 0 h 138"/>
                <a:gd name="T32" fmla="*/ 17 w 48"/>
                <a:gd name="T33" fmla="*/ 33 h 138"/>
                <a:gd name="T34" fmla="*/ 13 w 48"/>
                <a:gd name="T35" fmla="*/ 33 h 138"/>
                <a:gd name="T36" fmla="*/ 16 w 48"/>
                <a:gd name="T37" fmla="*/ 0 h 138"/>
                <a:gd name="T38" fmla="*/ 6 w 48"/>
                <a:gd name="T3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82"/>
            <p:cNvSpPr/>
            <p:nvPr/>
          </p:nvSpPr>
          <p:spPr bwMode="auto">
            <a:xfrm>
              <a:off x="4127501" y="2328863"/>
              <a:ext cx="117475" cy="517525"/>
            </a:xfrm>
            <a:custGeom>
              <a:avLst/>
              <a:gdLst>
                <a:gd name="T0" fmla="*/ 0 w 31"/>
                <a:gd name="T1" fmla="*/ 39 h 138"/>
                <a:gd name="T2" fmla="*/ 18 w 31"/>
                <a:gd name="T3" fmla="*/ 77 h 138"/>
                <a:gd name="T4" fmla="*/ 18 w 31"/>
                <a:gd name="T5" fmla="*/ 138 h 138"/>
                <a:gd name="T6" fmla="*/ 31 w 31"/>
                <a:gd name="T7" fmla="*/ 138 h 138"/>
                <a:gd name="T8" fmla="*/ 31 w 31"/>
                <a:gd name="T9" fmla="*/ 0 h 138"/>
                <a:gd name="T10" fmla="*/ 18 w 31"/>
                <a:gd name="T11" fmla="*/ 0 h 138"/>
                <a:gd name="T12" fmla="*/ 0 w 31"/>
                <a:gd name="T13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8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425"/>
          <p:cNvGrpSpPr/>
          <p:nvPr/>
        </p:nvGrpSpPr>
        <p:grpSpPr>
          <a:xfrm>
            <a:off x="2960790" y="2074284"/>
            <a:ext cx="257174" cy="248035"/>
            <a:chOff x="6946901" y="1419225"/>
            <a:chExt cx="487363" cy="473075"/>
          </a:xfrm>
          <a:solidFill>
            <a:srgbClr val="0070C0"/>
          </a:solidFill>
        </p:grpSpPr>
        <p:sp>
          <p:nvSpPr>
            <p:cNvPr id="267" name="Freeform 183"/>
            <p:cNvSpPr/>
            <p:nvPr/>
          </p:nvSpPr>
          <p:spPr bwMode="auto">
            <a:xfrm>
              <a:off x="6946901" y="1419225"/>
              <a:ext cx="487363" cy="300037"/>
            </a:xfrm>
            <a:custGeom>
              <a:avLst/>
              <a:gdLst>
                <a:gd name="T0" fmla="*/ 130 w 130"/>
                <a:gd name="T1" fmla="*/ 66 h 80"/>
                <a:gd name="T2" fmla="*/ 116 w 130"/>
                <a:gd name="T3" fmla="*/ 52 h 80"/>
                <a:gd name="T4" fmla="*/ 118 w 130"/>
                <a:gd name="T5" fmla="*/ 40 h 80"/>
                <a:gd name="T6" fmla="*/ 78 w 130"/>
                <a:gd name="T7" fmla="*/ 0 h 80"/>
                <a:gd name="T8" fmla="*/ 38 w 130"/>
                <a:gd name="T9" fmla="*/ 39 h 80"/>
                <a:gd name="T10" fmla="*/ 23 w 130"/>
                <a:gd name="T11" fmla="*/ 34 h 80"/>
                <a:gd name="T12" fmla="*/ 0 w 130"/>
                <a:gd name="T13" fmla="*/ 57 h 80"/>
                <a:gd name="T14" fmla="*/ 23 w 130"/>
                <a:gd name="T15" fmla="*/ 80 h 80"/>
                <a:gd name="T16" fmla="*/ 76 w 130"/>
                <a:gd name="T17" fmla="*/ 80 h 80"/>
                <a:gd name="T18" fmla="*/ 78 w 130"/>
                <a:gd name="T19" fmla="*/ 80 h 80"/>
                <a:gd name="T20" fmla="*/ 116 w 130"/>
                <a:gd name="T21" fmla="*/ 80 h 80"/>
                <a:gd name="T22" fmla="*/ 130 w 130"/>
                <a:gd name="T2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68" name="Rectangle 184"/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69" name="Rectangle 185"/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0" name="Rectangle 186"/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1" name="Rectangle 187"/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72" name="Freeform 188"/>
          <p:cNvSpPr/>
          <p:nvPr/>
        </p:nvSpPr>
        <p:spPr bwMode="auto">
          <a:xfrm>
            <a:off x="3818594" y="2234090"/>
            <a:ext cx="204399" cy="167299"/>
          </a:xfrm>
          <a:custGeom>
            <a:avLst/>
            <a:gdLst>
              <a:gd name="T0" fmla="*/ 202 w 244"/>
              <a:gd name="T1" fmla="*/ 0 h 201"/>
              <a:gd name="T2" fmla="*/ 88 w 244"/>
              <a:gd name="T3" fmla="*/ 113 h 201"/>
              <a:gd name="T4" fmla="*/ 45 w 244"/>
              <a:gd name="T5" fmla="*/ 71 h 201"/>
              <a:gd name="T6" fmla="*/ 0 w 244"/>
              <a:gd name="T7" fmla="*/ 116 h 201"/>
              <a:gd name="T8" fmla="*/ 43 w 244"/>
              <a:gd name="T9" fmla="*/ 158 h 201"/>
              <a:gd name="T10" fmla="*/ 88 w 244"/>
              <a:gd name="T11" fmla="*/ 201 h 201"/>
              <a:gd name="T12" fmla="*/ 133 w 244"/>
              <a:gd name="T13" fmla="*/ 158 h 201"/>
              <a:gd name="T14" fmla="*/ 244 w 244"/>
              <a:gd name="T15" fmla="*/ 45 h 201"/>
              <a:gd name="T16" fmla="*/ 202 w 2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01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73" name="Group 432"/>
          <p:cNvGrpSpPr/>
          <p:nvPr/>
        </p:nvGrpSpPr>
        <p:grpSpPr>
          <a:xfrm>
            <a:off x="3945925" y="3356910"/>
            <a:ext cx="182619" cy="214742"/>
            <a:chOff x="8813801" y="3865563"/>
            <a:chExt cx="346075" cy="409574"/>
          </a:xfrm>
          <a:solidFill>
            <a:srgbClr val="0070C0"/>
          </a:solidFill>
        </p:grpSpPr>
        <p:sp>
          <p:nvSpPr>
            <p:cNvPr id="274" name="Freeform 189"/>
            <p:cNvSpPr/>
            <p:nvPr/>
          </p:nvSpPr>
          <p:spPr bwMode="auto">
            <a:xfrm>
              <a:off x="8813801" y="3940175"/>
              <a:ext cx="346075" cy="334962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3 w 92"/>
                <a:gd name="T5" fmla="*/ 0 h 89"/>
                <a:gd name="T6" fmla="*/ 57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8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5" name="Freeform 190"/>
            <p:cNvSpPr/>
            <p:nvPr/>
          </p:nvSpPr>
          <p:spPr bwMode="auto">
            <a:xfrm>
              <a:off x="8904288" y="3865563"/>
              <a:ext cx="160338" cy="120650"/>
            </a:xfrm>
            <a:custGeom>
              <a:avLst/>
              <a:gdLst>
                <a:gd name="T0" fmla="*/ 33 w 101"/>
                <a:gd name="T1" fmla="*/ 66 h 76"/>
                <a:gd name="T2" fmla="*/ 40 w 101"/>
                <a:gd name="T3" fmla="*/ 76 h 76"/>
                <a:gd name="T4" fmla="*/ 52 w 101"/>
                <a:gd name="T5" fmla="*/ 76 h 76"/>
                <a:gd name="T6" fmla="*/ 61 w 101"/>
                <a:gd name="T7" fmla="*/ 76 h 76"/>
                <a:gd name="T8" fmla="*/ 71 w 101"/>
                <a:gd name="T9" fmla="*/ 66 h 76"/>
                <a:gd name="T10" fmla="*/ 85 w 101"/>
                <a:gd name="T11" fmla="*/ 45 h 76"/>
                <a:gd name="T12" fmla="*/ 101 w 101"/>
                <a:gd name="T13" fmla="*/ 21 h 76"/>
                <a:gd name="T14" fmla="*/ 85 w 101"/>
                <a:gd name="T15" fmla="*/ 0 h 76"/>
                <a:gd name="T16" fmla="*/ 52 w 101"/>
                <a:gd name="T17" fmla="*/ 0 h 76"/>
                <a:gd name="T18" fmla="*/ 16 w 101"/>
                <a:gd name="T19" fmla="*/ 0 h 76"/>
                <a:gd name="T20" fmla="*/ 0 w 101"/>
                <a:gd name="T21" fmla="*/ 21 h 76"/>
                <a:gd name="T22" fmla="*/ 19 w 101"/>
                <a:gd name="T23" fmla="*/ 45 h 76"/>
                <a:gd name="T24" fmla="*/ 33 w 101"/>
                <a:gd name="T2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6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76" name="Group 435"/>
          <p:cNvGrpSpPr/>
          <p:nvPr/>
        </p:nvGrpSpPr>
        <p:grpSpPr>
          <a:xfrm>
            <a:off x="1416073" y="2186649"/>
            <a:ext cx="156649" cy="258023"/>
            <a:chOff x="4019551" y="1633538"/>
            <a:chExt cx="296862" cy="492124"/>
          </a:xfrm>
          <a:solidFill>
            <a:srgbClr val="0070C0"/>
          </a:solidFill>
        </p:grpSpPr>
        <p:sp>
          <p:nvSpPr>
            <p:cNvPr id="277" name="Freeform 191"/>
            <p:cNvSpPr/>
            <p:nvPr/>
          </p:nvSpPr>
          <p:spPr bwMode="auto">
            <a:xfrm>
              <a:off x="4019551" y="1708150"/>
              <a:ext cx="255588" cy="417512"/>
            </a:xfrm>
            <a:custGeom>
              <a:avLst/>
              <a:gdLst>
                <a:gd name="T0" fmla="*/ 2 w 161"/>
                <a:gd name="T1" fmla="*/ 263 h 263"/>
                <a:gd name="T2" fmla="*/ 45 w 161"/>
                <a:gd name="T3" fmla="*/ 235 h 263"/>
                <a:gd name="T4" fmla="*/ 132 w 161"/>
                <a:gd name="T5" fmla="*/ 71 h 263"/>
                <a:gd name="T6" fmla="*/ 161 w 161"/>
                <a:gd name="T7" fmla="*/ 19 h 263"/>
                <a:gd name="T8" fmla="*/ 151 w 161"/>
                <a:gd name="T9" fmla="*/ 14 h 263"/>
                <a:gd name="T10" fmla="*/ 144 w 161"/>
                <a:gd name="T11" fmla="*/ 12 h 263"/>
                <a:gd name="T12" fmla="*/ 135 w 161"/>
                <a:gd name="T13" fmla="*/ 7 h 263"/>
                <a:gd name="T14" fmla="*/ 116 w 161"/>
                <a:gd name="T15" fmla="*/ 0 h 263"/>
                <a:gd name="T16" fmla="*/ 106 w 161"/>
                <a:gd name="T17" fmla="*/ 17 h 263"/>
                <a:gd name="T18" fmla="*/ 102 w 161"/>
                <a:gd name="T19" fmla="*/ 26 h 263"/>
                <a:gd name="T20" fmla="*/ 97 w 161"/>
                <a:gd name="T21" fmla="*/ 36 h 263"/>
                <a:gd name="T22" fmla="*/ 64 w 161"/>
                <a:gd name="T23" fmla="*/ 95 h 263"/>
                <a:gd name="T24" fmla="*/ 0 w 161"/>
                <a:gd name="T25" fmla="*/ 216 h 263"/>
                <a:gd name="T26" fmla="*/ 2 w 161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3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8" name="Freeform 192"/>
            <p:cNvSpPr/>
            <p:nvPr/>
          </p:nvSpPr>
          <p:spPr bwMode="auto">
            <a:xfrm>
              <a:off x="4214813" y="1633538"/>
              <a:ext cx="101600" cy="8255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3 w 64"/>
                <a:gd name="T5" fmla="*/ 47 h 52"/>
                <a:gd name="T6" fmla="*/ 42 w 64"/>
                <a:gd name="T7" fmla="*/ 52 h 52"/>
                <a:gd name="T8" fmla="*/ 45 w 64"/>
                <a:gd name="T9" fmla="*/ 52 h 52"/>
                <a:gd name="T10" fmla="*/ 47 w 64"/>
                <a:gd name="T11" fmla="*/ 50 h 52"/>
                <a:gd name="T12" fmla="*/ 52 w 64"/>
                <a:gd name="T13" fmla="*/ 40 h 52"/>
                <a:gd name="T14" fmla="*/ 64 w 64"/>
                <a:gd name="T15" fmla="*/ 19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79" name="Freeform 193"/>
          <p:cNvSpPr>
            <a:spLocks noEditPoints="1"/>
          </p:cNvSpPr>
          <p:nvPr/>
        </p:nvSpPr>
        <p:spPr bwMode="auto">
          <a:xfrm>
            <a:off x="3596602" y="3979496"/>
            <a:ext cx="220315" cy="216408"/>
          </a:xfrm>
          <a:custGeom>
            <a:avLst/>
            <a:gdLst>
              <a:gd name="T0" fmla="*/ 75 w 111"/>
              <a:gd name="T1" fmla="*/ 0 h 110"/>
              <a:gd name="T2" fmla="*/ 80 w 111"/>
              <a:gd name="T3" fmla="*/ 0 h 110"/>
              <a:gd name="T4" fmla="*/ 97 w 111"/>
              <a:gd name="T5" fmla="*/ 43 h 110"/>
              <a:gd name="T6" fmla="*/ 66 w 111"/>
              <a:gd name="T7" fmla="*/ 49 h 110"/>
              <a:gd name="T8" fmla="*/ 59 w 111"/>
              <a:gd name="T9" fmla="*/ 55 h 110"/>
              <a:gd name="T10" fmla="*/ 39 w 111"/>
              <a:gd name="T11" fmla="*/ 75 h 110"/>
              <a:gd name="T12" fmla="*/ 48 w 111"/>
              <a:gd name="T13" fmla="*/ 85 h 110"/>
              <a:gd name="T14" fmla="*/ 44 w 111"/>
              <a:gd name="T15" fmla="*/ 91 h 110"/>
              <a:gd name="T16" fmla="*/ 39 w 111"/>
              <a:gd name="T17" fmla="*/ 94 h 110"/>
              <a:gd name="T18" fmla="*/ 29 w 111"/>
              <a:gd name="T19" fmla="*/ 85 h 110"/>
              <a:gd name="T20" fmla="*/ 23 w 111"/>
              <a:gd name="T21" fmla="*/ 90 h 110"/>
              <a:gd name="T22" fmla="*/ 32 w 111"/>
              <a:gd name="T23" fmla="*/ 101 h 110"/>
              <a:gd name="T24" fmla="*/ 29 w 111"/>
              <a:gd name="T25" fmla="*/ 106 h 110"/>
              <a:gd name="T26" fmla="*/ 23 w 111"/>
              <a:gd name="T27" fmla="*/ 110 h 110"/>
              <a:gd name="T28" fmla="*/ 15 w 111"/>
              <a:gd name="T29" fmla="*/ 103 h 110"/>
              <a:gd name="T30" fmla="*/ 13 w 111"/>
              <a:gd name="T31" fmla="*/ 101 h 110"/>
              <a:gd name="T32" fmla="*/ 9 w 111"/>
              <a:gd name="T33" fmla="*/ 103 h 110"/>
              <a:gd name="T34" fmla="*/ 0 w 111"/>
              <a:gd name="T35" fmla="*/ 97 h 110"/>
              <a:gd name="T36" fmla="*/ 0 w 111"/>
              <a:gd name="T37" fmla="*/ 95 h 110"/>
              <a:gd name="T38" fmla="*/ 8 w 111"/>
              <a:gd name="T39" fmla="*/ 85 h 110"/>
              <a:gd name="T40" fmla="*/ 55 w 111"/>
              <a:gd name="T41" fmla="*/ 38 h 110"/>
              <a:gd name="T42" fmla="*/ 52 w 111"/>
              <a:gd name="T43" fmla="*/ 28 h 110"/>
              <a:gd name="T44" fmla="*/ 75 w 111"/>
              <a:gd name="T45" fmla="*/ 0 h 110"/>
              <a:gd name="T46" fmla="*/ 67 w 111"/>
              <a:gd name="T47" fmla="*/ 26 h 110"/>
              <a:gd name="T48" fmla="*/ 88 w 111"/>
              <a:gd name="T49" fmla="*/ 31 h 110"/>
              <a:gd name="T50" fmla="*/ 76 w 111"/>
              <a:gd name="T51" fmla="*/ 15 h 110"/>
              <a:gd name="T52" fmla="*/ 67 w 111"/>
              <a:gd name="T53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0" name="Freeform 194"/>
          <p:cNvSpPr>
            <a:spLocks noEditPoints="1"/>
          </p:cNvSpPr>
          <p:nvPr/>
        </p:nvSpPr>
        <p:spPr bwMode="auto">
          <a:xfrm>
            <a:off x="1100260" y="2874157"/>
            <a:ext cx="252147" cy="198926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81" name="Group 440"/>
          <p:cNvGrpSpPr/>
          <p:nvPr/>
        </p:nvGrpSpPr>
        <p:grpSpPr>
          <a:xfrm>
            <a:off x="1802252" y="1790457"/>
            <a:ext cx="253823" cy="253861"/>
            <a:chOff x="4751388" y="877888"/>
            <a:chExt cx="481013" cy="484187"/>
          </a:xfrm>
          <a:solidFill>
            <a:srgbClr val="0070C0"/>
          </a:solidFill>
        </p:grpSpPr>
        <p:sp>
          <p:nvSpPr>
            <p:cNvPr id="282" name="Oval 195"/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3" name="Rectangle 196"/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4" name="Rectangle 197"/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5" name="Rectangle 198"/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6" name="Rectangle 199"/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7" name="Freeform 200"/>
            <p:cNvSpPr/>
            <p:nvPr/>
          </p:nvSpPr>
          <p:spPr bwMode="auto">
            <a:xfrm>
              <a:off x="5108576" y="935038"/>
              <a:ext cx="68263" cy="71437"/>
            </a:xfrm>
            <a:custGeom>
              <a:avLst/>
              <a:gdLst>
                <a:gd name="T0" fmla="*/ 43 w 43"/>
                <a:gd name="T1" fmla="*/ 18 h 45"/>
                <a:gd name="T2" fmla="*/ 19 w 43"/>
                <a:gd name="T3" fmla="*/ 45 h 45"/>
                <a:gd name="T4" fmla="*/ 0 w 43"/>
                <a:gd name="T5" fmla="*/ 26 h 45"/>
                <a:gd name="T6" fmla="*/ 26 w 43"/>
                <a:gd name="T7" fmla="*/ 0 h 45"/>
                <a:gd name="T8" fmla="*/ 43 w 43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8" name="Freeform 201"/>
            <p:cNvSpPr/>
            <p:nvPr/>
          </p:nvSpPr>
          <p:spPr bwMode="auto">
            <a:xfrm>
              <a:off x="5108576" y="1235075"/>
              <a:ext cx="68263" cy="71437"/>
            </a:xfrm>
            <a:custGeom>
              <a:avLst/>
              <a:gdLst>
                <a:gd name="T0" fmla="*/ 19 w 43"/>
                <a:gd name="T1" fmla="*/ 0 h 45"/>
                <a:gd name="T2" fmla="*/ 43 w 43"/>
                <a:gd name="T3" fmla="*/ 26 h 45"/>
                <a:gd name="T4" fmla="*/ 26 w 43"/>
                <a:gd name="T5" fmla="*/ 45 h 45"/>
                <a:gd name="T6" fmla="*/ 0 w 43"/>
                <a:gd name="T7" fmla="*/ 19 h 45"/>
                <a:gd name="T8" fmla="*/ 19 w 4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9" name="Freeform 202"/>
            <p:cNvSpPr/>
            <p:nvPr/>
          </p:nvSpPr>
          <p:spPr bwMode="auto">
            <a:xfrm>
              <a:off x="4808538" y="1235075"/>
              <a:ext cx="66675" cy="71437"/>
            </a:xfrm>
            <a:custGeom>
              <a:avLst/>
              <a:gdLst>
                <a:gd name="T0" fmla="*/ 26 w 42"/>
                <a:gd name="T1" fmla="*/ 0 h 45"/>
                <a:gd name="T2" fmla="*/ 42 w 42"/>
                <a:gd name="T3" fmla="*/ 19 h 45"/>
                <a:gd name="T4" fmla="*/ 19 w 42"/>
                <a:gd name="T5" fmla="*/ 45 h 45"/>
                <a:gd name="T6" fmla="*/ 0 w 42"/>
                <a:gd name="T7" fmla="*/ 26 h 45"/>
                <a:gd name="T8" fmla="*/ 26 w 4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0" name="Freeform 203"/>
            <p:cNvSpPr/>
            <p:nvPr/>
          </p:nvSpPr>
          <p:spPr bwMode="auto">
            <a:xfrm>
              <a:off x="4808538" y="935038"/>
              <a:ext cx="66675" cy="71437"/>
            </a:xfrm>
            <a:custGeom>
              <a:avLst/>
              <a:gdLst>
                <a:gd name="T0" fmla="*/ 42 w 42"/>
                <a:gd name="T1" fmla="*/ 26 h 45"/>
                <a:gd name="T2" fmla="*/ 26 w 42"/>
                <a:gd name="T3" fmla="*/ 45 h 45"/>
                <a:gd name="T4" fmla="*/ 0 w 42"/>
                <a:gd name="T5" fmla="*/ 18 h 45"/>
                <a:gd name="T6" fmla="*/ 19 w 42"/>
                <a:gd name="T7" fmla="*/ 0 h 45"/>
                <a:gd name="T8" fmla="*/ 42 w 4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1" name="Freeform 204"/>
            <p:cNvSpPr/>
            <p:nvPr/>
          </p:nvSpPr>
          <p:spPr bwMode="auto">
            <a:xfrm>
              <a:off x="5045076" y="889000"/>
              <a:ext cx="60325" cy="68262"/>
            </a:xfrm>
            <a:custGeom>
              <a:avLst/>
              <a:gdLst>
                <a:gd name="T0" fmla="*/ 38 w 38"/>
                <a:gd name="T1" fmla="*/ 10 h 43"/>
                <a:gd name="T2" fmla="*/ 24 w 38"/>
                <a:gd name="T3" fmla="*/ 43 h 43"/>
                <a:gd name="T4" fmla="*/ 0 w 38"/>
                <a:gd name="T5" fmla="*/ 33 h 43"/>
                <a:gd name="T6" fmla="*/ 12 w 38"/>
                <a:gd name="T7" fmla="*/ 0 h 43"/>
                <a:gd name="T8" fmla="*/ 38 w 38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2" name="Freeform 205"/>
            <p:cNvSpPr/>
            <p:nvPr/>
          </p:nvSpPr>
          <p:spPr bwMode="auto">
            <a:xfrm>
              <a:off x="5154613" y="1171575"/>
              <a:ext cx="71438" cy="60325"/>
            </a:xfrm>
            <a:custGeom>
              <a:avLst/>
              <a:gdLst>
                <a:gd name="T0" fmla="*/ 9 w 45"/>
                <a:gd name="T1" fmla="*/ 0 h 38"/>
                <a:gd name="T2" fmla="*/ 45 w 45"/>
                <a:gd name="T3" fmla="*/ 14 h 38"/>
                <a:gd name="T4" fmla="*/ 33 w 45"/>
                <a:gd name="T5" fmla="*/ 38 h 38"/>
                <a:gd name="T6" fmla="*/ 0 w 45"/>
                <a:gd name="T7" fmla="*/ 23 h 38"/>
                <a:gd name="T8" fmla="*/ 9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3" name="Freeform 206"/>
            <p:cNvSpPr/>
            <p:nvPr/>
          </p:nvSpPr>
          <p:spPr bwMode="auto">
            <a:xfrm>
              <a:off x="4883151" y="1284288"/>
              <a:ext cx="60325" cy="66675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4" name="Freeform 207"/>
            <p:cNvSpPr/>
            <p:nvPr/>
          </p:nvSpPr>
          <p:spPr bwMode="auto">
            <a:xfrm>
              <a:off x="4762501" y="1009650"/>
              <a:ext cx="68263" cy="60325"/>
            </a:xfrm>
            <a:custGeom>
              <a:avLst/>
              <a:gdLst>
                <a:gd name="T0" fmla="*/ 34 w 43"/>
                <a:gd name="T1" fmla="*/ 38 h 38"/>
                <a:gd name="T2" fmla="*/ 0 w 43"/>
                <a:gd name="T3" fmla="*/ 24 h 38"/>
                <a:gd name="T4" fmla="*/ 10 w 43"/>
                <a:gd name="T5" fmla="*/ 0 h 38"/>
                <a:gd name="T6" fmla="*/ 43 w 43"/>
                <a:gd name="T7" fmla="*/ 14 h 38"/>
                <a:gd name="T8" fmla="*/ 34 w 4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5" name="Freeform 208"/>
            <p:cNvSpPr/>
            <p:nvPr/>
          </p:nvSpPr>
          <p:spPr bwMode="auto">
            <a:xfrm>
              <a:off x="5154613" y="1009650"/>
              <a:ext cx="66675" cy="60325"/>
            </a:xfrm>
            <a:custGeom>
              <a:avLst/>
              <a:gdLst>
                <a:gd name="T0" fmla="*/ 0 w 42"/>
                <a:gd name="T1" fmla="*/ 14 h 38"/>
                <a:gd name="T2" fmla="*/ 33 w 42"/>
                <a:gd name="T3" fmla="*/ 0 h 38"/>
                <a:gd name="T4" fmla="*/ 42 w 42"/>
                <a:gd name="T5" fmla="*/ 24 h 38"/>
                <a:gd name="T6" fmla="*/ 9 w 42"/>
                <a:gd name="T7" fmla="*/ 38 h 38"/>
                <a:gd name="T8" fmla="*/ 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6" name="Freeform 209"/>
            <p:cNvSpPr/>
            <p:nvPr/>
          </p:nvSpPr>
          <p:spPr bwMode="auto">
            <a:xfrm>
              <a:off x="5045076" y="1279525"/>
              <a:ext cx="60325" cy="71437"/>
            </a:xfrm>
            <a:custGeom>
              <a:avLst/>
              <a:gdLst>
                <a:gd name="T0" fmla="*/ 38 w 38"/>
                <a:gd name="T1" fmla="*/ 33 h 45"/>
                <a:gd name="T2" fmla="*/ 14 w 38"/>
                <a:gd name="T3" fmla="*/ 45 h 45"/>
                <a:gd name="T4" fmla="*/ 0 w 38"/>
                <a:gd name="T5" fmla="*/ 12 h 45"/>
                <a:gd name="T6" fmla="*/ 24 w 38"/>
                <a:gd name="T7" fmla="*/ 0 h 45"/>
                <a:gd name="T8" fmla="*/ 38 w 3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7" name="Freeform 210"/>
            <p:cNvSpPr/>
            <p:nvPr/>
          </p:nvSpPr>
          <p:spPr bwMode="auto">
            <a:xfrm>
              <a:off x="4762501" y="1171575"/>
              <a:ext cx="68263" cy="60325"/>
            </a:xfrm>
            <a:custGeom>
              <a:avLst/>
              <a:gdLst>
                <a:gd name="T0" fmla="*/ 43 w 43"/>
                <a:gd name="T1" fmla="*/ 23 h 38"/>
                <a:gd name="T2" fmla="*/ 10 w 43"/>
                <a:gd name="T3" fmla="*/ 38 h 38"/>
                <a:gd name="T4" fmla="*/ 0 w 43"/>
                <a:gd name="T5" fmla="*/ 14 h 38"/>
                <a:gd name="T6" fmla="*/ 34 w 43"/>
                <a:gd name="T7" fmla="*/ 0 h 38"/>
                <a:gd name="T8" fmla="*/ 43 w 4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8" name="Freeform 211"/>
            <p:cNvSpPr/>
            <p:nvPr/>
          </p:nvSpPr>
          <p:spPr bwMode="auto">
            <a:xfrm>
              <a:off x="4879976" y="889000"/>
              <a:ext cx="60325" cy="68262"/>
            </a:xfrm>
            <a:custGeom>
              <a:avLst/>
              <a:gdLst>
                <a:gd name="T0" fmla="*/ 38 w 38"/>
                <a:gd name="T1" fmla="*/ 33 h 43"/>
                <a:gd name="T2" fmla="*/ 14 w 38"/>
                <a:gd name="T3" fmla="*/ 43 h 43"/>
                <a:gd name="T4" fmla="*/ 0 w 38"/>
                <a:gd name="T5" fmla="*/ 10 h 43"/>
                <a:gd name="T6" fmla="*/ 23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99" name="Freeform 212"/>
          <p:cNvSpPr/>
          <p:nvPr/>
        </p:nvSpPr>
        <p:spPr bwMode="auto">
          <a:xfrm>
            <a:off x="4090847" y="2797581"/>
            <a:ext cx="59476" cy="60761"/>
          </a:xfrm>
          <a:custGeom>
            <a:avLst/>
            <a:gdLst>
              <a:gd name="T0" fmla="*/ 27 w 30"/>
              <a:gd name="T1" fmla="*/ 25 h 31"/>
              <a:gd name="T2" fmla="*/ 7 w 30"/>
              <a:gd name="T3" fmla="*/ 1 h 31"/>
              <a:gd name="T4" fmla="*/ 7 w 30"/>
              <a:gd name="T5" fmla="*/ 12 h 31"/>
              <a:gd name="T6" fmla="*/ 17 w 30"/>
              <a:gd name="T7" fmla="*/ 22 h 31"/>
              <a:gd name="T8" fmla="*/ 27 w 30"/>
              <a:gd name="T9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0" name="Freeform 213"/>
          <p:cNvSpPr/>
          <p:nvPr/>
        </p:nvSpPr>
        <p:spPr bwMode="auto">
          <a:xfrm>
            <a:off x="4037234" y="2854182"/>
            <a:ext cx="213613" cy="171460"/>
          </a:xfrm>
          <a:custGeom>
            <a:avLst/>
            <a:gdLst>
              <a:gd name="T0" fmla="*/ 3 w 108"/>
              <a:gd name="T1" fmla="*/ 15 h 87"/>
              <a:gd name="T2" fmla="*/ 2 w 108"/>
              <a:gd name="T3" fmla="*/ 41 h 87"/>
              <a:gd name="T4" fmla="*/ 31 w 108"/>
              <a:gd name="T5" fmla="*/ 87 h 87"/>
              <a:gd name="T6" fmla="*/ 35 w 108"/>
              <a:gd name="T7" fmla="*/ 87 h 87"/>
              <a:gd name="T8" fmla="*/ 50 w 108"/>
              <a:gd name="T9" fmla="*/ 82 h 87"/>
              <a:gd name="T10" fmla="*/ 64 w 108"/>
              <a:gd name="T11" fmla="*/ 87 h 87"/>
              <a:gd name="T12" fmla="*/ 94 w 108"/>
              <a:gd name="T13" fmla="*/ 10 h 87"/>
              <a:gd name="T14" fmla="*/ 91 w 108"/>
              <a:gd name="T15" fmla="*/ 7 h 87"/>
              <a:gd name="T16" fmla="*/ 70 w 108"/>
              <a:gd name="T17" fmla="*/ 0 h 87"/>
              <a:gd name="T18" fmla="*/ 50 w 108"/>
              <a:gd name="T19" fmla="*/ 4 h 87"/>
              <a:gd name="T20" fmla="*/ 50 w 108"/>
              <a:gd name="T21" fmla="*/ 4 h 87"/>
              <a:gd name="T22" fmla="*/ 45 w 108"/>
              <a:gd name="T23" fmla="*/ 2 h 87"/>
              <a:gd name="T24" fmla="*/ 31 w 108"/>
              <a:gd name="T25" fmla="*/ 0 h 87"/>
              <a:gd name="T26" fmla="*/ 30 w 108"/>
              <a:gd name="T27" fmla="*/ 0 h 87"/>
              <a:gd name="T28" fmla="*/ 3 w 108"/>
              <a:gd name="T29" fmla="*/ 1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87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72676" tIns="36337" rIns="72676" bIns="36337" numCol="1" anchor="t" anchorCtr="0" compatLnSpc="1"/>
          <a:lstStyle/>
          <a:p>
            <a:pPr defTabSz="725170">
              <a:defRPr/>
            </a:pPr>
            <a:endParaRPr lang="id-ID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1" name="Freeform 6"/>
          <p:cNvSpPr>
            <a:spLocks noEditPoints="1"/>
          </p:cNvSpPr>
          <p:nvPr/>
        </p:nvSpPr>
        <p:spPr bwMode="auto">
          <a:xfrm>
            <a:off x="1994987" y="3714846"/>
            <a:ext cx="1388486" cy="1470266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6899" tIns="48449" rIns="96899" bIns="48449" numCol="1" anchor="t" anchorCtr="0" compatLnSpc="1"/>
          <a:lstStyle/>
          <a:p>
            <a:pPr defTabSz="725170">
              <a:defRPr/>
            </a:pPr>
            <a:endParaRPr lang="id-ID" sz="19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02" name="Group 462"/>
          <p:cNvGrpSpPr/>
          <p:nvPr/>
        </p:nvGrpSpPr>
        <p:grpSpPr>
          <a:xfrm>
            <a:off x="5689620" y="2245507"/>
            <a:ext cx="611978" cy="608059"/>
            <a:chOff x="1588" y="-9525"/>
            <a:chExt cx="4102099" cy="4102101"/>
          </a:xfrm>
          <a:solidFill>
            <a:srgbClr val="0070C0"/>
          </a:solidFill>
        </p:grpSpPr>
        <p:sp>
          <p:nvSpPr>
            <p:cNvPr id="303" name="Freeform 27"/>
            <p:cNvSpPr>
              <a:spLocks noEditPoints="1"/>
            </p:cNvSpPr>
            <p:nvPr/>
          </p:nvSpPr>
          <p:spPr bwMode="auto">
            <a:xfrm>
              <a:off x="1588" y="260351"/>
              <a:ext cx="3832225" cy="3832225"/>
            </a:xfrm>
            <a:custGeom>
              <a:avLst/>
              <a:gdLst>
                <a:gd name="T0" fmla="*/ 974 w 1019"/>
                <a:gd name="T1" fmla="*/ 679 h 1019"/>
                <a:gd name="T2" fmla="*/ 770 w 1019"/>
                <a:gd name="T3" fmla="*/ 679 h 1019"/>
                <a:gd name="T4" fmla="*/ 770 w 1019"/>
                <a:gd name="T5" fmla="*/ 354 h 1019"/>
                <a:gd name="T6" fmla="*/ 665 w 1019"/>
                <a:gd name="T7" fmla="*/ 249 h 1019"/>
                <a:gd name="T8" fmla="*/ 339 w 1019"/>
                <a:gd name="T9" fmla="*/ 249 h 1019"/>
                <a:gd name="T10" fmla="*/ 339 w 1019"/>
                <a:gd name="T11" fmla="*/ 45 h 1019"/>
                <a:gd name="T12" fmla="*/ 294 w 1019"/>
                <a:gd name="T13" fmla="*/ 0 h 1019"/>
                <a:gd name="T14" fmla="*/ 249 w 1019"/>
                <a:gd name="T15" fmla="*/ 45 h 1019"/>
                <a:gd name="T16" fmla="*/ 249 w 1019"/>
                <a:gd name="T17" fmla="*/ 249 h 1019"/>
                <a:gd name="T18" fmla="*/ 45 w 1019"/>
                <a:gd name="T19" fmla="*/ 249 h 1019"/>
                <a:gd name="T20" fmla="*/ 0 w 1019"/>
                <a:gd name="T21" fmla="*/ 294 h 1019"/>
                <a:gd name="T22" fmla="*/ 45 w 1019"/>
                <a:gd name="T23" fmla="*/ 339 h 1019"/>
                <a:gd name="T24" fmla="*/ 249 w 1019"/>
                <a:gd name="T25" fmla="*/ 339 h 1019"/>
                <a:gd name="T26" fmla="*/ 249 w 1019"/>
                <a:gd name="T27" fmla="*/ 665 h 1019"/>
                <a:gd name="T28" fmla="*/ 354 w 1019"/>
                <a:gd name="T29" fmla="*/ 770 h 1019"/>
                <a:gd name="T30" fmla="*/ 679 w 1019"/>
                <a:gd name="T31" fmla="*/ 770 h 1019"/>
                <a:gd name="T32" fmla="*/ 679 w 1019"/>
                <a:gd name="T33" fmla="*/ 973 h 1019"/>
                <a:gd name="T34" fmla="*/ 725 w 1019"/>
                <a:gd name="T35" fmla="*/ 1019 h 1019"/>
                <a:gd name="T36" fmla="*/ 770 w 1019"/>
                <a:gd name="T37" fmla="*/ 973 h 1019"/>
                <a:gd name="T38" fmla="*/ 770 w 1019"/>
                <a:gd name="T39" fmla="*/ 770 h 1019"/>
                <a:gd name="T40" fmla="*/ 974 w 1019"/>
                <a:gd name="T41" fmla="*/ 770 h 1019"/>
                <a:gd name="T42" fmla="*/ 1019 w 1019"/>
                <a:gd name="T43" fmla="*/ 724 h 1019"/>
                <a:gd name="T44" fmla="*/ 974 w 1019"/>
                <a:gd name="T45" fmla="*/ 679 h 1019"/>
                <a:gd name="T46" fmla="*/ 354 w 1019"/>
                <a:gd name="T47" fmla="*/ 679 h 1019"/>
                <a:gd name="T48" fmla="*/ 339 w 1019"/>
                <a:gd name="T49" fmla="*/ 665 h 1019"/>
                <a:gd name="T50" fmla="*/ 339 w 1019"/>
                <a:gd name="T51" fmla="*/ 339 h 1019"/>
                <a:gd name="T52" fmla="*/ 665 w 1019"/>
                <a:gd name="T53" fmla="*/ 339 h 1019"/>
                <a:gd name="T54" fmla="*/ 679 w 1019"/>
                <a:gd name="T55" fmla="*/ 354 h 1019"/>
                <a:gd name="T56" fmla="*/ 679 w 1019"/>
                <a:gd name="T57" fmla="*/ 679 h 1019"/>
                <a:gd name="T58" fmla="*/ 354 w 1019"/>
                <a:gd name="T59" fmla="*/ 67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9" h="1019">
                  <a:moveTo>
                    <a:pt x="974" y="679"/>
                  </a:moveTo>
                  <a:cubicBezTo>
                    <a:pt x="770" y="679"/>
                    <a:pt x="770" y="679"/>
                    <a:pt x="770" y="679"/>
                  </a:cubicBezTo>
                  <a:cubicBezTo>
                    <a:pt x="770" y="354"/>
                    <a:pt x="770" y="354"/>
                    <a:pt x="770" y="354"/>
                  </a:cubicBezTo>
                  <a:cubicBezTo>
                    <a:pt x="770" y="296"/>
                    <a:pt x="723" y="249"/>
                    <a:pt x="665" y="249"/>
                  </a:cubicBezTo>
                  <a:cubicBezTo>
                    <a:pt x="339" y="249"/>
                    <a:pt x="339" y="249"/>
                    <a:pt x="339" y="249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39" y="20"/>
                    <a:pt x="319" y="0"/>
                    <a:pt x="294" y="0"/>
                  </a:cubicBezTo>
                  <a:cubicBezTo>
                    <a:pt x="269" y="0"/>
                    <a:pt x="249" y="20"/>
                    <a:pt x="249" y="45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45" y="249"/>
                    <a:pt x="45" y="249"/>
                    <a:pt x="45" y="249"/>
                  </a:cubicBezTo>
                  <a:cubicBezTo>
                    <a:pt x="20" y="249"/>
                    <a:pt x="0" y="269"/>
                    <a:pt x="0" y="294"/>
                  </a:cubicBezTo>
                  <a:cubicBezTo>
                    <a:pt x="0" y="319"/>
                    <a:pt x="20" y="339"/>
                    <a:pt x="45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722"/>
                    <a:pt x="296" y="770"/>
                    <a:pt x="354" y="770"/>
                  </a:cubicBezTo>
                  <a:cubicBezTo>
                    <a:pt x="679" y="770"/>
                    <a:pt x="679" y="770"/>
                    <a:pt x="679" y="770"/>
                  </a:cubicBezTo>
                  <a:cubicBezTo>
                    <a:pt x="679" y="973"/>
                    <a:pt x="679" y="973"/>
                    <a:pt x="679" y="973"/>
                  </a:cubicBezTo>
                  <a:cubicBezTo>
                    <a:pt x="679" y="998"/>
                    <a:pt x="700" y="1019"/>
                    <a:pt x="725" y="1019"/>
                  </a:cubicBezTo>
                  <a:cubicBezTo>
                    <a:pt x="750" y="1019"/>
                    <a:pt x="770" y="998"/>
                    <a:pt x="770" y="973"/>
                  </a:cubicBezTo>
                  <a:cubicBezTo>
                    <a:pt x="770" y="770"/>
                    <a:pt x="770" y="770"/>
                    <a:pt x="770" y="770"/>
                  </a:cubicBezTo>
                  <a:cubicBezTo>
                    <a:pt x="974" y="770"/>
                    <a:pt x="974" y="770"/>
                    <a:pt x="974" y="770"/>
                  </a:cubicBezTo>
                  <a:cubicBezTo>
                    <a:pt x="999" y="770"/>
                    <a:pt x="1019" y="749"/>
                    <a:pt x="1019" y="724"/>
                  </a:cubicBezTo>
                  <a:cubicBezTo>
                    <a:pt x="1019" y="699"/>
                    <a:pt x="999" y="679"/>
                    <a:pt x="974" y="679"/>
                  </a:cubicBezTo>
                  <a:close/>
                  <a:moveTo>
                    <a:pt x="354" y="679"/>
                  </a:moveTo>
                  <a:cubicBezTo>
                    <a:pt x="346" y="679"/>
                    <a:pt x="339" y="673"/>
                    <a:pt x="339" y="665"/>
                  </a:cubicBezTo>
                  <a:cubicBezTo>
                    <a:pt x="339" y="339"/>
                    <a:pt x="339" y="339"/>
                    <a:pt x="339" y="339"/>
                  </a:cubicBezTo>
                  <a:cubicBezTo>
                    <a:pt x="665" y="339"/>
                    <a:pt x="665" y="339"/>
                    <a:pt x="665" y="339"/>
                  </a:cubicBezTo>
                  <a:cubicBezTo>
                    <a:pt x="673" y="339"/>
                    <a:pt x="679" y="346"/>
                    <a:pt x="679" y="354"/>
                  </a:cubicBezTo>
                  <a:cubicBezTo>
                    <a:pt x="679" y="679"/>
                    <a:pt x="679" y="679"/>
                    <a:pt x="679" y="679"/>
                  </a:cubicBezTo>
                  <a:lnTo>
                    <a:pt x="354" y="6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4" name="Freeform 28"/>
            <p:cNvSpPr/>
            <p:nvPr/>
          </p:nvSpPr>
          <p:spPr bwMode="auto">
            <a:xfrm>
              <a:off x="1347788" y="2201863"/>
              <a:ext cx="541337" cy="527050"/>
            </a:xfrm>
            <a:custGeom>
              <a:avLst/>
              <a:gdLst>
                <a:gd name="T0" fmla="*/ 63 w 144"/>
                <a:gd name="T1" fmla="*/ 18 h 140"/>
                <a:gd name="T2" fmla="*/ 17 w 144"/>
                <a:gd name="T3" fmla="*/ 63 h 140"/>
                <a:gd name="T4" fmla="*/ 17 w 144"/>
                <a:gd name="T5" fmla="*/ 127 h 140"/>
                <a:gd name="T6" fmla="*/ 49 w 144"/>
                <a:gd name="T7" fmla="*/ 140 h 140"/>
                <a:gd name="T8" fmla="*/ 81 w 144"/>
                <a:gd name="T9" fmla="*/ 127 h 140"/>
                <a:gd name="T10" fmla="*/ 127 w 144"/>
                <a:gd name="T11" fmla="*/ 82 h 140"/>
                <a:gd name="T12" fmla="*/ 127 w 144"/>
                <a:gd name="T13" fmla="*/ 18 h 140"/>
                <a:gd name="T14" fmla="*/ 63 w 144"/>
                <a:gd name="T1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40">
                  <a:moveTo>
                    <a:pt x="63" y="18"/>
                  </a:moveTo>
                  <a:cubicBezTo>
                    <a:pt x="17" y="63"/>
                    <a:pt x="17" y="63"/>
                    <a:pt x="17" y="63"/>
                  </a:cubicBezTo>
                  <a:cubicBezTo>
                    <a:pt x="0" y="81"/>
                    <a:pt x="0" y="109"/>
                    <a:pt x="17" y="127"/>
                  </a:cubicBezTo>
                  <a:cubicBezTo>
                    <a:pt x="26" y="136"/>
                    <a:pt x="38" y="140"/>
                    <a:pt x="49" y="140"/>
                  </a:cubicBezTo>
                  <a:cubicBezTo>
                    <a:pt x="61" y="140"/>
                    <a:pt x="73" y="136"/>
                    <a:pt x="81" y="127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44" y="64"/>
                    <a:pt x="144" y="36"/>
                    <a:pt x="127" y="18"/>
                  </a:cubicBezTo>
                  <a:cubicBezTo>
                    <a:pt x="109" y="0"/>
                    <a:pt x="80" y="0"/>
                    <a:pt x="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5" name="Freeform 29"/>
            <p:cNvSpPr/>
            <p:nvPr/>
          </p:nvSpPr>
          <p:spPr bwMode="auto">
            <a:xfrm>
              <a:off x="2889250" y="617538"/>
              <a:ext cx="582612" cy="568325"/>
            </a:xfrm>
            <a:custGeom>
              <a:avLst/>
              <a:gdLst>
                <a:gd name="T0" fmla="*/ 50 w 155"/>
                <a:gd name="T1" fmla="*/ 151 h 151"/>
                <a:gd name="T2" fmla="*/ 82 w 155"/>
                <a:gd name="T3" fmla="*/ 138 h 151"/>
                <a:gd name="T4" fmla="*/ 138 w 155"/>
                <a:gd name="T5" fmla="*/ 82 h 151"/>
                <a:gd name="T6" fmla="*/ 138 w 155"/>
                <a:gd name="T7" fmla="*/ 18 h 151"/>
                <a:gd name="T8" fmla="*/ 74 w 155"/>
                <a:gd name="T9" fmla="*/ 18 h 151"/>
                <a:gd name="T10" fmla="*/ 18 w 155"/>
                <a:gd name="T11" fmla="*/ 74 h 151"/>
                <a:gd name="T12" fmla="*/ 18 w 155"/>
                <a:gd name="T13" fmla="*/ 138 h 151"/>
                <a:gd name="T14" fmla="*/ 50 w 155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1">
                  <a:moveTo>
                    <a:pt x="50" y="151"/>
                  </a:moveTo>
                  <a:cubicBezTo>
                    <a:pt x="61" y="151"/>
                    <a:pt x="73" y="147"/>
                    <a:pt x="82" y="13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55" y="64"/>
                    <a:pt x="155" y="36"/>
                    <a:pt x="138" y="18"/>
                  </a:cubicBezTo>
                  <a:cubicBezTo>
                    <a:pt x="120" y="0"/>
                    <a:pt x="91" y="0"/>
                    <a:pt x="74" y="1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0" y="92"/>
                    <a:pt x="0" y="120"/>
                    <a:pt x="18" y="138"/>
                  </a:cubicBezTo>
                  <a:cubicBezTo>
                    <a:pt x="26" y="147"/>
                    <a:pt x="38" y="151"/>
                    <a:pt x="5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6" name="Freeform 30"/>
            <p:cNvSpPr/>
            <p:nvPr/>
          </p:nvSpPr>
          <p:spPr bwMode="auto">
            <a:xfrm>
              <a:off x="1908175" y="1622426"/>
              <a:ext cx="563562" cy="546100"/>
            </a:xfrm>
            <a:custGeom>
              <a:avLst/>
              <a:gdLst>
                <a:gd name="T0" fmla="*/ 68 w 150"/>
                <a:gd name="T1" fmla="*/ 17 h 145"/>
                <a:gd name="T2" fmla="*/ 18 w 150"/>
                <a:gd name="T3" fmla="*/ 68 h 145"/>
                <a:gd name="T4" fmla="*/ 18 w 150"/>
                <a:gd name="T5" fmla="*/ 132 h 145"/>
                <a:gd name="T6" fmla="*/ 50 w 150"/>
                <a:gd name="T7" fmla="*/ 145 h 145"/>
                <a:gd name="T8" fmla="*/ 82 w 150"/>
                <a:gd name="T9" fmla="*/ 132 h 145"/>
                <a:gd name="T10" fmla="*/ 132 w 150"/>
                <a:gd name="T11" fmla="*/ 81 h 145"/>
                <a:gd name="T12" fmla="*/ 132 w 150"/>
                <a:gd name="T13" fmla="*/ 17 h 145"/>
                <a:gd name="T14" fmla="*/ 68 w 150"/>
                <a:gd name="T15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5">
                  <a:moveTo>
                    <a:pt x="68" y="17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0" y="86"/>
                    <a:pt x="0" y="114"/>
                    <a:pt x="18" y="132"/>
                  </a:cubicBezTo>
                  <a:cubicBezTo>
                    <a:pt x="26" y="141"/>
                    <a:pt x="38" y="145"/>
                    <a:pt x="50" y="145"/>
                  </a:cubicBezTo>
                  <a:cubicBezTo>
                    <a:pt x="61" y="145"/>
                    <a:pt x="73" y="141"/>
                    <a:pt x="82" y="132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50" y="64"/>
                    <a:pt x="150" y="35"/>
                    <a:pt x="132" y="17"/>
                  </a:cubicBezTo>
                  <a:cubicBezTo>
                    <a:pt x="115" y="0"/>
                    <a:pt x="86" y="0"/>
                    <a:pt x="6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7" name="Freeform 31"/>
            <p:cNvSpPr/>
            <p:nvPr/>
          </p:nvSpPr>
          <p:spPr bwMode="auto">
            <a:xfrm>
              <a:off x="3521075" y="-9525"/>
              <a:ext cx="582612" cy="563563"/>
            </a:xfrm>
            <a:custGeom>
              <a:avLst/>
              <a:gdLst>
                <a:gd name="T0" fmla="*/ 137 w 155"/>
                <a:gd name="T1" fmla="*/ 17 h 150"/>
                <a:gd name="T2" fmla="*/ 73 w 155"/>
                <a:gd name="T3" fmla="*/ 17 h 150"/>
                <a:gd name="T4" fmla="*/ 17 w 155"/>
                <a:gd name="T5" fmla="*/ 73 h 150"/>
                <a:gd name="T6" fmla="*/ 17 w 155"/>
                <a:gd name="T7" fmla="*/ 137 h 150"/>
                <a:gd name="T8" fmla="*/ 49 w 155"/>
                <a:gd name="T9" fmla="*/ 150 h 150"/>
                <a:gd name="T10" fmla="*/ 81 w 155"/>
                <a:gd name="T11" fmla="*/ 137 h 150"/>
                <a:gd name="T12" fmla="*/ 137 w 155"/>
                <a:gd name="T13" fmla="*/ 81 h 150"/>
                <a:gd name="T14" fmla="*/ 137 w 155"/>
                <a:gd name="T15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0">
                  <a:moveTo>
                    <a:pt x="137" y="17"/>
                  </a:moveTo>
                  <a:cubicBezTo>
                    <a:pt x="120" y="0"/>
                    <a:pt x="91" y="0"/>
                    <a:pt x="73" y="1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0" y="91"/>
                    <a:pt x="0" y="120"/>
                    <a:pt x="17" y="137"/>
                  </a:cubicBezTo>
                  <a:cubicBezTo>
                    <a:pt x="26" y="146"/>
                    <a:pt x="38" y="150"/>
                    <a:pt x="49" y="150"/>
                  </a:cubicBezTo>
                  <a:cubicBezTo>
                    <a:pt x="61" y="150"/>
                    <a:pt x="73" y="146"/>
                    <a:pt x="81" y="13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55" y="64"/>
                    <a:pt x="155" y="35"/>
                    <a:pt x="1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id-ID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08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9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311" name="组合 31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1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1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1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319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50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0"/>
                            </p:stCondLst>
                            <p:childTnLst>
                              <p:par>
                                <p:cTn id="28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 animBg="1"/>
      <p:bldP spid="159" grpId="0" animBg="1"/>
      <p:bldP spid="166" grpId="0" animBg="1"/>
      <p:bldP spid="170" grpId="0" animBg="1"/>
      <p:bldP spid="177" grpId="0" animBg="1"/>
      <p:bldP spid="188" grpId="0" animBg="1"/>
      <p:bldP spid="195" grpId="0" animBg="1"/>
      <p:bldP spid="199" grpId="0" animBg="1"/>
      <p:bldP spid="200" grpId="0" animBg="1"/>
      <p:bldP spid="219" grpId="0" animBg="1"/>
      <p:bldP spid="229" grpId="0" animBg="1"/>
      <p:bldP spid="236" grpId="0" animBg="1"/>
      <p:bldP spid="241" grpId="0" animBg="1"/>
      <p:bldP spid="242" grpId="0" animBg="1"/>
      <p:bldP spid="243" grpId="0" animBg="1"/>
      <p:bldP spid="244" grpId="0" animBg="1"/>
      <p:bldP spid="258" grpId="0" animBg="1"/>
      <p:bldP spid="262" grpId="0" animBg="1"/>
      <p:bldP spid="272" grpId="0" animBg="1"/>
      <p:bldP spid="279" grpId="0" animBg="1"/>
      <p:bldP spid="280" grpId="0" animBg="1"/>
      <p:bldP spid="299" grpId="0" animBg="1"/>
      <p:bldP spid="300" grpId="0" animBg="1"/>
      <p:bldP spid="301" grpId="0" animBg="1"/>
      <p:bldP spid="308" grpId="0"/>
      <p:bldP spid="309" grpId="0"/>
      <p:bldP spid="3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 118"/>
          <p:cNvSpPr/>
          <p:nvPr/>
        </p:nvSpPr>
        <p:spPr>
          <a:xfrm>
            <a:off x="69632" y="477445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55" name="Group 3760"/>
          <p:cNvGrpSpPr/>
          <p:nvPr/>
        </p:nvGrpSpPr>
        <p:grpSpPr>
          <a:xfrm>
            <a:off x="3972279" y="3468000"/>
            <a:ext cx="4812031" cy="1421873"/>
            <a:chOff x="0" y="0"/>
            <a:chExt cx="6063491" cy="1791382"/>
          </a:xfrm>
        </p:grpSpPr>
        <p:sp>
          <p:nvSpPr>
            <p:cNvPr id="256" name="Shape 3753"/>
            <p:cNvSpPr/>
            <p:nvPr/>
          </p:nvSpPr>
          <p:spPr>
            <a:xfrm>
              <a:off x="318" y="111123"/>
              <a:ext cx="6059825" cy="168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6" extrusionOk="0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7" name="Shape 3754"/>
            <p:cNvSpPr/>
            <p:nvPr/>
          </p:nvSpPr>
          <p:spPr>
            <a:xfrm>
              <a:off x="0" y="572916"/>
              <a:ext cx="6063492" cy="120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8" name="Shape 3755"/>
            <p:cNvSpPr/>
            <p:nvPr/>
          </p:nvSpPr>
          <p:spPr>
            <a:xfrm>
              <a:off x="2339" y="0"/>
              <a:ext cx="6059824" cy="168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31" extrusionOk="0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9" name="Shape 3756"/>
            <p:cNvSpPr/>
            <p:nvPr/>
          </p:nvSpPr>
          <p:spPr>
            <a:xfrm>
              <a:off x="393994" y="64762"/>
              <a:ext cx="5420978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0" name="Shape 3757"/>
            <p:cNvSpPr/>
            <p:nvPr/>
          </p:nvSpPr>
          <p:spPr>
            <a:xfrm>
              <a:off x="2969110" y="64762"/>
              <a:ext cx="2845862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alpha val="26000"/>
              </a:schemeClr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1" name="Shape 3758"/>
            <p:cNvSpPr/>
            <p:nvPr/>
          </p:nvSpPr>
          <p:spPr>
            <a:xfrm>
              <a:off x="1408231" y="1335594"/>
              <a:ext cx="254681" cy="6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4" h="19017" extrusionOk="0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2" name="Shape 3759"/>
            <p:cNvSpPr/>
            <p:nvPr/>
          </p:nvSpPr>
          <p:spPr>
            <a:xfrm>
              <a:off x="4370285" y="246606"/>
              <a:ext cx="442559" cy="8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7" extrusionOk="0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lnTo>
                    <a:pt x="201" y="568"/>
                  </a:ln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lnTo>
                    <a:pt x="21111" y="20463"/>
                  </a:ln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47830" y="2011270"/>
            <a:ext cx="933475" cy="730379"/>
            <a:chOff x="7494679" y="2533952"/>
            <a:chExt cx="1176243" cy="920187"/>
          </a:xfrm>
        </p:grpSpPr>
        <p:sp>
          <p:nvSpPr>
            <p:cNvPr id="266" name="Shape 3764"/>
            <p:cNvSpPr/>
            <p:nvPr/>
          </p:nvSpPr>
          <p:spPr>
            <a:xfrm>
              <a:off x="7494679" y="2533952"/>
              <a:ext cx="1176243" cy="92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9" extrusionOk="0">
                  <a:moveTo>
                    <a:pt x="13069" y="21479"/>
                  </a:moveTo>
                  <a:lnTo>
                    <a:pt x="10401" y="18393"/>
                  </a:lnTo>
                  <a:cubicBezTo>
                    <a:pt x="4515" y="18269"/>
                    <a:pt x="-140" y="14052"/>
                    <a:pt x="3" y="8974"/>
                  </a:cubicBezTo>
                  <a:cubicBezTo>
                    <a:pt x="146" y="3896"/>
                    <a:pt x="5034" y="-121"/>
                    <a:pt x="10919" y="3"/>
                  </a:cubicBezTo>
                  <a:cubicBezTo>
                    <a:pt x="16805" y="126"/>
                    <a:pt x="21460" y="4343"/>
                    <a:pt x="21317" y="9421"/>
                  </a:cubicBezTo>
                  <a:cubicBezTo>
                    <a:pt x="21211" y="13170"/>
                    <a:pt x="18479" y="16487"/>
                    <a:pt x="14412" y="17807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75" name="Shape 3773"/>
            <p:cNvSpPr/>
            <p:nvPr/>
          </p:nvSpPr>
          <p:spPr>
            <a:xfrm>
              <a:off x="7850231" y="2707015"/>
              <a:ext cx="465138" cy="46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77" y="0"/>
                    <a:pt x="0" y="4877"/>
                    <a:pt x="0" y="10800"/>
                  </a:cubicBezTo>
                  <a:cubicBezTo>
                    <a:pt x="0" y="16723"/>
                    <a:pt x="4877" y="21600"/>
                    <a:pt x="10800" y="21600"/>
                  </a:cubicBezTo>
                  <a:cubicBezTo>
                    <a:pt x="16723" y="21600"/>
                    <a:pt x="21600" y="16723"/>
                    <a:pt x="21600" y="10800"/>
                  </a:cubicBezTo>
                  <a:cubicBezTo>
                    <a:pt x="21600" y="4877"/>
                    <a:pt x="16723" y="0"/>
                    <a:pt x="10800" y="0"/>
                  </a:cubicBezTo>
                  <a:close/>
                  <a:moveTo>
                    <a:pt x="20206" y="10452"/>
                  </a:moveTo>
                  <a:cubicBezTo>
                    <a:pt x="16026" y="10452"/>
                    <a:pt x="16026" y="10452"/>
                    <a:pt x="16026" y="10452"/>
                  </a:cubicBezTo>
                  <a:cubicBezTo>
                    <a:pt x="16026" y="8884"/>
                    <a:pt x="15677" y="7490"/>
                    <a:pt x="15155" y="6097"/>
                  </a:cubicBezTo>
                  <a:cubicBezTo>
                    <a:pt x="16200" y="5748"/>
                    <a:pt x="17071" y="5226"/>
                    <a:pt x="17768" y="4529"/>
                  </a:cubicBezTo>
                  <a:cubicBezTo>
                    <a:pt x="19161" y="6097"/>
                    <a:pt x="20032" y="8187"/>
                    <a:pt x="20206" y="10452"/>
                  </a:cubicBezTo>
                  <a:close/>
                  <a:moveTo>
                    <a:pt x="10452" y="20206"/>
                  </a:moveTo>
                  <a:cubicBezTo>
                    <a:pt x="9232" y="19161"/>
                    <a:pt x="8361" y="17942"/>
                    <a:pt x="7490" y="16548"/>
                  </a:cubicBezTo>
                  <a:cubicBezTo>
                    <a:pt x="8535" y="16200"/>
                    <a:pt x="9406" y="16026"/>
                    <a:pt x="10452" y="16026"/>
                  </a:cubicBezTo>
                  <a:cubicBezTo>
                    <a:pt x="10452" y="20206"/>
                    <a:pt x="10452" y="20206"/>
                    <a:pt x="10452" y="20206"/>
                  </a:cubicBezTo>
                  <a:cubicBezTo>
                    <a:pt x="10452" y="20206"/>
                    <a:pt x="10452" y="20206"/>
                    <a:pt x="10452" y="20206"/>
                  </a:cubicBezTo>
                  <a:close/>
                  <a:moveTo>
                    <a:pt x="11148" y="1394"/>
                  </a:moveTo>
                  <a:cubicBezTo>
                    <a:pt x="12542" y="2439"/>
                    <a:pt x="13587" y="4006"/>
                    <a:pt x="14284" y="5748"/>
                  </a:cubicBezTo>
                  <a:cubicBezTo>
                    <a:pt x="13239" y="6097"/>
                    <a:pt x="12194" y="6271"/>
                    <a:pt x="11148" y="6271"/>
                  </a:cubicBezTo>
                  <a:cubicBezTo>
                    <a:pt x="11148" y="1394"/>
                    <a:pt x="11148" y="1394"/>
                    <a:pt x="11148" y="1394"/>
                  </a:cubicBezTo>
                  <a:cubicBezTo>
                    <a:pt x="11148" y="1394"/>
                    <a:pt x="11148" y="1394"/>
                    <a:pt x="11148" y="1394"/>
                  </a:cubicBezTo>
                  <a:close/>
                  <a:moveTo>
                    <a:pt x="12368" y="1568"/>
                  </a:moveTo>
                  <a:cubicBezTo>
                    <a:pt x="14284" y="1916"/>
                    <a:pt x="16026" y="2787"/>
                    <a:pt x="17419" y="4006"/>
                  </a:cubicBezTo>
                  <a:cubicBezTo>
                    <a:pt x="16548" y="4529"/>
                    <a:pt x="15852" y="5052"/>
                    <a:pt x="14981" y="5400"/>
                  </a:cubicBezTo>
                  <a:cubicBezTo>
                    <a:pt x="14284" y="4006"/>
                    <a:pt x="13413" y="2613"/>
                    <a:pt x="12368" y="1568"/>
                  </a:cubicBezTo>
                  <a:close/>
                  <a:moveTo>
                    <a:pt x="10452" y="1394"/>
                  </a:moveTo>
                  <a:cubicBezTo>
                    <a:pt x="10452" y="6271"/>
                    <a:pt x="10452" y="6271"/>
                    <a:pt x="10452" y="6271"/>
                  </a:cubicBezTo>
                  <a:cubicBezTo>
                    <a:pt x="9406" y="6271"/>
                    <a:pt x="8361" y="6097"/>
                    <a:pt x="7316" y="5748"/>
                  </a:cubicBezTo>
                  <a:cubicBezTo>
                    <a:pt x="8013" y="4006"/>
                    <a:pt x="9058" y="2439"/>
                    <a:pt x="10452" y="1394"/>
                  </a:cubicBezTo>
                  <a:cubicBezTo>
                    <a:pt x="10452" y="1394"/>
                    <a:pt x="10452" y="1394"/>
                    <a:pt x="10452" y="1394"/>
                  </a:cubicBezTo>
                  <a:close/>
                  <a:moveTo>
                    <a:pt x="6619" y="5400"/>
                  </a:moveTo>
                  <a:cubicBezTo>
                    <a:pt x="5748" y="5052"/>
                    <a:pt x="5052" y="4529"/>
                    <a:pt x="4181" y="4006"/>
                  </a:cubicBezTo>
                  <a:cubicBezTo>
                    <a:pt x="5574" y="2787"/>
                    <a:pt x="7316" y="1916"/>
                    <a:pt x="9232" y="1568"/>
                  </a:cubicBezTo>
                  <a:cubicBezTo>
                    <a:pt x="8187" y="2613"/>
                    <a:pt x="7316" y="4006"/>
                    <a:pt x="6619" y="5400"/>
                  </a:cubicBezTo>
                  <a:close/>
                  <a:moveTo>
                    <a:pt x="6968" y="6271"/>
                  </a:moveTo>
                  <a:cubicBezTo>
                    <a:pt x="8187" y="6619"/>
                    <a:pt x="9232" y="6968"/>
                    <a:pt x="10452" y="6968"/>
                  </a:cubicBezTo>
                  <a:cubicBezTo>
                    <a:pt x="10452" y="10452"/>
                    <a:pt x="10452" y="10452"/>
                    <a:pt x="10452" y="10452"/>
                  </a:cubicBezTo>
                  <a:cubicBezTo>
                    <a:pt x="6271" y="10452"/>
                    <a:pt x="6271" y="10452"/>
                    <a:pt x="6271" y="10452"/>
                  </a:cubicBezTo>
                  <a:cubicBezTo>
                    <a:pt x="6271" y="9058"/>
                    <a:pt x="6619" y="7665"/>
                    <a:pt x="6968" y="6271"/>
                  </a:cubicBezTo>
                  <a:close/>
                  <a:moveTo>
                    <a:pt x="10452" y="11148"/>
                  </a:moveTo>
                  <a:cubicBezTo>
                    <a:pt x="10452" y="15329"/>
                    <a:pt x="10452" y="15329"/>
                    <a:pt x="10452" y="15329"/>
                  </a:cubicBezTo>
                  <a:cubicBezTo>
                    <a:pt x="9406" y="15329"/>
                    <a:pt x="8361" y="15503"/>
                    <a:pt x="7316" y="15852"/>
                  </a:cubicBezTo>
                  <a:cubicBezTo>
                    <a:pt x="6619" y="14458"/>
                    <a:pt x="6271" y="12890"/>
                    <a:pt x="6271" y="11148"/>
                  </a:cubicBezTo>
                  <a:lnTo>
                    <a:pt x="10452" y="11148"/>
                  </a:lnTo>
                  <a:close/>
                  <a:moveTo>
                    <a:pt x="9232" y="20032"/>
                  </a:moveTo>
                  <a:cubicBezTo>
                    <a:pt x="7490" y="19858"/>
                    <a:pt x="5923" y="18987"/>
                    <a:pt x="4703" y="17942"/>
                  </a:cubicBezTo>
                  <a:cubicBezTo>
                    <a:pt x="5400" y="17419"/>
                    <a:pt x="6097" y="17071"/>
                    <a:pt x="6968" y="16723"/>
                  </a:cubicBezTo>
                  <a:cubicBezTo>
                    <a:pt x="7490" y="17942"/>
                    <a:pt x="8361" y="19161"/>
                    <a:pt x="9232" y="20032"/>
                  </a:cubicBezTo>
                  <a:close/>
                  <a:moveTo>
                    <a:pt x="11148" y="20206"/>
                  </a:moveTo>
                  <a:cubicBezTo>
                    <a:pt x="11148" y="16026"/>
                    <a:pt x="11148" y="16026"/>
                    <a:pt x="11148" y="16026"/>
                  </a:cubicBezTo>
                  <a:cubicBezTo>
                    <a:pt x="12194" y="16026"/>
                    <a:pt x="13065" y="16200"/>
                    <a:pt x="14110" y="16548"/>
                  </a:cubicBezTo>
                  <a:cubicBezTo>
                    <a:pt x="13239" y="17942"/>
                    <a:pt x="12368" y="19161"/>
                    <a:pt x="11148" y="20206"/>
                  </a:cubicBezTo>
                  <a:cubicBezTo>
                    <a:pt x="11148" y="20206"/>
                    <a:pt x="11148" y="20206"/>
                    <a:pt x="11148" y="20206"/>
                  </a:cubicBezTo>
                  <a:close/>
                  <a:moveTo>
                    <a:pt x="14632" y="16723"/>
                  </a:moveTo>
                  <a:cubicBezTo>
                    <a:pt x="15503" y="17071"/>
                    <a:pt x="16200" y="17419"/>
                    <a:pt x="16897" y="17942"/>
                  </a:cubicBezTo>
                  <a:cubicBezTo>
                    <a:pt x="15677" y="18987"/>
                    <a:pt x="14110" y="19858"/>
                    <a:pt x="12368" y="20032"/>
                  </a:cubicBezTo>
                  <a:cubicBezTo>
                    <a:pt x="13239" y="19161"/>
                    <a:pt x="14110" y="17942"/>
                    <a:pt x="14632" y="16723"/>
                  </a:cubicBezTo>
                  <a:close/>
                  <a:moveTo>
                    <a:pt x="14284" y="15852"/>
                  </a:moveTo>
                  <a:cubicBezTo>
                    <a:pt x="13239" y="15503"/>
                    <a:pt x="12194" y="15329"/>
                    <a:pt x="11148" y="15329"/>
                  </a:cubicBezTo>
                  <a:cubicBezTo>
                    <a:pt x="11148" y="11148"/>
                    <a:pt x="11148" y="11148"/>
                    <a:pt x="11148" y="11148"/>
                  </a:cubicBezTo>
                  <a:cubicBezTo>
                    <a:pt x="15329" y="11148"/>
                    <a:pt x="15329" y="11148"/>
                    <a:pt x="15329" y="11148"/>
                  </a:cubicBezTo>
                  <a:cubicBezTo>
                    <a:pt x="15329" y="12890"/>
                    <a:pt x="14981" y="14458"/>
                    <a:pt x="14284" y="15852"/>
                  </a:cubicBezTo>
                  <a:close/>
                  <a:moveTo>
                    <a:pt x="11148" y="10452"/>
                  </a:moveTo>
                  <a:cubicBezTo>
                    <a:pt x="11148" y="6968"/>
                    <a:pt x="11148" y="6968"/>
                    <a:pt x="11148" y="6968"/>
                  </a:cubicBezTo>
                  <a:cubicBezTo>
                    <a:pt x="12368" y="6968"/>
                    <a:pt x="13413" y="6619"/>
                    <a:pt x="14632" y="6271"/>
                  </a:cubicBezTo>
                  <a:cubicBezTo>
                    <a:pt x="14981" y="7665"/>
                    <a:pt x="15329" y="9058"/>
                    <a:pt x="15329" y="10452"/>
                  </a:cubicBezTo>
                  <a:lnTo>
                    <a:pt x="11148" y="10452"/>
                  </a:lnTo>
                  <a:close/>
                  <a:moveTo>
                    <a:pt x="3832" y="4529"/>
                  </a:moveTo>
                  <a:cubicBezTo>
                    <a:pt x="4529" y="5226"/>
                    <a:pt x="5400" y="5748"/>
                    <a:pt x="6445" y="6097"/>
                  </a:cubicBezTo>
                  <a:cubicBezTo>
                    <a:pt x="5923" y="7490"/>
                    <a:pt x="5574" y="8884"/>
                    <a:pt x="5574" y="10452"/>
                  </a:cubicBezTo>
                  <a:cubicBezTo>
                    <a:pt x="1394" y="10452"/>
                    <a:pt x="1394" y="10452"/>
                    <a:pt x="1394" y="10452"/>
                  </a:cubicBezTo>
                  <a:cubicBezTo>
                    <a:pt x="1568" y="8187"/>
                    <a:pt x="2439" y="6097"/>
                    <a:pt x="3832" y="4529"/>
                  </a:cubicBezTo>
                  <a:close/>
                  <a:moveTo>
                    <a:pt x="1394" y="11148"/>
                  </a:moveTo>
                  <a:cubicBezTo>
                    <a:pt x="5574" y="11148"/>
                    <a:pt x="5574" y="11148"/>
                    <a:pt x="5574" y="11148"/>
                  </a:cubicBezTo>
                  <a:cubicBezTo>
                    <a:pt x="5574" y="12890"/>
                    <a:pt x="5923" y="14632"/>
                    <a:pt x="6619" y="16200"/>
                  </a:cubicBezTo>
                  <a:cubicBezTo>
                    <a:pt x="5748" y="16548"/>
                    <a:pt x="4877" y="16897"/>
                    <a:pt x="4181" y="17419"/>
                  </a:cubicBezTo>
                  <a:cubicBezTo>
                    <a:pt x="2613" y="15852"/>
                    <a:pt x="1568" y="13587"/>
                    <a:pt x="1394" y="11148"/>
                  </a:cubicBezTo>
                  <a:close/>
                  <a:moveTo>
                    <a:pt x="17419" y="17419"/>
                  </a:moveTo>
                  <a:cubicBezTo>
                    <a:pt x="16723" y="16897"/>
                    <a:pt x="15852" y="16548"/>
                    <a:pt x="14981" y="16200"/>
                  </a:cubicBezTo>
                  <a:cubicBezTo>
                    <a:pt x="15677" y="14632"/>
                    <a:pt x="16026" y="12890"/>
                    <a:pt x="16026" y="11148"/>
                  </a:cubicBezTo>
                  <a:cubicBezTo>
                    <a:pt x="20206" y="11148"/>
                    <a:pt x="20206" y="11148"/>
                    <a:pt x="20206" y="11148"/>
                  </a:cubicBezTo>
                  <a:cubicBezTo>
                    <a:pt x="20032" y="13587"/>
                    <a:pt x="18987" y="15852"/>
                    <a:pt x="17419" y="17419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40742" y="3300112"/>
            <a:ext cx="789762" cy="608688"/>
            <a:chOff x="6477692" y="4157733"/>
            <a:chExt cx="995155" cy="766872"/>
          </a:xfrm>
        </p:grpSpPr>
        <p:sp>
          <p:nvSpPr>
            <p:cNvPr id="272" name="Shape 3770"/>
            <p:cNvSpPr/>
            <p:nvPr/>
          </p:nvSpPr>
          <p:spPr>
            <a:xfrm>
              <a:off x="6477692" y="4157733"/>
              <a:ext cx="995155" cy="7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6" name="Group 3776"/>
            <p:cNvGrpSpPr/>
            <p:nvPr/>
          </p:nvGrpSpPr>
          <p:grpSpPr>
            <a:xfrm>
              <a:off x="6736368" y="4318965"/>
              <a:ext cx="482601" cy="392114"/>
              <a:chOff x="0" y="0"/>
              <a:chExt cx="482600" cy="392113"/>
            </a:xfrm>
          </p:grpSpPr>
          <p:sp>
            <p:nvSpPr>
              <p:cNvPr id="277" name="Shape 3774"/>
              <p:cNvSpPr/>
              <p:nvPr/>
            </p:nvSpPr>
            <p:spPr>
              <a:xfrm>
                <a:off x="331787" y="120650"/>
                <a:ext cx="90488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00" y="1350"/>
                    </a:moveTo>
                    <a:cubicBezTo>
                      <a:pt x="9900" y="675"/>
                      <a:pt x="8100" y="0"/>
                      <a:pt x="72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8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800" y="21600"/>
                      <a:pt x="3600" y="21600"/>
                    </a:cubicBezTo>
                    <a:cubicBezTo>
                      <a:pt x="18000" y="21600"/>
                      <a:pt x="18000" y="21600"/>
                      <a:pt x="18000" y="21600"/>
                    </a:cubicBezTo>
                    <a:cubicBezTo>
                      <a:pt x="19800" y="21600"/>
                      <a:pt x="21600" y="20250"/>
                      <a:pt x="21600" y="18900"/>
                    </a:cubicBezTo>
                    <a:cubicBezTo>
                      <a:pt x="21600" y="14850"/>
                      <a:pt x="21600" y="14850"/>
                      <a:pt x="21600" y="14850"/>
                    </a:cubicBezTo>
                    <a:cubicBezTo>
                      <a:pt x="21600" y="14175"/>
                      <a:pt x="21600" y="13500"/>
                      <a:pt x="20700" y="13500"/>
                    </a:cubicBezTo>
                    <a:lnTo>
                      <a:pt x="9900" y="1350"/>
                    </a:lnTo>
                    <a:close/>
                    <a:moveTo>
                      <a:pt x="18000" y="18900"/>
                    </a:moveTo>
                    <a:cubicBezTo>
                      <a:pt x="3600" y="18900"/>
                      <a:pt x="3600" y="18900"/>
                      <a:pt x="3600" y="18900"/>
                    </a:cubicBezTo>
                    <a:cubicBezTo>
                      <a:pt x="3600" y="2700"/>
                      <a:pt x="3600" y="2700"/>
                      <a:pt x="3600" y="2700"/>
                    </a:cubicBezTo>
                    <a:cubicBezTo>
                      <a:pt x="7200" y="2700"/>
                      <a:pt x="7200" y="2700"/>
                      <a:pt x="7200" y="2700"/>
                    </a:cubicBezTo>
                    <a:cubicBezTo>
                      <a:pt x="18000" y="14850"/>
                      <a:pt x="18000" y="14850"/>
                      <a:pt x="18000" y="14850"/>
                    </a:cubicBezTo>
                    <a:lnTo>
                      <a:pt x="1800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78" name="Shape 3775"/>
              <p:cNvSpPr/>
              <p:nvPr/>
            </p:nvSpPr>
            <p:spPr>
              <a:xfrm>
                <a:off x="0" y="0"/>
                <a:ext cx="482600" cy="392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10177"/>
                    </a:moveTo>
                    <a:cubicBezTo>
                      <a:pt x="18563" y="5192"/>
                      <a:pt x="18563" y="5192"/>
                      <a:pt x="18563" y="5192"/>
                    </a:cubicBezTo>
                    <a:cubicBezTo>
                      <a:pt x="18225" y="4569"/>
                      <a:pt x="17550" y="4154"/>
                      <a:pt x="16875" y="4154"/>
                    </a:cubicBezTo>
                    <a:cubicBezTo>
                      <a:pt x="14175" y="4154"/>
                      <a:pt x="14175" y="4154"/>
                      <a:pt x="14175" y="4154"/>
                    </a:cubicBezTo>
                    <a:cubicBezTo>
                      <a:pt x="14175" y="2492"/>
                      <a:pt x="14175" y="2492"/>
                      <a:pt x="14175" y="2492"/>
                    </a:cubicBezTo>
                    <a:cubicBezTo>
                      <a:pt x="14175" y="1038"/>
                      <a:pt x="13331" y="0"/>
                      <a:pt x="1215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1038"/>
                      <a:pt x="0" y="2492"/>
                    </a:cubicBezTo>
                    <a:cubicBezTo>
                      <a:pt x="0" y="11631"/>
                      <a:pt x="0" y="11631"/>
                      <a:pt x="0" y="11631"/>
                    </a:cubicBezTo>
                    <a:cubicBezTo>
                      <a:pt x="0" y="13085"/>
                      <a:pt x="844" y="14123"/>
                      <a:pt x="2025" y="14123"/>
                    </a:cubicBezTo>
                    <a:cubicBezTo>
                      <a:pt x="2025" y="14123"/>
                      <a:pt x="2025" y="14123"/>
                      <a:pt x="2025" y="14123"/>
                    </a:cubicBezTo>
                    <a:cubicBezTo>
                      <a:pt x="2025" y="16615"/>
                      <a:pt x="2025" y="16615"/>
                      <a:pt x="2025" y="16615"/>
                    </a:cubicBezTo>
                    <a:cubicBezTo>
                      <a:pt x="2025" y="18069"/>
                      <a:pt x="2869" y="19108"/>
                      <a:pt x="4050" y="19108"/>
                    </a:cubicBezTo>
                    <a:cubicBezTo>
                      <a:pt x="4894" y="19108"/>
                      <a:pt x="4894" y="19108"/>
                      <a:pt x="4894" y="19108"/>
                    </a:cubicBezTo>
                    <a:cubicBezTo>
                      <a:pt x="5062" y="20562"/>
                      <a:pt x="6244" y="21600"/>
                      <a:pt x="7425" y="21600"/>
                    </a:cubicBezTo>
                    <a:cubicBezTo>
                      <a:pt x="8606" y="21600"/>
                      <a:pt x="9787" y="20562"/>
                      <a:pt x="9956" y="19108"/>
                    </a:cubicBezTo>
                    <a:cubicBezTo>
                      <a:pt x="13669" y="19108"/>
                      <a:pt x="13669" y="19108"/>
                      <a:pt x="13669" y="19108"/>
                    </a:cubicBezTo>
                    <a:cubicBezTo>
                      <a:pt x="13838" y="20562"/>
                      <a:pt x="15019" y="21600"/>
                      <a:pt x="16200" y="21600"/>
                    </a:cubicBezTo>
                    <a:cubicBezTo>
                      <a:pt x="17381" y="21600"/>
                      <a:pt x="18563" y="20562"/>
                      <a:pt x="18731" y="19108"/>
                    </a:cubicBezTo>
                    <a:cubicBezTo>
                      <a:pt x="19575" y="19108"/>
                      <a:pt x="19575" y="19108"/>
                      <a:pt x="19575" y="19108"/>
                    </a:cubicBezTo>
                    <a:cubicBezTo>
                      <a:pt x="20756" y="19108"/>
                      <a:pt x="21600" y="18069"/>
                      <a:pt x="21600" y="16615"/>
                    </a:cubicBezTo>
                    <a:cubicBezTo>
                      <a:pt x="21600" y="11631"/>
                      <a:pt x="21600" y="11631"/>
                      <a:pt x="21600" y="11631"/>
                    </a:cubicBezTo>
                    <a:cubicBezTo>
                      <a:pt x="21600" y="11215"/>
                      <a:pt x="21431" y="10592"/>
                      <a:pt x="21263" y="10177"/>
                    </a:cubicBezTo>
                    <a:close/>
                    <a:moveTo>
                      <a:pt x="2025" y="12462"/>
                    </a:moveTo>
                    <a:cubicBezTo>
                      <a:pt x="1687" y="12462"/>
                      <a:pt x="1350" y="12046"/>
                      <a:pt x="1350" y="11631"/>
                    </a:cubicBezTo>
                    <a:cubicBezTo>
                      <a:pt x="1350" y="2492"/>
                      <a:pt x="1350" y="2492"/>
                      <a:pt x="1350" y="2492"/>
                    </a:cubicBezTo>
                    <a:cubicBezTo>
                      <a:pt x="1350" y="2077"/>
                      <a:pt x="1687" y="1662"/>
                      <a:pt x="2025" y="1662"/>
                    </a:cubicBezTo>
                    <a:cubicBezTo>
                      <a:pt x="12150" y="1662"/>
                      <a:pt x="12150" y="1662"/>
                      <a:pt x="12150" y="1662"/>
                    </a:cubicBezTo>
                    <a:cubicBezTo>
                      <a:pt x="12488" y="1662"/>
                      <a:pt x="12825" y="2077"/>
                      <a:pt x="12825" y="2492"/>
                    </a:cubicBezTo>
                    <a:cubicBezTo>
                      <a:pt x="12825" y="4154"/>
                      <a:pt x="12825" y="4154"/>
                      <a:pt x="12825" y="4154"/>
                    </a:cubicBezTo>
                    <a:cubicBezTo>
                      <a:pt x="12825" y="5815"/>
                      <a:pt x="12825" y="5815"/>
                      <a:pt x="12825" y="5815"/>
                    </a:cubicBezTo>
                    <a:cubicBezTo>
                      <a:pt x="12825" y="11631"/>
                      <a:pt x="12825" y="11631"/>
                      <a:pt x="12825" y="11631"/>
                    </a:cubicBezTo>
                    <a:cubicBezTo>
                      <a:pt x="12825" y="12046"/>
                      <a:pt x="12488" y="12462"/>
                      <a:pt x="12150" y="12462"/>
                    </a:cubicBezTo>
                    <a:lnTo>
                      <a:pt x="2025" y="12462"/>
                    </a:lnTo>
                    <a:close/>
                    <a:moveTo>
                      <a:pt x="7425" y="19938"/>
                    </a:moveTo>
                    <a:cubicBezTo>
                      <a:pt x="6750" y="19938"/>
                      <a:pt x="6075" y="19108"/>
                      <a:pt x="6075" y="18277"/>
                    </a:cubicBezTo>
                    <a:cubicBezTo>
                      <a:pt x="6075" y="17446"/>
                      <a:pt x="6750" y="16615"/>
                      <a:pt x="7425" y="16615"/>
                    </a:cubicBezTo>
                    <a:cubicBezTo>
                      <a:pt x="8100" y="16615"/>
                      <a:pt x="8775" y="17446"/>
                      <a:pt x="8775" y="18277"/>
                    </a:cubicBezTo>
                    <a:cubicBezTo>
                      <a:pt x="8775" y="19108"/>
                      <a:pt x="8100" y="19938"/>
                      <a:pt x="7425" y="19938"/>
                    </a:cubicBezTo>
                    <a:close/>
                    <a:moveTo>
                      <a:pt x="16200" y="19938"/>
                    </a:moveTo>
                    <a:cubicBezTo>
                      <a:pt x="15525" y="19938"/>
                      <a:pt x="14850" y="19108"/>
                      <a:pt x="14850" y="18277"/>
                    </a:cubicBezTo>
                    <a:cubicBezTo>
                      <a:pt x="14850" y="17446"/>
                      <a:pt x="15525" y="16615"/>
                      <a:pt x="16200" y="16615"/>
                    </a:cubicBezTo>
                    <a:cubicBezTo>
                      <a:pt x="16875" y="16615"/>
                      <a:pt x="17550" y="17446"/>
                      <a:pt x="17550" y="18277"/>
                    </a:cubicBezTo>
                    <a:cubicBezTo>
                      <a:pt x="17550" y="19108"/>
                      <a:pt x="16875" y="19938"/>
                      <a:pt x="16200" y="19938"/>
                    </a:cubicBezTo>
                    <a:close/>
                    <a:moveTo>
                      <a:pt x="20250" y="16615"/>
                    </a:moveTo>
                    <a:cubicBezTo>
                      <a:pt x="20250" y="17031"/>
                      <a:pt x="19913" y="17446"/>
                      <a:pt x="19575" y="17446"/>
                    </a:cubicBezTo>
                    <a:cubicBezTo>
                      <a:pt x="18731" y="17446"/>
                      <a:pt x="18731" y="17446"/>
                      <a:pt x="18731" y="17446"/>
                    </a:cubicBezTo>
                    <a:cubicBezTo>
                      <a:pt x="18563" y="15992"/>
                      <a:pt x="17381" y="14954"/>
                      <a:pt x="16200" y="14954"/>
                    </a:cubicBezTo>
                    <a:cubicBezTo>
                      <a:pt x="15019" y="14954"/>
                      <a:pt x="13838" y="15992"/>
                      <a:pt x="13669" y="17446"/>
                    </a:cubicBezTo>
                    <a:cubicBezTo>
                      <a:pt x="9956" y="17446"/>
                      <a:pt x="9956" y="17446"/>
                      <a:pt x="9956" y="17446"/>
                    </a:cubicBezTo>
                    <a:cubicBezTo>
                      <a:pt x="9787" y="15992"/>
                      <a:pt x="8606" y="14954"/>
                      <a:pt x="7425" y="14954"/>
                    </a:cubicBezTo>
                    <a:cubicBezTo>
                      <a:pt x="6244" y="14954"/>
                      <a:pt x="5062" y="15992"/>
                      <a:pt x="4894" y="17446"/>
                    </a:cubicBezTo>
                    <a:cubicBezTo>
                      <a:pt x="4050" y="17446"/>
                      <a:pt x="4050" y="17446"/>
                      <a:pt x="4050" y="17446"/>
                    </a:cubicBezTo>
                    <a:cubicBezTo>
                      <a:pt x="3712" y="17446"/>
                      <a:pt x="3375" y="17031"/>
                      <a:pt x="3375" y="16615"/>
                    </a:cubicBezTo>
                    <a:cubicBezTo>
                      <a:pt x="3375" y="14123"/>
                      <a:pt x="3375" y="14123"/>
                      <a:pt x="3375" y="14123"/>
                    </a:cubicBezTo>
                    <a:cubicBezTo>
                      <a:pt x="12150" y="14123"/>
                      <a:pt x="12150" y="14123"/>
                      <a:pt x="12150" y="14123"/>
                    </a:cubicBezTo>
                    <a:cubicBezTo>
                      <a:pt x="13331" y="14123"/>
                      <a:pt x="14175" y="13085"/>
                      <a:pt x="14175" y="11631"/>
                    </a:cubicBezTo>
                    <a:cubicBezTo>
                      <a:pt x="14175" y="5815"/>
                      <a:pt x="14175" y="5815"/>
                      <a:pt x="14175" y="5815"/>
                    </a:cubicBezTo>
                    <a:cubicBezTo>
                      <a:pt x="16875" y="5815"/>
                      <a:pt x="16875" y="5815"/>
                      <a:pt x="16875" y="5815"/>
                    </a:cubicBezTo>
                    <a:cubicBezTo>
                      <a:pt x="17044" y="5815"/>
                      <a:pt x="17381" y="6023"/>
                      <a:pt x="17381" y="6231"/>
                    </a:cubicBezTo>
                    <a:cubicBezTo>
                      <a:pt x="20081" y="11215"/>
                      <a:pt x="20081" y="11215"/>
                      <a:pt x="20081" y="11215"/>
                    </a:cubicBezTo>
                    <a:cubicBezTo>
                      <a:pt x="20250" y="11215"/>
                      <a:pt x="20250" y="11423"/>
                      <a:pt x="20250" y="11631"/>
                    </a:cubicBezTo>
                    <a:lnTo>
                      <a:pt x="20250" y="166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014202" y="1274226"/>
            <a:ext cx="1063489" cy="892068"/>
            <a:chOff x="6318243" y="1605367"/>
            <a:chExt cx="1340070" cy="1123896"/>
          </a:xfrm>
        </p:grpSpPr>
        <p:sp>
          <p:nvSpPr>
            <p:cNvPr id="269" name="Shape 3767"/>
            <p:cNvSpPr/>
            <p:nvPr/>
          </p:nvSpPr>
          <p:spPr>
            <a:xfrm>
              <a:off x="6318243" y="1605367"/>
              <a:ext cx="1340070" cy="112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157" extrusionOk="0">
                  <a:moveTo>
                    <a:pt x="11604" y="21157"/>
                  </a:moveTo>
                  <a:lnTo>
                    <a:pt x="9184" y="16854"/>
                  </a:lnTo>
                  <a:cubicBezTo>
                    <a:pt x="3548" y="16364"/>
                    <a:pt x="-538" y="12204"/>
                    <a:pt x="57" y="7563"/>
                  </a:cubicBezTo>
                  <a:cubicBezTo>
                    <a:pt x="652" y="2922"/>
                    <a:pt x="5704" y="-443"/>
                    <a:pt x="11340" y="47"/>
                  </a:cubicBezTo>
                  <a:cubicBezTo>
                    <a:pt x="16976" y="537"/>
                    <a:pt x="21062" y="4697"/>
                    <a:pt x="20467" y="9338"/>
                  </a:cubicBezTo>
                  <a:cubicBezTo>
                    <a:pt x="20027" y="12764"/>
                    <a:pt x="17107" y="15627"/>
                    <a:pt x="13086" y="16575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9" name="Group 3786"/>
            <p:cNvGrpSpPr/>
            <p:nvPr/>
          </p:nvGrpSpPr>
          <p:grpSpPr>
            <a:xfrm>
              <a:off x="6726733" y="1751802"/>
              <a:ext cx="482153" cy="482153"/>
              <a:chOff x="0" y="0"/>
              <a:chExt cx="482151" cy="482151"/>
            </a:xfrm>
          </p:grpSpPr>
          <p:sp>
            <p:nvSpPr>
              <p:cNvPr id="280" name="Shape 3777"/>
              <p:cNvSpPr/>
              <p:nvPr/>
            </p:nvSpPr>
            <p:spPr>
              <a:xfrm>
                <a:off x="-1" y="-1"/>
                <a:ext cx="482153" cy="48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0" h="18960" extrusionOk="0">
                    <a:moveTo>
                      <a:pt x="13031" y="751"/>
                    </a:moveTo>
                    <a:cubicBezTo>
                      <a:pt x="8148" y="-1320"/>
                      <a:pt x="2675" y="1047"/>
                      <a:pt x="751" y="5929"/>
                    </a:cubicBezTo>
                    <a:cubicBezTo>
                      <a:pt x="-1320" y="10812"/>
                      <a:pt x="1047" y="16285"/>
                      <a:pt x="5929" y="18209"/>
                    </a:cubicBezTo>
                    <a:cubicBezTo>
                      <a:pt x="10812" y="20280"/>
                      <a:pt x="16285" y="17913"/>
                      <a:pt x="18209" y="13031"/>
                    </a:cubicBezTo>
                    <a:cubicBezTo>
                      <a:pt x="20280" y="8148"/>
                      <a:pt x="17913" y="2675"/>
                      <a:pt x="13031" y="751"/>
                    </a:cubicBezTo>
                    <a:close/>
                    <a:moveTo>
                      <a:pt x="6373" y="17173"/>
                    </a:moveTo>
                    <a:cubicBezTo>
                      <a:pt x="2231" y="15546"/>
                      <a:pt x="159" y="10664"/>
                      <a:pt x="1787" y="6373"/>
                    </a:cubicBezTo>
                    <a:cubicBezTo>
                      <a:pt x="3562" y="2231"/>
                      <a:pt x="8296" y="159"/>
                      <a:pt x="12587" y="1787"/>
                    </a:cubicBezTo>
                    <a:cubicBezTo>
                      <a:pt x="16877" y="3562"/>
                      <a:pt x="18801" y="8296"/>
                      <a:pt x="17173" y="12587"/>
                    </a:cubicBezTo>
                    <a:cubicBezTo>
                      <a:pt x="15546" y="16877"/>
                      <a:pt x="10664" y="18801"/>
                      <a:pt x="6373" y="17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1" name="Shape 3778"/>
              <p:cNvSpPr/>
              <p:nvPr/>
            </p:nvSpPr>
            <p:spPr>
              <a:xfrm>
                <a:off x="212240" y="212347"/>
                <a:ext cx="57672" cy="59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3" h="18683" extrusionOk="0">
                    <a:moveTo>
                      <a:pt x="12942" y="942"/>
                    </a:moveTo>
                    <a:cubicBezTo>
                      <a:pt x="8142" y="-1458"/>
                      <a:pt x="2142" y="942"/>
                      <a:pt x="942" y="5742"/>
                    </a:cubicBezTo>
                    <a:cubicBezTo>
                      <a:pt x="-1458" y="10542"/>
                      <a:pt x="942" y="16542"/>
                      <a:pt x="5742" y="17742"/>
                    </a:cubicBezTo>
                    <a:cubicBezTo>
                      <a:pt x="10542" y="20142"/>
                      <a:pt x="16542" y="17742"/>
                      <a:pt x="17742" y="12942"/>
                    </a:cubicBezTo>
                    <a:cubicBezTo>
                      <a:pt x="20142" y="8142"/>
                      <a:pt x="17742" y="2142"/>
                      <a:pt x="12942" y="942"/>
                    </a:cubicBezTo>
                    <a:close/>
                    <a:moveTo>
                      <a:pt x="8142" y="14142"/>
                    </a:moveTo>
                    <a:cubicBezTo>
                      <a:pt x="4542" y="12942"/>
                      <a:pt x="3342" y="10542"/>
                      <a:pt x="4542" y="8142"/>
                    </a:cubicBezTo>
                    <a:cubicBezTo>
                      <a:pt x="5742" y="4542"/>
                      <a:pt x="8142" y="3342"/>
                      <a:pt x="11742" y="4542"/>
                    </a:cubicBezTo>
                    <a:cubicBezTo>
                      <a:pt x="14142" y="5742"/>
                      <a:pt x="15342" y="8142"/>
                      <a:pt x="14142" y="11742"/>
                    </a:cubicBezTo>
                    <a:cubicBezTo>
                      <a:pt x="12942" y="14142"/>
                      <a:pt x="10542" y="15342"/>
                      <a:pt x="8142" y="141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2" name="Shape 3779"/>
              <p:cNvSpPr/>
              <p:nvPr/>
            </p:nvSpPr>
            <p:spPr>
              <a:xfrm>
                <a:off x="151637" y="151635"/>
                <a:ext cx="178879" cy="178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5" h="19015" extrusionOk="0">
                    <a:moveTo>
                      <a:pt x="13107" y="707"/>
                    </a:moveTo>
                    <a:cubicBezTo>
                      <a:pt x="8307" y="-1293"/>
                      <a:pt x="2707" y="1107"/>
                      <a:pt x="707" y="5907"/>
                    </a:cubicBezTo>
                    <a:cubicBezTo>
                      <a:pt x="-1293" y="10707"/>
                      <a:pt x="1107" y="16307"/>
                      <a:pt x="5907" y="18307"/>
                    </a:cubicBezTo>
                    <a:cubicBezTo>
                      <a:pt x="10707" y="20307"/>
                      <a:pt x="16307" y="17907"/>
                      <a:pt x="18307" y="13107"/>
                    </a:cubicBezTo>
                    <a:cubicBezTo>
                      <a:pt x="20307" y="8307"/>
                      <a:pt x="17907" y="2707"/>
                      <a:pt x="13107" y="707"/>
                    </a:cubicBezTo>
                    <a:close/>
                    <a:moveTo>
                      <a:pt x="7107" y="15507"/>
                    </a:moveTo>
                    <a:cubicBezTo>
                      <a:pt x="3907" y="14307"/>
                      <a:pt x="2307" y="10307"/>
                      <a:pt x="3507" y="7107"/>
                    </a:cubicBezTo>
                    <a:cubicBezTo>
                      <a:pt x="4707" y="3907"/>
                      <a:pt x="8707" y="2307"/>
                      <a:pt x="11907" y="3507"/>
                    </a:cubicBezTo>
                    <a:cubicBezTo>
                      <a:pt x="15107" y="4707"/>
                      <a:pt x="16707" y="8707"/>
                      <a:pt x="15507" y="11907"/>
                    </a:cubicBezTo>
                    <a:cubicBezTo>
                      <a:pt x="14307" y="15107"/>
                      <a:pt x="10307" y="16707"/>
                      <a:pt x="7107" y="15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3" name="Shape 3780"/>
              <p:cNvSpPr/>
              <p:nvPr/>
            </p:nvSpPr>
            <p:spPr>
              <a:xfrm>
                <a:off x="279175" y="276000"/>
                <a:ext cx="74613" cy="75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3086"/>
                    </a:move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7280" y="0"/>
                      <a:pt x="17280" y="1029"/>
                    </a:cubicBezTo>
                    <a:lnTo>
                      <a:pt x="17280" y="1029"/>
                    </a:lnTo>
                    <a:cubicBezTo>
                      <a:pt x="14040" y="9257"/>
                      <a:pt x="8640" y="14400"/>
                      <a:pt x="1080" y="17486"/>
                    </a:cubicBezTo>
                    <a:cubicBezTo>
                      <a:pt x="0" y="17486"/>
                      <a:pt x="0" y="18514"/>
                      <a:pt x="0" y="19543"/>
                    </a:cubicBezTo>
                    <a:cubicBezTo>
                      <a:pt x="0" y="20571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10800" y="17486"/>
                      <a:pt x="17280" y="11314"/>
                      <a:pt x="21600" y="3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4" name="Shape 3781"/>
              <p:cNvSpPr/>
              <p:nvPr/>
            </p:nvSpPr>
            <p:spPr>
              <a:xfrm>
                <a:off x="301400" y="298225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0110" y="0"/>
                    </a:moveTo>
                    <a:cubicBezTo>
                      <a:pt x="19366" y="0"/>
                      <a:pt x="18621" y="0"/>
                      <a:pt x="18621" y="720"/>
                    </a:cubicBezTo>
                    <a:cubicBezTo>
                      <a:pt x="14897" y="9360"/>
                      <a:pt x="8938" y="15120"/>
                      <a:pt x="745" y="18000"/>
                    </a:cubicBezTo>
                    <a:cubicBezTo>
                      <a:pt x="0" y="18720"/>
                      <a:pt x="0" y="19440"/>
                      <a:pt x="0" y="20160"/>
                    </a:cubicBezTo>
                    <a:cubicBezTo>
                      <a:pt x="745" y="20880"/>
                      <a:pt x="1490" y="21600"/>
                      <a:pt x="2234" y="20880"/>
                    </a:cubicBezTo>
                    <a:lnTo>
                      <a:pt x="2234" y="20880"/>
                    </a:lnTo>
                    <a:cubicBezTo>
                      <a:pt x="10428" y="17280"/>
                      <a:pt x="17876" y="10800"/>
                      <a:pt x="21600" y="2160"/>
                    </a:cubicBezTo>
                    <a:cubicBezTo>
                      <a:pt x="21600" y="1440"/>
                      <a:pt x="20855" y="720"/>
                      <a:pt x="20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5" name="Shape 3782"/>
              <p:cNvSpPr/>
              <p:nvPr/>
            </p:nvSpPr>
            <p:spPr>
              <a:xfrm>
                <a:off x="290288" y="28711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19872" y="0"/>
                    </a:moveTo>
                    <a:cubicBezTo>
                      <a:pt x="19008" y="0"/>
                      <a:pt x="18144" y="0"/>
                      <a:pt x="17280" y="864"/>
                    </a:cubicBezTo>
                    <a:cubicBezTo>
                      <a:pt x="14688" y="9504"/>
                      <a:pt x="8640" y="14688"/>
                      <a:pt x="864" y="18144"/>
                    </a:cubicBezTo>
                    <a:lnTo>
                      <a:pt x="864" y="18144"/>
                    </a:lnTo>
                    <a:cubicBezTo>
                      <a:pt x="0" y="19008"/>
                      <a:pt x="0" y="19872"/>
                      <a:pt x="0" y="20736"/>
                    </a:cubicBezTo>
                    <a:cubicBezTo>
                      <a:pt x="864" y="21600"/>
                      <a:pt x="1728" y="21600"/>
                      <a:pt x="2592" y="21600"/>
                    </a:cubicBezTo>
                    <a:lnTo>
                      <a:pt x="2592" y="21600"/>
                    </a:lnTo>
                    <a:cubicBezTo>
                      <a:pt x="10368" y="18144"/>
                      <a:pt x="17280" y="11232"/>
                      <a:pt x="20736" y="2592"/>
                    </a:cubicBezTo>
                    <a:cubicBezTo>
                      <a:pt x="21600" y="1728"/>
                      <a:pt x="20736" y="864"/>
                      <a:pt x="19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6" name="Shape 3783"/>
              <p:cNvSpPr/>
              <p:nvPr/>
            </p:nvSpPr>
            <p:spPr>
              <a:xfrm>
                <a:off x="128363" y="130577"/>
                <a:ext cx="74613" cy="77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1454"/>
                    </a:moveTo>
                    <a:cubicBezTo>
                      <a:pt x="21600" y="426"/>
                      <a:pt x="19440" y="-603"/>
                      <a:pt x="18360" y="426"/>
                    </a:cubicBezTo>
                    <a:lnTo>
                      <a:pt x="18360" y="426"/>
                    </a:lnTo>
                    <a:cubicBezTo>
                      <a:pt x="10800" y="3511"/>
                      <a:pt x="4320" y="9683"/>
                      <a:pt x="0" y="17911"/>
                    </a:cubicBezTo>
                    <a:lnTo>
                      <a:pt x="0" y="17911"/>
                    </a:lnTo>
                    <a:cubicBezTo>
                      <a:pt x="0" y="18940"/>
                      <a:pt x="0" y="19968"/>
                      <a:pt x="1080" y="20997"/>
                    </a:cubicBezTo>
                    <a:cubicBezTo>
                      <a:pt x="2160" y="20997"/>
                      <a:pt x="4320" y="20997"/>
                      <a:pt x="4320" y="19968"/>
                    </a:cubicBezTo>
                    <a:lnTo>
                      <a:pt x="4320" y="19968"/>
                    </a:lnTo>
                    <a:cubicBezTo>
                      <a:pt x="7560" y="11740"/>
                      <a:pt x="12960" y="6597"/>
                      <a:pt x="20520" y="3511"/>
                    </a:cubicBezTo>
                    <a:cubicBezTo>
                      <a:pt x="21600" y="3511"/>
                      <a:pt x="21600" y="2483"/>
                      <a:pt x="21600" y="1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7" name="Shape 3784"/>
              <p:cNvSpPr/>
              <p:nvPr/>
            </p:nvSpPr>
            <p:spPr>
              <a:xfrm>
                <a:off x="71213" y="75001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1600" y="1018"/>
                    </a:moveTo>
                    <a:cubicBezTo>
                      <a:pt x="20855" y="298"/>
                      <a:pt x="20110" y="-422"/>
                      <a:pt x="19366" y="298"/>
                    </a:cubicBezTo>
                    <a:lnTo>
                      <a:pt x="19366" y="298"/>
                    </a:lnTo>
                    <a:cubicBezTo>
                      <a:pt x="11172" y="3898"/>
                      <a:pt x="3724" y="10378"/>
                      <a:pt x="0" y="19018"/>
                    </a:cubicBezTo>
                    <a:cubicBezTo>
                      <a:pt x="0" y="19738"/>
                      <a:pt x="745" y="20458"/>
                      <a:pt x="1490" y="21178"/>
                    </a:cubicBezTo>
                    <a:cubicBezTo>
                      <a:pt x="2234" y="21178"/>
                      <a:pt x="2979" y="21178"/>
                      <a:pt x="2979" y="20458"/>
                    </a:cubicBezTo>
                    <a:cubicBezTo>
                      <a:pt x="6703" y="11818"/>
                      <a:pt x="12662" y="6058"/>
                      <a:pt x="20855" y="3178"/>
                    </a:cubicBezTo>
                    <a:cubicBezTo>
                      <a:pt x="21600" y="2458"/>
                      <a:pt x="21600" y="1738"/>
                      <a:pt x="21600" y="10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8" name="Shape 3785"/>
              <p:cNvSpPr/>
              <p:nvPr/>
            </p:nvSpPr>
            <p:spPr>
              <a:xfrm>
                <a:off x="100395" y="10296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20230" y="3456"/>
                    </a:moveTo>
                    <a:cubicBezTo>
                      <a:pt x="21094" y="2592"/>
                      <a:pt x="21094" y="1728"/>
                      <a:pt x="21094" y="864"/>
                    </a:cubicBezTo>
                    <a:cubicBezTo>
                      <a:pt x="20230" y="0"/>
                      <a:pt x="19366" y="0"/>
                      <a:pt x="18502" y="0"/>
                    </a:cubicBezTo>
                    <a:lnTo>
                      <a:pt x="18502" y="0"/>
                    </a:lnTo>
                    <a:cubicBezTo>
                      <a:pt x="10726" y="3456"/>
                      <a:pt x="3814" y="10368"/>
                      <a:pt x="358" y="19008"/>
                    </a:cubicBezTo>
                    <a:cubicBezTo>
                      <a:pt x="-506" y="19872"/>
                      <a:pt x="358" y="20736"/>
                      <a:pt x="1222" y="21600"/>
                    </a:cubicBezTo>
                    <a:cubicBezTo>
                      <a:pt x="2086" y="21600"/>
                      <a:pt x="2950" y="21600"/>
                      <a:pt x="3814" y="20736"/>
                    </a:cubicBezTo>
                    <a:cubicBezTo>
                      <a:pt x="6406" y="12096"/>
                      <a:pt x="12454" y="6912"/>
                      <a:pt x="20230" y="3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947710" y="2796389"/>
            <a:ext cx="1402174" cy="1056946"/>
            <a:chOff x="7494528" y="3523105"/>
            <a:chExt cx="1766836" cy="1331622"/>
          </a:xfrm>
        </p:grpSpPr>
        <p:sp>
          <p:nvSpPr>
            <p:cNvPr id="263" name="Shape 3761"/>
            <p:cNvSpPr/>
            <p:nvPr/>
          </p:nvSpPr>
          <p:spPr>
            <a:xfrm>
              <a:off x="7494528" y="3523105"/>
              <a:ext cx="1766836" cy="133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89" name="Group 3789"/>
            <p:cNvGrpSpPr/>
            <p:nvPr/>
          </p:nvGrpSpPr>
          <p:grpSpPr>
            <a:xfrm>
              <a:off x="8175619" y="3898882"/>
              <a:ext cx="480291" cy="466726"/>
              <a:chOff x="0" y="0"/>
              <a:chExt cx="480290" cy="466725"/>
            </a:xfrm>
          </p:grpSpPr>
          <p:sp>
            <p:nvSpPr>
              <p:cNvPr id="290" name="Shape 3787"/>
              <p:cNvSpPr/>
              <p:nvPr/>
            </p:nvSpPr>
            <p:spPr>
              <a:xfrm>
                <a:off x="239711" y="255588"/>
                <a:ext cx="60327" cy="60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1" name="Shape 3788"/>
              <p:cNvSpPr/>
              <p:nvPr/>
            </p:nvSpPr>
            <p:spPr>
              <a:xfrm>
                <a:off x="0" y="0"/>
                <a:ext cx="480291" cy="4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5" h="21600" extrusionOk="0">
                    <a:moveTo>
                      <a:pt x="18982" y="8361"/>
                    </a:moveTo>
                    <a:cubicBezTo>
                      <a:pt x="18982" y="8361"/>
                      <a:pt x="18982" y="8361"/>
                      <a:pt x="18982" y="8361"/>
                    </a:cubicBezTo>
                    <a:cubicBezTo>
                      <a:pt x="18982" y="4181"/>
                      <a:pt x="18982" y="4181"/>
                      <a:pt x="18982" y="4181"/>
                    </a:cubicBezTo>
                    <a:cubicBezTo>
                      <a:pt x="18982" y="3832"/>
                      <a:pt x="18982" y="3832"/>
                      <a:pt x="18982" y="3832"/>
                    </a:cubicBezTo>
                    <a:cubicBezTo>
                      <a:pt x="18982" y="2090"/>
                      <a:pt x="18982" y="2090"/>
                      <a:pt x="18982" y="2090"/>
                    </a:cubicBezTo>
                    <a:cubicBezTo>
                      <a:pt x="18982" y="871"/>
                      <a:pt x="18164" y="0"/>
                      <a:pt x="17018" y="0"/>
                    </a:cubicBezTo>
                    <a:cubicBezTo>
                      <a:pt x="14400" y="0"/>
                      <a:pt x="14400" y="0"/>
                      <a:pt x="144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636" y="0"/>
                      <a:pt x="0" y="1742"/>
                      <a:pt x="0" y="3832"/>
                    </a:cubicBezTo>
                    <a:cubicBezTo>
                      <a:pt x="0" y="17768"/>
                      <a:pt x="0" y="17768"/>
                      <a:pt x="0" y="17768"/>
                    </a:cubicBezTo>
                    <a:cubicBezTo>
                      <a:pt x="0" y="19858"/>
                      <a:pt x="1636" y="21600"/>
                      <a:pt x="3600" y="21600"/>
                    </a:cubicBezTo>
                    <a:cubicBezTo>
                      <a:pt x="15382" y="21600"/>
                      <a:pt x="15382" y="21600"/>
                      <a:pt x="15382" y="21600"/>
                    </a:cubicBezTo>
                    <a:cubicBezTo>
                      <a:pt x="17345" y="21600"/>
                      <a:pt x="18982" y="19858"/>
                      <a:pt x="18982" y="17768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21600" y="14632"/>
                      <a:pt x="21600" y="10452"/>
                      <a:pt x="18982" y="8361"/>
                    </a:cubicBezTo>
                    <a:close/>
                    <a:moveTo>
                      <a:pt x="3600" y="1394"/>
                    </a:moveTo>
                    <a:cubicBezTo>
                      <a:pt x="14400" y="1394"/>
                      <a:pt x="14400" y="1394"/>
                      <a:pt x="14400" y="1394"/>
                    </a:cubicBezTo>
                    <a:cubicBezTo>
                      <a:pt x="17018" y="1394"/>
                      <a:pt x="17018" y="1394"/>
                      <a:pt x="17018" y="1394"/>
                    </a:cubicBezTo>
                    <a:cubicBezTo>
                      <a:pt x="17345" y="1394"/>
                      <a:pt x="17673" y="1742"/>
                      <a:pt x="17673" y="2090"/>
                    </a:cubicBezTo>
                    <a:cubicBezTo>
                      <a:pt x="17673" y="3832"/>
                      <a:pt x="17673" y="3832"/>
                      <a:pt x="17673" y="3832"/>
                    </a:cubicBezTo>
                    <a:cubicBezTo>
                      <a:pt x="17673" y="4181"/>
                      <a:pt x="17673" y="4181"/>
                      <a:pt x="17673" y="4181"/>
                    </a:cubicBezTo>
                    <a:cubicBezTo>
                      <a:pt x="17673" y="6445"/>
                      <a:pt x="17673" y="6445"/>
                      <a:pt x="17673" y="6445"/>
                    </a:cubicBezTo>
                    <a:cubicBezTo>
                      <a:pt x="17509" y="6271"/>
                      <a:pt x="17182" y="6271"/>
                      <a:pt x="17018" y="6271"/>
                    </a:cubicBezTo>
                    <a:cubicBezTo>
                      <a:pt x="17018" y="6271"/>
                      <a:pt x="17018" y="6271"/>
                      <a:pt x="17018" y="6271"/>
                    </a:cubicBezTo>
                    <a:cubicBezTo>
                      <a:pt x="17018" y="5574"/>
                      <a:pt x="17018" y="5574"/>
                      <a:pt x="17018" y="5574"/>
                    </a:cubicBezTo>
                    <a:cubicBezTo>
                      <a:pt x="17018" y="4181"/>
                      <a:pt x="17018" y="4181"/>
                      <a:pt x="17018" y="4181"/>
                    </a:cubicBezTo>
                    <a:cubicBezTo>
                      <a:pt x="17018" y="2787"/>
                      <a:pt x="17018" y="2787"/>
                      <a:pt x="17018" y="2787"/>
                    </a:cubicBezTo>
                    <a:cubicBezTo>
                      <a:pt x="17018" y="2439"/>
                      <a:pt x="16691" y="2090"/>
                      <a:pt x="16364" y="2090"/>
                    </a:cubicBezTo>
                    <a:cubicBezTo>
                      <a:pt x="2618" y="2090"/>
                      <a:pt x="2618" y="2090"/>
                      <a:pt x="2618" y="2090"/>
                    </a:cubicBezTo>
                    <a:cubicBezTo>
                      <a:pt x="2291" y="2090"/>
                      <a:pt x="1964" y="2439"/>
                      <a:pt x="1964" y="2787"/>
                    </a:cubicBezTo>
                    <a:cubicBezTo>
                      <a:pt x="1964" y="4181"/>
                      <a:pt x="1964" y="4181"/>
                      <a:pt x="1964" y="4181"/>
                    </a:cubicBezTo>
                    <a:cubicBezTo>
                      <a:pt x="1964" y="5574"/>
                      <a:pt x="1964" y="5574"/>
                      <a:pt x="1964" y="5574"/>
                    </a:cubicBezTo>
                    <a:cubicBezTo>
                      <a:pt x="1636" y="5052"/>
                      <a:pt x="1309" y="4529"/>
                      <a:pt x="1309" y="3832"/>
                    </a:cubicBezTo>
                    <a:cubicBezTo>
                      <a:pt x="1309" y="2439"/>
                      <a:pt x="2291" y="1394"/>
                      <a:pt x="3600" y="1394"/>
                    </a:cubicBezTo>
                    <a:close/>
                    <a:moveTo>
                      <a:pt x="16364" y="3484"/>
                    </a:moveTo>
                    <a:cubicBezTo>
                      <a:pt x="2618" y="3484"/>
                      <a:pt x="2618" y="3484"/>
                      <a:pt x="2618" y="3484"/>
                    </a:cubicBezTo>
                    <a:cubicBezTo>
                      <a:pt x="2618" y="2787"/>
                      <a:pt x="2618" y="2787"/>
                      <a:pt x="2618" y="2787"/>
                    </a:cubicBezTo>
                    <a:cubicBezTo>
                      <a:pt x="16364" y="2787"/>
                      <a:pt x="16364" y="2787"/>
                      <a:pt x="16364" y="2787"/>
                    </a:cubicBezTo>
                    <a:lnTo>
                      <a:pt x="16364" y="3484"/>
                    </a:lnTo>
                    <a:close/>
                    <a:moveTo>
                      <a:pt x="16364" y="4181"/>
                    </a:moveTo>
                    <a:cubicBezTo>
                      <a:pt x="16364" y="4877"/>
                      <a:pt x="16364" y="4877"/>
                      <a:pt x="16364" y="4877"/>
                    </a:cubicBezTo>
                    <a:cubicBezTo>
                      <a:pt x="2618" y="4877"/>
                      <a:pt x="2618" y="4877"/>
                      <a:pt x="2618" y="4877"/>
                    </a:cubicBezTo>
                    <a:cubicBezTo>
                      <a:pt x="2618" y="4181"/>
                      <a:pt x="2618" y="4181"/>
                      <a:pt x="2618" y="4181"/>
                    </a:cubicBezTo>
                    <a:lnTo>
                      <a:pt x="16364" y="4181"/>
                    </a:lnTo>
                    <a:close/>
                    <a:moveTo>
                      <a:pt x="16364" y="5574"/>
                    </a:moveTo>
                    <a:cubicBezTo>
                      <a:pt x="16364" y="6271"/>
                      <a:pt x="16364" y="6271"/>
                      <a:pt x="16364" y="6271"/>
                    </a:cubicBezTo>
                    <a:cubicBezTo>
                      <a:pt x="14400" y="6271"/>
                      <a:pt x="14400" y="6271"/>
                      <a:pt x="14400" y="6271"/>
                    </a:cubicBezTo>
                    <a:cubicBezTo>
                      <a:pt x="3600" y="6271"/>
                      <a:pt x="3600" y="6271"/>
                      <a:pt x="3600" y="6271"/>
                    </a:cubicBezTo>
                    <a:cubicBezTo>
                      <a:pt x="3273" y="6271"/>
                      <a:pt x="2945" y="6097"/>
                      <a:pt x="2618" y="6097"/>
                    </a:cubicBezTo>
                    <a:cubicBezTo>
                      <a:pt x="2618" y="5574"/>
                      <a:pt x="2618" y="5574"/>
                      <a:pt x="2618" y="5574"/>
                    </a:cubicBezTo>
                    <a:lnTo>
                      <a:pt x="16364" y="5574"/>
                    </a:lnTo>
                    <a:close/>
                    <a:moveTo>
                      <a:pt x="17673" y="17768"/>
                    </a:moveTo>
                    <a:cubicBezTo>
                      <a:pt x="17673" y="19161"/>
                      <a:pt x="16691" y="20206"/>
                      <a:pt x="15382" y="20206"/>
                    </a:cubicBezTo>
                    <a:cubicBezTo>
                      <a:pt x="3600" y="20206"/>
                      <a:pt x="3600" y="20206"/>
                      <a:pt x="3600" y="20206"/>
                    </a:cubicBezTo>
                    <a:cubicBezTo>
                      <a:pt x="2291" y="20206"/>
                      <a:pt x="1309" y="19161"/>
                      <a:pt x="1309" y="17768"/>
                    </a:cubicBezTo>
                    <a:cubicBezTo>
                      <a:pt x="1309" y="6794"/>
                      <a:pt x="1309" y="6794"/>
                      <a:pt x="1309" y="6794"/>
                    </a:cubicBezTo>
                    <a:cubicBezTo>
                      <a:pt x="1964" y="7316"/>
                      <a:pt x="2782" y="7665"/>
                      <a:pt x="3600" y="7665"/>
                    </a:cubicBezTo>
                    <a:cubicBezTo>
                      <a:pt x="14400" y="7665"/>
                      <a:pt x="14400" y="7665"/>
                      <a:pt x="14400" y="7665"/>
                    </a:cubicBezTo>
                    <a:cubicBezTo>
                      <a:pt x="17018" y="7665"/>
                      <a:pt x="17018" y="7665"/>
                      <a:pt x="17018" y="7665"/>
                    </a:cubicBezTo>
                    <a:cubicBezTo>
                      <a:pt x="17345" y="7665"/>
                      <a:pt x="17673" y="8013"/>
                      <a:pt x="17673" y="8361"/>
                    </a:cubicBezTo>
                    <a:cubicBezTo>
                      <a:pt x="17673" y="9755"/>
                      <a:pt x="17673" y="9755"/>
                      <a:pt x="17673" y="9755"/>
                    </a:cubicBezTo>
                    <a:cubicBezTo>
                      <a:pt x="11782" y="9755"/>
                      <a:pt x="11782" y="9755"/>
                      <a:pt x="11782" y="9755"/>
                    </a:cubicBezTo>
                    <a:cubicBezTo>
                      <a:pt x="9982" y="9755"/>
                      <a:pt x="8509" y="11323"/>
                      <a:pt x="8509" y="13239"/>
                    </a:cubicBezTo>
                    <a:cubicBezTo>
                      <a:pt x="8509" y="15155"/>
                      <a:pt x="9982" y="16723"/>
                      <a:pt x="11782" y="16723"/>
                    </a:cubicBezTo>
                    <a:cubicBezTo>
                      <a:pt x="17673" y="16723"/>
                      <a:pt x="17673" y="16723"/>
                      <a:pt x="17673" y="16723"/>
                    </a:cubicBezTo>
                    <a:lnTo>
                      <a:pt x="17673" y="17768"/>
                    </a:lnTo>
                    <a:close/>
                    <a:moveTo>
                      <a:pt x="18491" y="15329"/>
                    </a:moveTo>
                    <a:cubicBezTo>
                      <a:pt x="11782" y="15329"/>
                      <a:pt x="11782" y="15329"/>
                      <a:pt x="11782" y="15329"/>
                    </a:cubicBezTo>
                    <a:cubicBezTo>
                      <a:pt x="10636" y="15329"/>
                      <a:pt x="9818" y="14458"/>
                      <a:pt x="9818" y="13239"/>
                    </a:cubicBezTo>
                    <a:cubicBezTo>
                      <a:pt x="9818" y="12019"/>
                      <a:pt x="10636" y="11148"/>
                      <a:pt x="11782" y="11148"/>
                    </a:cubicBezTo>
                    <a:cubicBezTo>
                      <a:pt x="17673" y="11148"/>
                      <a:pt x="17673" y="11148"/>
                      <a:pt x="17673" y="11148"/>
                    </a:cubicBezTo>
                    <a:cubicBezTo>
                      <a:pt x="18000" y="11148"/>
                      <a:pt x="18491" y="10974"/>
                      <a:pt x="18655" y="10626"/>
                    </a:cubicBezTo>
                    <a:cubicBezTo>
                      <a:pt x="18818" y="10452"/>
                      <a:pt x="18818" y="10452"/>
                      <a:pt x="18818" y="10277"/>
                    </a:cubicBezTo>
                    <a:cubicBezTo>
                      <a:pt x="18818" y="10277"/>
                      <a:pt x="18982" y="10277"/>
                      <a:pt x="18982" y="10277"/>
                    </a:cubicBezTo>
                    <a:cubicBezTo>
                      <a:pt x="19309" y="10800"/>
                      <a:pt x="19636" y="11671"/>
                      <a:pt x="19636" y="12542"/>
                    </a:cubicBezTo>
                    <a:cubicBezTo>
                      <a:pt x="19636" y="13587"/>
                      <a:pt x="19309" y="14632"/>
                      <a:pt x="18491" y="15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516264" y="1281565"/>
            <a:ext cx="789761" cy="608689"/>
            <a:chOff x="9471015" y="1614613"/>
            <a:chExt cx="995154" cy="766873"/>
          </a:xfrm>
        </p:grpSpPr>
        <p:sp>
          <p:nvSpPr>
            <p:cNvPr id="267" name="Shape 3765"/>
            <p:cNvSpPr/>
            <p:nvPr/>
          </p:nvSpPr>
          <p:spPr>
            <a:xfrm>
              <a:off x="9471015" y="1614613"/>
              <a:ext cx="995154" cy="76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2" name="Shape 3790"/>
            <p:cNvSpPr/>
            <p:nvPr/>
          </p:nvSpPr>
          <p:spPr>
            <a:xfrm>
              <a:off x="9728143" y="1689119"/>
              <a:ext cx="481013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5" y="0"/>
                  </a:moveTo>
                  <a:cubicBezTo>
                    <a:pt x="15525" y="0"/>
                    <a:pt x="14344" y="1012"/>
                    <a:pt x="13669" y="2362"/>
                  </a:cubicBezTo>
                  <a:cubicBezTo>
                    <a:pt x="13669" y="2362"/>
                    <a:pt x="13669" y="2362"/>
                    <a:pt x="13669" y="2362"/>
                  </a:cubicBezTo>
                  <a:cubicBezTo>
                    <a:pt x="12487" y="4556"/>
                    <a:pt x="10800" y="6075"/>
                    <a:pt x="8944" y="6075"/>
                  </a:cubicBezTo>
                  <a:cubicBezTo>
                    <a:pt x="8437" y="6075"/>
                    <a:pt x="8437" y="6075"/>
                    <a:pt x="8437" y="6075"/>
                  </a:cubicBezTo>
                  <a:cubicBezTo>
                    <a:pt x="5569" y="6075"/>
                    <a:pt x="5569" y="6075"/>
                    <a:pt x="5569" y="6075"/>
                  </a:cubicBezTo>
                  <a:cubicBezTo>
                    <a:pt x="2700" y="6075"/>
                    <a:pt x="2700" y="6075"/>
                    <a:pt x="2700" y="6075"/>
                  </a:cubicBezTo>
                  <a:cubicBezTo>
                    <a:pt x="1181" y="6075"/>
                    <a:pt x="0" y="7594"/>
                    <a:pt x="0" y="9450"/>
                  </a:cubicBezTo>
                  <a:cubicBezTo>
                    <a:pt x="0" y="11306"/>
                    <a:pt x="1181" y="12825"/>
                    <a:pt x="2700" y="12825"/>
                  </a:cubicBezTo>
                  <a:cubicBezTo>
                    <a:pt x="3375" y="12825"/>
                    <a:pt x="4050" y="13500"/>
                    <a:pt x="4050" y="14175"/>
                  </a:cubicBezTo>
                  <a:cubicBezTo>
                    <a:pt x="4050" y="20250"/>
                    <a:pt x="4050" y="20250"/>
                    <a:pt x="4050" y="20250"/>
                  </a:cubicBezTo>
                  <a:cubicBezTo>
                    <a:pt x="4050" y="20925"/>
                    <a:pt x="4725" y="21600"/>
                    <a:pt x="5400" y="21600"/>
                  </a:cubicBezTo>
                  <a:cubicBezTo>
                    <a:pt x="8100" y="21600"/>
                    <a:pt x="8100" y="21600"/>
                    <a:pt x="8100" y="21600"/>
                  </a:cubicBezTo>
                  <a:cubicBezTo>
                    <a:pt x="8775" y="21600"/>
                    <a:pt x="9450" y="20925"/>
                    <a:pt x="9450" y="20250"/>
                  </a:cubicBezTo>
                  <a:cubicBezTo>
                    <a:pt x="9450" y="19575"/>
                    <a:pt x="9450" y="19575"/>
                    <a:pt x="9450" y="19575"/>
                  </a:cubicBezTo>
                  <a:cubicBezTo>
                    <a:pt x="9450" y="18900"/>
                    <a:pt x="8775" y="18563"/>
                    <a:pt x="8775" y="18225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331"/>
                    <a:pt x="8775" y="13331"/>
                    <a:pt x="8944" y="13163"/>
                  </a:cubicBezTo>
                  <a:cubicBezTo>
                    <a:pt x="8944" y="13163"/>
                    <a:pt x="8944" y="13163"/>
                    <a:pt x="8944" y="13163"/>
                  </a:cubicBezTo>
                  <a:cubicBezTo>
                    <a:pt x="8944" y="12994"/>
                    <a:pt x="8944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825"/>
                    <a:pt x="9281" y="12825"/>
                    <a:pt x="9281" y="12825"/>
                  </a:cubicBezTo>
                  <a:cubicBezTo>
                    <a:pt x="10969" y="12994"/>
                    <a:pt x="12487" y="14344"/>
                    <a:pt x="13669" y="16538"/>
                  </a:cubicBezTo>
                  <a:cubicBezTo>
                    <a:pt x="13669" y="16538"/>
                    <a:pt x="13669" y="16538"/>
                    <a:pt x="13669" y="16538"/>
                  </a:cubicBezTo>
                  <a:cubicBezTo>
                    <a:pt x="14344" y="17888"/>
                    <a:pt x="15525" y="18900"/>
                    <a:pt x="16875" y="18900"/>
                  </a:cubicBezTo>
                  <a:cubicBezTo>
                    <a:pt x="19913" y="18900"/>
                    <a:pt x="21600" y="14175"/>
                    <a:pt x="21600" y="9450"/>
                  </a:cubicBezTo>
                  <a:cubicBezTo>
                    <a:pt x="21600" y="4725"/>
                    <a:pt x="19913" y="0"/>
                    <a:pt x="16875" y="0"/>
                  </a:cubicBezTo>
                  <a:close/>
                  <a:moveTo>
                    <a:pt x="13500" y="9450"/>
                  </a:moveTo>
                  <a:cubicBezTo>
                    <a:pt x="13500" y="8775"/>
                    <a:pt x="13500" y="8100"/>
                    <a:pt x="13669" y="7425"/>
                  </a:cubicBezTo>
                  <a:cubicBezTo>
                    <a:pt x="15525" y="7425"/>
                    <a:pt x="15525" y="7425"/>
                    <a:pt x="15525" y="7425"/>
                  </a:cubicBezTo>
                  <a:cubicBezTo>
                    <a:pt x="16200" y="7425"/>
                    <a:pt x="16875" y="8269"/>
                    <a:pt x="16875" y="9450"/>
                  </a:cubicBezTo>
                  <a:cubicBezTo>
                    <a:pt x="16875" y="10631"/>
                    <a:pt x="16200" y="11475"/>
                    <a:pt x="15525" y="11475"/>
                  </a:cubicBezTo>
                  <a:cubicBezTo>
                    <a:pt x="13669" y="11475"/>
                    <a:pt x="13669" y="11475"/>
                    <a:pt x="13669" y="11475"/>
                  </a:cubicBezTo>
                  <a:cubicBezTo>
                    <a:pt x="13500" y="10800"/>
                    <a:pt x="13500" y="10125"/>
                    <a:pt x="13500" y="9450"/>
                  </a:cubicBezTo>
                  <a:close/>
                  <a:moveTo>
                    <a:pt x="1350" y="9450"/>
                  </a:moveTo>
                  <a:cubicBezTo>
                    <a:pt x="1350" y="8269"/>
                    <a:pt x="2025" y="7425"/>
                    <a:pt x="2700" y="7425"/>
                  </a:cubicBezTo>
                  <a:cubicBezTo>
                    <a:pt x="7425" y="7425"/>
                    <a:pt x="7425" y="7425"/>
                    <a:pt x="7425" y="7425"/>
                  </a:cubicBezTo>
                  <a:cubicBezTo>
                    <a:pt x="7088" y="7931"/>
                    <a:pt x="6750" y="8606"/>
                    <a:pt x="6750" y="9450"/>
                  </a:cubicBezTo>
                  <a:cubicBezTo>
                    <a:pt x="6750" y="10294"/>
                    <a:pt x="7088" y="10969"/>
                    <a:pt x="7425" y="11475"/>
                  </a:cubicBezTo>
                  <a:cubicBezTo>
                    <a:pt x="2700" y="11475"/>
                    <a:pt x="2700" y="11475"/>
                    <a:pt x="2700" y="11475"/>
                  </a:cubicBezTo>
                  <a:cubicBezTo>
                    <a:pt x="2025" y="11475"/>
                    <a:pt x="1350" y="10631"/>
                    <a:pt x="1350" y="9450"/>
                  </a:cubicBezTo>
                  <a:close/>
                  <a:moveTo>
                    <a:pt x="8100" y="20250"/>
                  </a:moveTo>
                  <a:cubicBezTo>
                    <a:pt x="5400" y="20250"/>
                    <a:pt x="5400" y="20250"/>
                    <a:pt x="5400" y="20250"/>
                  </a:cubicBezTo>
                  <a:cubicBezTo>
                    <a:pt x="5400" y="14175"/>
                    <a:pt x="5400" y="14175"/>
                    <a:pt x="5400" y="14175"/>
                  </a:cubicBezTo>
                  <a:cubicBezTo>
                    <a:pt x="5400" y="13669"/>
                    <a:pt x="5231" y="13163"/>
                    <a:pt x="5062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7594" y="12825"/>
                    <a:pt x="7594" y="12825"/>
                    <a:pt x="7594" y="12825"/>
                  </a:cubicBezTo>
                  <a:cubicBezTo>
                    <a:pt x="7425" y="12994"/>
                    <a:pt x="7425" y="13331"/>
                    <a:pt x="7425" y="13500"/>
                  </a:cubicBezTo>
                  <a:cubicBezTo>
                    <a:pt x="7425" y="18225"/>
                    <a:pt x="7425" y="18225"/>
                    <a:pt x="7425" y="18225"/>
                  </a:cubicBezTo>
                  <a:cubicBezTo>
                    <a:pt x="7425" y="18900"/>
                    <a:pt x="7762" y="19238"/>
                    <a:pt x="7931" y="19575"/>
                  </a:cubicBezTo>
                  <a:cubicBezTo>
                    <a:pt x="8100" y="19575"/>
                    <a:pt x="8100" y="19575"/>
                    <a:pt x="8100" y="19744"/>
                  </a:cubicBezTo>
                  <a:lnTo>
                    <a:pt x="8100" y="20250"/>
                  </a:lnTo>
                  <a:close/>
                  <a:moveTo>
                    <a:pt x="8944" y="11475"/>
                  </a:moveTo>
                  <a:cubicBezTo>
                    <a:pt x="8775" y="11475"/>
                    <a:pt x="8775" y="11475"/>
                    <a:pt x="8775" y="11475"/>
                  </a:cubicBezTo>
                  <a:cubicBezTo>
                    <a:pt x="8775" y="11475"/>
                    <a:pt x="8775" y="11475"/>
                    <a:pt x="8775" y="11475"/>
                  </a:cubicBezTo>
                  <a:cubicBezTo>
                    <a:pt x="8100" y="11475"/>
                    <a:pt x="7425" y="10631"/>
                    <a:pt x="7425" y="9450"/>
                  </a:cubicBezTo>
                  <a:cubicBezTo>
                    <a:pt x="7425" y="8269"/>
                    <a:pt x="8100" y="7425"/>
                    <a:pt x="8775" y="7425"/>
                  </a:cubicBezTo>
                  <a:cubicBezTo>
                    <a:pt x="8944" y="7425"/>
                    <a:pt x="8944" y="7425"/>
                    <a:pt x="8944" y="7425"/>
                  </a:cubicBezTo>
                  <a:cubicBezTo>
                    <a:pt x="10125" y="7425"/>
                    <a:pt x="11475" y="6919"/>
                    <a:pt x="12487" y="6075"/>
                  </a:cubicBezTo>
                  <a:cubicBezTo>
                    <a:pt x="12319" y="7087"/>
                    <a:pt x="12150" y="8269"/>
                    <a:pt x="12150" y="9450"/>
                  </a:cubicBezTo>
                  <a:cubicBezTo>
                    <a:pt x="12150" y="10631"/>
                    <a:pt x="12319" y="11813"/>
                    <a:pt x="12487" y="12825"/>
                  </a:cubicBezTo>
                  <a:cubicBezTo>
                    <a:pt x="11475" y="11981"/>
                    <a:pt x="10125" y="11475"/>
                    <a:pt x="8944" y="11475"/>
                  </a:cubicBezTo>
                  <a:close/>
                  <a:moveTo>
                    <a:pt x="16875" y="17550"/>
                  </a:moveTo>
                  <a:cubicBezTo>
                    <a:pt x="15525" y="17550"/>
                    <a:pt x="14344" y="15694"/>
                    <a:pt x="13837" y="12825"/>
                  </a:cubicBezTo>
                  <a:cubicBezTo>
                    <a:pt x="15525" y="12825"/>
                    <a:pt x="15525" y="12825"/>
                    <a:pt x="15525" y="12825"/>
                  </a:cubicBezTo>
                  <a:cubicBezTo>
                    <a:pt x="17044" y="12825"/>
                    <a:pt x="18225" y="11306"/>
                    <a:pt x="18225" y="9450"/>
                  </a:cubicBezTo>
                  <a:cubicBezTo>
                    <a:pt x="18225" y="7594"/>
                    <a:pt x="17044" y="6075"/>
                    <a:pt x="15525" y="6075"/>
                  </a:cubicBezTo>
                  <a:cubicBezTo>
                    <a:pt x="13837" y="6075"/>
                    <a:pt x="13837" y="6075"/>
                    <a:pt x="13837" y="6075"/>
                  </a:cubicBezTo>
                  <a:cubicBezTo>
                    <a:pt x="14344" y="3206"/>
                    <a:pt x="15525" y="1350"/>
                    <a:pt x="16875" y="1350"/>
                  </a:cubicBezTo>
                  <a:cubicBezTo>
                    <a:pt x="18731" y="1350"/>
                    <a:pt x="20250" y="4894"/>
                    <a:pt x="20250" y="9450"/>
                  </a:cubicBezTo>
                  <a:cubicBezTo>
                    <a:pt x="20250" y="14006"/>
                    <a:pt x="18731" y="17550"/>
                    <a:pt x="16875" y="17550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43393" y="1810760"/>
            <a:ext cx="1023002" cy="824519"/>
            <a:chOff x="4968949" y="2281334"/>
            <a:chExt cx="1289053" cy="1038792"/>
          </a:xfrm>
        </p:grpSpPr>
        <p:sp>
          <p:nvSpPr>
            <p:cNvPr id="268" name="Shape 3766"/>
            <p:cNvSpPr/>
            <p:nvPr/>
          </p:nvSpPr>
          <p:spPr>
            <a:xfrm>
              <a:off x="4968949" y="2281334"/>
              <a:ext cx="1289053" cy="103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73" extrusionOk="0">
                  <a:moveTo>
                    <a:pt x="12183" y="21273"/>
                  </a:moveTo>
                  <a:lnTo>
                    <a:pt x="9668" y="17664"/>
                  </a:lnTo>
                  <a:cubicBezTo>
                    <a:pt x="3931" y="17313"/>
                    <a:pt x="-385" y="13080"/>
                    <a:pt x="28" y="8209"/>
                  </a:cubicBezTo>
                  <a:cubicBezTo>
                    <a:pt x="440" y="3338"/>
                    <a:pt x="5425" y="-327"/>
                    <a:pt x="11162" y="23"/>
                  </a:cubicBezTo>
                  <a:cubicBezTo>
                    <a:pt x="16899" y="374"/>
                    <a:pt x="21215" y="4607"/>
                    <a:pt x="20802" y="9478"/>
                  </a:cubicBezTo>
                  <a:cubicBezTo>
                    <a:pt x="20498" y="13073"/>
                    <a:pt x="17654" y="16152"/>
                    <a:pt x="13614" y="17259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3" name="Shape 3791"/>
            <p:cNvSpPr/>
            <p:nvPr/>
          </p:nvSpPr>
          <p:spPr>
            <a:xfrm>
              <a:off x="5292915" y="2476442"/>
              <a:ext cx="482349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20946" y="337"/>
                  </a:moveTo>
                  <a:cubicBezTo>
                    <a:pt x="20778" y="169"/>
                    <a:pt x="20443" y="0"/>
                    <a:pt x="20108" y="0"/>
                  </a:cubicBezTo>
                  <a:cubicBezTo>
                    <a:pt x="20108" y="0"/>
                    <a:pt x="19941" y="0"/>
                    <a:pt x="19941" y="0"/>
                  </a:cubicBezTo>
                  <a:cubicBezTo>
                    <a:pt x="8555" y="2025"/>
                    <a:pt x="8555" y="2025"/>
                    <a:pt x="8555" y="2025"/>
                  </a:cubicBezTo>
                  <a:cubicBezTo>
                    <a:pt x="7885" y="2194"/>
                    <a:pt x="7383" y="2700"/>
                    <a:pt x="7383" y="3375"/>
                  </a:cubicBezTo>
                  <a:cubicBezTo>
                    <a:pt x="7383" y="4725"/>
                    <a:pt x="7383" y="4725"/>
                    <a:pt x="7383" y="4725"/>
                  </a:cubicBezTo>
                  <a:cubicBezTo>
                    <a:pt x="7383" y="5400"/>
                    <a:pt x="7383" y="5400"/>
                    <a:pt x="7383" y="5400"/>
                  </a:cubicBezTo>
                  <a:cubicBezTo>
                    <a:pt x="7383" y="15019"/>
                    <a:pt x="7383" y="15019"/>
                    <a:pt x="7383" y="15019"/>
                  </a:cubicBezTo>
                  <a:cubicBezTo>
                    <a:pt x="6713" y="14513"/>
                    <a:pt x="5876" y="14175"/>
                    <a:pt x="4871" y="14175"/>
                  </a:cubicBezTo>
                  <a:cubicBezTo>
                    <a:pt x="4201" y="14175"/>
                    <a:pt x="3699" y="14344"/>
                    <a:pt x="3197" y="14513"/>
                  </a:cubicBezTo>
                  <a:cubicBezTo>
                    <a:pt x="1857" y="14850"/>
                    <a:pt x="853" y="15694"/>
                    <a:pt x="350" y="16875"/>
                  </a:cubicBezTo>
                  <a:cubicBezTo>
                    <a:pt x="15" y="17550"/>
                    <a:pt x="-152" y="18563"/>
                    <a:pt x="183" y="19406"/>
                  </a:cubicBezTo>
                  <a:cubicBezTo>
                    <a:pt x="685" y="20756"/>
                    <a:pt x="2192" y="21600"/>
                    <a:pt x="3867" y="21600"/>
                  </a:cubicBezTo>
                  <a:cubicBezTo>
                    <a:pt x="4536" y="21600"/>
                    <a:pt x="5039" y="21431"/>
                    <a:pt x="5541" y="21263"/>
                  </a:cubicBezTo>
                  <a:cubicBezTo>
                    <a:pt x="6881" y="20925"/>
                    <a:pt x="7885" y="20081"/>
                    <a:pt x="8388" y="18900"/>
                  </a:cubicBezTo>
                  <a:cubicBezTo>
                    <a:pt x="8555" y="18563"/>
                    <a:pt x="8722" y="18056"/>
                    <a:pt x="8722" y="17550"/>
                  </a:cubicBezTo>
                  <a:cubicBezTo>
                    <a:pt x="8722" y="17550"/>
                    <a:pt x="8722" y="17550"/>
                    <a:pt x="8722" y="17550"/>
                  </a:cubicBezTo>
                  <a:cubicBezTo>
                    <a:pt x="8722" y="6750"/>
                    <a:pt x="8722" y="6750"/>
                    <a:pt x="8722" y="6750"/>
                  </a:cubicBezTo>
                  <a:cubicBezTo>
                    <a:pt x="8722" y="6750"/>
                    <a:pt x="8890" y="6750"/>
                    <a:pt x="8890" y="6750"/>
                  </a:cubicBezTo>
                  <a:cubicBezTo>
                    <a:pt x="20108" y="4725"/>
                    <a:pt x="20108" y="4725"/>
                    <a:pt x="20108" y="4725"/>
                  </a:cubicBezTo>
                  <a:cubicBezTo>
                    <a:pt x="20108" y="12994"/>
                    <a:pt x="20108" y="12994"/>
                    <a:pt x="20108" y="12994"/>
                  </a:cubicBezTo>
                  <a:cubicBezTo>
                    <a:pt x="19439" y="12488"/>
                    <a:pt x="18601" y="12150"/>
                    <a:pt x="17597" y="12150"/>
                  </a:cubicBezTo>
                  <a:cubicBezTo>
                    <a:pt x="16927" y="12150"/>
                    <a:pt x="16425" y="12319"/>
                    <a:pt x="15922" y="12488"/>
                  </a:cubicBezTo>
                  <a:cubicBezTo>
                    <a:pt x="14583" y="12825"/>
                    <a:pt x="13578" y="13669"/>
                    <a:pt x="13076" y="14850"/>
                  </a:cubicBezTo>
                  <a:cubicBezTo>
                    <a:pt x="12741" y="15525"/>
                    <a:pt x="12574" y="16538"/>
                    <a:pt x="12908" y="17381"/>
                  </a:cubicBezTo>
                  <a:cubicBezTo>
                    <a:pt x="13411" y="18731"/>
                    <a:pt x="14918" y="19575"/>
                    <a:pt x="16592" y="19575"/>
                  </a:cubicBezTo>
                  <a:cubicBezTo>
                    <a:pt x="17262" y="19575"/>
                    <a:pt x="17764" y="19406"/>
                    <a:pt x="18267" y="19238"/>
                  </a:cubicBezTo>
                  <a:cubicBezTo>
                    <a:pt x="19606" y="18900"/>
                    <a:pt x="20611" y="18056"/>
                    <a:pt x="21113" y="16875"/>
                  </a:cubicBezTo>
                  <a:cubicBezTo>
                    <a:pt x="21281" y="16538"/>
                    <a:pt x="21448" y="16031"/>
                    <a:pt x="21448" y="15525"/>
                  </a:cubicBezTo>
                  <a:cubicBezTo>
                    <a:pt x="21448" y="15525"/>
                    <a:pt x="21448" y="15525"/>
                    <a:pt x="21448" y="15525"/>
                  </a:cubicBezTo>
                  <a:cubicBezTo>
                    <a:pt x="21448" y="3375"/>
                    <a:pt x="21448" y="3375"/>
                    <a:pt x="21448" y="3375"/>
                  </a:cubicBezTo>
                  <a:cubicBezTo>
                    <a:pt x="21448" y="2700"/>
                    <a:pt x="21448" y="2700"/>
                    <a:pt x="21448" y="2700"/>
                  </a:cubicBezTo>
                  <a:cubicBezTo>
                    <a:pt x="21448" y="1350"/>
                    <a:pt x="21448" y="1350"/>
                    <a:pt x="21448" y="1350"/>
                  </a:cubicBezTo>
                  <a:cubicBezTo>
                    <a:pt x="21448" y="1012"/>
                    <a:pt x="21281" y="506"/>
                    <a:pt x="20946" y="337"/>
                  </a:cubicBezTo>
                  <a:close/>
                  <a:moveTo>
                    <a:pt x="5206" y="20081"/>
                  </a:moveTo>
                  <a:cubicBezTo>
                    <a:pt x="3532" y="20588"/>
                    <a:pt x="1857" y="20081"/>
                    <a:pt x="1522" y="18900"/>
                  </a:cubicBezTo>
                  <a:cubicBezTo>
                    <a:pt x="1020" y="17719"/>
                    <a:pt x="2025" y="16200"/>
                    <a:pt x="3532" y="15694"/>
                  </a:cubicBezTo>
                  <a:cubicBezTo>
                    <a:pt x="5206" y="15188"/>
                    <a:pt x="6881" y="15694"/>
                    <a:pt x="7215" y="16875"/>
                  </a:cubicBezTo>
                  <a:cubicBezTo>
                    <a:pt x="7718" y="18056"/>
                    <a:pt x="6713" y="19575"/>
                    <a:pt x="5206" y="20081"/>
                  </a:cubicBezTo>
                  <a:close/>
                  <a:moveTo>
                    <a:pt x="17932" y="18056"/>
                  </a:moveTo>
                  <a:cubicBezTo>
                    <a:pt x="16257" y="18563"/>
                    <a:pt x="14583" y="18056"/>
                    <a:pt x="14081" y="16875"/>
                  </a:cubicBezTo>
                  <a:cubicBezTo>
                    <a:pt x="13746" y="15694"/>
                    <a:pt x="14583" y="14175"/>
                    <a:pt x="16257" y="13669"/>
                  </a:cubicBezTo>
                  <a:cubicBezTo>
                    <a:pt x="17932" y="13163"/>
                    <a:pt x="19606" y="13669"/>
                    <a:pt x="19941" y="14850"/>
                  </a:cubicBezTo>
                  <a:cubicBezTo>
                    <a:pt x="20443" y="16031"/>
                    <a:pt x="19439" y="17550"/>
                    <a:pt x="17932" y="18056"/>
                  </a:cubicBezTo>
                  <a:close/>
                  <a:moveTo>
                    <a:pt x="20108" y="3375"/>
                  </a:moveTo>
                  <a:cubicBezTo>
                    <a:pt x="8722" y="5400"/>
                    <a:pt x="8722" y="5400"/>
                    <a:pt x="8722" y="5400"/>
                  </a:cubicBezTo>
                  <a:cubicBezTo>
                    <a:pt x="8722" y="4725"/>
                    <a:pt x="8722" y="4725"/>
                    <a:pt x="8722" y="4725"/>
                  </a:cubicBezTo>
                  <a:cubicBezTo>
                    <a:pt x="8722" y="3375"/>
                    <a:pt x="8722" y="3375"/>
                    <a:pt x="8722" y="3375"/>
                  </a:cubicBezTo>
                  <a:cubicBezTo>
                    <a:pt x="20108" y="1350"/>
                    <a:pt x="20108" y="1350"/>
                    <a:pt x="20108" y="1350"/>
                  </a:cubicBezTo>
                  <a:cubicBezTo>
                    <a:pt x="20108" y="2700"/>
                    <a:pt x="20108" y="2700"/>
                    <a:pt x="20108" y="2700"/>
                  </a:cubicBezTo>
                  <a:lnTo>
                    <a:pt x="20108" y="3375"/>
                  </a:ln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17185" y="476076"/>
            <a:ext cx="789841" cy="615352"/>
            <a:chOff x="7456063" y="599797"/>
            <a:chExt cx="995255" cy="775268"/>
          </a:xfrm>
        </p:grpSpPr>
        <p:sp>
          <p:nvSpPr>
            <p:cNvPr id="274" name="Shape 3772"/>
            <p:cNvSpPr/>
            <p:nvPr/>
          </p:nvSpPr>
          <p:spPr>
            <a:xfrm>
              <a:off x="7456063" y="599797"/>
              <a:ext cx="995255" cy="7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4" name="Group 3796"/>
            <p:cNvGrpSpPr/>
            <p:nvPr/>
          </p:nvGrpSpPr>
          <p:grpSpPr>
            <a:xfrm>
              <a:off x="7724599" y="678632"/>
              <a:ext cx="422276" cy="482601"/>
              <a:chOff x="0" y="0"/>
              <a:chExt cx="422275" cy="482600"/>
            </a:xfrm>
          </p:grpSpPr>
          <p:sp>
            <p:nvSpPr>
              <p:cNvPr id="295" name="Shape 3792"/>
              <p:cNvSpPr/>
              <p:nvPr/>
            </p:nvSpPr>
            <p:spPr>
              <a:xfrm>
                <a:off x="0" y="0"/>
                <a:ext cx="422275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593" y="0"/>
                      <a:pt x="0" y="1350"/>
                      <a:pt x="0" y="4387"/>
                    </a:cubicBezTo>
                    <a:cubicBezTo>
                      <a:pt x="0" y="17213"/>
                      <a:pt x="0" y="17213"/>
                      <a:pt x="0" y="17213"/>
                    </a:cubicBezTo>
                    <a:cubicBezTo>
                      <a:pt x="0" y="20250"/>
                      <a:pt x="5593" y="21600"/>
                      <a:pt x="10800" y="21600"/>
                    </a:cubicBezTo>
                    <a:cubicBezTo>
                      <a:pt x="16007" y="21600"/>
                      <a:pt x="21600" y="20250"/>
                      <a:pt x="21600" y="17213"/>
                    </a:cubicBezTo>
                    <a:cubicBezTo>
                      <a:pt x="21600" y="4387"/>
                      <a:pt x="21600" y="4387"/>
                      <a:pt x="21600" y="4387"/>
                    </a:cubicBezTo>
                    <a:cubicBezTo>
                      <a:pt x="21600" y="1350"/>
                      <a:pt x="16007" y="0"/>
                      <a:pt x="10800" y="0"/>
                    </a:cubicBezTo>
                    <a:close/>
                    <a:moveTo>
                      <a:pt x="20057" y="17213"/>
                    </a:moveTo>
                    <a:cubicBezTo>
                      <a:pt x="20057" y="18900"/>
                      <a:pt x="16007" y="20250"/>
                      <a:pt x="10800" y="20250"/>
                    </a:cubicBezTo>
                    <a:cubicBezTo>
                      <a:pt x="5593" y="20250"/>
                      <a:pt x="1543" y="18900"/>
                      <a:pt x="1543" y="17213"/>
                    </a:cubicBezTo>
                    <a:cubicBezTo>
                      <a:pt x="1543" y="14681"/>
                      <a:pt x="1543" y="14681"/>
                      <a:pt x="1543" y="14681"/>
                    </a:cubicBezTo>
                    <a:cubicBezTo>
                      <a:pt x="3086" y="16200"/>
                      <a:pt x="6943" y="16875"/>
                      <a:pt x="10800" y="16875"/>
                    </a:cubicBezTo>
                    <a:cubicBezTo>
                      <a:pt x="14657" y="16875"/>
                      <a:pt x="18514" y="16200"/>
                      <a:pt x="20057" y="14681"/>
                    </a:cubicBezTo>
                    <a:lnTo>
                      <a:pt x="20057" y="17213"/>
                    </a:lnTo>
                    <a:close/>
                    <a:moveTo>
                      <a:pt x="20057" y="13163"/>
                    </a:move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4850"/>
                      <a:pt x="16007" y="16200"/>
                      <a:pt x="10800" y="16200"/>
                    </a:cubicBezTo>
                    <a:cubicBezTo>
                      <a:pt x="5593" y="16200"/>
                      <a:pt x="1543" y="14850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0631"/>
                      <a:pt x="1543" y="10631"/>
                      <a:pt x="1543" y="10631"/>
                    </a:cubicBezTo>
                    <a:cubicBezTo>
                      <a:pt x="3086" y="12150"/>
                      <a:pt x="6943" y="12825"/>
                      <a:pt x="10800" y="12825"/>
                    </a:cubicBezTo>
                    <a:cubicBezTo>
                      <a:pt x="14657" y="12825"/>
                      <a:pt x="18514" y="12150"/>
                      <a:pt x="20057" y="10631"/>
                    </a:cubicBezTo>
                    <a:lnTo>
                      <a:pt x="20057" y="13163"/>
                    </a:lnTo>
                    <a:close/>
                    <a:moveTo>
                      <a:pt x="20057" y="9112"/>
                    </a:move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10800"/>
                      <a:pt x="16007" y="12150"/>
                      <a:pt x="10800" y="12150"/>
                    </a:cubicBezTo>
                    <a:cubicBezTo>
                      <a:pt x="5593" y="12150"/>
                      <a:pt x="1543" y="10800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6750"/>
                      <a:pt x="1543" y="6750"/>
                      <a:pt x="1543" y="6750"/>
                    </a:cubicBezTo>
                    <a:cubicBezTo>
                      <a:pt x="3471" y="8100"/>
                      <a:pt x="7329" y="8775"/>
                      <a:pt x="10800" y="8775"/>
                    </a:cubicBezTo>
                    <a:cubicBezTo>
                      <a:pt x="14271" y="8775"/>
                      <a:pt x="18129" y="8100"/>
                      <a:pt x="20057" y="6750"/>
                    </a:cubicBezTo>
                    <a:lnTo>
                      <a:pt x="20057" y="9112"/>
                    </a:lnTo>
                    <a:close/>
                    <a:moveTo>
                      <a:pt x="10800" y="7425"/>
                    </a:moveTo>
                    <a:cubicBezTo>
                      <a:pt x="5593" y="7425"/>
                      <a:pt x="1543" y="6075"/>
                      <a:pt x="1543" y="4387"/>
                    </a:cubicBezTo>
                    <a:cubicBezTo>
                      <a:pt x="1543" y="2700"/>
                      <a:pt x="5593" y="1350"/>
                      <a:pt x="10800" y="1350"/>
                    </a:cubicBezTo>
                    <a:cubicBezTo>
                      <a:pt x="16007" y="1350"/>
                      <a:pt x="20057" y="2700"/>
                      <a:pt x="20057" y="4387"/>
                    </a:cubicBezTo>
                    <a:cubicBezTo>
                      <a:pt x="20057" y="6075"/>
                      <a:pt x="16007" y="7425"/>
                      <a:pt x="10800" y="7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6" name="Shape 3793"/>
              <p:cNvSpPr/>
              <p:nvPr/>
            </p:nvSpPr>
            <p:spPr>
              <a:xfrm>
                <a:off x="331787" y="376237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7" name="Shape 3794"/>
              <p:cNvSpPr/>
              <p:nvPr/>
            </p:nvSpPr>
            <p:spPr>
              <a:xfrm>
                <a:off x="331787" y="285750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8" name="Shape 3795"/>
              <p:cNvSpPr/>
              <p:nvPr/>
            </p:nvSpPr>
            <p:spPr>
              <a:xfrm>
                <a:off x="331787" y="195262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399243" y="2999415"/>
            <a:ext cx="789841" cy="615352"/>
            <a:chOff x="9323559" y="3778892"/>
            <a:chExt cx="995255" cy="775267"/>
          </a:xfrm>
        </p:grpSpPr>
        <p:sp>
          <p:nvSpPr>
            <p:cNvPr id="271" name="Shape 3769"/>
            <p:cNvSpPr/>
            <p:nvPr/>
          </p:nvSpPr>
          <p:spPr>
            <a:xfrm>
              <a:off x="9323559" y="3778892"/>
              <a:ext cx="995255" cy="77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9" name="Group 3801"/>
            <p:cNvGrpSpPr/>
            <p:nvPr/>
          </p:nvGrpSpPr>
          <p:grpSpPr>
            <a:xfrm>
              <a:off x="9596064" y="3878677"/>
              <a:ext cx="484380" cy="482601"/>
              <a:chOff x="0" y="0"/>
              <a:chExt cx="484378" cy="482600"/>
            </a:xfrm>
          </p:grpSpPr>
          <p:sp>
            <p:nvSpPr>
              <p:cNvPr id="300" name="Shape 3797"/>
              <p:cNvSpPr/>
              <p:nvPr/>
            </p:nvSpPr>
            <p:spPr>
              <a:xfrm>
                <a:off x="-1" y="0"/>
                <a:ext cx="48438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extrusionOk="0">
                    <a:moveTo>
                      <a:pt x="21001" y="7087"/>
                    </a:moveTo>
                    <a:cubicBezTo>
                      <a:pt x="14354" y="337"/>
                      <a:pt x="14354" y="337"/>
                      <a:pt x="14354" y="337"/>
                    </a:cubicBezTo>
                    <a:cubicBezTo>
                      <a:pt x="14022" y="0"/>
                      <a:pt x="13524" y="0"/>
                      <a:pt x="13025" y="0"/>
                    </a:cubicBezTo>
                    <a:cubicBezTo>
                      <a:pt x="12859" y="169"/>
                      <a:pt x="12527" y="169"/>
                      <a:pt x="12361" y="337"/>
                    </a:cubicBezTo>
                    <a:cubicBezTo>
                      <a:pt x="12194" y="506"/>
                      <a:pt x="12194" y="675"/>
                      <a:pt x="12028" y="1012"/>
                    </a:cubicBezTo>
                    <a:cubicBezTo>
                      <a:pt x="11862" y="2025"/>
                      <a:pt x="11197" y="2869"/>
                      <a:pt x="10533" y="3544"/>
                    </a:cubicBezTo>
                    <a:cubicBezTo>
                      <a:pt x="9536" y="4556"/>
                      <a:pt x="8207" y="5400"/>
                      <a:pt x="6711" y="6244"/>
                    </a:cubicBezTo>
                    <a:cubicBezTo>
                      <a:pt x="5216" y="7087"/>
                      <a:pt x="3721" y="8100"/>
                      <a:pt x="2391" y="9281"/>
                    </a:cubicBezTo>
                    <a:cubicBezTo>
                      <a:pt x="1228" y="10462"/>
                      <a:pt x="564" y="11644"/>
                      <a:pt x="65" y="13163"/>
                    </a:cubicBezTo>
                    <a:cubicBezTo>
                      <a:pt x="-101" y="13500"/>
                      <a:pt x="65" y="14175"/>
                      <a:pt x="397" y="14513"/>
                    </a:cubicBezTo>
                    <a:cubicBezTo>
                      <a:pt x="7044" y="21263"/>
                      <a:pt x="7044" y="21263"/>
                      <a:pt x="7044" y="21263"/>
                    </a:cubicBezTo>
                    <a:cubicBezTo>
                      <a:pt x="7376" y="21600"/>
                      <a:pt x="7874" y="21600"/>
                      <a:pt x="8373" y="21600"/>
                    </a:cubicBezTo>
                    <a:cubicBezTo>
                      <a:pt x="8539" y="21431"/>
                      <a:pt x="8871" y="21431"/>
                      <a:pt x="9037" y="21263"/>
                    </a:cubicBezTo>
                    <a:cubicBezTo>
                      <a:pt x="9204" y="21094"/>
                      <a:pt x="9204" y="20925"/>
                      <a:pt x="9370" y="20588"/>
                    </a:cubicBezTo>
                    <a:cubicBezTo>
                      <a:pt x="9536" y="19575"/>
                      <a:pt x="10201" y="18731"/>
                      <a:pt x="10865" y="18056"/>
                    </a:cubicBezTo>
                    <a:cubicBezTo>
                      <a:pt x="11862" y="17044"/>
                      <a:pt x="13191" y="16200"/>
                      <a:pt x="14687" y="15356"/>
                    </a:cubicBezTo>
                    <a:cubicBezTo>
                      <a:pt x="16182" y="14513"/>
                      <a:pt x="17677" y="13500"/>
                      <a:pt x="19007" y="12319"/>
                    </a:cubicBezTo>
                    <a:cubicBezTo>
                      <a:pt x="20170" y="11138"/>
                      <a:pt x="20834" y="9956"/>
                      <a:pt x="21333" y="8437"/>
                    </a:cubicBezTo>
                    <a:cubicBezTo>
                      <a:pt x="21499" y="8100"/>
                      <a:pt x="21333" y="7425"/>
                      <a:pt x="21001" y="7087"/>
                    </a:cubicBezTo>
                    <a:close/>
                    <a:moveTo>
                      <a:pt x="8041" y="20250"/>
                    </a:moveTo>
                    <a:cubicBezTo>
                      <a:pt x="5881" y="18056"/>
                      <a:pt x="3554" y="15694"/>
                      <a:pt x="1394" y="13500"/>
                    </a:cubicBezTo>
                    <a:cubicBezTo>
                      <a:pt x="3222" y="7256"/>
                      <a:pt x="11530" y="7594"/>
                      <a:pt x="13357" y="1350"/>
                    </a:cubicBezTo>
                    <a:cubicBezTo>
                      <a:pt x="15517" y="3544"/>
                      <a:pt x="17844" y="5906"/>
                      <a:pt x="20004" y="8100"/>
                    </a:cubicBezTo>
                    <a:cubicBezTo>
                      <a:pt x="18176" y="14344"/>
                      <a:pt x="9868" y="14006"/>
                      <a:pt x="8041" y="20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1" name="Shape 3798"/>
              <p:cNvSpPr/>
              <p:nvPr/>
            </p:nvSpPr>
            <p:spPr>
              <a:xfrm>
                <a:off x="177604" y="169862"/>
                <a:ext cx="129672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extrusionOk="0">
                    <a:moveTo>
                      <a:pt x="19406" y="9000"/>
                    </a:moveTo>
                    <a:cubicBezTo>
                      <a:pt x="18788" y="8400"/>
                      <a:pt x="18171" y="7800"/>
                      <a:pt x="16937" y="7200"/>
                    </a:cubicBezTo>
                    <a:cubicBezTo>
                      <a:pt x="16320" y="7200"/>
                      <a:pt x="15703" y="7200"/>
                      <a:pt x="14468" y="7200"/>
                    </a:cubicBezTo>
                    <a:cubicBezTo>
                      <a:pt x="13851" y="7200"/>
                      <a:pt x="13234" y="7200"/>
                      <a:pt x="12000" y="7800"/>
                    </a:cubicBezTo>
                    <a:cubicBezTo>
                      <a:pt x="11383" y="7800"/>
                      <a:pt x="10766" y="8400"/>
                      <a:pt x="9531" y="9000"/>
                    </a:cubicBezTo>
                    <a:cubicBezTo>
                      <a:pt x="8297" y="7200"/>
                      <a:pt x="7063" y="6000"/>
                      <a:pt x="5828" y="4200"/>
                    </a:cubicBezTo>
                    <a:cubicBezTo>
                      <a:pt x="6446" y="4200"/>
                      <a:pt x="7063" y="3600"/>
                      <a:pt x="7680" y="3600"/>
                    </a:cubicBezTo>
                    <a:cubicBezTo>
                      <a:pt x="8297" y="3600"/>
                      <a:pt x="8297" y="3600"/>
                      <a:pt x="8914" y="3600"/>
                    </a:cubicBezTo>
                    <a:cubicBezTo>
                      <a:pt x="9531" y="4200"/>
                      <a:pt x="10148" y="4200"/>
                      <a:pt x="10766" y="4200"/>
                    </a:cubicBezTo>
                    <a:cubicBezTo>
                      <a:pt x="10766" y="4200"/>
                      <a:pt x="11383" y="4200"/>
                      <a:pt x="11383" y="3600"/>
                    </a:cubicBezTo>
                    <a:cubicBezTo>
                      <a:pt x="12000" y="3600"/>
                      <a:pt x="12000" y="3000"/>
                      <a:pt x="12000" y="3000"/>
                    </a:cubicBezTo>
                    <a:cubicBezTo>
                      <a:pt x="12000" y="2400"/>
                      <a:pt x="12000" y="1800"/>
                      <a:pt x="12000" y="1200"/>
                    </a:cubicBezTo>
                    <a:cubicBezTo>
                      <a:pt x="11383" y="600"/>
                      <a:pt x="10766" y="600"/>
                      <a:pt x="9531" y="0"/>
                    </a:cubicBezTo>
                    <a:cubicBezTo>
                      <a:pt x="8914" y="0"/>
                      <a:pt x="8297" y="0"/>
                      <a:pt x="7680" y="600"/>
                    </a:cubicBezTo>
                    <a:cubicBezTo>
                      <a:pt x="6446" y="600"/>
                      <a:pt x="5828" y="600"/>
                      <a:pt x="5211" y="1200"/>
                    </a:cubicBezTo>
                    <a:cubicBezTo>
                      <a:pt x="4594" y="1800"/>
                      <a:pt x="3977" y="1800"/>
                      <a:pt x="3360" y="2400"/>
                    </a:cubicBezTo>
                    <a:cubicBezTo>
                      <a:pt x="3360" y="2400"/>
                      <a:pt x="3360" y="1800"/>
                      <a:pt x="3360" y="1800"/>
                    </a:cubicBezTo>
                    <a:cubicBezTo>
                      <a:pt x="2743" y="1800"/>
                      <a:pt x="2743" y="1800"/>
                      <a:pt x="2743" y="1800"/>
                    </a:cubicBezTo>
                    <a:cubicBezTo>
                      <a:pt x="2126" y="1800"/>
                      <a:pt x="2126" y="1800"/>
                      <a:pt x="1508" y="1800"/>
                    </a:cubicBezTo>
                    <a:cubicBezTo>
                      <a:pt x="1508" y="2400"/>
                      <a:pt x="1508" y="2400"/>
                      <a:pt x="1508" y="3000"/>
                    </a:cubicBezTo>
                    <a:cubicBezTo>
                      <a:pt x="1508" y="3000"/>
                      <a:pt x="1508" y="3000"/>
                      <a:pt x="2126" y="3600"/>
                    </a:cubicBezTo>
                    <a:cubicBezTo>
                      <a:pt x="2126" y="3600"/>
                      <a:pt x="2126" y="3600"/>
                      <a:pt x="2126" y="3600"/>
                    </a:cubicBezTo>
                    <a:cubicBezTo>
                      <a:pt x="1508" y="4200"/>
                      <a:pt x="891" y="5400"/>
                      <a:pt x="891" y="6000"/>
                    </a:cubicBezTo>
                    <a:cubicBezTo>
                      <a:pt x="274" y="7200"/>
                      <a:pt x="274" y="7800"/>
                      <a:pt x="274" y="9000"/>
                    </a:cubicBezTo>
                    <a:cubicBezTo>
                      <a:pt x="-343" y="9600"/>
                      <a:pt x="274" y="10200"/>
                      <a:pt x="274" y="10800"/>
                    </a:cubicBezTo>
                    <a:cubicBezTo>
                      <a:pt x="274" y="12000"/>
                      <a:pt x="891" y="12600"/>
                      <a:pt x="1508" y="13200"/>
                    </a:cubicBezTo>
                    <a:cubicBezTo>
                      <a:pt x="2743" y="13800"/>
                      <a:pt x="4594" y="14400"/>
                      <a:pt x="5828" y="14400"/>
                    </a:cubicBezTo>
                    <a:cubicBezTo>
                      <a:pt x="7680" y="13800"/>
                      <a:pt x="8914" y="13800"/>
                      <a:pt x="10766" y="12600"/>
                    </a:cubicBezTo>
                    <a:cubicBezTo>
                      <a:pt x="12617" y="14400"/>
                      <a:pt x="13851" y="16200"/>
                      <a:pt x="15086" y="17400"/>
                    </a:cubicBezTo>
                    <a:cubicBezTo>
                      <a:pt x="14468" y="18000"/>
                      <a:pt x="14468" y="18000"/>
                      <a:pt x="13851" y="18600"/>
                    </a:cubicBezTo>
                    <a:cubicBezTo>
                      <a:pt x="13234" y="18600"/>
                      <a:pt x="12617" y="18600"/>
                      <a:pt x="12617" y="18600"/>
                    </a:cubicBezTo>
                    <a:cubicBezTo>
                      <a:pt x="12000" y="18000"/>
                      <a:pt x="12000" y="18000"/>
                      <a:pt x="11383" y="18000"/>
                    </a:cubicBezTo>
                    <a:cubicBezTo>
                      <a:pt x="10766" y="17400"/>
                      <a:pt x="10766" y="17400"/>
                      <a:pt x="10148" y="17400"/>
                    </a:cubicBezTo>
                    <a:cubicBezTo>
                      <a:pt x="10148" y="16800"/>
                      <a:pt x="9531" y="16800"/>
                      <a:pt x="9531" y="16800"/>
                    </a:cubicBezTo>
                    <a:cubicBezTo>
                      <a:pt x="8914" y="16800"/>
                      <a:pt x="8914" y="17400"/>
                      <a:pt x="8297" y="17400"/>
                    </a:cubicBezTo>
                    <a:cubicBezTo>
                      <a:pt x="7680" y="18000"/>
                      <a:pt x="7680" y="18000"/>
                      <a:pt x="7680" y="18600"/>
                    </a:cubicBezTo>
                    <a:cubicBezTo>
                      <a:pt x="7680" y="19200"/>
                      <a:pt x="7680" y="19800"/>
                      <a:pt x="8297" y="19800"/>
                    </a:cubicBezTo>
                    <a:cubicBezTo>
                      <a:pt x="8914" y="20400"/>
                      <a:pt x="9531" y="21000"/>
                      <a:pt x="10148" y="21000"/>
                    </a:cubicBezTo>
                    <a:cubicBezTo>
                      <a:pt x="10766" y="21600"/>
                      <a:pt x="11383" y="21600"/>
                      <a:pt x="12000" y="21600"/>
                    </a:cubicBezTo>
                    <a:cubicBezTo>
                      <a:pt x="13234" y="21600"/>
                      <a:pt x="13851" y="21600"/>
                      <a:pt x="15086" y="21600"/>
                    </a:cubicBezTo>
                    <a:cubicBezTo>
                      <a:pt x="15703" y="21000"/>
                      <a:pt x="16320" y="20400"/>
                      <a:pt x="17554" y="19800"/>
                    </a:cubicBezTo>
                    <a:cubicBezTo>
                      <a:pt x="18171" y="19800"/>
                      <a:pt x="18171" y="20400"/>
                      <a:pt x="18788" y="21000"/>
                    </a:cubicBezTo>
                    <a:cubicBezTo>
                      <a:pt x="18788" y="21000"/>
                      <a:pt x="19406" y="21000"/>
                      <a:pt x="19406" y="21000"/>
                    </a:cubicBezTo>
                    <a:cubicBezTo>
                      <a:pt x="20023" y="21000"/>
                      <a:pt x="20023" y="21000"/>
                      <a:pt x="20023" y="20400"/>
                    </a:cubicBezTo>
                    <a:cubicBezTo>
                      <a:pt x="20023" y="20400"/>
                      <a:pt x="20640" y="20400"/>
                      <a:pt x="20640" y="19800"/>
                    </a:cubicBezTo>
                    <a:cubicBezTo>
                      <a:pt x="20640" y="19800"/>
                      <a:pt x="20023" y="19200"/>
                      <a:pt x="20023" y="19200"/>
                    </a:cubicBezTo>
                    <a:cubicBezTo>
                      <a:pt x="19406" y="19200"/>
                      <a:pt x="19406" y="18600"/>
                      <a:pt x="18788" y="18000"/>
                    </a:cubicBezTo>
                    <a:cubicBezTo>
                      <a:pt x="19406" y="17400"/>
                      <a:pt x="20023" y="16200"/>
                      <a:pt x="20640" y="15600"/>
                    </a:cubicBezTo>
                    <a:cubicBezTo>
                      <a:pt x="21257" y="14400"/>
                      <a:pt x="21257" y="13800"/>
                      <a:pt x="21257" y="12600"/>
                    </a:cubicBezTo>
                    <a:cubicBezTo>
                      <a:pt x="21257" y="12000"/>
                      <a:pt x="21257" y="11400"/>
                      <a:pt x="21257" y="10800"/>
                    </a:cubicBezTo>
                    <a:cubicBezTo>
                      <a:pt x="20640" y="10200"/>
                      <a:pt x="20023" y="9600"/>
                      <a:pt x="19406" y="9000"/>
                    </a:cubicBezTo>
                    <a:close/>
                    <a:moveTo>
                      <a:pt x="5828" y="10200"/>
                    </a:moveTo>
                    <a:cubicBezTo>
                      <a:pt x="5211" y="10200"/>
                      <a:pt x="4594" y="10200"/>
                      <a:pt x="3977" y="9600"/>
                    </a:cubicBezTo>
                    <a:cubicBezTo>
                      <a:pt x="3977" y="9600"/>
                      <a:pt x="3360" y="9000"/>
                      <a:pt x="3360" y="9000"/>
                    </a:cubicBezTo>
                    <a:cubicBezTo>
                      <a:pt x="3360" y="8400"/>
                      <a:pt x="3360" y="8400"/>
                      <a:pt x="3360" y="7800"/>
                    </a:cubicBezTo>
                    <a:cubicBezTo>
                      <a:pt x="3360" y="7800"/>
                      <a:pt x="3360" y="7200"/>
                      <a:pt x="3977" y="6600"/>
                    </a:cubicBezTo>
                    <a:cubicBezTo>
                      <a:pt x="3977" y="6600"/>
                      <a:pt x="3977" y="6000"/>
                      <a:pt x="4594" y="5400"/>
                    </a:cubicBezTo>
                    <a:cubicBezTo>
                      <a:pt x="5828" y="6600"/>
                      <a:pt x="7063" y="8400"/>
                      <a:pt x="8297" y="9600"/>
                    </a:cubicBezTo>
                    <a:cubicBezTo>
                      <a:pt x="7063" y="10200"/>
                      <a:pt x="6446" y="10200"/>
                      <a:pt x="5828" y="10200"/>
                    </a:cubicBezTo>
                    <a:close/>
                    <a:moveTo>
                      <a:pt x="17554" y="15000"/>
                    </a:moveTo>
                    <a:cubicBezTo>
                      <a:pt x="16937" y="15600"/>
                      <a:pt x="16937" y="16200"/>
                      <a:pt x="16320" y="16200"/>
                    </a:cubicBezTo>
                    <a:cubicBezTo>
                      <a:pt x="15086" y="15000"/>
                      <a:pt x="13851" y="13200"/>
                      <a:pt x="12617" y="12000"/>
                    </a:cubicBezTo>
                    <a:cubicBezTo>
                      <a:pt x="12617" y="12000"/>
                      <a:pt x="13234" y="11400"/>
                      <a:pt x="13851" y="11400"/>
                    </a:cubicBezTo>
                    <a:cubicBezTo>
                      <a:pt x="13851" y="11400"/>
                      <a:pt x="14468" y="11400"/>
                      <a:pt x="15086" y="10800"/>
                    </a:cubicBezTo>
                    <a:cubicBezTo>
                      <a:pt x="15086" y="10800"/>
                      <a:pt x="15703" y="10800"/>
                      <a:pt x="16320" y="11400"/>
                    </a:cubicBezTo>
                    <a:cubicBezTo>
                      <a:pt x="16320" y="11400"/>
                      <a:pt x="16937" y="11400"/>
                      <a:pt x="16937" y="12000"/>
                    </a:cubicBezTo>
                    <a:cubicBezTo>
                      <a:pt x="17554" y="12000"/>
                      <a:pt x="17554" y="12600"/>
                      <a:pt x="17554" y="12600"/>
                    </a:cubicBezTo>
                    <a:cubicBezTo>
                      <a:pt x="18171" y="13200"/>
                      <a:pt x="18171" y="13800"/>
                      <a:pt x="17554" y="13800"/>
                    </a:cubicBezTo>
                    <a:cubicBezTo>
                      <a:pt x="17554" y="14400"/>
                      <a:pt x="17554" y="15000"/>
                      <a:pt x="17554" y="15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2" name="Shape 3799"/>
              <p:cNvSpPr/>
              <p:nvPr/>
            </p:nvSpPr>
            <p:spPr>
              <a:xfrm>
                <a:off x="164400" y="332732"/>
                <a:ext cx="71438" cy="7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86" extrusionOk="0">
                    <a:moveTo>
                      <a:pt x="18189" y="772"/>
                    </a:moveTo>
                    <a:lnTo>
                      <a:pt x="18189" y="772"/>
                    </a:lnTo>
                    <a:cubicBezTo>
                      <a:pt x="14779" y="2829"/>
                      <a:pt x="12505" y="4886"/>
                      <a:pt x="10232" y="6943"/>
                    </a:cubicBezTo>
                    <a:cubicBezTo>
                      <a:pt x="6821" y="9000"/>
                      <a:pt x="5684" y="11057"/>
                      <a:pt x="3411" y="14143"/>
                    </a:cubicBezTo>
                    <a:cubicBezTo>
                      <a:pt x="0" y="17229"/>
                      <a:pt x="0" y="17229"/>
                      <a:pt x="0" y="17229"/>
                    </a:cubicBezTo>
                    <a:lnTo>
                      <a:pt x="0" y="17229"/>
                    </a:lnTo>
                    <a:cubicBezTo>
                      <a:pt x="0" y="18257"/>
                      <a:pt x="0" y="19286"/>
                      <a:pt x="0" y="20314"/>
                    </a:cubicBezTo>
                    <a:cubicBezTo>
                      <a:pt x="1137" y="21343"/>
                      <a:pt x="2274" y="21343"/>
                      <a:pt x="3411" y="20314"/>
                    </a:cubicBezTo>
                    <a:lnTo>
                      <a:pt x="3411" y="20314"/>
                    </a:lnTo>
                    <a:cubicBezTo>
                      <a:pt x="6821" y="16200"/>
                      <a:pt x="6821" y="16200"/>
                      <a:pt x="6821" y="16200"/>
                    </a:cubicBezTo>
                    <a:cubicBezTo>
                      <a:pt x="9095" y="14143"/>
                      <a:pt x="10232" y="12086"/>
                      <a:pt x="12505" y="10029"/>
                    </a:cubicBezTo>
                    <a:cubicBezTo>
                      <a:pt x="15916" y="7972"/>
                      <a:pt x="18189" y="5914"/>
                      <a:pt x="20463" y="3857"/>
                    </a:cubicBezTo>
                    <a:lnTo>
                      <a:pt x="20463" y="3857"/>
                    </a:lnTo>
                    <a:cubicBezTo>
                      <a:pt x="20463" y="3857"/>
                      <a:pt x="20463" y="3857"/>
                      <a:pt x="21600" y="3857"/>
                    </a:cubicBezTo>
                    <a:cubicBezTo>
                      <a:pt x="21600" y="2829"/>
                      <a:pt x="21600" y="1800"/>
                      <a:pt x="21600" y="772"/>
                    </a:cubicBezTo>
                    <a:cubicBezTo>
                      <a:pt x="20463" y="-257"/>
                      <a:pt x="19326" y="-257"/>
                      <a:pt x="18189" y="7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3" name="Shape 3800"/>
              <p:cNvSpPr/>
              <p:nvPr/>
            </p:nvSpPr>
            <p:spPr>
              <a:xfrm>
                <a:off x="250125" y="76200"/>
                <a:ext cx="73681" cy="76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343" extrusionOk="0">
                    <a:moveTo>
                      <a:pt x="8640" y="11314"/>
                    </a:moveTo>
                    <a:cubicBezTo>
                      <a:pt x="5400" y="13371"/>
                      <a:pt x="3240" y="15429"/>
                      <a:pt x="1080" y="17486"/>
                    </a:cubicBezTo>
                    <a:lnTo>
                      <a:pt x="0" y="17486"/>
                    </a:lnTo>
                    <a:cubicBezTo>
                      <a:pt x="0" y="18514"/>
                      <a:pt x="0" y="19543"/>
                      <a:pt x="0" y="20571"/>
                    </a:cubicBezTo>
                    <a:cubicBezTo>
                      <a:pt x="1080" y="21600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6480" y="18514"/>
                      <a:pt x="8640" y="16457"/>
                      <a:pt x="10800" y="14400"/>
                    </a:cubicBezTo>
                    <a:cubicBezTo>
                      <a:pt x="14040" y="12343"/>
                      <a:pt x="15120" y="9257"/>
                      <a:pt x="17280" y="7200"/>
                    </a:cubicBezTo>
                    <a:cubicBezTo>
                      <a:pt x="20520" y="3086"/>
                      <a:pt x="20520" y="3086"/>
                      <a:pt x="20520" y="3086"/>
                    </a:cubicBezTo>
                    <a:lnTo>
                      <a:pt x="20520" y="3086"/>
                    </a:ln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8360" y="0"/>
                      <a:pt x="17280" y="0"/>
                    </a:cubicBezTo>
                    <a:cubicBezTo>
                      <a:pt x="17280" y="1029"/>
                      <a:pt x="17280" y="1029"/>
                      <a:pt x="17280" y="1029"/>
                    </a:cubicBezTo>
                    <a:cubicBezTo>
                      <a:pt x="14040" y="5143"/>
                      <a:pt x="14040" y="5143"/>
                      <a:pt x="14040" y="5143"/>
                    </a:cubicBezTo>
                    <a:cubicBezTo>
                      <a:pt x="11880" y="7200"/>
                      <a:pt x="10800" y="9257"/>
                      <a:pt x="8640" y="11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02878" y="2469190"/>
            <a:ext cx="1063298" cy="801556"/>
            <a:chOff x="6051960" y="3110874"/>
            <a:chExt cx="1339829" cy="1009862"/>
          </a:xfrm>
        </p:grpSpPr>
        <p:sp>
          <p:nvSpPr>
            <p:cNvPr id="264" name="Shape 3762"/>
            <p:cNvSpPr/>
            <p:nvPr/>
          </p:nvSpPr>
          <p:spPr>
            <a:xfrm>
              <a:off x="6051960" y="3110874"/>
              <a:ext cx="1339829" cy="100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0759" extrusionOk="0">
                  <a:moveTo>
                    <a:pt x="15286" y="20759"/>
                  </a:moveTo>
                  <a:lnTo>
                    <a:pt x="12072" y="18260"/>
                  </a:lnTo>
                  <a:cubicBezTo>
                    <a:pt x="6648" y="19296"/>
                    <a:pt x="1338" y="16092"/>
                    <a:pt x="212" y="11104"/>
                  </a:cubicBezTo>
                  <a:cubicBezTo>
                    <a:pt x="-915" y="6115"/>
                    <a:pt x="2569" y="1231"/>
                    <a:pt x="7993" y="195"/>
                  </a:cubicBezTo>
                  <a:cubicBezTo>
                    <a:pt x="13417" y="-841"/>
                    <a:pt x="18727" y="2363"/>
                    <a:pt x="19854" y="7352"/>
                  </a:cubicBezTo>
                  <a:cubicBezTo>
                    <a:pt x="20685" y="11033"/>
                    <a:pt x="19003" y="14811"/>
                    <a:pt x="15603" y="16899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04" name="Group 3811"/>
            <p:cNvGrpSpPr/>
            <p:nvPr/>
          </p:nvGrpSpPr>
          <p:grpSpPr>
            <a:xfrm>
              <a:off x="6566713" y="3316230"/>
              <a:ext cx="331788" cy="482601"/>
              <a:chOff x="0" y="0"/>
              <a:chExt cx="331787" cy="482600"/>
            </a:xfrm>
          </p:grpSpPr>
          <p:sp>
            <p:nvSpPr>
              <p:cNvPr id="305" name="Shape 3802"/>
              <p:cNvSpPr/>
              <p:nvPr/>
            </p:nvSpPr>
            <p:spPr>
              <a:xfrm>
                <a:off x="134937" y="136524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6" name="Shape 3803"/>
              <p:cNvSpPr/>
              <p:nvPr/>
            </p:nvSpPr>
            <p:spPr>
              <a:xfrm>
                <a:off x="134937" y="317499"/>
                <a:ext cx="30163" cy="2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7" name="Shape 3804"/>
              <p:cNvSpPr/>
              <p:nvPr/>
            </p:nvSpPr>
            <p:spPr>
              <a:xfrm>
                <a:off x="44450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8" name="Shape 3805"/>
              <p:cNvSpPr/>
              <p:nvPr/>
            </p:nvSpPr>
            <p:spPr>
              <a:xfrm>
                <a:off x="225425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9" name="Shape 3806"/>
              <p:cNvSpPr/>
              <p:nvPr/>
            </p:nvSpPr>
            <p:spPr>
              <a:xfrm>
                <a:off x="72380" y="291455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0" name="Shape 3807"/>
              <p:cNvSpPr/>
              <p:nvPr/>
            </p:nvSpPr>
            <p:spPr>
              <a:xfrm>
                <a:off x="72380" y="162867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1" name="Shape 3808"/>
              <p:cNvSpPr/>
              <p:nvPr/>
            </p:nvSpPr>
            <p:spPr>
              <a:xfrm>
                <a:off x="200967" y="291455"/>
                <a:ext cx="28278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2" name="Shape 3809"/>
              <p:cNvSpPr/>
              <p:nvPr/>
            </p:nvSpPr>
            <p:spPr>
              <a:xfrm>
                <a:off x="0" y="0"/>
                <a:ext cx="331788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9450"/>
                    </a:moveTo>
                    <a:cubicBezTo>
                      <a:pt x="19636" y="9450"/>
                      <a:pt x="19391" y="9450"/>
                      <a:pt x="19391" y="9450"/>
                    </a:cubicBezTo>
                    <a:cubicBezTo>
                      <a:pt x="19145" y="8269"/>
                      <a:pt x="18409" y="7256"/>
                      <a:pt x="17182" y="6412"/>
                    </a:cubicBezTo>
                    <a:cubicBezTo>
                      <a:pt x="15709" y="1181"/>
                      <a:pt x="15709" y="1181"/>
                      <a:pt x="15709" y="1181"/>
                    </a:cubicBezTo>
                    <a:cubicBezTo>
                      <a:pt x="15709" y="506"/>
                      <a:pt x="14727" y="0"/>
                      <a:pt x="13745" y="0"/>
                    </a:cubicBezTo>
                    <a:cubicBezTo>
                      <a:pt x="5891" y="0"/>
                      <a:pt x="5891" y="0"/>
                      <a:pt x="5891" y="0"/>
                    </a:cubicBezTo>
                    <a:cubicBezTo>
                      <a:pt x="5155" y="0"/>
                      <a:pt x="4173" y="506"/>
                      <a:pt x="4173" y="1181"/>
                    </a:cubicBezTo>
                    <a:cubicBezTo>
                      <a:pt x="2700" y="6244"/>
                      <a:pt x="2700" y="6244"/>
                      <a:pt x="2700" y="6244"/>
                    </a:cubicBezTo>
                    <a:cubicBezTo>
                      <a:pt x="982" y="7425"/>
                      <a:pt x="0" y="8944"/>
                      <a:pt x="0" y="10800"/>
                    </a:cubicBezTo>
                    <a:cubicBezTo>
                      <a:pt x="0" y="12488"/>
                      <a:pt x="982" y="14175"/>
                      <a:pt x="2455" y="15356"/>
                    </a:cubicBezTo>
                    <a:cubicBezTo>
                      <a:pt x="3927" y="20419"/>
                      <a:pt x="3927" y="20419"/>
                      <a:pt x="3927" y="20419"/>
                    </a:cubicBezTo>
                    <a:cubicBezTo>
                      <a:pt x="4173" y="21094"/>
                      <a:pt x="4909" y="21600"/>
                      <a:pt x="5891" y="21600"/>
                    </a:cubicBezTo>
                    <a:cubicBezTo>
                      <a:pt x="13745" y="21600"/>
                      <a:pt x="13745" y="21600"/>
                      <a:pt x="13745" y="21600"/>
                    </a:cubicBezTo>
                    <a:cubicBezTo>
                      <a:pt x="14727" y="21600"/>
                      <a:pt x="15464" y="21094"/>
                      <a:pt x="15709" y="20419"/>
                    </a:cubicBezTo>
                    <a:cubicBezTo>
                      <a:pt x="17182" y="15356"/>
                      <a:pt x="17182" y="15356"/>
                      <a:pt x="17182" y="15356"/>
                    </a:cubicBezTo>
                    <a:cubicBezTo>
                      <a:pt x="18164" y="14344"/>
                      <a:pt x="19145" y="13331"/>
                      <a:pt x="19391" y="12150"/>
                    </a:cubicBezTo>
                    <a:cubicBezTo>
                      <a:pt x="19391" y="12150"/>
                      <a:pt x="19636" y="12150"/>
                      <a:pt x="19636" y="12150"/>
                    </a:cubicBezTo>
                    <a:cubicBezTo>
                      <a:pt x="20618" y="12150"/>
                      <a:pt x="21600" y="11475"/>
                      <a:pt x="21600" y="10800"/>
                    </a:cubicBezTo>
                    <a:cubicBezTo>
                      <a:pt x="21600" y="10125"/>
                      <a:pt x="20618" y="9450"/>
                      <a:pt x="19636" y="9450"/>
                    </a:cubicBezTo>
                    <a:close/>
                    <a:moveTo>
                      <a:pt x="5891" y="1350"/>
                    </a:moveTo>
                    <a:cubicBezTo>
                      <a:pt x="13745" y="1350"/>
                      <a:pt x="13745" y="1350"/>
                      <a:pt x="13745" y="1350"/>
                    </a:cubicBezTo>
                    <a:cubicBezTo>
                      <a:pt x="14727" y="5062"/>
                      <a:pt x="14727" y="5062"/>
                      <a:pt x="14727" y="5062"/>
                    </a:cubicBezTo>
                    <a:cubicBezTo>
                      <a:pt x="13500" y="4387"/>
                      <a:pt x="11782" y="4050"/>
                      <a:pt x="9818" y="4050"/>
                    </a:cubicBezTo>
                    <a:cubicBezTo>
                      <a:pt x="8100" y="4050"/>
                      <a:pt x="6382" y="4387"/>
                      <a:pt x="4909" y="5062"/>
                    </a:cubicBezTo>
                    <a:lnTo>
                      <a:pt x="5891" y="1350"/>
                    </a:lnTo>
                    <a:close/>
                    <a:moveTo>
                      <a:pt x="13745" y="20250"/>
                    </a:moveTo>
                    <a:cubicBezTo>
                      <a:pt x="5891" y="20250"/>
                      <a:pt x="5891" y="20250"/>
                      <a:pt x="5891" y="20250"/>
                    </a:cubicBezTo>
                    <a:cubicBezTo>
                      <a:pt x="4909" y="16538"/>
                      <a:pt x="4909" y="16538"/>
                      <a:pt x="4909" y="16538"/>
                    </a:cubicBezTo>
                    <a:cubicBezTo>
                      <a:pt x="6382" y="17213"/>
                      <a:pt x="8100" y="17550"/>
                      <a:pt x="9818" y="17550"/>
                    </a:cubicBezTo>
                    <a:cubicBezTo>
                      <a:pt x="11536" y="17550"/>
                      <a:pt x="13255" y="17213"/>
                      <a:pt x="14727" y="16538"/>
                    </a:cubicBezTo>
                    <a:lnTo>
                      <a:pt x="13745" y="20250"/>
                    </a:lnTo>
                    <a:close/>
                    <a:moveTo>
                      <a:pt x="9818" y="16200"/>
                    </a:moveTo>
                    <a:cubicBezTo>
                      <a:pt x="5400" y="16200"/>
                      <a:pt x="1964" y="13838"/>
                      <a:pt x="1964" y="10800"/>
                    </a:cubicBezTo>
                    <a:cubicBezTo>
                      <a:pt x="1964" y="7762"/>
                      <a:pt x="5400" y="5400"/>
                      <a:pt x="9818" y="5400"/>
                    </a:cubicBezTo>
                    <a:cubicBezTo>
                      <a:pt x="14236" y="5400"/>
                      <a:pt x="17673" y="7762"/>
                      <a:pt x="17673" y="10800"/>
                    </a:cubicBezTo>
                    <a:cubicBezTo>
                      <a:pt x="17673" y="13838"/>
                      <a:pt x="14236" y="16200"/>
                      <a:pt x="9818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3" name="Shape 3810"/>
              <p:cNvSpPr/>
              <p:nvPr/>
            </p:nvSpPr>
            <p:spPr>
              <a:xfrm>
                <a:off x="134937" y="166687"/>
                <a:ext cx="90488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0700" y="0"/>
                      <a:pt x="20700" y="0"/>
                      <a:pt x="19800" y="0"/>
                    </a:cubicBezTo>
                    <a:cubicBezTo>
                      <a:pt x="900" y="15300"/>
                      <a:pt x="900" y="15300"/>
                      <a:pt x="900" y="15300"/>
                    </a:cubicBezTo>
                    <a:cubicBezTo>
                      <a:pt x="0" y="16200"/>
                      <a:pt x="0" y="17100"/>
                      <a:pt x="0" y="18000"/>
                    </a:cubicBezTo>
                    <a:cubicBezTo>
                      <a:pt x="0" y="18900"/>
                      <a:pt x="0" y="19800"/>
                      <a:pt x="900" y="20700"/>
                    </a:cubicBezTo>
                    <a:cubicBezTo>
                      <a:pt x="1800" y="21600"/>
                      <a:pt x="2700" y="21600"/>
                      <a:pt x="3600" y="21600"/>
                    </a:cubicBezTo>
                    <a:cubicBezTo>
                      <a:pt x="4500" y="21600"/>
                      <a:pt x="5400" y="21600"/>
                      <a:pt x="6300" y="20700"/>
                    </a:cubicBezTo>
                    <a:cubicBezTo>
                      <a:pt x="12600" y="12600"/>
                      <a:pt x="12600" y="12600"/>
                      <a:pt x="12600" y="12600"/>
                    </a:cubicBezTo>
                    <a:cubicBezTo>
                      <a:pt x="21600" y="1800"/>
                      <a:pt x="21600" y="1800"/>
                      <a:pt x="21600" y="1800"/>
                    </a:cubicBezTo>
                    <a:cubicBezTo>
                      <a:pt x="21600" y="900"/>
                      <a:pt x="21600" y="9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377009" y="1141759"/>
            <a:ext cx="933634" cy="703766"/>
            <a:chOff x="8035474" y="1438475"/>
            <a:chExt cx="1176444" cy="886658"/>
          </a:xfrm>
        </p:grpSpPr>
        <p:sp>
          <p:nvSpPr>
            <p:cNvPr id="270" name="Shape 3768"/>
            <p:cNvSpPr/>
            <p:nvPr/>
          </p:nvSpPr>
          <p:spPr>
            <a:xfrm>
              <a:off x="8035474" y="1438475"/>
              <a:ext cx="1176444" cy="88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14" name="Group 3821"/>
            <p:cNvGrpSpPr/>
            <p:nvPr/>
          </p:nvGrpSpPr>
          <p:grpSpPr>
            <a:xfrm>
              <a:off x="8382394" y="1590694"/>
              <a:ext cx="482601" cy="452439"/>
              <a:chOff x="0" y="0"/>
              <a:chExt cx="482600" cy="452437"/>
            </a:xfrm>
          </p:grpSpPr>
          <p:sp>
            <p:nvSpPr>
              <p:cNvPr id="315" name="Shape 3812"/>
              <p:cNvSpPr/>
              <p:nvPr/>
            </p:nvSpPr>
            <p:spPr>
              <a:xfrm>
                <a:off x="0" y="0"/>
                <a:ext cx="482600" cy="45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4680"/>
                    </a:moveTo>
                    <a:cubicBezTo>
                      <a:pt x="17213" y="360"/>
                      <a:pt x="17213" y="360"/>
                      <a:pt x="17213" y="360"/>
                    </a:cubicBezTo>
                    <a:cubicBezTo>
                      <a:pt x="16875" y="180"/>
                      <a:pt x="16538" y="0"/>
                      <a:pt x="1620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900"/>
                      <a:pt x="0" y="2160"/>
                    </a:cubicBezTo>
                    <a:cubicBezTo>
                      <a:pt x="0" y="19440"/>
                      <a:pt x="0" y="19440"/>
                      <a:pt x="0" y="19440"/>
                    </a:cubicBezTo>
                    <a:cubicBezTo>
                      <a:pt x="0" y="20700"/>
                      <a:pt x="844" y="21600"/>
                      <a:pt x="2025" y="21600"/>
                    </a:cubicBezTo>
                    <a:cubicBezTo>
                      <a:pt x="19575" y="21600"/>
                      <a:pt x="19575" y="21600"/>
                      <a:pt x="19575" y="21600"/>
                    </a:cubicBezTo>
                    <a:cubicBezTo>
                      <a:pt x="20756" y="21600"/>
                      <a:pt x="21600" y="20700"/>
                      <a:pt x="21600" y="19440"/>
                    </a:cubicBezTo>
                    <a:cubicBezTo>
                      <a:pt x="21600" y="5760"/>
                      <a:pt x="21600" y="5760"/>
                      <a:pt x="21600" y="5760"/>
                    </a:cubicBezTo>
                    <a:cubicBezTo>
                      <a:pt x="21600" y="5400"/>
                      <a:pt x="21431" y="5040"/>
                      <a:pt x="21263" y="4680"/>
                    </a:cubicBezTo>
                    <a:close/>
                    <a:moveTo>
                      <a:pt x="20250" y="19440"/>
                    </a:moveTo>
                    <a:cubicBezTo>
                      <a:pt x="20250" y="19800"/>
                      <a:pt x="19913" y="20160"/>
                      <a:pt x="19575" y="20160"/>
                    </a:cubicBezTo>
                    <a:cubicBezTo>
                      <a:pt x="2025" y="20160"/>
                      <a:pt x="2025" y="20160"/>
                      <a:pt x="2025" y="20160"/>
                    </a:cubicBezTo>
                    <a:cubicBezTo>
                      <a:pt x="1687" y="20160"/>
                      <a:pt x="1350" y="19800"/>
                      <a:pt x="1350" y="19440"/>
                    </a:cubicBezTo>
                    <a:cubicBezTo>
                      <a:pt x="1350" y="2160"/>
                      <a:pt x="1350" y="2160"/>
                      <a:pt x="1350" y="2160"/>
                    </a:cubicBezTo>
                    <a:cubicBezTo>
                      <a:pt x="1350" y="1800"/>
                      <a:pt x="1687" y="1440"/>
                      <a:pt x="2025" y="1440"/>
                    </a:cubicBezTo>
                    <a:cubicBezTo>
                      <a:pt x="15525" y="1440"/>
                      <a:pt x="15525" y="1440"/>
                      <a:pt x="15525" y="144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5580"/>
                      <a:pt x="16369" y="6480"/>
                      <a:pt x="17550" y="6480"/>
                    </a:cubicBezTo>
                    <a:cubicBezTo>
                      <a:pt x="18225" y="6480"/>
                      <a:pt x="18225" y="6480"/>
                      <a:pt x="18225" y="6480"/>
                    </a:cubicBezTo>
                    <a:cubicBezTo>
                      <a:pt x="20250" y="6480"/>
                      <a:pt x="20250" y="6480"/>
                      <a:pt x="20250" y="6480"/>
                    </a:cubicBezTo>
                    <a:lnTo>
                      <a:pt x="20250" y="19440"/>
                    </a:lnTo>
                    <a:close/>
                    <a:moveTo>
                      <a:pt x="18225" y="5760"/>
                    </a:moveTo>
                    <a:cubicBezTo>
                      <a:pt x="17550" y="5760"/>
                      <a:pt x="17550" y="5760"/>
                      <a:pt x="17550" y="5760"/>
                    </a:cubicBezTo>
                    <a:cubicBezTo>
                      <a:pt x="16875" y="5760"/>
                      <a:pt x="16200" y="5040"/>
                      <a:pt x="16200" y="4320"/>
                    </a:cubicBezTo>
                    <a:cubicBezTo>
                      <a:pt x="16200" y="4320"/>
                      <a:pt x="16200" y="4320"/>
                      <a:pt x="16200" y="4320"/>
                    </a:cubicBez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20250" y="5760"/>
                      <a:pt x="20250" y="5760"/>
                      <a:pt x="20250" y="5760"/>
                    </a:cubicBezTo>
                    <a:lnTo>
                      <a:pt x="18225" y="57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3813"/>
              <p:cNvSpPr/>
              <p:nvPr/>
            </p:nvSpPr>
            <p:spPr>
              <a:xfrm>
                <a:off x="225425" y="90487"/>
                <a:ext cx="90488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7" name="Shape 3814"/>
              <p:cNvSpPr/>
              <p:nvPr/>
            </p:nvSpPr>
            <p:spPr>
              <a:xfrm>
                <a:off x="225425" y="136525"/>
                <a:ext cx="90488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3815"/>
              <p:cNvSpPr/>
              <p:nvPr/>
            </p:nvSpPr>
            <p:spPr>
              <a:xfrm>
                <a:off x="225425" y="180975"/>
                <a:ext cx="196850" cy="15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415" y="21600"/>
                      <a:pt x="831" y="21600"/>
                    </a:cubicBezTo>
                    <a:cubicBezTo>
                      <a:pt x="20769" y="21600"/>
                      <a:pt x="20769" y="21600"/>
                      <a:pt x="20769" y="21600"/>
                    </a:cubicBezTo>
                    <a:cubicBezTo>
                      <a:pt x="21185" y="21600"/>
                      <a:pt x="21600" y="16200"/>
                      <a:pt x="21600" y="10800"/>
                    </a:cubicBezTo>
                    <a:cubicBezTo>
                      <a:pt x="21600" y="5400"/>
                      <a:pt x="21185" y="0"/>
                      <a:pt x="20769" y="0"/>
                    </a:cubicBezTo>
                    <a:cubicBezTo>
                      <a:pt x="831" y="0"/>
                      <a:pt x="831" y="0"/>
                      <a:pt x="831" y="0"/>
                    </a:cubicBezTo>
                    <a:cubicBezTo>
                      <a:pt x="415" y="0"/>
                      <a:pt x="0" y="5400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9" name="Shape 3816"/>
              <p:cNvSpPr/>
              <p:nvPr/>
            </p:nvSpPr>
            <p:spPr>
              <a:xfrm>
                <a:off x="60325" y="271462"/>
                <a:ext cx="361950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0" name="Shape 3817"/>
              <p:cNvSpPr/>
              <p:nvPr/>
            </p:nvSpPr>
            <p:spPr>
              <a:xfrm>
                <a:off x="60325" y="31750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1" name="Shape 3818"/>
              <p:cNvSpPr/>
              <p:nvPr/>
            </p:nvSpPr>
            <p:spPr>
              <a:xfrm>
                <a:off x="60325" y="36195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2" name="Shape 3819"/>
              <p:cNvSpPr/>
              <p:nvPr/>
            </p:nvSpPr>
            <p:spPr>
              <a:xfrm>
                <a:off x="60325" y="227012"/>
                <a:ext cx="361950" cy="14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3" name="Shape 3820"/>
              <p:cNvSpPr/>
              <p:nvPr/>
            </p:nvSpPr>
            <p:spPr>
              <a:xfrm>
                <a:off x="60325" y="76200"/>
                <a:ext cx="134937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21600"/>
                    </a:moveTo>
                    <a:cubicBezTo>
                      <a:pt x="19200" y="21600"/>
                      <a:pt x="19200" y="21600"/>
                      <a:pt x="19200" y="21600"/>
                    </a:cubicBezTo>
                    <a:cubicBezTo>
                      <a:pt x="20400" y="21600"/>
                      <a:pt x="21600" y="20250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350"/>
                      <a:pt x="20400" y="0"/>
                      <a:pt x="19200" y="0"/>
                    </a:cubicBezTo>
                    <a:cubicBezTo>
                      <a:pt x="2400" y="0"/>
                      <a:pt x="2400" y="0"/>
                      <a:pt x="2400" y="0"/>
                    </a:cubicBezTo>
                    <a:cubicBezTo>
                      <a:pt x="12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200" y="21600"/>
                      <a:pt x="2400" y="21600"/>
                    </a:cubicBezTo>
                    <a:close/>
                    <a:moveTo>
                      <a:pt x="4800" y="5400"/>
                    </a:moveTo>
                    <a:cubicBezTo>
                      <a:pt x="16800" y="5400"/>
                      <a:pt x="16800" y="5400"/>
                      <a:pt x="16800" y="5400"/>
                    </a:cubicBezTo>
                    <a:cubicBezTo>
                      <a:pt x="16800" y="16200"/>
                      <a:pt x="16800" y="16200"/>
                      <a:pt x="16800" y="16200"/>
                    </a:cubicBezTo>
                    <a:cubicBezTo>
                      <a:pt x="4800" y="16200"/>
                      <a:pt x="4800" y="16200"/>
                      <a:pt x="4800" y="16200"/>
                    </a:cubicBezTo>
                    <a:lnTo>
                      <a:pt x="48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069366" y="326330"/>
            <a:ext cx="1063453" cy="848245"/>
            <a:chOff x="8907892" y="411135"/>
            <a:chExt cx="1340025" cy="1068684"/>
          </a:xfrm>
        </p:grpSpPr>
        <p:sp>
          <p:nvSpPr>
            <p:cNvPr id="273" name="Shape 3771"/>
            <p:cNvSpPr/>
            <p:nvPr/>
          </p:nvSpPr>
          <p:spPr>
            <a:xfrm>
              <a:off x="8907892" y="411135"/>
              <a:ext cx="1340025" cy="106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0474" extrusionOk="0">
                  <a:moveTo>
                    <a:pt x="7248" y="20474"/>
                  </a:moveTo>
                  <a:lnTo>
                    <a:pt x="6144" y="16632"/>
                  </a:lnTo>
                  <a:cubicBezTo>
                    <a:pt x="1218" y="14938"/>
                    <a:pt x="-1250" y="9968"/>
                    <a:pt x="631" y="5533"/>
                  </a:cubicBezTo>
                  <a:cubicBezTo>
                    <a:pt x="2513" y="1097"/>
                    <a:pt x="8031" y="-1126"/>
                    <a:pt x="12956" y="568"/>
                  </a:cubicBezTo>
                  <a:cubicBezTo>
                    <a:pt x="17882" y="2263"/>
                    <a:pt x="20350" y="7232"/>
                    <a:pt x="18469" y="11668"/>
                  </a:cubicBezTo>
                  <a:cubicBezTo>
                    <a:pt x="17080" y="14942"/>
                    <a:pt x="13624" y="17130"/>
                    <a:pt x="9733" y="17197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4" name="Group 3825"/>
            <p:cNvGrpSpPr/>
            <p:nvPr/>
          </p:nvGrpSpPr>
          <p:grpSpPr>
            <a:xfrm>
              <a:off x="9352478" y="628372"/>
              <a:ext cx="450851" cy="482601"/>
              <a:chOff x="0" y="0"/>
              <a:chExt cx="450850" cy="482600"/>
            </a:xfrm>
          </p:grpSpPr>
          <p:sp>
            <p:nvSpPr>
              <p:cNvPr id="325" name="Shape 3822"/>
              <p:cNvSpPr/>
              <p:nvPr/>
            </p:nvSpPr>
            <p:spPr>
              <a:xfrm>
                <a:off x="0" y="0"/>
                <a:ext cx="45085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6" name="Shape 3823"/>
              <p:cNvSpPr/>
              <p:nvPr/>
            </p:nvSpPr>
            <p:spPr>
              <a:xfrm>
                <a:off x="60325" y="60325"/>
                <a:ext cx="330200" cy="3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7" name="Shape 3824"/>
              <p:cNvSpPr/>
              <p:nvPr/>
            </p:nvSpPr>
            <p:spPr>
              <a:xfrm>
                <a:off x="241300" y="106362"/>
                <a:ext cx="88900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075614" y="1934395"/>
            <a:ext cx="1223224" cy="882119"/>
            <a:chOff x="8915764" y="2437098"/>
            <a:chExt cx="1541347" cy="1111361"/>
          </a:xfrm>
        </p:grpSpPr>
        <p:sp>
          <p:nvSpPr>
            <p:cNvPr id="265" name="Shape 3763"/>
            <p:cNvSpPr/>
            <p:nvPr/>
          </p:nvSpPr>
          <p:spPr>
            <a:xfrm>
              <a:off x="8915764" y="2437098"/>
              <a:ext cx="1541347" cy="111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761" extrusionOk="0">
                  <a:moveTo>
                    <a:pt x="14755" y="20761"/>
                  </a:moveTo>
                  <a:lnTo>
                    <a:pt x="11988" y="19113"/>
                  </a:lnTo>
                  <a:cubicBezTo>
                    <a:pt x="6534" y="20132"/>
                    <a:pt x="1250" y="16719"/>
                    <a:pt x="188" y="11491"/>
                  </a:cubicBezTo>
                  <a:cubicBezTo>
                    <a:pt x="-875" y="6262"/>
                    <a:pt x="2685" y="1198"/>
                    <a:pt x="8140" y="180"/>
                  </a:cubicBezTo>
                  <a:cubicBezTo>
                    <a:pt x="13595" y="-839"/>
                    <a:pt x="18878" y="2574"/>
                    <a:pt x="19941" y="7802"/>
                  </a:cubicBezTo>
                  <a:cubicBezTo>
                    <a:pt x="20725" y="11661"/>
                    <a:pt x="18987" y="15590"/>
                    <a:pt x="15548" y="17733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362585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8" name="Group 3828"/>
            <p:cNvGrpSpPr/>
            <p:nvPr/>
          </p:nvGrpSpPr>
          <p:grpSpPr>
            <a:xfrm>
              <a:off x="9460832" y="2686693"/>
              <a:ext cx="481013" cy="482601"/>
              <a:chOff x="0" y="0"/>
              <a:chExt cx="481012" cy="482600"/>
            </a:xfrm>
          </p:grpSpPr>
          <p:sp>
            <p:nvSpPr>
              <p:cNvPr id="329" name="Shape 3826"/>
              <p:cNvSpPr/>
              <p:nvPr/>
            </p:nvSpPr>
            <p:spPr>
              <a:xfrm>
                <a:off x="0" y="0"/>
                <a:ext cx="481013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4" y="7087"/>
                    </a:moveTo>
                    <a:cubicBezTo>
                      <a:pt x="18900" y="6919"/>
                      <a:pt x="16875" y="6919"/>
                      <a:pt x="14006" y="6750"/>
                    </a:cubicBezTo>
                    <a:cubicBezTo>
                      <a:pt x="14175" y="6075"/>
                      <a:pt x="14175" y="5569"/>
                      <a:pt x="14175" y="4556"/>
                    </a:cubicBezTo>
                    <a:cubicBezTo>
                      <a:pt x="14175" y="2194"/>
                      <a:pt x="12319" y="0"/>
                      <a:pt x="10800" y="0"/>
                    </a:cubicBezTo>
                    <a:cubicBezTo>
                      <a:pt x="9619" y="0"/>
                      <a:pt x="8775" y="844"/>
                      <a:pt x="8775" y="2025"/>
                    </a:cubicBezTo>
                    <a:cubicBezTo>
                      <a:pt x="8775" y="3375"/>
                      <a:pt x="8269" y="5737"/>
                      <a:pt x="6075" y="6919"/>
                    </a:cubicBezTo>
                    <a:cubicBezTo>
                      <a:pt x="5906" y="6919"/>
                      <a:pt x="5400" y="7256"/>
                      <a:pt x="5400" y="7256"/>
                    </a:cubicBezTo>
                    <a:cubicBezTo>
                      <a:pt x="5400" y="7256"/>
                      <a:pt x="5400" y="7256"/>
                      <a:pt x="5400" y="7256"/>
                    </a:cubicBezTo>
                    <a:cubicBezTo>
                      <a:pt x="5062" y="6919"/>
                      <a:pt x="4556" y="6750"/>
                      <a:pt x="4050" y="6750"/>
                    </a:cubicBezTo>
                    <a:cubicBezTo>
                      <a:pt x="2025" y="6750"/>
                      <a:pt x="2025" y="6750"/>
                      <a:pt x="2025" y="6750"/>
                    </a:cubicBezTo>
                    <a:cubicBezTo>
                      <a:pt x="844" y="6750"/>
                      <a:pt x="0" y="7594"/>
                      <a:pt x="0" y="8775"/>
                    </a:cubicBezTo>
                    <a:cubicBezTo>
                      <a:pt x="0" y="19575"/>
                      <a:pt x="0" y="19575"/>
                      <a:pt x="0" y="19575"/>
                    </a:cubicBezTo>
                    <a:cubicBezTo>
                      <a:pt x="0" y="20756"/>
                      <a:pt x="844" y="21600"/>
                      <a:pt x="2025" y="21600"/>
                    </a:cubicBezTo>
                    <a:cubicBezTo>
                      <a:pt x="4050" y="21600"/>
                      <a:pt x="4050" y="21600"/>
                      <a:pt x="4050" y="21600"/>
                    </a:cubicBezTo>
                    <a:cubicBezTo>
                      <a:pt x="4894" y="21600"/>
                      <a:pt x="5569" y="21094"/>
                      <a:pt x="5906" y="20419"/>
                    </a:cubicBezTo>
                    <a:cubicBezTo>
                      <a:pt x="5906" y="20419"/>
                      <a:pt x="5906" y="20419"/>
                      <a:pt x="5906" y="20419"/>
                    </a:cubicBezTo>
                    <a:cubicBezTo>
                      <a:pt x="5906" y="20419"/>
                      <a:pt x="5906" y="20419"/>
                      <a:pt x="6075" y="20419"/>
                    </a:cubicBezTo>
                    <a:cubicBezTo>
                      <a:pt x="6075" y="20419"/>
                      <a:pt x="6075" y="20419"/>
                      <a:pt x="6075" y="20419"/>
                    </a:cubicBezTo>
                    <a:cubicBezTo>
                      <a:pt x="6412" y="20588"/>
                      <a:pt x="7256" y="20756"/>
                      <a:pt x="8775" y="21094"/>
                    </a:cubicBezTo>
                    <a:cubicBezTo>
                      <a:pt x="9112" y="21263"/>
                      <a:pt x="10969" y="21600"/>
                      <a:pt x="12825" y="21600"/>
                    </a:cubicBezTo>
                    <a:cubicBezTo>
                      <a:pt x="16537" y="21600"/>
                      <a:pt x="16537" y="21600"/>
                      <a:pt x="16537" y="21600"/>
                    </a:cubicBezTo>
                    <a:cubicBezTo>
                      <a:pt x="17719" y="21600"/>
                      <a:pt x="18394" y="21094"/>
                      <a:pt x="18900" y="20250"/>
                    </a:cubicBezTo>
                    <a:cubicBezTo>
                      <a:pt x="18900" y="20250"/>
                      <a:pt x="19069" y="19913"/>
                      <a:pt x="19237" y="19575"/>
                    </a:cubicBezTo>
                    <a:cubicBezTo>
                      <a:pt x="19406" y="19238"/>
                      <a:pt x="19406" y="18900"/>
                      <a:pt x="19237" y="18394"/>
                    </a:cubicBezTo>
                    <a:cubicBezTo>
                      <a:pt x="19913" y="17888"/>
                      <a:pt x="20250" y="17213"/>
                      <a:pt x="20419" y="16706"/>
                    </a:cubicBezTo>
                    <a:cubicBezTo>
                      <a:pt x="20587" y="15863"/>
                      <a:pt x="20587" y="15188"/>
                      <a:pt x="20419" y="14850"/>
                    </a:cubicBezTo>
                    <a:cubicBezTo>
                      <a:pt x="20756" y="14344"/>
                      <a:pt x="21094" y="13838"/>
                      <a:pt x="21262" y="12994"/>
                    </a:cubicBezTo>
                    <a:cubicBezTo>
                      <a:pt x="21431" y="12319"/>
                      <a:pt x="21262" y="11813"/>
                      <a:pt x="20925" y="11306"/>
                    </a:cubicBezTo>
                    <a:cubicBezTo>
                      <a:pt x="21431" y="10969"/>
                      <a:pt x="21600" y="10294"/>
                      <a:pt x="21600" y="9787"/>
                    </a:cubicBezTo>
                    <a:cubicBezTo>
                      <a:pt x="21600" y="9787"/>
                      <a:pt x="21600" y="9787"/>
                      <a:pt x="21600" y="9787"/>
                    </a:cubicBezTo>
                    <a:cubicBezTo>
                      <a:pt x="21600" y="9619"/>
                      <a:pt x="21600" y="9619"/>
                      <a:pt x="21600" y="9450"/>
                    </a:cubicBezTo>
                    <a:cubicBezTo>
                      <a:pt x="21600" y="8606"/>
                      <a:pt x="21094" y="7425"/>
                      <a:pt x="19744" y="7087"/>
                    </a:cubicBezTo>
                    <a:close/>
                    <a:moveTo>
                      <a:pt x="4725" y="19575"/>
                    </a:moveTo>
                    <a:cubicBezTo>
                      <a:pt x="4725" y="19913"/>
                      <a:pt x="4388" y="20250"/>
                      <a:pt x="4050" y="20250"/>
                    </a:cubicBezTo>
                    <a:cubicBezTo>
                      <a:pt x="2025" y="20250"/>
                      <a:pt x="2025" y="20250"/>
                      <a:pt x="2025" y="20250"/>
                    </a:cubicBezTo>
                    <a:cubicBezTo>
                      <a:pt x="1688" y="20250"/>
                      <a:pt x="1350" y="19913"/>
                      <a:pt x="1350" y="19575"/>
                    </a:cubicBezTo>
                    <a:cubicBezTo>
                      <a:pt x="1350" y="8775"/>
                      <a:pt x="1350" y="8775"/>
                      <a:pt x="1350" y="8775"/>
                    </a:cubicBezTo>
                    <a:cubicBezTo>
                      <a:pt x="1350" y="8437"/>
                      <a:pt x="1688" y="8100"/>
                      <a:pt x="2025" y="8100"/>
                    </a:cubicBezTo>
                    <a:cubicBezTo>
                      <a:pt x="4050" y="8100"/>
                      <a:pt x="4050" y="8100"/>
                      <a:pt x="4050" y="8100"/>
                    </a:cubicBezTo>
                    <a:cubicBezTo>
                      <a:pt x="4388" y="8100"/>
                      <a:pt x="4725" y="8437"/>
                      <a:pt x="4725" y="8775"/>
                    </a:cubicBezTo>
                    <a:lnTo>
                      <a:pt x="4725" y="19575"/>
                    </a:lnTo>
                    <a:close/>
                    <a:moveTo>
                      <a:pt x="20250" y="9787"/>
                    </a:moveTo>
                    <a:cubicBezTo>
                      <a:pt x="20250" y="10125"/>
                      <a:pt x="20081" y="10800"/>
                      <a:pt x="18900" y="10800"/>
                    </a:cubicBezTo>
                    <a:cubicBezTo>
                      <a:pt x="17887" y="10800"/>
                      <a:pt x="17550" y="10800"/>
                      <a:pt x="17550" y="10800"/>
                    </a:cubicBezTo>
                    <a:cubicBezTo>
                      <a:pt x="17381" y="10800"/>
                      <a:pt x="17212" y="10969"/>
                      <a:pt x="17212" y="11138"/>
                    </a:cubicBezTo>
                    <a:cubicBezTo>
                      <a:pt x="17212" y="11306"/>
                      <a:pt x="17381" y="11475"/>
                      <a:pt x="17550" y="11475"/>
                    </a:cubicBezTo>
                    <a:cubicBezTo>
                      <a:pt x="17550" y="11475"/>
                      <a:pt x="17887" y="11475"/>
                      <a:pt x="18900" y="11475"/>
                    </a:cubicBezTo>
                    <a:cubicBezTo>
                      <a:pt x="19913" y="11475"/>
                      <a:pt x="20081" y="12319"/>
                      <a:pt x="19913" y="12656"/>
                    </a:cubicBezTo>
                    <a:cubicBezTo>
                      <a:pt x="19913" y="13163"/>
                      <a:pt x="19575" y="14175"/>
                      <a:pt x="18562" y="14175"/>
                    </a:cubicBezTo>
                    <a:cubicBezTo>
                      <a:pt x="17381" y="14175"/>
                      <a:pt x="16875" y="14175"/>
                      <a:pt x="16875" y="14175"/>
                    </a:cubicBezTo>
                    <a:cubicBezTo>
                      <a:pt x="16706" y="14175"/>
                      <a:pt x="16537" y="14344"/>
                      <a:pt x="16537" y="14513"/>
                    </a:cubicBezTo>
                    <a:cubicBezTo>
                      <a:pt x="16537" y="14681"/>
                      <a:pt x="16706" y="14850"/>
                      <a:pt x="16875" y="14850"/>
                    </a:cubicBezTo>
                    <a:cubicBezTo>
                      <a:pt x="16875" y="14850"/>
                      <a:pt x="17719" y="14850"/>
                      <a:pt x="18225" y="14850"/>
                    </a:cubicBezTo>
                    <a:cubicBezTo>
                      <a:pt x="19406" y="14850"/>
                      <a:pt x="19237" y="15694"/>
                      <a:pt x="19069" y="16200"/>
                    </a:cubicBezTo>
                    <a:cubicBezTo>
                      <a:pt x="18900" y="16875"/>
                      <a:pt x="18731" y="17550"/>
                      <a:pt x="17381" y="17550"/>
                    </a:cubicBezTo>
                    <a:cubicBezTo>
                      <a:pt x="16875" y="17550"/>
                      <a:pt x="16200" y="17550"/>
                      <a:pt x="16200" y="17550"/>
                    </a:cubicBezTo>
                    <a:cubicBezTo>
                      <a:pt x="16031" y="17550"/>
                      <a:pt x="15862" y="17719"/>
                      <a:pt x="15862" y="17888"/>
                    </a:cubicBezTo>
                    <a:cubicBezTo>
                      <a:pt x="15862" y="18056"/>
                      <a:pt x="16031" y="18225"/>
                      <a:pt x="16200" y="18225"/>
                    </a:cubicBezTo>
                    <a:cubicBezTo>
                      <a:pt x="16200" y="18225"/>
                      <a:pt x="16706" y="18225"/>
                      <a:pt x="17212" y="18225"/>
                    </a:cubicBezTo>
                    <a:cubicBezTo>
                      <a:pt x="18056" y="18225"/>
                      <a:pt x="18056" y="18900"/>
                      <a:pt x="17887" y="19238"/>
                    </a:cubicBezTo>
                    <a:cubicBezTo>
                      <a:pt x="17887" y="19406"/>
                      <a:pt x="17719" y="19575"/>
                      <a:pt x="17719" y="19744"/>
                    </a:cubicBezTo>
                    <a:cubicBezTo>
                      <a:pt x="17550" y="20081"/>
                      <a:pt x="17212" y="20250"/>
                      <a:pt x="16537" y="20250"/>
                    </a:cubicBezTo>
                    <a:cubicBezTo>
                      <a:pt x="12825" y="20250"/>
                      <a:pt x="12825" y="20250"/>
                      <a:pt x="12825" y="20250"/>
                    </a:cubicBezTo>
                    <a:cubicBezTo>
                      <a:pt x="10969" y="20250"/>
                      <a:pt x="9112" y="19913"/>
                      <a:pt x="9112" y="19744"/>
                    </a:cubicBezTo>
                    <a:cubicBezTo>
                      <a:pt x="6244" y="19238"/>
                      <a:pt x="6075" y="19069"/>
                      <a:pt x="5906" y="19069"/>
                    </a:cubicBezTo>
                    <a:cubicBezTo>
                      <a:pt x="5906" y="19069"/>
                      <a:pt x="5400" y="18900"/>
                      <a:pt x="5400" y="18563"/>
                    </a:cubicBezTo>
                    <a:cubicBezTo>
                      <a:pt x="5400" y="9112"/>
                      <a:pt x="5400" y="9112"/>
                      <a:pt x="5400" y="9112"/>
                    </a:cubicBezTo>
                    <a:cubicBezTo>
                      <a:pt x="5400" y="8775"/>
                      <a:pt x="5569" y="8606"/>
                      <a:pt x="5906" y="8437"/>
                    </a:cubicBezTo>
                    <a:cubicBezTo>
                      <a:pt x="5906" y="8437"/>
                      <a:pt x="6075" y="8437"/>
                      <a:pt x="6075" y="8437"/>
                    </a:cubicBezTo>
                    <a:cubicBezTo>
                      <a:pt x="9112" y="7087"/>
                      <a:pt x="10125" y="4387"/>
                      <a:pt x="10125" y="2025"/>
                    </a:cubicBezTo>
                    <a:cubicBezTo>
                      <a:pt x="10125" y="1687"/>
                      <a:pt x="10462" y="1350"/>
                      <a:pt x="10800" y="1350"/>
                    </a:cubicBezTo>
                    <a:cubicBezTo>
                      <a:pt x="11475" y="1350"/>
                      <a:pt x="12825" y="2700"/>
                      <a:pt x="12825" y="4556"/>
                    </a:cubicBezTo>
                    <a:cubicBezTo>
                      <a:pt x="12825" y="6075"/>
                      <a:pt x="12656" y="6412"/>
                      <a:pt x="12150" y="8100"/>
                    </a:cubicBezTo>
                    <a:cubicBezTo>
                      <a:pt x="18900" y="8100"/>
                      <a:pt x="18900" y="8269"/>
                      <a:pt x="19406" y="8437"/>
                    </a:cubicBezTo>
                    <a:cubicBezTo>
                      <a:pt x="20250" y="8606"/>
                      <a:pt x="20250" y="9112"/>
                      <a:pt x="20250" y="9450"/>
                    </a:cubicBezTo>
                    <a:cubicBezTo>
                      <a:pt x="20250" y="9619"/>
                      <a:pt x="20250" y="9619"/>
                      <a:pt x="20250" y="9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3827"/>
              <p:cNvSpPr/>
              <p:nvPr/>
            </p:nvSpPr>
            <p:spPr>
              <a:xfrm>
                <a:off x="44450" y="392112"/>
                <a:ext cx="44451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400" y="0"/>
                      <a:pt x="0" y="5400"/>
                      <a:pt x="0" y="10800"/>
                    </a:cubicBez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lose/>
                    <a:moveTo>
                      <a:pt x="10800" y="14400"/>
                    </a:moveTo>
                    <a:cubicBezTo>
                      <a:pt x="9000" y="14400"/>
                      <a:pt x="7200" y="12600"/>
                      <a:pt x="7200" y="10800"/>
                    </a:cubicBezTo>
                    <a:cubicBezTo>
                      <a:pt x="7200" y="9000"/>
                      <a:pt x="9000" y="7200"/>
                      <a:pt x="10800" y="7200"/>
                    </a:cubicBezTo>
                    <a:cubicBezTo>
                      <a:pt x="12600" y="7200"/>
                      <a:pt x="14400" y="9000"/>
                      <a:pt x="14400" y="10800"/>
                    </a:cubicBezTo>
                    <a:cubicBezTo>
                      <a:pt x="14400" y="12600"/>
                      <a:pt x="12600" y="14400"/>
                      <a:pt x="10800" y="14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62585"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331" name="Shape 3829"/>
          <p:cNvSpPr/>
          <p:nvPr/>
        </p:nvSpPr>
        <p:spPr>
          <a:xfrm>
            <a:off x="481325" y="2494344"/>
            <a:ext cx="2523275" cy="245728"/>
          </a:xfrm>
          <a:prstGeom prst="rect">
            <a:avLst/>
          </a:prstGeom>
          <a:ln w="12700">
            <a:round/>
          </a:ln>
        </p:spPr>
        <p:txBody>
          <a:bodyPr wrap="none" lIns="30236" tIns="30236" rIns="30236" bIns="30236">
            <a:spAutoFit/>
          </a:bodyPr>
          <a:lstStyle>
            <a:lvl1pPr>
              <a:buClr>
                <a:srgbClr val="B5B5B5"/>
              </a:buClr>
              <a:buFont typeface="ArialUnicodeMS"/>
              <a:defRPr sz="12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zh-CN" altLang="en-US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2" name="Shape 3830"/>
          <p:cNvSpPr/>
          <p:nvPr/>
        </p:nvSpPr>
        <p:spPr>
          <a:xfrm>
            <a:off x="475450" y="2149122"/>
            <a:ext cx="2015093" cy="354222"/>
          </a:xfrm>
          <a:prstGeom prst="rect">
            <a:avLst/>
          </a:prstGeom>
          <a:ln w="12700">
            <a:round/>
          </a:ln>
        </p:spPr>
        <p:txBody>
          <a:bodyPr wrap="none" lIns="30236" tIns="30236" rIns="30236" bIns="30236">
            <a:spAutoFit/>
          </a:bodyPr>
          <a:lstStyle>
            <a:lvl1pPr>
              <a:buClr>
                <a:srgbClr val="929292"/>
              </a:buClr>
              <a:buFont typeface="ArialUnicodeMS"/>
              <a:defRPr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sz="1900" dirty="0"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333" name="Shape 3831"/>
          <p:cNvSpPr/>
          <p:nvPr/>
        </p:nvSpPr>
        <p:spPr>
          <a:xfrm>
            <a:off x="499947" y="2778111"/>
            <a:ext cx="3174826" cy="676616"/>
          </a:xfrm>
          <a:prstGeom prst="rect">
            <a:avLst/>
          </a:prstGeom>
          <a:ln w="12700">
            <a:round/>
          </a:ln>
        </p:spPr>
        <p:txBody>
          <a:bodyPr lIns="30236" tIns="30236" rIns="30236" bIns="30236">
            <a:spAutoFit/>
          </a:bodyPr>
          <a:lstStyle/>
          <a:p>
            <a:pPr algn="just" defTabSz="72517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0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0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字以内此处添加详细文本描述，建议与标题相关并符合整体语言风格，语言描述尽量简洁生动。</a:t>
            </a:r>
            <a:endParaRPr sz="1000" dirty="0">
              <a:solidFill>
                <a:schemeClr val="bg2"/>
              </a:solidFill>
              <a:uFill>
                <a:solidFill>
                  <a:srgbClr val="299883"/>
                </a:solidFill>
              </a:uFill>
              <a:latin typeface="+mn-ea"/>
              <a:cs typeface="ArialUnicodeMS"/>
              <a:sym typeface="ArialUnicodeMS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107" name="组合 10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1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0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117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1" grpId="0" animBg="1"/>
      <p:bldP spid="332" grpId="0" animBg="1"/>
      <p:bldP spid="333" grpId="0" animBg="1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组合 2047"/>
          <p:cNvGrpSpPr/>
          <p:nvPr/>
        </p:nvGrpSpPr>
        <p:grpSpPr>
          <a:xfrm>
            <a:off x="819291" y="-14352"/>
            <a:ext cx="7405688" cy="4762564"/>
            <a:chOff x="1032363" y="-18083"/>
            <a:chExt cx="9331681" cy="6000243"/>
          </a:xfrm>
          <a:solidFill>
            <a:schemeClr val="bg2"/>
          </a:solidFill>
        </p:grpSpPr>
        <p:grpSp>
          <p:nvGrpSpPr>
            <p:cNvPr id="239" name="Group 185"/>
            <p:cNvGrpSpPr/>
            <p:nvPr/>
          </p:nvGrpSpPr>
          <p:grpSpPr>
            <a:xfrm>
              <a:off x="1032363" y="1032026"/>
              <a:ext cx="9331681" cy="4950134"/>
              <a:chOff x="1163638" y="768350"/>
              <a:chExt cx="9874250" cy="5238750"/>
            </a:xfrm>
            <a:grpFill/>
          </p:grpSpPr>
          <p:sp>
            <p:nvSpPr>
              <p:cNvPr id="240" name="Freeform 5"/>
              <p:cNvSpPr>
                <a:spLocks noEditPoints="1"/>
              </p:cNvSpPr>
              <p:nvPr/>
            </p:nvSpPr>
            <p:spPr bwMode="auto">
              <a:xfrm>
                <a:off x="4071938" y="3135313"/>
                <a:ext cx="1227138" cy="1227138"/>
              </a:xfrm>
              <a:custGeom>
                <a:avLst/>
                <a:gdLst>
                  <a:gd name="T0" fmla="*/ 0 w 376"/>
                  <a:gd name="T1" fmla="*/ 188 h 376"/>
                  <a:gd name="T2" fmla="*/ 188 w 376"/>
                  <a:gd name="T3" fmla="*/ 0 h 376"/>
                  <a:gd name="T4" fmla="*/ 376 w 376"/>
                  <a:gd name="T5" fmla="*/ 188 h 376"/>
                  <a:gd name="T6" fmla="*/ 188 w 376"/>
                  <a:gd name="T7" fmla="*/ 376 h 376"/>
                  <a:gd name="T8" fmla="*/ 0 w 376"/>
                  <a:gd name="T9" fmla="*/ 188 h 376"/>
                  <a:gd name="T10" fmla="*/ 354 w 376"/>
                  <a:gd name="T11" fmla="*/ 188 h 376"/>
                  <a:gd name="T12" fmla="*/ 188 w 376"/>
                  <a:gd name="T13" fmla="*/ 22 h 376"/>
                  <a:gd name="T14" fmla="*/ 22 w 376"/>
                  <a:gd name="T15" fmla="*/ 188 h 376"/>
                  <a:gd name="T16" fmla="*/ 188 w 376"/>
                  <a:gd name="T17" fmla="*/ 354 h 376"/>
                  <a:gd name="T18" fmla="*/ 354 w 376"/>
                  <a:gd name="T19" fmla="*/ 18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6">
                    <a:moveTo>
                      <a:pt x="0" y="188"/>
                    </a:moveTo>
                    <a:cubicBezTo>
                      <a:pt x="0" y="84"/>
                      <a:pt x="84" y="0"/>
                      <a:pt x="188" y="0"/>
                    </a:cubicBezTo>
                    <a:cubicBezTo>
                      <a:pt x="292" y="0"/>
                      <a:pt x="376" y="84"/>
                      <a:pt x="376" y="188"/>
                    </a:cubicBezTo>
                    <a:cubicBezTo>
                      <a:pt x="376" y="292"/>
                      <a:pt x="292" y="376"/>
                      <a:pt x="188" y="376"/>
                    </a:cubicBezTo>
                    <a:cubicBezTo>
                      <a:pt x="84" y="376"/>
                      <a:pt x="0" y="292"/>
                      <a:pt x="0" y="188"/>
                    </a:cubicBezTo>
                    <a:close/>
                    <a:moveTo>
                      <a:pt x="354" y="188"/>
                    </a:moveTo>
                    <a:cubicBezTo>
                      <a:pt x="354" y="96"/>
                      <a:pt x="280" y="22"/>
                      <a:pt x="188" y="22"/>
                    </a:cubicBezTo>
                    <a:cubicBezTo>
                      <a:pt x="96" y="22"/>
                      <a:pt x="22" y="96"/>
                      <a:pt x="22" y="188"/>
                    </a:cubicBezTo>
                    <a:cubicBezTo>
                      <a:pt x="22" y="280"/>
                      <a:pt x="96" y="354"/>
                      <a:pt x="188" y="354"/>
                    </a:cubicBezTo>
                    <a:cubicBezTo>
                      <a:pt x="280" y="354"/>
                      <a:pt x="354" y="280"/>
                      <a:pt x="354" y="1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1" name="Freeform 6"/>
              <p:cNvSpPr>
                <a:spLocks noEditPoints="1"/>
              </p:cNvSpPr>
              <p:nvPr/>
            </p:nvSpPr>
            <p:spPr bwMode="auto">
              <a:xfrm>
                <a:off x="7688263" y="3017838"/>
                <a:ext cx="1100138" cy="1098550"/>
              </a:xfrm>
              <a:custGeom>
                <a:avLst/>
                <a:gdLst>
                  <a:gd name="T0" fmla="*/ 0 w 337"/>
                  <a:gd name="T1" fmla="*/ 169 h 337"/>
                  <a:gd name="T2" fmla="*/ 169 w 337"/>
                  <a:gd name="T3" fmla="*/ 0 h 337"/>
                  <a:gd name="T4" fmla="*/ 337 w 337"/>
                  <a:gd name="T5" fmla="*/ 169 h 337"/>
                  <a:gd name="T6" fmla="*/ 169 w 337"/>
                  <a:gd name="T7" fmla="*/ 337 h 337"/>
                  <a:gd name="T8" fmla="*/ 0 w 337"/>
                  <a:gd name="T9" fmla="*/ 169 h 337"/>
                  <a:gd name="T10" fmla="*/ 317 w 337"/>
                  <a:gd name="T11" fmla="*/ 169 h 337"/>
                  <a:gd name="T12" fmla="*/ 169 w 337"/>
                  <a:gd name="T13" fmla="*/ 20 h 337"/>
                  <a:gd name="T14" fmla="*/ 20 w 337"/>
                  <a:gd name="T15" fmla="*/ 169 h 337"/>
                  <a:gd name="T16" fmla="*/ 169 w 337"/>
                  <a:gd name="T17" fmla="*/ 318 h 337"/>
                  <a:gd name="T18" fmla="*/ 317 w 337"/>
                  <a:gd name="T19" fmla="*/ 169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" h="337">
                    <a:moveTo>
                      <a:pt x="0" y="169"/>
                    </a:moveTo>
                    <a:cubicBezTo>
                      <a:pt x="0" y="76"/>
                      <a:pt x="76" y="0"/>
                      <a:pt x="169" y="0"/>
                    </a:cubicBezTo>
                    <a:cubicBezTo>
                      <a:pt x="262" y="0"/>
                      <a:pt x="337" y="76"/>
                      <a:pt x="337" y="169"/>
                    </a:cubicBezTo>
                    <a:cubicBezTo>
                      <a:pt x="337" y="262"/>
                      <a:pt x="262" y="337"/>
                      <a:pt x="169" y="337"/>
                    </a:cubicBezTo>
                    <a:cubicBezTo>
                      <a:pt x="76" y="337"/>
                      <a:pt x="0" y="262"/>
                      <a:pt x="0" y="169"/>
                    </a:cubicBezTo>
                    <a:close/>
                    <a:moveTo>
                      <a:pt x="317" y="169"/>
                    </a:moveTo>
                    <a:cubicBezTo>
                      <a:pt x="317" y="87"/>
                      <a:pt x="251" y="20"/>
                      <a:pt x="169" y="20"/>
                    </a:cubicBezTo>
                    <a:cubicBezTo>
                      <a:pt x="87" y="20"/>
                      <a:pt x="20" y="87"/>
                      <a:pt x="20" y="169"/>
                    </a:cubicBezTo>
                    <a:cubicBezTo>
                      <a:pt x="20" y="251"/>
                      <a:pt x="87" y="318"/>
                      <a:pt x="169" y="318"/>
                    </a:cubicBezTo>
                    <a:cubicBezTo>
                      <a:pt x="251" y="318"/>
                      <a:pt x="317" y="251"/>
                      <a:pt x="317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2" name="Freeform 7"/>
              <p:cNvSpPr>
                <a:spLocks noEditPoints="1"/>
              </p:cNvSpPr>
              <p:nvPr/>
            </p:nvSpPr>
            <p:spPr bwMode="auto">
              <a:xfrm>
                <a:off x="8164513" y="4430713"/>
                <a:ext cx="906463" cy="906463"/>
              </a:xfrm>
              <a:custGeom>
                <a:avLst/>
                <a:gdLst>
                  <a:gd name="T0" fmla="*/ 0 w 278"/>
                  <a:gd name="T1" fmla="*/ 139 h 278"/>
                  <a:gd name="T2" fmla="*/ 139 w 278"/>
                  <a:gd name="T3" fmla="*/ 0 h 278"/>
                  <a:gd name="T4" fmla="*/ 278 w 278"/>
                  <a:gd name="T5" fmla="*/ 139 h 278"/>
                  <a:gd name="T6" fmla="*/ 139 w 278"/>
                  <a:gd name="T7" fmla="*/ 278 h 278"/>
                  <a:gd name="T8" fmla="*/ 0 w 278"/>
                  <a:gd name="T9" fmla="*/ 139 h 278"/>
                  <a:gd name="T10" fmla="*/ 262 w 278"/>
                  <a:gd name="T11" fmla="*/ 139 h 278"/>
                  <a:gd name="T12" fmla="*/ 139 w 278"/>
                  <a:gd name="T13" fmla="*/ 17 h 278"/>
                  <a:gd name="T14" fmla="*/ 17 w 278"/>
                  <a:gd name="T15" fmla="*/ 139 h 278"/>
                  <a:gd name="T16" fmla="*/ 139 w 278"/>
                  <a:gd name="T17" fmla="*/ 262 h 278"/>
                  <a:gd name="T18" fmla="*/ 262 w 278"/>
                  <a:gd name="T19" fmla="*/ 13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8" h="278">
                    <a:moveTo>
                      <a:pt x="0" y="139"/>
                    </a:moveTo>
                    <a:cubicBezTo>
                      <a:pt x="0" y="63"/>
                      <a:pt x="63" y="0"/>
                      <a:pt x="139" y="0"/>
                    </a:cubicBezTo>
                    <a:cubicBezTo>
                      <a:pt x="216" y="0"/>
                      <a:pt x="278" y="63"/>
                      <a:pt x="278" y="139"/>
                    </a:cubicBezTo>
                    <a:cubicBezTo>
                      <a:pt x="278" y="216"/>
                      <a:pt x="216" y="278"/>
                      <a:pt x="139" y="278"/>
                    </a:cubicBezTo>
                    <a:cubicBezTo>
                      <a:pt x="63" y="278"/>
                      <a:pt x="0" y="216"/>
                      <a:pt x="0" y="139"/>
                    </a:cubicBezTo>
                    <a:close/>
                    <a:moveTo>
                      <a:pt x="262" y="139"/>
                    </a:moveTo>
                    <a:cubicBezTo>
                      <a:pt x="262" y="72"/>
                      <a:pt x="207" y="17"/>
                      <a:pt x="139" y="17"/>
                    </a:cubicBezTo>
                    <a:cubicBezTo>
                      <a:pt x="72" y="17"/>
                      <a:pt x="17" y="72"/>
                      <a:pt x="17" y="139"/>
                    </a:cubicBezTo>
                    <a:cubicBezTo>
                      <a:pt x="17" y="207"/>
                      <a:pt x="72" y="262"/>
                      <a:pt x="139" y="262"/>
                    </a:cubicBezTo>
                    <a:cubicBezTo>
                      <a:pt x="207" y="262"/>
                      <a:pt x="262" y="207"/>
                      <a:pt x="262" y="1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3" name="Freeform 8"/>
              <p:cNvSpPr>
                <a:spLocks noEditPoints="1"/>
              </p:cNvSpPr>
              <p:nvPr/>
            </p:nvSpPr>
            <p:spPr bwMode="auto">
              <a:xfrm>
                <a:off x="2589213" y="484187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1"/>
                      <a:pt x="80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4" name="Freeform 9"/>
              <p:cNvSpPr>
                <a:spLocks noEditPoints="1"/>
              </p:cNvSpPr>
              <p:nvPr/>
            </p:nvSpPr>
            <p:spPr bwMode="auto">
              <a:xfrm>
                <a:off x="3286126" y="51450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5" name="Freeform 10"/>
              <p:cNvSpPr>
                <a:spLocks noEditPoints="1"/>
              </p:cNvSpPr>
              <p:nvPr/>
            </p:nvSpPr>
            <p:spPr bwMode="auto">
              <a:xfrm>
                <a:off x="5067301" y="4629150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7"/>
                      <a:pt x="27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6" name="Freeform 11"/>
              <p:cNvSpPr>
                <a:spLocks noEditPoints="1"/>
              </p:cNvSpPr>
              <p:nvPr/>
            </p:nvSpPr>
            <p:spPr bwMode="auto">
              <a:xfrm>
                <a:off x="7743826" y="5583238"/>
                <a:ext cx="339725" cy="338138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7" name="Freeform 12"/>
              <p:cNvSpPr>
                <a:spLocks noEditPoints="1"/>
              </p:cNvSpPr>
              <p:nvPr/>
            </p:nvSpPr>
            <p:spPr bwMode="auto">
              <a:xfrm>
                <a:off x="3867151" y="2713038"/>
                <a:ext cx="342900" cy="339725"/>
              </a:xfrm>
              <a:custGeom>
                <a:avLst/>
                <a:gdLst>
                  <a:gd name="T0" fmla="*/ 0 w 105"/>
                  <a:gd name="T1" fmla="*/ 52 h 104"/>
                  <a:gd name="T2" fmla="*/ 53 w 105"/>
                  <a:gd name="T3" fmla="*/ 0 h 104"/>
                  <a:gd name="T4" fmla="*/ 105 w 105"/>
                  <a:gd name="T5" fmla="*/ 52 h 104"/>
                  <a:gd name="T6" fmla="*/ 53 w 105"/>
                  <a:gd name="T7" fmla="*/ 104 h 104"/>
                  <a:gd name="T8" fmla="*/ 0 w 105"/>
                  <a:gd name="T9" fmla="*/ 52 h 104"/>
                  <a:gd name="T10" fmla="*/ 98 w 105"/>
                  <a:gd name="T11" fmla="*/ 52 h 104"/>
                  <a:gd name="T12" fmla="*/ 53 w 105"/>
                  <a:gd name="T13" fmla="*/ 6 h 104"/>
                  <a:gd name="T14" fmla="*/ 7 w 105"/>
                  <a:gd name="T15" fmla="*/ 52 h 104"/>
                  <a:gd name="T16" fmla="*/ 53 w 105"/>
                  <a:gd name="T17" fmla="*/ 98 h 104"/>
                  <a:gd name="T18" fmla="*/ 98 w 105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04">
                    <a:moveTo>
                      <a:pt x="0" y="52"/>
                    </a:moveTo>
                    <a:cubicBezTo>
                      <a:pt x="0" y="23"/>
                      <a:pt x="24" y="0"/>
                      <a:pt x="53" y="0"/>
                    </a:cubicBezTo>
                    <a:cubicBezTo>
                      <a:pt x="81" y="0"/>
                      <a:pt x="105" y="23"/>
                      <a:pt x="105" y="52"/>
                    </a:cubicBezTo>
                    <a:cubicBezTo>
                      <a:pt x="105" y="81"/>
                      <a:pt x="81" y="104"/>
                      <a:pt x="53" y="104"/>
                    </a:cubicBezTo>
                    <a:cubicBezTo>
                      <a:pt x="24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3" y="6"/>
                    </a:cubicBezTo>
                    <a:cubicBezTo>
                      <a:pt x="27" y="6"/>
                      <a:pt x="7" y="27"/>
                      <a:pt x="7" y="52"/>
                    </a:cubicBezTo>
                    <a:cubicBezTo>
                      <a:pt x="7" y="77"/>
                      <a:pt x="27" y="98"/>
                      <a:pt x="53" y="98"/>
                    </a:cubicBezTo>
                    <a:cubicBezTo>
                      <a:pt x="78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8" name="Freeform 13"/>
              <p:cNvSpPr>
                <a:spLocks noEditPoints="1"/>
              </p:cNvSpPr>
              <p:nvPr/>
            </p:nvSpPr>
            <p:spPr bwMode="auto">
              <a:xfrm>
                <a:off x="4675188" y="5487988"/>
                <a:ext cx="339725" cy="342900"/>
              </a:xfrm>
              <a:custGeom>
                <a:avLst/>
                <a:gdLst>
                  <a:gd name="T0" fmla="*/ 0 w 104"/>
                  <a:gd name="T1" fmla="*/ 52 h 105"/>
                  <a:gd name="T2" fmla="*/ 52 w 104"/>
                  <a:gd name="T3" fmla="*/ 0 h 105"/>
                  <a:gd name="T4" fmla="*/ 104 w 104"/>
                  <a:gd name="T5" fmla="*/ 52 h 105"/>
                  <a:gd name="T6" fmla="*/ 52 w 104"/>
                  <a:gd name="T7" fmla="*/ 105 h 105"/>
                  <a:gd name="T8" fmla="*/ 0 w 104"/>
                  <a:gd name="T9" fmla="*/ 52 h 105"/>
                  <a:gd name="T10" fmla="*/ 98 w 104"/>
                  <a:gd name="T11" fmla="*/ 52 h 105"/>
                  <a:gd name="T12" fmla="*/ 52 w 104"/>
                  <a:gd name="T13" fmla="*/ 6 h 105"/>
                  <a:gd name="T14" fmla="*/ 6 w 104"/>
                  <a:gd name="T15" fmla="*/ 52 h 105"/>
                  <a:gd name="T16" fmla="*/ 52 w 104"/>
                  <a:gd name="T17" fmla="*/ 98 h 105"/>
                  <a:gd name="T18" fmla="*/ 98 w 104"/>
                  <a:gd name="T19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0" y="52"/>
                    </a:moveTo>
                    <a:cubicBezTo>
                      <a:pt x="0" y="24"/>
                      <a:pt x="24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5"/>
                      <a:pt x="52" y="105"/>
                    </a:cubicBezTo>
                    <a:cubicBezTo>
                      <a:pt x="24" y="105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8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9" name="Freeform 14"/>
              <p:cNvSpPr>
                <a:spLocks noEditPoints="1"/>
              </p:cNvSpPr>
              <p:nvPr/>
            </p:nvSpPr>
            <p:spPr bwMode="auto">
              <a:xfrm>
                <a:off x="6877051" y="52466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0" name="Freeform 15"/>
              <p:cNvSpPr>
                <a:spLocks noEditPoints="1"/>
              </p:cNvSpPr>
              <p:nvPr/>
            </p:nvSpPr>
            <p:spPr bwMode="auto">
              <a:xfrm>
                <a:off x="8931276" y="398303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1" name="Freeform 16"/>
              <p:cNvSpPr>
                <a:spLocks noEditPoints="1"/>
              </p:cNvSpPr>
              <p:nvPr/>
            </p:nvSpPr>
            <p:spPr bwMode="auto">
              <a:xfrm>
                <a:off x="7032626" y="2498725"/>
                <a:ext cx="209550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2" name="Freeform 17"/>
              <p:cNvSpPr>
                <a:spLocks noEditPoints="1"/>
              </p:cNvSpPr>
              <p:nvPr/>
            </p:nvSpPr>
            <p:spPr bwMode="auto">
              <a:xfrm>
                <a:off x="4257676" y="4802188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3" name="Freeform 18"/>
              <p:cNvSpPr>
                <a:spLocks noEditPoints="1"/>
              </p:cNvSpPr>
              <p:nvPr/>
            </p:nvSpPr>
            <p:spPr bwMode="auto">
              <a:xfrm>
                <a:off x="4956176" y="2165350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4" name="Freeform 19"/>
              <p:cNvSpPr>
                <a:spLocks noEditPoints="1"/>
              </p:cNvSpPr>
              <p:nvPr/>
            </p:nvSpPr>
            <p:spPr bwMode="auto">
              <a:xfrm>
                <a:off x="7150101" y="180975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9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6" y="8"/>
                      <a:pt x="32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2" y="56"/>
                    </a:cubicBezTo>
                    <a:cubicBezTo>
                      <a:pt x="46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5" name="Freeform 20"/>
              <p:cNvSpPr>
                <a:spLocks noEditPoints="1"/>
              </p:cNvSpPr>
              <p:nvPr/>
            </p:nvSpPr>
            <p:spPr bwMode="auto">
              <a:xfrm>
                <a:off x="5268913" y="5797550"/>
                <a:ext cx="212725" cy="209550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8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6" name="Freeform 21"/>
              <p:cNvSpPr>
                <a:spLocks noEditPoints="1"/>
              </p:cNvSpPr>
              <p:nvPr/>
            </p:nvSpPr>
            <p:spPr bwMode="auto">
              <a:xfrm>
                <a:off x="7140576" y="575310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3 w 65"/>
                  <a:gd name="T3" fmla="*/ 0 h 64"/>
                  <a:gd name="T4" fmla="*/ 65 w 65"/>
                  <a:gd name="T5" fmla="*/ 32 h 64"/>
                  <a:gd name="T6" fmla="*/ 33 w 65"/>
                  <a:gd name="T7" fmla="*/ 64 h 64"/>
                  <a:gd name="T8" fmla="*/ 0 w 65"/>
                  <a:gd name="T9" fmla="*/ 32 h 64"/>
                  <a:gd name="T10" fmla="*/ 57 w 65"/>
                  <a:gd name="T11" fmla="*/ 32 h 64"/>
                  <a:gd name="T12" fmla="*/ 33 w 65"/>
                  <a:gd name="T13" fmla="*/ 8 h 64"/>
                  <a:gd name="T14" fmla="*/ 9 w 65"/>
                  <a:gd name="T15" fmla="*/ 32 h 64"/>
                  <a:gd name="T16" fmla="*/ 33 w 65"/>
                  <a:gd name="T17" fmla="*/ 56 h 64"/>
                  <a:gd name="T18" fmla="*/ 57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4"/>
                      <a:pt x="33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7" name="Freeform 22"/>
              <p:cNvSpPr>
                <a:spLocks noEditPoints="1"/>
              </p:cNvSpPr>
              <p:nvPr/>
            </p:nvSpPr>
            <p:spPr bwMode="auto">
              <a:xfrm>
                <a:off x="3130551" y="1744663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2 w 65"/>
                  <a:gd name="T3" fmla="*/ 0 h 65"/>
                  <a:gd name="T4" fmla="*/ 65 w 65"/>
                  <a:gd name="T5" fmla="*/ 32 h 65"/>
                  <a:gd name="T6" fmla="*/ 32 w 65"/>
                  <a:gd name="T7" fmla="*/ 65 h 65"/>
                  <a:gd name="T8" fmla="*/ 0 w 65"/>
                  <a:gd name="T9" fmla="*/ 32 h 65"/>
                  <a:gd name="T10" fmla="*/ 56 w 65"/>
                  <a:gd name="T11" fmla="*/ 32 h 65"/>
                  <a:gd name="T12" fmla="*/ 32 w 65"/>
                  <a:gd name="T13" fmla="*/ 8 h 65"/>
                  <a:gd name="T14" fmla="*/ 8 w 65"/>
                  <a:gd name="T15" fmla="*/ 32 h 65"/>
                  <a:gd name="T16" fmla="*/ 32 w 65"/>
                  <a:gd name="T17" fmla="*/ 56 h 65"/>
                  <a:gd name="T18" fmla="*/ 56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8" name="Freeform 23"/>
              <p:cNvSpPr>
                <a:spLocks noEditPoints="1"/>
              </p:cNvSpPr>
              <p:nvPr/>
            </p:nvSpPr>
            <p:spPr bwMode="auto">
              <a:xfrm>
                <a:off x="9117013" y="5227638"/>
                <a:ext cx="209550" cy="211138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9" name="Freeform 24"/>
              <p:cNvSpPr>
                <a:spLocks noEditPoints="1"/>
              </p:cNvSpPr>
              <p:nvPr/>
            </p:nvSpPr>
            <p:spPr bwMode="auto">
              <a:xfrm>
                <a:off x="7721601" y="4300538"/>
                <a:ext cx="207963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0" name="Freeform 25"/>
              <p:cNvSpPr>
                <a:spLocks noEditPoints="1"/>
              </p:cNvSpPr>
              <p:nvPr/>
            </p:nvSpPr>
            <p:spPr bwMode="auto">
              <a:xfrm>
                <a:off x="6140451" y="5530850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3 w 65"/>
                  <a:gd name="T3" fmla="*/ 0 h 65"/>
                  <a:gd name="T4" fmla="*/ 65 w 65"/>
                  <a:gd name="T5" fmla="*/ 32 h 65"/>
                  <a:gd name="T6" fmla="*/ 33 w 65"/>
                  <a:gd name="T7" fmla="*/ 65 h 65"/>
                  <a:gd name="T8" fmla="*/ 0 w 65"/>
                  <a:gd name="T9" fmla="*/ 32 h 65"/>
                  <a:gd name="T10" fmla="*/ 57 w 65"/>
                  <a:gd name="T11" fmla="*/ 32 h 65"/>
                  <a:gd name="T12" fmla="*/ 33 w 65"/>
                  <a:gd name="T13" fmla="*/ 8 h 65"/>
                  <a:gd name="T14" fmla="*/ 9 w 65"/>
                  <a:gd name="T15" fmla="*/ 32 h 65"/>
                  <a:gd name="T16" fmla="*/ 33 w 65"/>
                  <a:gd name="T17" fmla="*/ 56 h 65"/>
                  <a:gd name="T18" fmla="*/ 57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5"/>
                      <a:pt x="20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1" name="Freeform 26"/>
              <p:cNvSpPr/>
              <p:nvPr/>
            </p:nvSpPr>
            <p:spPr bwMode="auto">
              <a:xfrm>
                <a:off x="4454526" y="4799013"/>
                <a:ext cx="625475" cy="120650"/>
              </a:xfrm>
              <a:custGeom>
                <a:avLst/>
                <a:gdLst>
                  <a:gd name="T0" fmla="*/ 0 w 394"/>
                  <a:gd name="T1" fmla="*/ 64 h 76"/>
                  <a:gd name="T2" fmla="*/ 392 w 394"/>
                  <a:gd name="T3" fmla="*/ 0 h 76"/>
                  <a:gd name="T4" fmla="*/ 394 w 394"/>
                  <a:gd name="T5" fmla="*/ 12 h 76"/>
                  <a:gd name="T6" fmla="*/ 2 w 394"/>
                  <a:gd name="T7" fmla="*/ 76 h 76"/>
                  <a:gd name="T8" fmla="*/ 0 w 394"/>
                  <a:gd name="T9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76">
                    <a:moveTo>
                      <a:pt x="0" y="64"/>
                    </a:moveTo>
                    <a:lnTo>
                      <a:pt x="392" y="0"/>
                    </a:lnTo>
                    <a:lnTo>
                      <a:pt x="394" y="12"/>
                    </a:lnTo>
                    <a:lnTo>
                      <a:pt x="2" y="7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2" name="Freeform 27"/>
              <p:cNvSpPr/>
              <p:nvPr/>
            </p:nvSpPr>
            <p:spPr bwMode="auto">
              <a:xfrm>
                <a:off x="5340351" y="4903788"/>
                <a:ext cx="847725" cy="692150"/>
              </a:xfrm>
              <a:custGeom>
                <a:avLst/>
                <a:gdLst>
                  <a:gd name="T0" fmla="*/ 0 w 260"/>
                  <a:gd name="T1" fmla="*/ 5 h 212"/>
                  <a:gd name="T2" fmla="*/ 1 w 260"/>
                  <a:gd name="T3" fmla="*/ 2 h 212"/>
                  <a:gd name="T4" fmla="*/ 7 w 260"/>
                  <a:gd name="T5" fmla="*/ 1 h 212"/>
                  <a:gd name="T6" fmla="*/ 258 w 260"/>
                  <a:gd name="T7" fmla="*/ 204 h 212"/>
                  <a:gd name="T8" fmla="*/ 259 w 260"/>
                  <a:gd name="T9" fmla="*/ 210 h 212"/>
                  <a:gd name="T10" fmla="*/ 253 w 260"/>
                  <a:gd name="T11" fmla="*/ 211 h 212"/>
                  <a:gd name="T12" fmla="*/ 2 w 260"/>
                  <a:gd name="T13" fmla="*/ 8 h 212"/>
                  <a:gd name="T14" fmla="*/ 0 w 260"/>
                  <a:gd name="T15" fmla="*/ 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212">
                    <a:moveTo>
                      <a:pt x="0" y="5"/>
                    </a:moveTo>
                    <a:cubicBezTo>
                      <a:pt x="0" y="4"/>
                      <a:pt x="1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58" y="204"/>
                      <a:pt x="258" y="204"/>
                      <a:pt x="258" y="204"/>
                    </a:cubicBezTo>
                    <a:cubicBezTo>
                      <a:pt x="260" y="206"/>
                      <a:pt x="260" y="208"/>
                      <a:pt x="259" y="210"/>
                    </a:cubicBezTo>
                    <a:cubicBezTo>
                      <a:pt x="257" y="212"/>
                      <a:pt x="254" y="212"/>
                      <a:pt x="253" y="21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3" name="Freeform 28"/>
              <p:cNvSpPr/>
              <p:nvPr/>
            </p:nvSpPr>
            <p:spPr bwMode="auto">
              <a:xfrm>
                <a:off x="4910138" y="4940300"/>
                <a:ext cx="280988" cy="593725"/>
              </a:xfrm>
              <a:custGeom>
                <a:avLst/>
                <a:gdLst>
                  <a:gd name="T0" fmla="*/ 0 w 86"/>
                  <a:gd name="T1" fmla="*/ 177 h 182"/>
                  <a:gd name="T2" fmla="*/ 0 w 86"/>
                  <a:gd name="T3" fmla="*/ 175 h 182"/>
                  <a:gd name="T4" fmla="*/ 77 w 86"/>
                  <a:gd name="T5" fmla="*/ 4 h 182"/>
                  <a:gd name="T6" fmla="*/ 83 w 86"/>
                  <a:gd name="T7" fmla="*/ 1 h 182"/>
                  <a:gd name="T8" fmla="*/ 85 w 86"/>
                  <a:gd name="T9" fmla="*/ 7 h 182"/>
                  <a:gd name="T10" fmla="*/ 8 w 86"/>
                  <a:gd name="T11" fmla="*/ 178 h 182"/>
                  <a:gd name="T12" fmla="*/ 3 w 86"/>
                  <a:gd name="T13" fmla="*/ 181 h 182"/>
                  <a:gd name="T14" fmla="*/ 0 w 86"/>
                  <a:gd name="T15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82">
                    <a:moveTo>
                      <a:pt x="0" y="177"/>
                    </a:moveTo>
                    <a:cubicBezTo>
                      <a:pt x="0" y="176"/>
                      <a:pt x="0" y="175"/>
                      <a:pt x="0" y="17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1"/>
                      <a:pt x="80" y="0"/>
                      <a:pt x="83" y="1"/>
                    </a:cubicBezTo>
                    <a:cubicBezTo>
                      <a:pt x="85" y="2"/>
                      <a:pt x="86" y="5"/>
                      <a:pt x="85" y="7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7" y="181"/>
                      <a:pt x="5" y="182"/>
                      <a:pt x="3" y="181"/>
                    </a:cubicBezTo>
                    <a:cubicBezTo>
                      <a:pt x="1" y="180"/>
                      <a:pt x="0" y="178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4" name="Freeform 29"/>
              <p:cNvSpPr/>
              <p:nvPr/>
            </p:nvSpPr>
            <p:spPr bwMode="auto">
              <a:xfrm>
                <a:off x="4405313" y="4975225"/>
                <a:ext cx="371475" cy="555625"/>
              </a:xfrm>
              <a:custGeom>
                <a:avLst/>
                <a:gdLst>
                  <a:gd name="T0" fmla="*/ 0 w 114"/>
                  <a:gd name="T1" fmla="*/ 5 h 170"/>
                  <a:gd name="T2" fmla="*/ 2 w 114"/>
                  <a:gd name="T3" fmla="*/ 2 h 170"/>
                  <a:gd name="T4" fmla="*/ 8 w 114"/>
                  <a:gd name="T5" fmla="*/ 3 h 170"/>
                  <a:gd name="T6" fmla="*/ 113 w 114"/>
                  <a:gd name="T7" fmla="*/ 163 h 170"/>
                  <a:gd name="T8" fmla="*/ 112 w 114"/>
                  <a:gd name="T9" fmla="*/ 168 h 170"/>
                  <a:gd name="T10" fmla="*/ 106 w 114"/>
                  <a:gd name="T11" fmla="*/ 167 h 170"/>
                  <a:gd name="T12" fmla="*/ 1 w 114"/>
                  <a:gd name="T13" fmla="*/ 7 h 170"/>
                  <a:gd name="T14" fmla="*/ 0 w 114"/>
                  <a:gd name="T15" fmla="*/ 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70">
                    <a:moveTo>
                      <a:pt x="0" y="5"/>
                    </a:moveTo>
                    <a:cubicBezTo>
                      <a:pt x="0" y="4"/>
                      <a:pt x="1" y="2"/>
                      <a:pt x="2" y="2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14" y="165"/>
                      <a:pt x="113" y="167"/>
                      <a:pt x="112" y="168"/>
                    </a:cubicBezTo>
                    <a:cubicBezTo>
                      <a:pt x="110" y="170"/>
                      <a:pt x="107" y="169"/>
                      <a:pt x="106" y="16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8726488" y="2622550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6045201" y="4597400"/>
                <a:ext cx="147638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5383213" y="2546350"/>
                <a:ext cx="147638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4210051" y="5726113"/>
                <a:ext cx="146050" cy="1508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2905126" y="54975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7724776" y="5011738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8993188" y="5827713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2" name="Freeform 37"/>
              <p:cNvSpPr/>
              <p:nvPr/>
            </p:nvSpPr>
            <p:spPr bwMode="auto">
              <a:xfrm>
                <a:off x="8726488" y="2860675"/>
                <a:ext cx="765175" cy="544513"/>
              </a:xfrm>
              <a:custGeom>
                <a:avLst/>
                <a:gdLst>
                  <a:gd name="T0" fmla="*/ 0 w 482"/>
                  <a:gd name="T1" fmla="*/ 337 h 343"/>
                  <a:gd name="T2" fmla="*/ 470 w 482"/>
                  <a:gd name="T3" fmla="*/ 0 h 343"/>
                  <a:gd name="T4" fmla="*/ 482 w 482"/>
                  <a:gd name="T5" fmla="*/ 6 h 343"/>
                  <a:gd name="T6" fmla="*/ 10 w 482"/>
                  <a:gd name="T7" fmla="*/ 343 h 343"/>
                  <a:gd name="T8" fmla="*/ 0 w 482"/>
                  <a:gd name="T9" fmla="*/ 337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343">
                    <a:moveTo>
                      <a:pt x="0" y="337"/>
                    </a:moveTo>
                    <a:lnTo>
                      <a:pt x="470" y="0"/>
                    </a:lnTo>
                    <a:lnTo>
                      <a:pt x="482" y="6"/>
                    </a:lnTo>
                    <a:lnTo>
                      <a:pt x="10" y="343"/>
                    </a:lnTo>
                    <a:lnTo>
                      <a:pt x="0" y="3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3" name="Freeform 38"/>
              <p:cNvSpPr/>
              <p:nvPr/>
            </p:nvSpPr>
            <p:spPr bwMode="auto">
              <a:xfrm>
                <a:off x="4278313" y="5689600"/>
                <a:ext cx="400050" cy="122238"/>
              </a:xfrm>
              <a:custGeom>
                <a:avLst/>
                <a:gdLst>
                  <a:gd name="T0" fmla="*/ 0 w 252"/>
                  <a:gd name="T1" fmla="*/ 64 h 77"/>
                  <a:gd name="T2" fmla="*/ 250 w 252"/>
                  <a:gd name="T3" fmla="*/ 0 h 77"/>
                  <a:gd name="T4" fmla="*/ 252 w 252"/>
                  <a:gd name="T5" fmla="*/ 13 h 77"/>
                  <a:gd name="T6" fmla="*/ 4 w 252"/>
                  <a:gd name="T7" fmla="*/ 77 h 77"/>
                  <a:gd name="T8" fmla="*/ 0 w 252"/>
                  <a:gd name="T9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77">
                    <a:moveTo>
                      <a:pt x="0" y="64"/>
                    </a:moveTo>
                    <a:lnTo>
                      <a:pt x="250" y="0"/>
                    </a:lnTo>
                    <a:lnTo>
                      <a:pt x="252" y="13"/>
                    </a:lnTo>
                    <a:lnTo>
                      <a:pt x="4" y="77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4" name="Freeform 39"/>
              <p:cNvSpPr/>
              <p:nvPr/>
            </p:nvSpPr>
            <p:spPr bwMode="auto">
              <a:xfrm>
                <a:off x="2973388" y="5395913"/>
                <a:ext cx="339725" cy="184150"/>
              </a:xfrm>
              <a:custGeom>
                <a:avLst/>
                <a:gdLst>
                  <a:gd name="T0" fmla="*/ 0 w 214"/>
                  <a:gd name="T1" fmla="*/ 105 h 116"/>
                  <a:gd name="T2" fmla="*/ 208 w 214"/>
                  <a:gd name="T3" fmla="*/ 0 h 116"/>
                  <a:gd name="T4" fmla="*/ 214 w 214"/>
                  <a:gd name="T5" fmla="*/ 11 h 116"/>
                  <a:gd name="T6" fmla="*/ 6 w 214"/>
                  <a:gd name="T7" fmla="*/ 116 h 116"/>
                  <a:gd name="T8" fmla="*/ 0 w 214"/>
                  <a:gd name="T9" fmla="*/ 10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16">
                    <a:moveTo>
                      <a:pt x="0" y="105"/>
                    </a:moveTo>
                    <a:lnTo>
                      <a:pt x="208" y="0"/>
                    </a:lnTo>
                    <a:lnTo>
                      <a:pt x="214" y="11"/>
                    </a:lnTo>
                    <a:lnTo>
                      <a:pt x="6" y="116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5" name="Freeform 40"/>
              <p:cNvSpPr/>
              <p:nvPr/>
            </p:nvSpPr>
            <p:spPr bwMode="auto">
              <a:xfrm>
                <a:off x="5281613" y="4946650"/>
                <a:ext cx="101600" cy="874713"/>
              </a:xfrm>
              <a:custGeom>
                <a:avLst/>
                <a:gdLst>
                  <a:gd name="T0" fmla="*/ 0 w 31"/>
                  <a:gd name="T1" fmla="*/ 3 h 268"/>
                  <a:gd name="T2" fmla="*/ 3 w 31"/>
                  <a:gd name="T3" fmla="*/ 0 h 268"/>
                  <a:gd name="T4" fmla="*/ 6 w 31"/>
                  <a:gd name="T5" fmla="*/ 3 h 268"/>
                  <a:gd name="T6" fmla="*/ 31 w 31"/>
                  <a:gd name="T7" fmla="*/ 265 h 268"/>
                  <a:gd name="T8" fmla="*/ 29 w 31"/>
                  <a:gd name="T9" fmla="*/ 268 h 268"/>
                  <a:gd name="T10" fmla="*/ 25 w 31"/>
                  <a:gd name="T11" fmla="*/ 265 h 268"/>
                  <a:gd name="T12" fmla="*/ 0 w 31"/>
                  <a:gd name="T13" fmla="*/ 3 h 268"/>
                  <a:gd name="T14" fmla="*/ 0 w 31"/>
                  <a:gd name="T15" fmla="*/ 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68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1" y="266"/>
                      <a:pt x="30" y="267"/>
                      <a:pt x="29" y="268"/>
                    </a:cubicBezTo>
                    <a:cubicBezTo>
                      <a:pt x="27" y="268"/>
                      <a:pt x="26" y="267"/>
                      <a:pt x="25" y="26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6" name="Freeform 41"/>
              <p:cNvSpPr/>
              <p:nvPr/>
            </p:nvSpPr>
            <p:spPr bwMode="auto">
              <a:xfrm>
                <a:off x="4968876" y="5735638"/>
                <a:ext cx="312738" cy="130175"/>
              </a:xfrm>
              <a:custGeom>
                <a:avLst/>
                <a:gdLst>
                  <a:gd name="T0" fmla="*/ 0 w 96"/>
                  <a:gd name="T1" fmla="*/ 3 h 40"/>
                  <a:gd name="T2" fmla="*/ 1 w 96"/>
                  <a:gd name="T3" fmla="*/ 2 h 40"/>
                  <a:gd name="T4" fmla="*/ 4 w 96"/>
                  <a:gd name="T5" fmla="*/ 0 h 40"/>
                  <a:gd name="T6" fmla="*/ 94 w 96"/>
                  <a:gd name="T7" fmla="*/ 34 h 40"/>
                  <a:gd name="T8" fmla="*/ 96 w 96"/>
                  <a:gd name="T9" fmla="*/ 38 h 40"/>
                  <a:gd name="T10" fmla="*/ 92 w 96"/>
                  <a:gd name="T11" fmla="*/ 40 h 40"/>
                  <a:gd name="T12" fmla="*/ 2 w 96"/>
                  <a:gd name="T13" fmla="*/ 6 h 40"/>
                  <a:gd name="T14" fmla="*/ 0 w 96"/>
                  <a:gd name="T15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0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35"/>
                      <a:pt x="96" y="36"/>
                      <a:pt x="96" y="38"/>
                    </a:cubicBezTo>
                    <a:cubicBezTo>
                      <a:pt x="95" y="39"/>
                      <a:pt x="94" y="40"/>
                      <a:pt x="92" y="4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7" name="Freeform 42"/>
              <p:cNvSpPr/>
              <p:nvPr/>
            </p:nvSpPr>
            <p:spPr bwMode="auto">
              <a:xfrm>
                <a:off x="7081838" y="5559425"/>
                <a:ext cx="141288" cy="225425"/>
              </a:xfrm>
              <a:custGeom>
                <a:avLst/>
                <a:gdLst>
                  <a:gd name="T0" fmla="*/ 0 w 43"/>
                  <a:gd name="T1" fmla="*/ 4 h 69"/>
                  <a:gd name="T2" fmla="*/ 1 w 43"/>
                  <a:gd name="T3" fmla="*/ 1 h 69"/>
                  <a:gd name="T4" fmla="*/ 5 w 43"/>
                  <a:gd name="T5" fmla="*/ 2 h 69"/>
                  <a:gd name="T6" fmla="*/ 42 w 43"/>
                  <a:gd name="T7" fmla="*/ 64 h 69"/>
                  <a:gd name="T8" fmla="*/ 41 w 43"/>
                  <a:gd name="T9" fmla="*/ 68 h 69"/>
                  <a:gd name="T10" fmla="*/ 37 w 43"/>
                  <a:gd name="T11" fmla="*/ 67 h 69"/>
                  <a:gd name="T12" fmla="*/ 0 w 43"/>
                  <a:gd name="T13" fmla="*/ 5 h 69"/>
                  <a:gd name="T14" fmla="*/ 0 w 43"/>
                  <a:gd name="T1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9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2" y="67"/>
                      <a:pt x="41" y="68"/>
                    </a:cubicBezTo>
                    <a:cubicBezTo>
                      <a:pt x="40" y="69"/>
                      <a:pt x="38" y="68"/>
                      <a:pt x="37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8" name="Freeform 43"/>
              <p:cNvSpPr/>
              <p:nvPr/>
            </p:nvSpPr>
            <p:spPr bwMode="auto">
              <a:xfrm>
                <a:off x="2895601" y="5064125"/>
                <a:ext cx="414338" cy="185738"/>
              </a:xfrm>
              <a:custGeom>
                <a:avLst/>
                <a:gdLst>
                  <a:gd name="T0" fmla="*/ 0 w 127"/>
                  <a:gd name="T1" fmla="*/ 4 h 57"/>
                  <a:gd name="T2" fmla="*/ 0 w 127"/>
                  <a:gd name="T3" fmla="*/ 2 h 57"/>
                  <a:gd name="T4" fmla="*/ 4 w 127"/>
                  <a:gd name="T5" fmla="*/ 1 h 57"/>
                  <a:gd name="T6" fmla="*/ 125 w 127"/>
                  <a:gd name="T7" fmla="*/ 52 h 57"/>
                  <a:gd name="T8" fmla="*/ 126 w 127"/>
                  <a:gd name="T9" fmla="*/ 55 h 57"/>
                  <a:gd name="T10" fmla="*/ 123 w 127"/>
                  <a:gd name="T11" fmla="*/ 57 h 57"/>
                  <a:gd name="T12" fmla="*/ 2 w 127"/>
                  <a:gd name="T13" fmla="*/ 6 h 57"/>
                  <a:gd name="T14" fmla="*/ 0 w 127"/>
                  <a:gd name="T15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57">
                    <a:moveTo>
                      <a:pt x="0" y="4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6" y="52"/>
                      <a:pt x="127" y="54"/>
                      <a:pt x="126" y="55"/>
                    </a:cubicBezTo>
                    <a:cubicBezTo>
                      <a:pt x="126" y="57"/>
                      <a:pt x="124" y="57"/>
                      <a:pt x="123" y="5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9" name="Freeform 44"/>
              <p:cNvSpPr/>
              <p:nvPr/>
            </p:nvSpPr>
            <p:spPr bwMode="auto">
              <a:xfrm>
                <a:off x="3603626" y="4956175"/>
                <a:ext cx="687388" cy="287338"/>
              </a:xfrm>
              <a:custGeom>
                <a:avLst/>
                <a:gdLst>
                  <a:gd name="T0" fmla="*/ 0 w 211"/>
                  <a:gd name="T1" fmla="*/ 84 h 88"/>
                  <a:gd name="T2" fmla="*/ 2 w 211"/>
                  <a:gd name="T3" fmla="*/ 82 h 88"/>
                  <a:gd name="T4" fmla="*/ 207 w 211"/>
                  <a:gd name="T5" fmla="*/ 0 h 88"/>
                  <a:gd name="T6" fmla="*/ 211 w 211"/>
                  <a:gd name="T7" fmla="*/ 2 h 88"/>
                  <a:gd name="T8" fmla="*/ 209 w 211"/>
                  <a:gd name="T9" fmla="*/ 5 h 88"/>
                  <a:gd name="T10" fmla="*/ 4 w 211"/>
                  <a:gd name="T11" fmla="*/ 87 h 88"/>
                  <a:gd name="T12" fmla="*/ 0 w 211"/>
                  <a:gd name="T13" fmla="*/ 85 h 88"/>
                  <a:gd name="T14" fmla="*/ 0 w 211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88">
                    <a:moveTo>
                      <a:pt x="0" y="84"/>
                    </a:moveTo>
                    <a:cubicBezTo>
                      <a:pt x="0" y="83"/>
                      <a:pt x="0" y="82"/>
                      <a:pt x="2" y="82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0" y="0"/>
                      <a:pt x="211" y="2"/>
                    </a:cubicBezTo>
                    <a:cubicBezTo>
                      <a:pt x="211" y="3"/>
                      <a:pt x="211" y="5"/>
                      <a:pt x="209" y="5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8"/>
                      <a:pt x="1" y="87"/>
                      <a:pt x="0" y="85"/>
                    </a:cubicBezTo>
                    <a:cubicBezTo>
                      <a:pt x="0" y="85"/>
                      <a:pt x="0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0" name="Freeform 45"/>
              <p:cNvSpPr/>
              <p:nvPr/>
            </p:nvSpPr>
            <p:spPr bwMode="auto">
              <a:xfrm>
                <a:off x="5392738" y="4662488"/>
                <a:ext cx="733425" cy="120650"/>
              </a:xfrm>
              <a:custGeom>
                <a:avLst/>
                <a:gdLst>
                  <a:gd name="T0" fmla="*/ 0 w 225"/>
                  <a:gd name="T1" fmla="*/ 34 h 37"/>
                  <a:gd name="T2" fmla="*/ 2 w 225"/>
                  <a:gd name="T3" fmla="*/ 31 h 37"/>
                  <a:gd name="T4" fmla="*/ 222 w 225"/>
                  <a:gd name="T5" fmla="*/ 0 h 37"/>
                  <a:gd name="T6" fmla="*/ 225 w 225"/>
                  <a:gd name="T7" fmla="*/ 2 h 37"/>
                  <a:gd name="T8" fmla="*/ 223 w 225"/>
                  <a:gd name="T9" fmla="*/ 5 h 37"/>
                  <a:gd name="T10" fmla="*/ 3 w 225"/>
                  <a:gd name="T11" fmla="*/ 36 h 37"/>
                  <a:gd name="T12" fmla="*/ 0 w 225"/>
                  <a:gd name="T13" fmla="*/ 34 h 37"/>
                  <a:gd name="T14" fmla="*/ 0 w 225"/>
                  <a:gd name="T1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37">
                    <a:moveTo>
                      <a:pt x="0" y="34"/>
                    </a:moveTo>
                    <a:cubicBezTo>
                      <a:pt x="0" y="32"/>
                      <a:pt x="1" y="31"/>
                      <a:pt x="2" y="3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3" y="0"/>
                      <a:pt x="225" y="1"/>
                      <a:pt x="225" y="2"/>
                    </a:cubicBezTo>
                    <a:cubicBezTo>
                      <a:pt x="225" y="4"/>
                      <a:pt x="224" y="5"/>
                      <a:pt x="223" y="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1" name="Freeform 46"/>
              <p:cNvSpPr/>
              <p:nvPr/>
            </p:nvSpPr>
            <p:spPr bwMode="auto">
              <a:xfrm>
                <a:off x="6126163" y="4697413"/>
                <a:ext cx="800100" cy="617538"/>
              </a:xfrm>
              <a:custGeom>
                <a:avLst/>
                <a:gdLst>
                  <a:gd name="T0" fmla="*/ 0 w 245"/>
                  <a:gd name="T1" fmla="*/ 3 h 189"/>
                  <a:gd name="T2" fmla="*/ 1 w 245"/>
                  <a:gd name="T3" fmla="*/ 1 h 189"/>
                  <a:gd name="T4" fmla="*/ 5 w 245"/>
                  <a:gd name="T5" fmla="*/ 1 h 189"/>
                  <a:gd name="T6" fmla="*/ 244 w 245"/>
                  <a:gd name="T7" fmla="*/ 184 h 189"/>
                  <a:gd name="T8" fmla="*/ 245 w 245"/>
                  <a:gd name="T9" fmla="*/ 188 h 189"/>
                  <a:gd name="T10" fmla="*/ 241 w 245"/>
                  <a:gd name="T11" fmla="*/ 188 h 189"/>
                  <a:gd name="T12" fmla="*/ 1 w 245"/>
                  <a:gd name="T13" fmla="*/ 5 h 189"/>
                  <a:gd name="T14" fmla="*/ 0 w 245"/>
                  <a:gd name="T15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89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5" y="185"/>
                      <a:pt x="245" y="186"/>
                      <a:pt x="245" y="188"/>
                    </a:cubicBezTo>
                    <a:cubicBezTo>
                      <a:pt x="244" y="189"/>
                      <a:pt x="242" y="189"/>
                      <a:pt x="241" y="18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2" name="Freeform 47"/>
              <p:cNvSpPr/>
              <p:nvPr/>
            </p:nvSpPr>
            <p:spPr bwMode="auto">
              <a:xfrm>
                <a:off x="6329363" y="5451475"/>
                <a:ext cx="550863" cy="147638"/>
              </a:xfrm>
              <a:custGeom>
                <a:avLst/>
                <a:gdLst>
                  <a:gd name="T0" fmla="*/ 0 w 169"/>
                  <a:gd name="T1" fmla="*/ 42 h 45"/>
                  <a:gd name="T2" fmla="*/ 2 w 169"/>
                  <a:gd name="T3" fmla="*/ 39 h 45"/>
                  <a:gd name="T4" fmla="*/ 166 w 169"/>
                  <a:gd name="T5" fmla="*/ 0 h 45"/>
                  <a:gd name="T6" fmla="*/ 169 w 169"/>
                  <a:gd name="T7" fmla="*/ 2 h 45"/>
                  <a:gd name="T8" fmla="*/ 167 w 169"/>
                  <a:gd name="T9" fmla="*/ 6 h 45"/>
                  <a:gd name="T10" fmla="*/ 4 w 169"/>
                  <a:gd name="T11" fmla="*/ 45 h 45"/>
                  <a:gd name="T12" fmla="*/ 0 w 169"/>
                  <a:gd name="T13" fmla="*/ 43 h 45"/>
                  <a:gd name="T14" fmla="*/ 0 w 169"/>
                  <a:gd name="T15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5">
                    <a:moveTo>
                      <a:pt x="0" y="42"/>
                    </a:moveTo>
                    <a:cubicBezTo>
                      <a:pt x="0" y="41"/>
                      <a:pt x="1" y="40"/>
                      <a:pt x="2" y="39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7" y="0"/>
                      <a:pt x="169" y="1"/>
                      <a:pt x="169" y="2"/>
                    </a:cubicBezTo>
                    <a:cubicBezTo>
                      <a:pt x="169" y="4"/>
                      <a:pt x="168" y="5"/>
                      <a:pt x="167" y="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2" y="45"/>
                      <a:pt x="1" y="44"/>
                      <a:pt x="0" y="43"/>
                    </a:cubicBezTo>
                    <a:cubicBezTo>
                      <a:pt x="0" y="43"/>
                      <a:pt x="0" y="42"/>
                      <a:pt x="0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3" name="Freeform 48"/>
              <p:cNvSpPr/>
              <p:nvPr/>
            </p:nvSpPr>
            <p:spPr bwMode="auto">
              <a:xfrm>
                <a:off x="7789863" y="5148263"/>
                <a:ext cx="133350" cy="444500"/>
              </a:xfrm>
              <a:custGeom>
                <a:avLst/>
                <a:gdLst>
                  <a:gd name="T0" fmla="*/ 0 w 41"/>
                  <a:gd name="T1" fmla="*/ 3 h 136"/>
                  <a:gd name="T2" fmla="*/ 2 w 41"/>
                  <a:gd name="T3" fmla="*/ 0 h 136"/>
                  <a:gd name="T4" fmla="*/ 5 w 41"/>
                  <a:gd name="T5" fmla="*/ 2 h 136"/>
                  <a:gd name="T6" fmla="*/ 40 w 41"/>
                  <a:gd name="T7" fmla="*/ 132 h 136"/>
                  <a:gd name="T8" fmla="*/ 39 w 41"/>
                  <a:gd name="T9" fmla="*/ 135 h 136"/>
                  <a:gd name="T10" fmla="*/ 35 w 41"/>
                  <a:gd name="T11" fmla="*/ 133 h 136"/>
                  <a:gd name="T12" fmla="*/ 0 w 41"/>
                  <a:gd name="T13" fmla="*/ 4 h 136"/>
                  <a:gd name="T14" fmla="*/ 0 w 41"/>
                  <a:gd name="T15" fmla="*/ 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36">
                    <a:moveTo>
                      <a:pt x="0" y="3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1" y="133"/>
                      <a:pt x="40" y="135"/>
                      <a:pt x="39" y="135"/>
                    </a:cubicBezTo>
                    <a:cubicBezTo>
                      <a:pt x="37" y="136"/>
                      <a:pt x="35" y="135"/>
                      <a:pt x="35" y="1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4" name="Freeform 49"/>
              <p:cNvSpPr>
                <a:spLocks noEditPoints="1"/>
              </p:cNvSpPr>
              <p:nvPr/>
            </p:nvSpPr>
            <p:spPr bwMode="auto">
              <a:xfrm>
                <a:off x="2790826" y="2520950"/>
                <a:ext cx="900113" cy="901700"/>
              </a:xfrm>
              <a:custGeom>
                <a:avLst/>
                <a:gdLst>
                  <a:gd name="T0" fmla="*/ 0 w 276"/>
                  <a:gd name="T1" fmla="*/ 138 h 276"/>
                  <a:gd name="T2" fmla="*/ 138 w 276"/>
                  <a:gd name="T3" fmla="*/ 0 h 276"/>
                  <a:gd name="T4" fmla="*/ 276 w 276"/>
                  <a:gd name="T5" fmla="*/ 138 h 276"/>
                  <a:gd name="T6" fmla="*/ 138 w 276"/>
                  <a:gd name="T7" fmla="*/ 276 h 276"/>
                  <a:gd name="T8" fmla="*/ 0 w 276"/>
                  <a:gd name="T9" fmla="*/ 138 h 276"/>
                  <a:gd name="T10" fmla="*/ 259 w 276"/>
                  <a:gd name="T11" fmla="*/ 138 h 276"/>
                  <a:gd name="T12" fmla="*/ 138 w 276"/>
                  <a:gd name="T13" fmla="*/ 16 h 276"/>
                  <a:gd name="T14" fmla="*/ 16 w 276"/>
                  <a:gd name="T15" fmla="*/ 138 h 276"/>
                  <a:gd name="T16" fmla="*/ 138 w 276"/>
                  <a:gd name="T17" fmla="*/ 259 h 276"/>
                  <a:gd name="T18" fmla="*/ 259 w 276"/>
                  <a:gd name="T19" fmla="*/ 13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6" h="276">
                    <a:moveTo>
                      <a:pt x="0" y="138"/>
                    </a:moveTo>
                    <a:cubicBezTo>
                      <a:pt x="0" y="62"/>
                      <a:pt x="62" y="0"/>
                      <a:pt x="138" y="0"/>
                    </a:cubicBezTo>
                    <a:cubicBezTo>
                      <a:pt x="214" y="0"/>
                      <a:pt x="276" y="62"/>
                      <a:pt x="276" y="138"/>
                    </a:cubicBezTo>
                    <a:cubicBezTo>
                      <a:pt x="276" y="214"/>
                      <a:pt x="214" y="276"/>
                      <a:pt x="138" y="276"/>
                    </a:cubicBezTo>
                    <a:cubicBezTo>
                      <a:pt x="62" y="276"/>
                      <a:pt x="0" y="214"/>
                      <a:pt x="0" y="138"/>
                    </a:cubicBezTo>
                    <a:close/>
                    <a:moveTo>
                      <a:pt x="259" y="138"/>
                    </a:moveTo>
                    <a:cubicBezTo>
                      <a:pt x="259" y="71"/>
                      <a:pt x="205" y="16"/>
                      <a:pt x="138" y="16"/>
                    </a:cubicBezTo>
                    <a:cubicBezTo>
                      <a:pt x="71" y="16"/>
                      <a:pt x="16" y="71"/>
                      <a:pt x="16" y="138"/>
                    </a:cubicBezTo>
                    <a:cubicBezTo>
                      <a:pt x="16" y="205"/>
                      <a:pt x="71" y="259"/>
                      <a:pt x="138" y="259"/>
                    </a:cubicBezTo>
                    <a:cubicBezTo>
                      <a:pt x="205" y="259"/>
                      <a:pt x="259" y="205"/>
                      <a:pt x="259" y="1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5" name="Freeform 50"/>
              <p:cNvSpPr>
                <a:spLocks noEditPoints="1"/>
              </p:cNvSpPr>
              <p:nvPr/>
            </p:nvSpPr>
            <p:spPr bwMode="auto">
              <a:xfrm>
                <a:off x="3409951" y="5219700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3 w 28"/>
                  <a:gd name="T11" fmla="*/ 14 h 28"/>
                  <a:gd name="T12" fmla="*/ 6 w 28"/>
                  <a:gd name="T13" fmla="*/ 7 h 28"/>
                  <a:gd name="T14" fmla="*/ 24 w 28"/>
                  <a:gd name="T15" fmla="*/ 14 h 28"/>
                  <a:gd name="T16" fmla="*/ 14 w 28"/>
                  <a:gd name="T17" fmla="*/ 25 h 28"/>
                  <a:gd name="T18" fmla="*/ 3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6" name="Freeform 51"/>
              <p:cNvSpPr/>
              <p:nvPr/>
            </p:nvSpPr>
            <p:spPr bwMode="auto">
              <a:xfrm>
                <a:off x="3375026" y="5321300"/>
                <a:ext cx="158750" cy="88900"/>
              </a:xfrm>
              <a:custGeom>
                <a:avLst/>
                <a:gdLst>
                  <a:gd name="T0" fmla="*/ 0 w 49"/>
                  <a:gd name="T1" fmla="*/ 8 h 27"/>
                  <a:gd name="T2" fmla="*/ 0 w 49"/>
                  <a:gd name="T3" fmla="*/ 14 h 27"/>
                  <a:gd name="T4" fmla="*/ 0 w 49"/>
                  <a:gd name="T5" fmla="*/ 23 h 27"/>
                  <a:gd name="T6" fmla="*/ 5 w 49"/>
                  <a:gd name="T7" fmla="*/ 27 h 27"/>
                  <a:gd name="T8" fmla="*/ 45 w 49"/>
                  <a:gd name="T9" fmla="*/ 27 h 27"/>
                  <a:gd name="T10" fmla="*/ 49 w 49"/>
                  <a:gd name="T11" fmla="*/ 23 h 27"/>
                  <a:gd name="T12" fmla="*/ 49 w 49"/>
                  <a:gd name="T13" fmla="*/ 14 h 27"/>
                  <a:gd name="T14" fmla="*/ 49 w 49"/>
                  <a:gd name="T15" fmla="*/ 8 h 27"/>
                  <a:gd name="T16" fmla="*/ 41 w 49"/>
                  <a:gd name="T17" fmla="*/ 0 h 27"/>
                  <a:gd name="T18" fmla="*/ 34 w 49"/>
                  <a:gd name="T19" fmla="*/ 0 h 27"/>
                  <a:gd name="T20" fmla="*/ 32 w 49"/>
                  <a:gd name="T21" fmla="*/ 1 h 27"/>
                  <a:gd name="T22" fmla="*/ 25 w 49"/>
                  <a:gd name="T23" fmla="*/ 11 h 27"/>
                  <a:gd name="T24" fmla="*/ 24 w 49"/>
                  <a:gd name="T25" fmla="*/ 11 h 27"/>
                  <a:gd name="T26" fmla="*/ 17 w 49"/>
                  <a:gd name="T27" fmla="*/ 1 h 27"/>
                  <a:gd name="T28" fmla="*/ 16 w 49"/>
                  <a:gd name="T29" fmla="*/ 0 h 27"/>
                  <a:gd name="T30" fmla="*/ 9 w 49"/>
                  <a:gd name="T31" fmla="*/ 0 h 27"/>
                  <a:gd name="T32" fmla="*/ 0 w 49"/>
                  <a:gd name="T3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27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9" y="25"/>
                      <a:pt x="49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4"/>
                      <a:pt x="45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4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7" name="Freeform 52"/>
              <p:cNvSpPr>
                <a:spLocks noEditPoints="1"/>
              </p:cNvSpPr>
              <p:nvPr/>
            </p:nvSpPr>
            <p:spPr bwMode="auto">
              <a:xfrm>
                <a:off x="4340226" y="4860925"/>
                <a:ext cx="49213" cy="49213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2 w 15"/>
                  <a:gd name="T11" fmla="*/ 7 h 15"/>
                  <a:gd name="T12" fmla="*/ 3 w 15"/>
                  <a:gd name="T13" fmla="*/ 4 h 15"/>
                  <a:gd name="T14" fmla="*/ 13 w 15"/>
                  <a:gd name="T15" fmla="*/ 7 h 15"/>
                  <a:gd name="T16" fmla="*/ 8 w 15"/>
                  <a:gd name="T17" fmla="*/ 13 h 15"/>
                  <a:gd name="T18" fmla="*/ 2 w 15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8" y="15"/>
                    </a:cubicBezTo>
                    <a:cubicBezTo>
                      <a:pt x="12" y="15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4"/>
                    </a:cubicBezTo>
                    <a:cubicBezTo>
                      <a:pt x="4" y="5"/>
                      <a:pt x="8" y="7"/>
                      <a:pt x="13" y="7"/>
                    </a:cubicBezTo>
                    <a:cubicBezTo>
                      <a:pt x="13" y="10"/>
                      <a:pt x="11" y="13"/>
                      <a:pt x="8" y="13"/>
                    </a:cubicBezTo>
                    <a:cubicBezTo>
                      <a:pt x="4" y="13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8" name="Freeform 53"/>
              <p:cNvSpPr/>
              <p:nvPr/>
            </p:nvSpPr>
            <p:spPr bwMode="auto">
              <a:xfrm>
                <a:off x="4322763" y="4913313"/>
                <a:ext cx="82550" cy="46038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6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9" name="Freeform 54"/>
              <p:cNvSpPr>
                <a:spLocks noEditPoints="1"/>
              </p:cNvSpPr>
              <p:nvPr/>
            </p:nvSpPr>
            <p:spPr bwMode="auto">
              <a:xfrm>
                <a:off x="5360988" y="5853113"/>
                <a:ext cx="44450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7 h 15"/>
                  <a:gd name="T12" fmla="*/ 3 w 14"/>
                  <a:gd name="T13" fmla="*/ 4 h 15"/>
                  <a:gd name="T14" fmla="*/ 13 w 14"/>
                  <a:gd name="T15" fmla="*/ 7 h 15"/>
                  <a:gd name="T16" fmla="*/ 7 w 14"/>
                  <a:gd name="T17" fmla="*/ 13 h 15"/>
                  <a:gd name="T18" fmla="*/ 2 w 14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1" y="5"/>
                      <a:pt x="3" y="4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0" name="Freeform 55"/>
              <p:cNvSpPr/>
              <p:nvPr/>
            </p:nvSpPr>
            <p:spPr bwMode="auto">
              <a:xfrm>
                <a:off x="5340351" y="5905500"/>
                <a:ext cx="85725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1" name="Freeform 56"/>
              <p:cNvSpPr>
                <a:spLocks noEditPoints="1"/>
              </p:cNvSpPr>
              <p:nvPr/>
            </p:nvSpPr>
            <p:spPr bwMode="auto">
              <a:xfrm>
                <a:off x="6221413" y="558641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8 w 15"/>
                  <a:gd name="T3" fmla="*/ 0 h 15"/>
                  <a:gd name="T4" fmla="*/ 0 w 15"/>
                  <a:gd name="T5" fmla="*/ 8 h 15"/>
                  <a:gd name="T6" fmla="*/ 8 w 15"/>
                  <a:gd name="T7" fmla="*/ 15 h 15"/>
                  <a:gd name="T8" fmla="*/ 15 w 15"/>
                  <a:gd name="T9" fmla="*/ 8 h 15"/>
                  <a:gd name="T10" fmla="*/ 2 w 15"/>
                  <a:gd name="T11" fmla="*/ 8 h 15"/>
                  <a:gd name="T12" fmla="*/ 4 w 15"/>
                  <a:gd name="T13" fmla="*/ 4 h 15"/>
                  <a:gd name="T14" fmla="*/ 13 w 15"/>
                  <a:gd name="T15" fmla="*/ 8 h 15"/>
                  <a:gd name="T16" fmla="*/ 8 w 15"/>
                  <a:gd name="T17" fmla="*/ 13 h 15"/>
                  <a:gd name="T18" fmla="*/ 2 w 15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2" y="6"/>
                      <a:pt x="4" y="4"/>
                    </a:cubicBezTo>
                    <a:cubicBezTo>
                      <a:pt x="5" y="5"/>
                      <a:pt x="8" y="8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2" name="Freeform 57"/>
              <p:cNvSpPr/>
              <p:nvPr/>
            </p:nvSpPr>
            <p:spPr bwMode="auto">
              <a:xfrm>
                <a:off x="6205538" y="5638800"/>
                <a:ext cx="80963" cy="44450"/>
              </a:xfrm>
              <a:custGeom>
                <a:avLst/>
                <a:gdLst>
                  <a:gd name="T0" fmla="*/ 0 w 25"/>
                  <a:gd name="T1" fmla="*/ 5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5 h 14"/>
                  <a:gd name="T16" fmla="*/ 21 w 25"/>
                  <a:gd name="T17" fmla="*/ 1 h 14"/>
                  <a:gd name="T18" fmla="*/ 17 w 25"/>
                  <a:gd name="T19" fmla="*/ 1 h 14"/>
                  <a:gd name="T20" fmla="*/ 17 w 25"/>
                  <a:gd name="T21" fmla="*/ 1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1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2"/>
                      <a:pt x="24" y="1"/>
                      <a:pt x="2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3" name="Freeform 58"/>
              <p:cNvSpPr>
                <a:spLocks noEditPoints="1"/>
              </p:cNvSpPr>
              <p:nvPr/>
            </p:nvSpPr>
            <p:spPr bwMode="auto">
              <a:xfrm>
                <a:off x="7802563" y="4356100"/>
                <a:ext cx="46038" cy="47625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8 h 15"/>
                  <a:gd name="T12" fmla="*/ 3 w 14"/>
                  <a:gd name="T13" fmla="*/ 4 h 15"/>
                  <a:gd name="T14" fmla="*/ 13 w 14"/>
                  <a:gd name="T15" fmla="*/ 8 h 15"/>
                  <a:gd name="T16" fmla="*/ 7 w 14"/>
                  <a:gd name="T17" fmla="*/ 13 h 15"/>
                  <a:gd name="T18" fmla="*/ 2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1" y="5"/>
                      <a:pt x="3" y="4"/>
                    </a:cubicBezTo>
                    <a:cubicBezTo>
                      <a:pt x="4" y="5"/>
                      <a:pt x="7" y="8"/>
                      <a:pt x="13" y="8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4" name="Freeform 59"/>
              <p:cNvSpPr/>
              <p:nvPr/>
            </p:nvSpPr>
            <p:spPr bwMode="auto">
              <a:xfrm>
                <a:off x="7783513" y="4406900"/>
                <a:ext cx="84138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5" name="Freeform 60"/>
              <p:cNvSpPr>
                <a:spLocks noEditPoints="1"/>
              </p:cNvSpPr>
              <p:nvPr/>
            </p:nvSpPr>
            <p:spPr bwMode="auto">
              <a:xfrm>
                <a:off x="4795838" y="5565775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7 h 28"/>
                  <a:gd name="T14" fmla="*/ 25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5" y="14"/>
                    </a:cubicBezTo>
                    <a:cubicBezTo>
                      <a:pt x="25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6" name="Freeform 61"/>
              <p:cNvSpPr/>
              <p:nvPr/>
            </p:nvSpPr>
            <p:spPr bwMode="auto">
              <a:xfrm>
                <a:off x="4764088" y="5667375"/>
                <a:ext cx="155575" cy="85725"/>
              </a:xfrm>
              <a:custGeom>
                <a:avLst/>
                <a:gdLst>
                  <a:gd name="T0" fmla="*/ 0 w 48"/>
                  <a:gd name="T1" fmla="*/ 8 h 26"/>
                  <a:gd name="T2" fmla="*/ 0 w 48"/>
                  <a:gd name="T3" fmla="*/ 14 h 26"/>
                  <a:gd name="T4" fmla="*/ 0 w 48"/>
                  <a:gd name="T5" fmla="*/ 22 h 26"/>
                  <a:gd name="T6" fmla="*/ 4 w 48"/>
                  <a:gd name="T7" fmla="*/ 26 h 26"/>
                  <a:gd name="T8" fmla="*/ 44 w 48"/>
                  <a:gd name="T9" fmla="*/ 26 h 26"/>
                  <a:gd name="T10" fmla="*/ 48 w 48"/>
                  <a:gd name="T11" fmla="*/ 22 h 26"/>
                  <a:gd name="T12" fmla="*/ 48 w 48"/>
                  <a:gd name="T13" fmla="*/ 14 h 26"/>
                  <a:gd name="T14" fmla="*/ 48 w 48"/>
                  <a:gd name="T15" fmla="*/ 8 h 26"/>
                  <a:gd name="T16" fmla="*/ 40 w 48"/>
                  <a:gd name="T17" fmla="*/ 0 h 26"/>
                  <a:gd name="T18" fmla="*/ 33 w 48"/>
                  <a:gd name="T19" fmla="*/ 0 h 26"/>
                  <a:gd name="T20" fmla="*/ 32 w 48"/>
                  <a:gd name="T21" fmla="*/ 0 h 26"/>
                  <a:gd name="T22" fmla="*/ 25 w 48"/>
                  <a:gd name="T23" fmla="*/ 11 h 26"/>
                  <a:gd name="T24" fmla="*/ 24 w 48"/>
                  <a:gd name="T25" fmla="*/ 11 h 26"/>
                  <a:gd name="T26" fmla="*/ 17 w 48"/>
                  <a:gd name="T27" fmla="*/ 0 h 26"/>
                  <a:gd name="T28" fmla="*/ 15 w 48"/>
                  <a:gd name="T29" fmla="*/ 0 h 26"/>
                  <a:gd name="T30" fmla="*/ 8 w 48"/>
                  <a:gd name="T31" fmla="*/ 0 h 26"/>
                  <a:gd name="T32" fmla="*/ 0 w 48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6"/>
                      <a:pt x="48" y="24"/>
                      <a:pt x="48" y="22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3"/>
                      <a:pt x="45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7" name="Freeform 62"/>
              <p:cNvSpPr>
                <a:spLocks noEditPoints="1"/>
              </p:cNvSpPr>
              <p:nvPr/>
            </p:nvSpPr>
            <p:spPr bwMode="auto">
              <a:xfrm>
                <a:off x="7867651" y="5657850"/>
                <a:ext cx="92075" cy="87313"/>
              </a:xfrm>
              <a:custGeom>
                <a:avLst/>
                <a:gdLst>
                  <a:gd name="T0" fmla="*/ 28 w 28"/>
                  <a:gd name="T1" fmla="*/ 14 h 27"/>
                  <a:gd name="T2" fmla="*/ 14 w 28"/>
                  <a:gd name="T3" fmla="*/ 0 h 27"/>
                  <a:gd name="T4" fmla="*/ 0 w 28"/>
                  <a:gd name="T5" fmla="*/ 14 h 27"/>
                  <a:gd name="T6" fmla="*/ 14 w 28"/>
                  <a:gd name="T7" fmla="*/ 27 h 27"/>
                  <a:gd name="T8" fmla="*/ 28 w 28"/>
                  <a:gd name="T9" fmla="*/ 14 h 27"/>
                  <a:gd name="T10" fmla="*/ 4 w 28"/>
                  <a:gd name="T11" fmla="*/ 14 h 27"/>
                  <a:gd name="T12" fmla="*/ 6 w 28"/>
                  <a:gd name="T13" fmla="*/ 7 h 27"/>
                  <a:gd name="T14" fmla="*/ 24 w 28"/>
                  <a:gd name="T15" fmla="*/ 14 h 27"/>
                  <a:gd name="T16" fmla="*/ 14 w 28"/>
                  <a:gd name="T17" fmla="*/ 24 h 27"/>
                  <a:gd name="T18" fmla="*/ 4 w 28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7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22" y="27"/>
                      <a:pt x="28" y="21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4"/>
                      <a:pt x="14" y="24"/>
                    </a:cubicBezTo>
                    <a:cubicBezTo>
                      <a:pt x="8" y="24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8" name="Freeform 63"/>
              <p:cNvSpPr/>
              <p:nvPr/>
            </p:nvSpPr>
            <p:spPr bwMode="auto">
              <a:xfrm>
                <a:off x="7839076" y="5756275"/>
                <a:ext cx="152400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0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9" name="Freeform 64"/>
              <p:cNvSpPr>
                <a:spLocks noEditPoints="1"/>
              </p:cNvSpPr>
              <p:nvPr/>
            </p:nvSpPr>
            <p:spPr bwMode="auto">
              <a:xfrm>
                <a:off x="7000876" y="5324475"/>
                <a:ext cx="87313" cy="88900"/>
              </a:xfrm>
              <a:custGeom>
                <a:avLst/>
                <a:gdLst>
                  <a:gd name="T0" fmla="*/ 27 w 27"/>
                  <a:gd name="T1" fmla="*/ 14 h 27"/>
                  <a:gd name="T2" fmla="*/ 14 w 27"/>
                  <a:gd name="T3" fmla="*/ 0 h 27"/>
                  <a:gd name="T4" fmla="*/ 0 w 27"/>
                  <a:gd name="T5" fmla="*/ 14 h 27"/>
                  <a:gd name="T6" fmla="*/ 14 w 27"/>
                  <a:gd name="T7" fmla="*/ 27 h 27"/>
                  <a:gd name="T8" fmla="*/ 27 w 27"/>
                  <a:gd name="T9" fmla="*/ 14 h 27"/>
                  <a:gd name="T10" fmla="*/ 3 w 27"/>
                  <a:gd name="T11" fmla="*/ 14 h 27"/>
                  <a:gd name="T12" fmla="*/ 6 w 27"/>
                  <a:gd name="T13" fmla="*/ 7 h 27"/>
                  <a:gd name="T14" fmla="*/ 24 w 27"/>
                  <a:gd name="T15" fmla="*/ 14 h 27"/>
                  <a:gd name="T16" fmla="*/ 14 w 27"/>
                  <a:gd name="T17" fmla="*/ 24 h 27"/>
                  <a:gd name="T18" fmla="*/ 3 w 27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19" y="24"/>
                      <a:pt x="14" y="24"/>
                    </a:cubicBezTo>
                    <a:cubicBezTo>
                      <a:pt x="8" y="24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0" name="Freeform 65"/>
              <p:cNvSpPr/>
              <p:nvPr/>
            </p:nvSpPr>
            <p:spPr bwMode="auto">
              <a:xfrm>
                <a:off x="6967538" y="5422900"/>
                <a:ext cx="153988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1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5 w 47"/>
                  <a:gd name="T29" fmla="*/ 0 h 26"/>
                  <a:gd name="T30" fmla="*/ 8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4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1" name="Freeform 66"/>
              <p:cNvSpPr>
                <a:spLocks noEditPoints="1"/>
              </p:cNvSpPr>
              <p:nvPr/>
            </p:nvSpPr>
            <p:spPr bwMode="auto">
              <a:xfrm>
                <a:off x="9202738" y="5286375"/>
                <a:ext cx="47625" cy="44450"/>
              </a:xfrm>
              <a:custGeom>
                <a:avLst/>
                <a:gdLst>
                  <a:gd name="T0" fmla="*/ 15 w 15"/>
                  <a:gd name="T1" fmla="*/ 7 h 14"/>
                  <a:gd name="T2" fmla="*/ 7 w 15"/>
                  <a:gd name="T3" fmla="*/ 0 h 14"/>
                  <a:gd name="T4" fmla="*/ 0 w 15"/>
                  <a:gd name="T5" fmla="*/ 7 h 14"/>
                  <a:gd name="T6" fmla="*/ 7 w 15"/>
                  <a:gd name="T7" fmla="*/ 14 h 14"/>
                  <a:gd name="T8" fmla="*/ 15 w 15"/>
                  <a:gd name="T9" fmla="*/ 7 h 14"/>
                  <a:gd name="T10" fmla="*/ 2 w 15"/>
                  <a:gd name="T11" fmla="*/ 7 h 14"/>
                  <a:gd name="T12" fmla="*/ 3 w 15"/>
                  <a:gd name="T13" fmla="*/ 3 h 14"/>
                  <a:gd name="T14" fmla="*/ 13 w 15"/>
                  <a:gd name="T15" fmla="*/ 7 h 14"/>
                  <a:gd name="T16" fmla="*/ 7 w 15"/>
                  <a:gd name="T17" fmla="*/ 12 h 14"/>
                  <a:gd name="T18" fmla="*/ 2 w 15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3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2" name="Freeform 67"/>
              <p:cNvSpPr/>
              <p:nvPr/>
            </p:nvSpPr>
            <p:spPr bwMode="auto">
              <a:xfrm>
                <a:off x="9185276" y="5337175"/>
                <a:ext cx="82550" cy="42863"/>
              </a:xfrm>
              <a:custGeom>
                <a:avLst/>
                <a:gdLst>
                  <a:gd name="T0" fmla="*/ 0 w 25"/>
                  <a:gd name="T1" fmla="*/ 4 h 13"/>
                  <a:gd name="T2" fmla="*/ 0 w 25"/>
                  <a:gd name="T3" fmla="*/ 7 h 13"/>
                  <a:gd name="T4" fmla="*/ 0 w 25"/>
                  <a:gd name="T5" fmla="*/ 11 h 13"/>
                  <a:gd name="T6" fmla="*/ 2 w 25"/>
                  <a:gd name="T7" fmla="*/ 13 h 13"/>
                  <a:gd name="T8" fmla="*/ 23 w 25"/>
                  <a:gd name="T9" fmla="*/ 13 h 13"/>
                  <a:gd name="T10" fmla="*/ 25 w 25"/>
                  <a:gd name="T11" fmla="*/ 11 h 13"/>
                  <a:gd name="T12" fmla="*/ 25 w 25"/>
                  <a:gd name="T13" fmla="*/ 7 h 13"/>
                  <a:gd name="T14" fmla="*/ 25 w 25"/>
                  <a:gd name="T15" fmla="*/ 4 h 13"/>
                  <a:gd name="T16" fmla="*/ 21 w 25"/>
                  <a:gd name="T17" fmla="*/ 0 h 13"/>
                  <a:gd name="T18" fmla="*/ 17 w 25"/>
                  <a:gd name="T19" fmla="*/ 0 h 13"/>
                  <a:gd name="T20" fmla="*/ 16 w 25"/>
                  <a:gd name="T21" fmla="*/ 0 h 13"/>
                  <a:gd name="T22" fmla="*/ 13 w 25"/>
                  <a:gd name="T23" fmla="*/ 5 h 13"/>
                  <a:gd name="T24" fmla="*/ 12 w 25"/>
                  <a:gd name="T25" fmla="*/ 5 h 13"/>
                  <a:gd name="T26" fmla="*/ 9 w 25"/>
                  <a:gd name="T27" fmla="*/ 0 h 13"/>
                  <a:gd name="T28" fmla="*/ 8 w 25"/>
                  <a:gd name="T29" fmla="*/ 0 h 13"/>
                  <a:gd name="T30" fmla="*/ 4 w 25"/>
                  <a:gd name="T31" fmla="*/ 0 h 13"/>
                  <a:gd name="T32" fmla="*/ 0 w 25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3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5" y="12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3" name="Freeform 68"/>
              <p:cNvSpPr>
                <a:spLocks noEditPoints="1"/>
              </p:cNvSpPr>
              <p:nvPr/>
            </p:nvSpPr>
            <p:spPr bwMode="auto">
              <a:xfrm>
                <a:off x="7235826" y="1865313"/>
                <a:ext cx="46038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1 w 14"/>
                  <a:gd name="T11" fmla="*/ 8 h 15"/>
                  <a:gd name="T12" fmla="*/ 3 w 14"/>
                  <a:gd name="T13" fmla="*/ 4 h 15"/>
                  <a:gd name="T14" fmla="*/ 12 w 14"/>
                  <a:gd name="T15" fmla="*/ 8 h 15"/>
                  <a:gd name="T16" fmla="*/ 7 w 14"/>
                  <a:gd name="T17" fmla="*/ 13 h 15"/>
                  <a:gd name="T18" fmla="*/ 1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1" y="6"/>
                      <a:pt x="3" y="4"/>
                    </a:cubicBezTo>
                    <a:cubicBezTo>
                      <a:pt x="4" y="5"/>
                      <a:pt x="7" y="8"/>
                      <a:pt x="12" y="8"/>
                    </a:cubicBezTo>
                    <a:cubicBezTo>
                      <a:pt x="12" y="11"/>
                      <a:pt x="10" y="13"/>
                      <a:pt x="7" y="13"/>
                    </a:cubicBezTo>
                    <a:cubicBezTo>
                      <a:pt x="4" y="13"/>
                      <a:pt x="1" y="11"/>
                      <a:pt x="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4" name="Freeform 69"/>
              <p:cNvSpPr/>
              <p:nvPr/>
            </p:nvSpPr>
            <p:spPr bwMode="auto">
              <a:xfrm>
                <a:off x="7216776" y="1917700"/>
                <a:ext cx="80963" cy="44450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7 h 14"/>
                  <a:gd name="T4" fmla="*/ 0 w 25"/>
                  <a:gd name="T5" fmla="*/ 11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1 h 14"/>
                  <a:gd name="T12" fmla="*/ 25 w 25"/>
                  <a:gd name="T13" fmla="*/ 7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7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5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5" name="Freeform 70"/>
              <p:cNvSpPr>
                <a:spLocks noEditPoints="1"/>
              </p:cNvSpPr>
              <p:nvPr/>
            </p:nvSpPr>
            <p:spPr bwMode="auto">
              <a:xfrm>
                <a:off x="9042401" y="4057650"/>
                <a:ext cx="133350" cy="95250"/>
              </a:xfrm>
              <a:custGeom>
                <a:avLst/>
                <a:gdLst>
                  <a:gd name="T0" fmla="*/ 20 w 41"/>
                  <a:gd name="T1" fmla="*/ 0 h 29"/>
                  <a:gd name="T2" fmla="*/ 6 w 41"/>
                  <a:gd name="T3" fmla="*/ 15 h 29"/>
                  <a:gd name="T4" fmla="*/ 6 w 41"/>
                  <a:gd name="T5" fmla="*/ 19 h 29"/>
                  <a:gd name="T6" fmla="*/ 3 w 41"/>
                  <a:gd name="T7" fmla="*/ 24 h 29"/>
                  <a:gd name="T8" fmla="*/ 9 w 41"/>
                  <a:gd name="T9" fmla="*/ 29 h 29"/>
                  <a:gd name="T10" fmla="*/ 9 w 41"/>
                  <a:gd name="T11" fmla="*/ 29 h 29"/>
                  <a:gd name="T12" fmla="*/ 31 w 41"/>
                  <a:gd name="T13" fmla="*/ 29 h 29"/>
                  <a:gd name="T14" fmla="*/ 38 w 41"/>
                  <a:gd name="T15" fmla="*/ 24 h 29"/>
                  <a:gd name="T16" fmla="*/ 35 w 41"/>
                  <a:gd name="T17" fmla="*/ 19 h 29"/>
                  <a:gd name="T18" fmla="*/ 35 w 41"/>
                  <a:gd name="T19" fmla="*/ 15 h 29"/>
                  <a:gd name="T20" fmla="*/ 20 w 41"/>
                  <a:gd name="T21" fmla="*/ 0 h 29"/>
                  <a:gd name="T22" fmla="*/ 20 w 41"/>
                  <a:gd name="T23" fmla="*/ 4 h 29"/>
                  <a:gd name="T24" fmla="*/ 30 w 41"/>
                  <a:gd name="T25" fmla="*/ 11 h 29"/>
                  <a:gd name="T26" fmla="*/ 30 w 41"/>
                  <a:gd name="T27" fmla="*/ 12 h 29"/>
                  <a:gd name="T28" fmla="*/ 30 w 41"/>
                  <a:gd name="T29" fmla="*/ 12 h 29"/>
                  <a:gd name="T30" fmla="*/ 20 w 41"/>
                  <a:gd name="T31" fmla="*/ 6 h 29"/>
                  <a:gd name="T32" fmla="*/ 11 w 41"/>
                  <a:gd name="T33" fmla="*/ 12 h 29"/>
                  <a:gd name="T34" fmla="*/ 10 w 41"/>
                  <a:gd name="T35" fmla="*/ 12 h 29"/>
                  <a:gd name="T36" fmla="*/ 10 w 41"/>
                  <a:gd name="T37" fmla="*/ 11 h 29"/>
                  <a:gd name="T38" fmla="*/ 20 w 41"/>
                  <a:gd name="T39" fmla="*/ 4 h 29"/>
                  <a:gd name="T40" fmla="*/ 20 w 41"/>
                  <a:gd name="T41" fmla="*/ 26 h 29"/>
                  <a:gd name="T42" fmla="*/ 9 w 41"/>
                  <a:gd name="T43" fmla="*/ 15 h 29"/>
                  <a:gd name="T44" fmla="*/ 20 w 41"/>
                  <a:gd name="T45" fmla="*/ 11 h 29"/>
                  <a:gd name="T46" fmla="*/ 31 w 41"/>
                  <a:gd name="T47" fmla="*/ 15 h 29"/>
                  <a:gd name="T48" fmla="*/ 20 w 41"/>
                  <a:gd name="T4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29">
                    <a:moveTo>
                      <a:pt x="20" y="0"/>
                    </a:moveTo>
                    <a:cubicBezTo>
                      <a:pt x="12" y="0"/>
                      <a:pt x="6" y="7"/>
                      <a:pt x="6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4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7" y="29"/>
                      <a:pt x="41" y="24"/>
                      <a:pt x="38" y="24"/>
                    </a:cubicBezTo>
                    <a:cubicBezTo>
                      <a:pt x="35" y="24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7"/>
                      <a:pt x="28" y="0"/>
                      <a:pt x="20" y="0"/>
                    </a:cubicBezTo>
                    <a:close/>
                    <a:moveTo>
                      <a:pt x="20" y="4"/>
                    </a:moveTo>
                    <a:cubicBezTo>
                      <a:pt x="25" y="4"/>
                      <a:pt x="30" y="7"/>
                      <a:pt x="30" y="11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8" y="8"/>
                      <a:pt x="24" y="6"/>
                      <a:pt x="20" y="6"/>
                    </a:cubicBezTo>
                    <a:cubicBezTo>
                      <a:pt x="16" y="6"/>
                      <a:pt x="12" y="8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7"/>
                      <a:pt x="15" y="4"/>
                      <a:pt x="20" y="4"/>
                    </a:cubicBezTo>
                    <a:close/>
                    <a:moveTo>
                      <a:pt x="20" y="26"/>
                    </a:moveTo>
                    <a:cubicBezTo>
                      <a:pt x="14" y="26"/>
                      <a:pt x="9" y="21"/>
                      <a:pt x="9" y="15"/>
                    </a:cubicBezTo>
                    <a:cubicBezTo>
                      <a:pt x="9" y="15"/>
                      <a:pt x="14" y="11"/>
                      <a:pt x="20" y="11"/>
                    </a:cubicBezTo>
                    <a:cubicBezTo>
                      <a:pt x="27" y="11"/>
                      <a:pt x="31" y="15"/>
                      <a:pt x="31" y="15"/>
                    </a:cubicBezTo>
                    <a:cubicBezTo>
                      <a:pt x="31" y="21"/>
                      <a:pt x="26" y="26"/>
                      <a:pt x="20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6" name="Freeform 71"/>
              <p:cNvSpPr>
                <a:spLocks noEditPoints="1"/>
              </p:cNvSpPr>
              <p:nvPr/>
            </p:nvSpPr>
            <p:spPr bwMode="auto">
              <a:xfrm>
                <a:off x="9039226" y="4165600"/>
                <a:ext cx="139700" cy="82550"/>
              </a:xfrm>
              <a:custGeom>
                <a:avLst/>
                <a:gdLst>
                  <a:gd name="T0" fmla="*/ 0 w 43"/>
                  <a:gd name="T1" fmla="*/ 7 h 25"/>
                  <a:gd name="T2" fmla="*/ 0 w 43"/>
                  <a:gd name="T3" fmla="*/ 21 h 25"/>
                  <a:gd name="T4" fmla="*/ 3 w 43"/>
                  <a:gd name="T5" fmla="*/ 25 h 25"/>
                  <a:gd name="T6" fmla="*/ 7 w 43"/>
                  <a:gd name="T7" fmla="*/ 25 h 25"/>
                  <a:gd name="T8" fmla="*/ 36 w 43"/>
                  <a:gd name="T9" fmla="*/ 25 h 25"/>
                  <a:gd name="T10" fmla="*/ 39 w 43"/>
                  <a:gd name="T11" fmla="*/ 25 h 25"/>
                  <a:gd name="T12" fmla="*/ 43 w 43"/>
                  <a:gd name="T13" fmla="*/ 21 h 25"/>
                  <a:gd name="T14" fmla="*/ 43 w 43"/>
                  <a:gd name="T15" fmla="*/ 7 h 25"/>
                  <a:gd name="T16" fmla="*/ 36 w 43"/>
                  <a:gd name="T17" fmla="*/ 0 h 25"/>
                  <a:gd name="T18" fmla="*/ 32 w 43"/>
                  <a:gd name="T19" fmla="*/ 0 h 25"/>
                  <a:gd name="T20" fmla="*/ 31 w 43"/>
                  <a:gd name="T21" fmla="*/ 0 h 25"/>
                  <a:gd name="T22" fmla="*/ 27 w 43"/>
                  <a:gd name="T23" fmla="*/ 3 h 25"/>
                  <a:gd name="T24" fmla="*/ 26 w 43"/>
                  <a:gd name="T25" fmla="*/ 4 h 25"/>
                  <a:gd name="T26" fmla="*/ 22 w 43"/>
                  <a:gd name="T27" fmla="*/ 19 h 25"/>
                  <a:gd name="T28" fmla="*/ 21 w 43"/>
                  <a:gd name="T29" fmla="*/ 19 h 25"/>
                  <a:gd name="T30" fmla="*/ 17 w 43"/>
                  <a:gd name="T31" fmla="*/ 4 h 25"/>
                  <a:gd name="T32" fmla="*/ 16 w 43"/>
                  <a:gd name="T33" fmla="*/ 3 h 25"/>
                  <a:gd name="T34" fmla="*/ 11 w 43"/>
                  <a:gd name="T35" fmla="*/ 0 h 25"/>
                  <a:gd name="T36" fmla="*/ 10 w 43"/>
                  <a:gd name="T37" fmla="*/ 0 h 25"/>
                  <a:gd name="T38" fmla="*/ 7 w 43"/>
                  <a:gd name="T39" fmla="*/ 0 h 25"/>
                  <a:gd name="T40" fmla="*/ 0 w 43"/>
                  <a:gd name="T41" fmla="*/ 7 h 25"/>
                  <a:gd name="T42" fmla="*/ 16 w 43"/>
                  <a:gd name="T43" fmla="*/ 14 h 25"/>
                  <a:gd name="T44" fmla="*/ 17 w 43"/>
                  <a:gd name="T45" fmla="*/ 15 h 25"/>
                  <a:gd name="T46" fmla="*/ 16 w 43"/>
                  <a:gd name="T47" fmla="*/ 17 h 25"/>
                  <a:gd name="T48" fmla="*/ 14 w 43"/>
                  <a:gd name="T49" fmla="*/ 15 h 25"/>
                  <a:gd name="T50" fmla="*/ 16 w 43"/>
                  <a:gd name="T51" fmla="*/ 14 h 25"/>
                  <a:gd name="T52" fmla="*/ 16 w 43"/>
                  <a:gd name="T53" fmla="*/ 19 h 25"/>
                  <a:gd name="T54" fmla="*/ 17 w 43"/>
                  <a:gd name="T55" fmla="*/ 21 h 25"/>
                  <a:gd name="T56" fmla="*/ 16 w 43"/>
                  <a:gd name="T57" fmla="*/ 22 h 25"/>
                  <a:gd name="T58" fmla="*/ 14 w 43"/>
                  <a:gd name="T59" fmla="*/ 21 h 25"/>
                  <a:gd name="T60" fmla="*/ 16 w 43"/>
                  <a:gd name="T61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25">
                    <a:moveTo>
                      <a:pt x="0" y="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1" y="25"/>
                      <a:pt x="43" y="23"/>
                      <a:pt x="43" y="21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3"/>
                      <a:pt x="40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6" y="4"/>
                      <a:pt x="26" y="4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3"/>
                      <a:pt x="16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16" y="14"/>
                    </a:moveTo>
                    <a:cubicBezTo>
                      <a:pt x="16" y="14"/>
                      <a:pt x="17" y="14"/>
                      <a:pt x="17" y="15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4" y="14"/>
                      <a:pt x="15" y="14"/>
                      <a:pt x="16" y="14"/>
                    </a:cubicBezTo>
                    <a:close/>
                    <a:moveTo>
                      <a:pt x="16" y="19"/>
                    </a:moveTo>
                    <a:cubicBezTo>
                      <a:pt x="16" y="19"/>
                      <a:pt x="17" y="20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4" y="22"/>
                      <a:pt x="14" y="21"/>
                    </a:cubicBezTo>
                    <a:cubicBezTo>
                      <a:pt x="14" y="20"/>
                      <a:pt x="15" y="19"/>
                      <a:pt x="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7" name="Freeform 72"/>
              <p:cNvSpPr>
                <a:spLocks noEditPoints="1"/>
              </p:cNvSpPr>
              <p:nvPr/>
            </p:nvSpPr>
            <p:spPr bwMode="auto">
              <a:xfrm>
                <a:off x="3975101" y="2778125"/>
                <a:ext cx="139700" cy="101600"/>
              </a:xfrm>
              <a:custGeom>
                <a:avLst/>
                <a:gdLst>
                  <a:gd name="T0" fmla="*/ 22 w 43"/>
                  <a:gd name="T1" fmla="*/ 0 h 31"/>
                  <a:gd name="T2" fmla="*/ 6 w 43"/>
                  <a:gd name="T3" fmla="*/ 16 h 31"/>
                  <a:gd name="T4" fmla="*/ 6 w 43"/>
                  <a:gd name="T5" fmla="*/ 21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6 h 31"/>
                  <a:gd name="T20" fmla="*/ 22 w 43"/>
                  <a:gd name="T21" fmla="*/ 0 h 31"/>
                  <a:gd name="T22" fmla="*/ 22 w 43"/>
                  <a:gd name="T23" fmla="*/ 4 h 31"/>
                  <a:gd name="T24" fmla="*/ 32 w 43"/>
                  <a:gd name="T25" fmla="*/ 12 h 31"/>
                  <a:gd name="T26" fmla="*/ 32 w 43"/>
                  <a:gd name="T27" fmla="*/ 13 h 31"/>
                  <a:gd name="T28" fmla="*/ 32 w 43"/>
                  <a:gd name="T29" fmla="*/ 13 h 31"/>
                  <a:gd name="T30" fmla="*/ 22 w 43"/>
                  <a:gd name="T31" fmla="*/ 6 h 31"/>
                  <a:gd name="T32" fmla="*/ 11 w 43"/>
                  <a:gd name="T33" fmla="*/ 13 h 31"/>
                  <a:gd name="T34" fmla="*/ 11 w 43"/>
                  <a:gd name="T35" fmla="*/ 13 h 31"/>
                  <a:gd name="T36" fmla="*/ 11 w 43"/>
                  <a:gd name="T37" fmla="*/ 12 h 31"/>
                  <a:gd name="T38" fmla="*/ 22 w 43"/>
                  <a:gd name="T39" fmla="*/ 4 h 31"/>
                  <a:gd name="T40" fmla="*/ 22 w 43"/>
                  <a:gd name="T41" fmla="*/ 27 h 31"/>
                  <a:gd name="T42" fmla="*/ 10 w 43"/>
                  <a:gd name="T43" fmla="*/ 16 h 31"/>
                  <a:gd name="T44" fmla="*/ 22 w 43"/>
                  <a:gd name="T45" fmla="*/ 12 h 31"/>
                  <a:gd name="T46" fmla="*/ 33 w 43"/>
                  <a:gd name="T47" fmla="*/ 16 h 31"/>
                  <a:gd name="T48" fmla="*/ 22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2" y="0"/>
                    </a:moveTo>
                    <a:cubicBezTo>
                      <a:pt x="13" y="0"/>
                      <a:pt x="6" y="7"/>
                      <a:pt x="6" y="1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6"/>
                      <a:pt x="3" y="26"/>
                    </a:cubicBezTo>
                    <a:cubicBezTo>
                      <a:pt x="0" y="26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6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7"/>
                      <a:pt x="30" y="0"/>
                      <a:pt x="22" y="0"/>
                    </a:cubicBezTo>
                    <a:close/>
                    <a:moveTo>
                      <a:pt x="22" y="4"/>
                    </a:moveTo>
                    <a:cubicBezTo>
                      <a:pt x="27" y="4"/>
                      <a:pt x="32" y="8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26" y="6"/>
                      <a:pt x="22" y="6"/>
                    </a:cubicBezTo>
                    <a:cubicBezTo>
                      <a:pt x="17" y="6"/>
                      <a:pt x="13" y="9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8"/>
                      <a:pt x="16" y="4"/>
                      <a:pt x="22" y="4"/>
                    </a:cubicBezTo>
                    <a:close/>
                    <a:moveTo>
                      <a:pt x="22" y="27"/>
                    </a:moveTo>
                    <a:cubicBezTo>
                      <a:pt x="15" y="27"/>
                      <a:pt x="10" y="23"/>
                      <a:pt x="10" y="16"/>
                    </a:cubicBezTo>
                    <a:cubicBezTo>
                      <a:pt x="10" y="16"/>
                      <a:pt x="15" y="12"/>
                      <a:pt x="22" y="12"/>
                    </a:cubicBezTo>
                    <a:cubicBezTo>
                      <a:pt x="28" y="12"/>
                      <a:pt x="33" y="16"/>
                      <a:pt x="33" y="16"/>
                    </a:cubicBezTo>
                    <a:cubicBezTo>
                      <a:pt x="33" y="23"/>
                      <a:pt x="28" y="27"/>
                      <a:pt x="22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8" name="Freeform 73"/>
              <p:cNvSpPr>
                <a:spLocks noEditPoints="1"/>
              </p:cNvSpPr>
              <p:nvPr/>
            </p:nvSpPr>
            <p:spPr bwMode="auto">
              <a:xfrm>
                <a:off x="3971926" y="2892425"/>
                <a:ext cx="149225" cy="88900"/>
              </a:xfrm>
              <a:custGeom>
                <a:avLst/>
                <a:gdLst>
                  <a:gd name="T0" fmla="*/ 0 w 46"/>
                  <a:gd name="T1" fmla="*/ 8 h 27"/>
                  <a:gd name="T2" fmla="*/ 0 w 46"/>
                  <a:gd name="T3" fmla="*/ 23 h 27"/>
                  <a:gd name="T4" fmla="*/ 3 w 46"/>
                  <a:gd name="T5" fmla="*/ 27 h 27"/>
                  <a:gd name="T6" fmla="*/ 7 w 46"/>
                  <a:gd name="T7" fmla="*/ 27 h 27"/>
                  <a:gd name="T8" fmla="*/ 38 w 46"/>
                  <a:gd name="T9" fmla="*/ 27 h 27"/>
                  <a:gd name="T10" fmla="*/ 42 w 46"/>
                  <a:gd name="T11" fmla="*/ 27 h 27"/>
                  <a:gd name="T12" fmla="*/ 46 w 46"/>
                  <a:gd name="T13" fmla="*/ 23 h 27"/>
                  <a:gd name="T14" fmla="*/ 46 w 46"/>
                  <a:gd name="T15" fmla="*/ 8 h 27"/>
                  <a:gd name="T16" fmla="*/ 38 w 46"/>
                  <a:gd name="T17" fmla="*/ 0 h 27"/>
                  <a:gd name="T18" fmla="*/ 35 w 46"/>
                  <a:gd name="T19" fmla="*/ 0 h 27"/>
                  <a:gd name="T20" fmla="*/ 33 w 46"/>
                  <a:gd name="T21" fmla="*/ 1 h 27"/>
                  <a:gd name="T22" fmla="*/ 29 w 46"/>
                  <a:gd name="T23" fmla="*/ 3 h 27"/>
                  <a:gd name="T24" fmla="*/ 28 w 46"/>
                  <a:gd name="T25" fmla="*/ 5 h 27"/>
                  <a:gd name="T26" fmla="*/ 23 w 46"/>
                  <a:gd name="T27" fmla="*/ 21 h 27"/>
                  <a:gd name="T28" fmla="*/ 23 w 46"/>
                  <a:gd name="T29" fmla="*/ 21 h 27"/>
                  <a:gd name="T30" fmla="*/ 18 w 46"/>
                  <a:gd name="T31" fmla="*/ 5 h 27"/>
                  <a:gd name="T32" fmla="*/ 17 w 46"/>
                  <a:gd name="T33" fmla="*/ 4 h 27"/>
                  <a:gd name="T34" fmla="*/ 12 w 46"/>
                  <a:gd name="T35" fmla="*/ 1 h 27"/>
                  <a:gd name="T36" fmla="*/ 11 w 46"/>
                  <a:gd name="T37" fmla="*/ 0 h 27"/>
                  <a:gd name="T38" fmla="*/ 7 w 46"/>
                  <a:gd name="T39" fmla="*/ 0 h 27"/>
                  <a:gd name="T40" fmla="*/ 0 w 46"/>
                  <a:gd name="T41" fmla="*/ 8 h 27"/>
                  <a:gd name="T42" fmla="*/ 17 w 46"/>
                  <a:gd name="T43" fmla="*/ 15 h 27"/>
                  <a:gd name="T44" fmla="*/ 18 w 46"/>
                  <a:gd name="T45" fmla="*/ 17 h 27"/>
                  <a:gd name="T46" fmla="*/ 17 w 46"/>
                  <a:gd name="T47" fmla="*/ 18 h 27"/>
                  <a:gd name="T48" fmla="*/ 15 w 46"/>
                  <a:gd name="T49" fmla="*/ 17 h 27"/>
                  <a:gd name="T50" fmla="*/ 17 w 46"/>
                  <a:gd name="T51" fmla="*/ 15 h 27"/>
                  <a:gd name="T52" fmla="*/ 17 w 46"/>
                  <a:gd name="T53" fmla="*/ 21 h 27"/>
                  <a:gd name="T54" fmla="*/ 18 w 46"/>
                  <a:gd name="T55" fmla="*/ 23 h 27"/>
                  <a:gd name="T56" fmla="*/ 17 w 46"/>
                  <a:gd name="T57" fmla="*/ 24 h 27"/>
                  <a:gd name="T58" fmla="*/ 15 w 46"/>
                  <a:gd name="T59" fmla="*/ 23 h 27"/>
                  <a:gd name="T60" fmla="*/ 17 w 46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3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6" y="25"/>
                      <a:pt x="46" y="23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4"/>
                      <a:pt x="42" y="0"/>
                      <a:pt x="3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8" y="16"/>
                      <a:pt x="18" y="17"/>
                    </a:cubicBezTo>
                    <a:cubicBezTo>
                      <a:pt x="18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5" y="17"/>
                    </a:cubicBezTo>
                    <a:cubicBezTo>
                      <a:pt x="15" y="16"/>
                      <a:pt x="16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8" y="22"/>
                      <a:pt x="18" y="23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5" y="22"/>
                      <a:pt x="16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9" name="Freeform 74"/>
              <p:cNvSpPr>
                <a:spLocks noEditPoints="1"/>
              </p:cNvSpPr>
              <p:nvPr/>
            </p:nvSpPr>
            <p:spPr bwMode="auto">
              <a:xfrm>
                <a:off x="5030788" y="2224088"/>
                <a:ext cx="68263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7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9 h 15"/>
                  <a:gd name="T18" fmla="*/ 18 w 21"/>
                  <a:gd name="T19" fmla="*/ 7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5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9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3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" name="Freeform 75"/>
              <p:cNvSpPr>
                <a:spLocks noEditPoints="1"/>
              </p:cNvSpPr>
              <p:nvPr/>
            </p:nvSpPr>
            <p:spPr bwMode="auto">
              <a:xfrm>
                <a:off x="5030788" y="2279650"/>
                <a:ext cx="71438" cy="39688"/>
              </a:xfrm>
              <a:custGeom>
                <a:avLst/>
                <a:gdLst>
                  <a:gd name="T0" fmla="*/ 0 w 22"/>
                  <a:gd name="T1" fmla="*/ 3 h 12"/>
                  <a:gd name="T2" fmla="*/ 0 w 22"/>
                  <a:gd name="T3" fmla="*/ 11 h 12"/>
                  <a:gd name="T4" fmla="*/ 1 w 22"/>
                  <a:gd name="T5" fmla="*/ 12 h 12"/>
                  <a:gd name="T6" fmla="*/ 3 w 22"/>
                  <a:gd name="T7" fmla="*/ 12 h 12"/>
                  <a:gd name="T8" fmla="*/ 18 w 22"/>
                  <a:gd name="T9" fmla="*/ 12 h 12"/>
                  <a:gd name="T10" fmla="*/ 20 w 22"/>
                  <a:gd name="T11" fmla="*/ 12 h 12"/>
                  <a:gd name="T12" fmla="*/ 22 w 22"/>
                  <a:gd name="T13" fmla="*/ 11 h 12"/>
                  <a:gd name="T14" fmla="*/ 22 w 22"/>
                  <a:gd name="T15" fmla="*/ 3 h 12"/>
                  <a:gd name="T16" fmla="*/ 18 w 22"/>
                  <a:gd name="T17" fmla="*/ 0 h 12"/>
                  <a:gd name="T18" fmla="*/ 16 w 22"/>
                  <a:gd name="T19" fmla="*/ 0 h 12"/>
                  <a:gd name="T20" fmla="*/ 16 w 22"/>
                  <a:gd name="T21" fmla="*/ 0 h 12"/>
                  <a:gd name="T22" fmla="*/ 14 w 22"/>
                  <a:gd name="T23" fmla="*/ 1 h 12"/>
                  <a:gd name="T24" fmla="*/ 13 w 22"/>
                  <a:gd name="T25" fmla="*/ 2 h 12"/>
                  <a:gd name="T26" fmla="*/ 11 w 22"/>
                  <a:gd name="T27" fmla="*/ 9 h 12"/>
                  <a:gd name="T28" fmla="*/ 11 w 22"/>
                  <a:gd name="T29" fmla="*/ 9 h 12"/>
                  <a:gd name="T30" fmla="*/ 8 w 22"/>
                  <a:gd name="T31" fmla="*/ 2 h 12"/>
                  <a:gd name="T32" fmla="*/ 8 w 22"/>
                  <a:gd name="T33" fmla="*/ 1 h 12"/>
                  <a:gd name="T34" fmla="*/ 6 w 22"/>
                  <a:gd name="T35" fmla="*/ 0 h 12"/>
                  <a:gd name="T36" fmla="*/ 5 w 22"/>
                  <a:gd name="T37" fmla="*/ 0 h 12"/>
                  <a:gd name="T38" fmla="*/ 3 w 22"/>
                  <a:gd name="T39" fmla="*/ 0 h 12"/>
                  <a:gd name="T40" fmla="*/ 0 w 22"/>
                  <a:gd name="T41" fmla="*/ 3 h 12"/>
                  <a:gd name="T42" fmla="*/ 8 w 22"/>
                  <a:gd name="T43" fmla="*/ 7 h 12"/>
                  <a:gd name="T44" fmla="*/ 9 w 22"/>
                  <a:gd name="T45" fmla="*/ 7 h 12"/>
                  <a:gd name="T46" fmla="*/ 8 w 22"/>
                  <a:gd name="T47" fmla="*/ 8 h 12"/>
                  <a:gd name="T48" fmla="*/ 7 w 22"/>
                  <a:gd name="T49" fmla="*/ 7 h 12"/>
                  <a:gd name="T50" fmla="*/ 8 w 22"/>
                  <a:gd name="T51" fmla="*/ 7 h 12"/>
                  <a:gd name="T52" fmla="*/ 8 w 22"/>
                  <a:gd name="T53" fmla="*/ 9 h 12"/>
                  <a:gd name="T54" fmla="*/ 9 w 22"/>
                  <a:gd name="T55" fmla="*/ 10 h 12"/>
                  <a:gd name="T56" fmla="*/ 8 w 22"/>
                  <a:gd name="T57" fmla="*/ 11 h 12"/>
                  <a:gd name="T58" fmla="*/ 7 w 22"/>
                  <a:gd name="T59" fmla="*/ 10 h 12"/>
                  <a:gd name="T60" fmla="*/ 8 w 22"/>
                  <a:gd name="T6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2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1" name="Freeform 76"/>
              <p:cNvSpPr>
                <a:spLocks noEditPoints="1"/>
              </p:cNvSpPr>
              <p:nvPr/>
            </p:nvSpPr>
            <p:spPr bwMode="auto">
              <a:xfrm>
                <a:off x="7212013" y="5807075"/>
                <a:ext cx="69850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2" name="Freeform 77"/>
              <p:cNvSpPr>
                <a:spLocks noEditPoints="1"/>
              </p:cNvSpPr>
              <p:nvPr/>
            </p:nvSpPr>
            <p:spPr bwMode="auto">
              <a:xfrm>
                <a:off x="7212013" y="5862638"/>
                <a:ext cx="73025" cy="42863"/>
              </a:xfrm>
              <a:custGeom>
                <a:avLst/>
                <a:gdLst>
                  <a:gd name="T0" fmla="*/ 0 w 22"/>
                  <a:gd name="T1" fmla="*/ 3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3 h 13"/>
                  <a:gd name="T16" fmla="*/ 18 w 22"/>
                  <a:gd name="T17" fmla="*/ 0 h 13"/>
                  <a:gd name="T18" fmla="*/ 16 w 22"/>
                  <a:gd name="T19" fmla="*/ 0 h 13"/>
                  <a:gd name="T20" fmla="*/ 16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9 h 13"/>
                  <a:gd name="T28" fmla="*/ 11 w 22"/>
                  <a:gd name="T29" fmla="*/ 9 h 13"/>
                  <a:gd name="T30" fmla="*/ 8 w 22"/>
                  <a:gd name="T31" fmla="*/ 2 h 13"/>
                  <a:gd name="T32" fmla="*/ 8 w 22"/>
                  <a:gd name="T33" fmla="*/ 1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3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8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0 h 13"/>
                  <a:gd name="T56" fmla="*/ 8 w 22"/>
                  <a:gd name="T57" fmla="*/ 11 h 13"/>
                  <a:gd name="T58" fmla="*/ 7 w 22"/>
                  <a:gd name="T59" fmla="*/ 10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3" name="Freeform 78"/>
              <p:cNvSpPr>
                <a:spLocks noEditPoints="1"/>
              </p:cNvSpPr>
              <p:nvPr/>
            </p:nvSpPr>
            <p:spPr bwMode="auto">
              <a:xfrm>
                <a:off x="7102476" y="2554288"/>
                <a:ext cx="68263" cy="47625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19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5 w 21"/>
                  <a:gd name="T25" fmla="*/ 6 h 15"/>
                  <a:gd name="T26" fmla="*/ 15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5 w 21"/>
                  <a:gd name="T35" fmla="*/ 6 h 15"/>
                  <a:gd name="T36" fmla="*/ 5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3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19" y="12"/>
                    </a:cubicBezTo>
                    <a:cubicBezTo>
                      <a:pt x="18" y="13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4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8" y="3"/>
                      <a:pt x="6" y="4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4" name="Freeform 79"/>
              <p:cNvSpPr>
                <a:spLocks noEditPoints="1"/>
              </p:cNvSpPr>
              <p:nvPr/>
            </p:nvSpPr>
            <p:spPr bwMode="auto">
              <a:xfrm>
                <a:off x="7102476" y="2609850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6 w 22"/>
                  <a:gd name="T19" fmla="*/ 0 h 13"/>
                  <a:gd name="T20" fmla="*/ 15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8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8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8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5" name="Freeform 80"/>
              <p:cNvSpPr>
                <a:spLocks noEditPoints="1"/>
              </p:cNvSpPr>
              <p:nvPr/>
            </p:nvSpPr>
            <p:spPr bwMode="auto">
              <a:xfrm>
                <a:off x="3205163" y="1800225"/>
                <a:ext cx="65088" cy="47625"/>
              </a:xfrm>
              <a:custGeom>
                <a:avLst/>
                <a:gdLst>
                  <a:gd name="T0" fmla="*/ 10 w 20"/>
                  <a:gd name="T1" fmla="*/ 0 h 15"/>
                  <a:gd name="T2" fmla="*/ 3 w 20"/>
                  <a:gd name="T3" fmla="*/ 8 h 15"/>
                  <a:gd name="T4" fmla="*/ 3 w 20"/>
                  <a:gd name="T5" fmla="*/ 10 h 15"/>
                  <a:gd name="T6" fmla="*/ 1 w 20"/>
                  <a:gd name="T7" fmla="*/ 13 h 15"/>
                  <a:gd name="T8" fmla="*/ 5 w 20"/>
                  <a:gd name="T9" fmla="*/ 15 h 15"/>
                  <a:gd name="T10" fmla="*/ 5 w 20"/>
                  <a:gd name="T11" fmla="*/ 15 h 15"/>
                  <a:gd name="T12" fmla="*/ 16 w 20"/>
                  <a:gd name="T13" fmla="*/ 15 h 15"/>
                  <a:gd name="T14" fmla="*/ 19 w 20"/>
                  <a:gd name="T15" fmla="*/ 13 h 15"/>
                  <a:gd name="T16" fmla="*/ 17 w 20"/>
                  <a:gd name="T17" fmla="*/ 10 h 15"/>
                  <a:gd name="T18" fmla="*/ 17 w 20"/>
                  <a:gd name="T19" fmla="*/ 8 h 15"/>
                  <a:gd name="T20" fmla="*/ 10 w 20"/>
                  <a:gd name="T21" fmla="*/ 0 h 15"/>
                  <a:gd name="T22" fmla="*/ 10 w 20"/>
                  <a:gd name="T23" fmla="*/ 2 h 15"/>
                  <a:gd name="T24" fmla="*/ 15 w 20"/>
                  <a:gd name="T25" fmla="*/ 6 h 15"/>
                  <a:gd name="T26" fmla="*/ 15 w 20"/>
                  <a:gd name="T27" fmla="*/ 6 h 15"/>
                  <a:gd name="T28" fmla="*/ 15 w 20"/>
                  <a:gd name="T29" fmla="*/ 6 h 15"/>
                  <a:gd name="T30" fmla="*/ 10 w 20"/>
                  <a:gd name="T31" fmla="*/ 3 h 15"/>
                  <a:gd name="T32" fmla="*/ 5 w 20"/>
                  <a:gd name="T33" fmla="*/ 6 h 15"/>
                  <a:gd name="T34" fmla="*/ 5 w 20"/>
                  <a:gd name="T35" fmla="*/ 6 h 15"/>
                  <a:gd name="T36" fmla="*/ 5 w 20"/>
                  <a:gd name="T37" fmla="*/ 6 h 15"/>
                  <a:gd name="T38" fmla="*/ 10 w 20"/>
                  <a:gd name="T39" fmla="*/ 2 h 15"/>
                  <a:gd name="T40" fmla="*/ 10 w 20"/>
                  <a:gd name="T41" fmla="*/ 13 h 15"/>
                  <a:gd name="T42" fmla="*/ 5 w 20"/>
                  <a:gd name="T43" fmla="*/ 8 h 15"/>
                  <a:gd name="T44" fmla="*/ 10 w 20"/>
                  <a:gd name="T45" fmla="*/ 6 h 15"/>
                  <a:gd name="T46" fmla="*/ 16 w 20"/>
                  <a:gd name="T47" fmla="*/ 8 h 15"/>
                  <a:gd name="T48" fmla="*/ 10 w 20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5">
                    <a:moveTo>
                      <a:pt x="10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3"/>
                      <a:pt x="1" y="13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0" y="12"/>
                      <a:pt x="19" y="13"/>
                    </a:cubicBezTo>
                    <a:cubicBezTo>
                      <a:pt x="17" y="13"/>
                      <a:pt x="17" y="10"/>
                      <a:pt x="17" y="1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4"/>
                      <a:pt x="14" y="0"/>
                      <a:pt x="10" y="0"/>
                    </a:cubicBezTo>
                    <a:close/>
                    <a:moveTo>
                      <a:pt x="10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4" y="5"/>
                      <a:pt x="12" y="3"/>
                      <a:pt x="10" y="3"/>
                    </a:cubicBezTo>
                    <a:cubicBezTo>
                      <a:pt x="8" y="3"/>
                      <a:pt x="6" y="5"/>
                      <a:pt x="5" y="6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0" y="2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0" y="6"/>
                    </a:cubicBezTo>
                    <a:cubicBezTo>
                      <a:pt x="13" y="6"/>
                      <a:pt x="16" y="8"/>
                      <a:pt x="16" y="8"/>
                    </a:cubicBezTo>
                    <a:cubicBezTo>
                      <a:pt x="16" y="11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6" name="Freeform 81"/>
              <p:cNvSpPr>
                <a:spLocks noEditPoints="1"/>
              </p:cNvSpPr>
              <p:nvPr/>
            </p:nvSpPr>
            <p:spPr bwMode="auto">
              <a:xfrm>
                <a:off x="3201988" y="1855788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7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7" name="Freeform 82"/>
              <p:cNvSpPr>
                <a:spLocks noEditPoints="1"/>
              </p:cNvSpPr>
              <p:nvPr/>
            </p:nvSpPr>
            <p:spPr bwMode="auto">
              <a:xfrm>
                <a:off x="2689226" y="4906963"/>
                <a:ext cx="141288" cy="101600"/>
              </a:xfrm>
              <a:custGeom>
                <a:avLst/>
                <a:gdLst>
                  <a:gd name="T0" fmla="*/ 21 w 43"/>
                  <a:gd name="T1" fmla="*/ 0 h 31"/>
                  <a:gd name="T2" fmla="*/ 6 w 43"/>
                  <a:gd name="T3" fmla="*/ 15 h 31"/>
                  <a:gd name="T4" fmla="*/ 6 w 43"/>
                  <a:gd name="T5" fmla="*/ 20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5 h 31"/>
                  <a:gd name="T20" fmla="*/ 21 w 43"/>
                  <a:gd name="T21" fmla="*/ 0 h 31"/>
                  <a:gd name="T22" fmla="*/ 21 w 43"/>
                  <a:gd name="T23" fmla="*/ 3 h 31"/>
                  <a:gd name="T24" fmla="*/ 32 w 43"/>
                  <a:gd name="T25" fmla="*/ 12 h 31"/>
                  <a:gd name="T26" fmla="*/ 32 w 43"/>
                  <a:gd name="T27" fmla="*/ 12 h 31"/>
                  <a:gd name="T28" fmla="*/ 32 w 43"/>
                  <a:gd name="T29" fmla="*/ 12 h 31"/>
                  <a:gd name="T30" fmla="*/ 21 w 43"/>
                  <a:gd name="T31" fmla="*/ 6 h 31"/>
                  <a:gd name="T32" fmla="*/ 11 w 43"/>
                  <a:gd name="T33" fmla="*/ 12 h 31"/>
                  <a:gd name="T34" fmla="*/ 11 w 43"/>
                  <a:gd name="T35" fmla="*/ 12 h 31"/>
                  <a:gd name="T36" fmla="*/ 11 w 43"/>
                  <a:gd name="T37" fmla="*/ 12 h 31"/>
                  <a:gd name="T38" fmla="*/ 21 w 43"/>
                  <a:gd name="T39" fmla="*/ 3 h 31"/>
                  <a:gd name="T40" fmla="*/ 21 w 43"/>
                  <a:gd name="T41" fmla="*/ 27 h 31"/>
                  <a:gd name="T42" fmla="*/ 10 w 43"/>
                  <a:gd name="T43" fmla="*/ 16 h 31"/>
                  <a:gd name="T44" fmla="*/ 22 w 43"/>
                  <a:gd name="T45" fmla="*/ 11 h 31"/>
                  <a:gd name="T46" fmla="*/ 33 w 43"/>
                  <a:gd name="T47" fmla="*/ 16 h 31"/>
                  <a:gd name="T48" fmla="*/ 21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5" y="26"/>
                      <a:pt x="3" y="26"/>
                    </a:cubicBezTo>
                    <a:cubicBezTo>
                      <a:pt x="0" y="25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5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7"/>
                      <a:pt x="30" y="0"/>
                      <a:pt x="21" y="0"/>
                    </a:cubicBezTo>
                    <a:close/>
                    <a:moveTo>
                      <a:pt x="21" y="3"/>
                    </a:moveTo>
                    <a:cubicBezTo>
                      <a:pt x="27" y="3"/>
                      <a:pt x="32" y="7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0" y="9"/>
                      <a:pt x="26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3"/>
                      <a:pt x="11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7"/>
                      <a:pt x="16" y="3"/>
                      <a:pt x="21" y="3"/>
                    </a:cubicBezTo>
                    <a:close/>
                    <a:moveTo>
                      <a:pt x="21" y="27"/>
                    </a:moveTo>
                    <a:cubicBezTo>
                      <a:pt x="15" y="27"/>
                      <a:pt x="10" y="22"/>
                      <a:pt x="10" y="16"/>
                    </a:cubicBezTo>
                    <a:cubicBezTo>
                      <a:pt x="10" y="16"/>
                      <a:pt x="15" y="11"/>
                      <a:pt x="22" y="11"/>
                    </a:cubicBezTo>
                    <a:cubicBezTo>
                      <a:pt x="28" y="11"/>
                      <a:pt x="33" y="16"/>
                      <a:pt x="33" y="16"/>
                    </a:cubicBezTo>
                    <a:cubicBezTo>
                      <a:pt x="33" y="22"/>
                      <a:pt x="28" y="27"/>
                      <a:pt x="2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8" name="Freeform 83"/>
              <p:cNvSpPr>
                <a:spLocks noEditPoints="1"/>
              </p:cNvSpPr>
              <p:nvPr/>
            </p:nvSpPr>
            <p:spPr bwMode="auto">
              <a:xfrm>
                <a:off x="2682876" y="5021263"/>
                <a:ext cx="153988" cy="87313"/>
              </a:xfrm>
              <a:custGeom>
                <a:avLst/>
                <a:gdLst>
                  <a:gd name="T0" fmla="*/ 0 w 47"/>
                  <a:gd name="T1" fmla="*/ 8 h 27"/>
                  <a:gd name="T2" fmla="*/ 0 w 47"/>
                  <a:gd name="T3" fmla="*/ 23 h 27"/>
                  <a:gd name="T4" fmla="*/ 4 w 47"/>
                  <a:gd name="T5" fmla="*/ 27 h 27"/>
                  <a:gd name="T6" fmla="*/ 8 w 47"/>
                  <a:gd name="T7" fmla="*/ 27 h 27"/>
                  <a:gd name="T8" fmla="*/ 39 w 47"/>
                  <a:gd name="T9" fmla="*/ 27 h 27"/>
                  <a:gd name="T10" fmla="*/ 43 w 47"/>
                  <a:gd name="T11" fmla="*/ 27 h 27"/>
                  <a:gd name="T12" fmla="*/ 47 w 47"/>
                  <a:gd name="T13" fmla="*/ 23 h 27"/>
                  <a:gd name="T14" fmla="*/ 47 w 47"/>
                  <a:gd name="T15" fmla="*/ 8 h 27"/>
                  <a:gd name="T16" fmla="*/ 39 w 47"/>
                  <a:gd name="T17" fmla="*/ 0 h 27"/>
                  <a:gd name="T18" fmla="*/ 35 w 47"/>
                  <a:gd name="T19" fmla="*/ 0 h 27"/>
                  <a:gd name="T20" fmla="*/ 34 w 47"/>
                  <a:gd name="T21" fmla="*/ 0 h 27"/>
                  <a:gd name="T22" fmla="*/ 30 w 47"/>
                  <a:gd name="T23" fmla="*/ 3 h 27"/>
                  <a:gd name="T24" fmla="*/ 29 w 47"/>
                  <a:gd name="T25" fmla="*/ 5 h 27"/>
                  <a:gd name="T26" fmla="*/ 24 w 47"/>
                  <a:gd name="T27" fmla="*/ 20 h 27"/>
                  <a:gd name="T28" fmla="*/ 23 w 47"/>
                  <a:gd name="T29" fmla="*/ 20 h 27"/>
                  <a:gd name="T30" fmla="*/ 19 w 47"/>
                  <a:gd name="T31" fmla="*/ 5 h 27"/>
                  <a:gd name="T32" fmla="*/ 17 w 47"/>
                  <a:gd name="T33" fmla="*/ 3 h 27"/>
                  <a:gd name="T34" fmla="*/ 13 w 47"/>
                  <a:gd name="T35" fmla="*/ 0 h 27"/>
                  <a:gd name="T36" fmla="*/ 11 w 47"/>
                  <a:gd name="T37" fmla="*/ 0 h 27"/>
                  <a:gd name="T38" fmla="*/ 8 w 47"/>
                  <a:gd name="T39" fmla="*/ 0 h 27"/>
                  <a:gd name="T40" fmla="*/ 0 w 47"/>
                  <a:gd name="T41" fmla="*/ 8 h 27"/>
                  <a:gd name="T42" fmla="*/ 17 w 47"/>
                  <a:gd name="T43" fmla="*/ 15 h 27"/>
                  <a:gd name="T44" fmla="*/ 19 w 47"/>
                  <a:gd name="T45" fmla="*/ 16 h 27"/>
                  <a:gd name="T46" fmla="*/ 17 w 47"/>
                  <a:gd name="T47" fmla="*/ 18 h 27"/>
                  <a:gd name="T48" fmla="*/ 16 w 47"/>
                  <a:gd name="T49" fmla="*/ 16 h 27"/>
                  <a:gd name="T50" fmla="*/ 17 w 47"/>
                  <a:gd name="T51" fmla="*/ 15 h 27"/>
                  <a:gd name="T52" fmla="*/ 17 w 47"/>
                  <a:gd name="T53" fmla="*/ 21 h 27"/>
                  <a:gd name="T54" fmla="*/ 19 w 47"/>
                  <a:gd name="T55" fmla="*/ 22 h 27"/>
                  <a:gd name="T56" fmla="*/ 17 w 47"/>
                  <a:gd name="T57" fmla="*/ 24 h 27"/>
                  <a:gd name="T58" fmla="*/ 16 w 47"/>
                  <a:gd name="T59" fmla="*/ 22 h 27"/>
                  <a:gd name="T60" fmla="*/ 17 w 47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7" y="25"/>
                      <a:pt x="47" y="2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3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3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9" y="15"/>
                      <a:pt x="19" y="16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7" y="18"/>
                      <a:pt x="16" y="17"/>
                      <a:pt x="16" y="16"/>
                    </a:cubicBezTo>
                    <a:cubicBezTo>
                      <a:pt x="16" y="15"/>
                      <a:pt x="17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9" name="Freeform 84"/>
              <p:cNvSpPr>
                <a:spLocks noEditPoints="1"/>
              </p:cNvSpPr>
              <p:nvPr/>
            </p:nvSpPr>
            <p:spPr bwMode="auto">
              <a:xfrm>
                <a:off x="5172076" y="4700588"/>
                <a:ext cx="136525" cy="98425"/>
              </a:xfrm>
              <a:custGeom>
                <a:avLst/>
                <a:gdLst>
                  <a:gd name="T0" fmla="*/ 21 w 42"/>
                  <a:gd name="T1" fmla="*/ 0 h 30"/>
                  <a:gd name="T2" fmla="*/ 6 w 42"/>
                  <a:gd name="T3" fmla="*/ 15 h 30"/>
                  <a:gd name="T4" fmla="*/ 6 w 42"/>
                  <a:gd name="T5" fmla="*/ 20 h 30"/>
                  <a:gd name="T6" fmla="*/ 3 w 42"/>
                  <a:gd name="T7" fmla="*/ 25 h 30"/>
                  <a:gd name="T8" fmla="*/ 10 w 42"/>
                  <a:gd name="T9" fmla="*/ 30 h 30"/>
                  <a:gd name="T10" fmla="*/ 10 w 42"/>
                  <a:gd name="T11" fmla="*/ 30 h 30"/>
                  <a:gd name="T12" fmla="*/ 32 w 42"/>
                  <a:gd name="T13" fmla="*/ 30 h 30"/>
                  <a:gd name="T14" fmla="*/ 39 w 42"/>
                  <a:gd name="T15" fmla="*/ 25 h 30"/>
                  <a:gd name="T16" fmla="*/ 36 w 42"/>
                  <a:gd name="T17" fmla="*/ 19 h 30"/>
                  <a:gd name="T18" fmla="*/ 36 w 42"/>
                  <a:gd name="T19" fmla="*/ 15 h 30"/>
                  <a:gd name="T20" fmla="*/ 21 w 42"/>
                  <a:gd name="T21" fmla="*/ 0 h 30"/>
                  <a:gd name="T22" fmla="*/ 21 w 42"/>
                  <a:gd name="T23" fmla="*/ 4 h 30"/>
                  <a:gd name="T24" fmla="*/ 31 w 42"/>
                  <a:gd name="T25" fmla="*/ 12 h 30"/>
                  <a:gd name="T26" fmla="*/ 31 w 42"/>
                  <a:gd name="T27" fmla="*/ 12 h 30"/>
                  <a:gd name="T28" fmla="*/ 30 w 42"/>
                  <a:gd name="T29" fmla="*/ 12 h 30"/>
                  <a:gd name="T30" fmla="*/ 21 w 42"/>
                  <a:gd name="T31" fmla="*/ 6 h 30"/>
                  <a:gd name="T32" fmla="*/ 11 w 42"/>
                  <a:gd name="T33" fmla="*/ 12 h 30"/>
                  <a:gd name="T34" fmla="*/ 11 w 42"/>
                  <a:gd name="T35" fmla="*/ 12 h 30"/>
                  <a:gd name="T36" fmla="*/ 10 w 42"/>
                  <a:gd name="T37" fmla="*/ 12 h 30"/>
                  <a:gd name="T38" fmla="*/ 21 w 42"/>
                  <a:gd name="T39" fmla="*/ 4 h 30"/>
                  <a:gd name="T40" fmla="*/ 21 w 42"/>
                  <a:gd name="T41" fmla="*/ 26 h 30"/>
                  <a:gd name="T42" fmla="*/ 10 w 42"/>
                  <a:gd name="T43" fmla="*/ 15 h 30"/>
                  <a:gd name="T44" fmla="*/ 21 w 42"/>
                  <a:gd name="T45" fmla="*/ 11 h 30"/>
                  <a:gd name="T46" fmla="*/ 32 w 42"/>
                  <a:gd name="T47" fmla="*/ 15 h 30"/>
                  <a:gd name="T48" fmla="*/ 21 w 42"/>
                  <a:gd name="T4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30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5"/>
                      <a:pt x="3" y="25"/>
                    </a:cubicBezTo>
                    <a:cubicBezTo>
                      <a:pt x="0" y="25"/>
                      <a:pt x="4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8" y="30"/>
                      <a:pt x="42" y="25"/>
                      <a:pt x="39" y="25"/>
                    </a:cubicBezTo>
                    <a:cubicBezTo>
                      <a:pt x="36" y="25"/>
                      <a:pt x="36" y="19"/>
                      <a:pt x="36" y="19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9" y="0"/>
                      <a:pt x="21" y="0"/>
                    </a:cubicBezTo>
                    <a:close/>
                    <a:moveTo>
                      <a:pt x="21" y="4"/>
                    </a:moveTo>
                    <a:cubicBezTo>
                      <a:pt x="26" y="4"/>
                      <a:pt x="31" y="7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2"/>
                      <a:pt x="30" y="12"/>
                    </a:cubicBezTo>
                    <a:cubicBezTo>
                      <a:pt x="29" y="9"/>
                      <a:pt x="25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2"/>
                      <a:pt x="11" y="13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7"/>
                      <a:pt x="16" y="4"/>
                      <a:pt x="21" y="4"/>
                    </a:cubicBezTo>
                    <a:close/>
                    <a:moveTo>
                      <a:pt x="21" y="26"/>
                    </a:moveTo>
                    <a:cubicBezTo>
                      <a:pt x="15" y="26"/>
                      <a:pt x="10" y="22"/>
                      <a:pt x="10" y="15"/>
                    </a:cubicBezTo>
                    <a:cubicBezTo>
                      <a:pt x="10" y="15"/>
                      <a:pt x="15" y="11"/>
                      <a:pt x="21" y="11"/>
                    </a:cubicBezTo>
                    <a:cubicBezTo>
                      <a:pt x="27" y="11"/>
                      <a:pt x="32" y="15"/>
                      <a:pt x="32" y="15"/>
                    </a:cubicBezTo>
                    <a:cubicBezTo>
                      <a:pt x="32" y="22"/>
                      <a:pt x="27" y="26"/>
                      <a:pt x="21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0" name="Freeform 85"/>
              <p:cNvSpPr>
                <a:spLocks noEditPoints="1"/>
              </p:cNvSpPr>
              <p:nvPr/>
            </p:nvSpPr>
            <p:spPr bwMode="auto">
              <a:xfrm>
                <a:off x="5164138" y="4811713"/>
                <a:ext cx="147638" cy="85725"/>
              </a:xfrm>
              <a:custGeom>
                <a:avLst/>
                <a:gdLst>
                  <a:gd name="T0" fmla="*/ 0 w 45"/>
                  <a:gd name="T1" fmla="*/ 7 h 26"/>
                  <a:gd name="T2" fmla="*/ 0 w 45"/>
                  <a:gd name="T3" fmla="*/ 22 h 26"/>
                  <a:gd name="T4" fmla="*/ 4 w 45"/>
                  <a:gd name="T5" fmla="*/ 26 h 26"/>
                  <a:gd name="T6" fmla="*/ 8 w 45"/>
                  <a:gd name="T7" fmla="*/ 26 h 26"/>
                  <a:gd name="T8" fmla="*/ 38 w 45"/>
                  <a:gd name="T9" fmla="*/ 26 h 26"/>
                  <a:gd name="T10" fmla="*/ 41 w 45"/>
                  <a:gd name="T11" fmla="*/ 26 h 26"/>
                  <a:gd name="T12" fmla="*/ 45 w 45"/>
                  <a:gd name="T13" fmla="*/ 22 h 26"/>
                  <a:gd name="T14" fmla="*/ 45 w 45"/>
                  <a:gd name="T15" fmla="*/ 7 h 26"/>
                  <a:gd name="T16" fmla="*/ 38 w 45"/>
                  <a:gd name="T17" fmla="*/ 0 h 26"/>
                  <a:gd name="T18" fmla="*/ 34 w 45"/>
                  <a:gd name="T19" fmla="*/ 0 h 26"/>
                  <a:gd name="T20" fmla="*/ 33 w 45"/>
                  <a:gd name="T21" fmla="*/ 0 h 26"/>
                  <a:gd name="T22" fmla="*/ 29 w 45"/>
                  <a:gd name="T23" fmla="*/ 3 h 26"/>
                  <a:gd name="T24" fmla="*/ 28 w 45"/>
                  <a:gd name="T25" fmla="*/ 4 h 26"/>
                  <a:gd name="T26" fmla="*/ 23 w 45"/>
                  <a:gd name="T27" fmla="*/ 19 h 26"/>
                  <a:gd name="T28" fmla="*/ 23 w 45"/>
                  <a:gd name="T29" fmla="*/ 20 h 26"/>
                  <a:gd name="T30" fmla="*/ 18 w 45"/>
                  <a:gd name="T31" fmla="*/ 5 h 26"/>
                  <a:gd name="T32" fmla="*/ 17 w 45"/>
                  <a:gd name="T33" fmla="*/ 3 h 26"/>
                  <a:gd name="T34" fmla="*/ 13 w 45"/>
                  <a:gd name="T35" fmla="*/ 0 h 26"/>
                  <a:gd name="T36" fmla="*/ 11 w 45"/>
                  <a:gd name="T37" fmla="*/ 0 h 26"/>
                  <a:gd name="T38" fmla="*/ 8 w 45"/>
                  <a:gd name="T39" fmla="*/ 0 h 26"/>
                  <a:gd name="T40" fmla="*/ 0 w 45"/>
                  <a:gd name="T41" fmla="*/ 7 h 26"/>
                  <a:gd name="T42" fmla="*/ 17 w 45"/>
                  <a:gd name="T43" fmla="*/ 14 h 26"/>
                  <a:gd name="T44" fmla="*/ 19 w 45"/>
                  <a:gd name="T45" fmla="*/ 16 h 26"/>
                  <a:gd name="T46" fmla="*/ 17 w 45"/>
                  <a:gd name="T47" fmla="*/ 17 h 26"/>
                  <a:gd name="T48" fmla="*/ 15 w 45"/>
                  <a:gd name="T49" fmla="*/ 16 h 26"/>
                  <a:gd name="T50" fmla="*/ 17 w 45"/>
                  <a:gd name="T51" fmla="*/ 14 h 26"/>
                  <a:gd name="T52" fmla="*/ 17 w 45"/>
                  <a:gd name="T53" fmla="*/ 20 h 26"/>
                  <a:gd name="T54" fmla="*/ 19 w 45"/>
                  <a:gd name="T55" fmla="*/ 21 h 26"/>
                  <a:gd name="T56" fmla="*/ 17 w 45"/>
                  <a:gd name="T57" fmla="*/ 23 h 26"/>
                  <a:gd name="T58" fmla="*/ 15 w 45"/>
                  <a:gd name="T59" fmla="*/ 21 h 26"/>
                  <a:gd name="T60" fmla="*/ 17 w 45"/>
                  <a:gd name="T6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26">
                    <a:moveTo>
                      <a:pt x="0" y="7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4" y="26"/>
                      <a:pt x="45" y="24"/>
                      <a:pt x="45" y="22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7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6"/>
                    </a:cubicBezTo>
                    <a:cubicBezTo>
                      <a:pt x="15" y="15"/>
                      <a:pt x="16" y="14"/>
                      <a:pt x="17" y="14"/>
                    </a:cubicBezTo>
                    <a:close/>
                    <a:moveTo>
                      <a:pt x="17" y="20"/>
                    </a:moveTo>
                    <a:cubicBezTo>
                      <a:pt x="18" y="20"/>
                      <a:pt x="19" y="21"/>
                      <a:pt x="19" y="21"/>
                    </a:cubicBezTo>
                    <a:cubicBezTo>
                      <a:pt x="19" y="22"/>
                      <a:pt x="18" y="23"/>
                      <a:pt x="17" y="23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5" y="21"/>
                      <a:pt x="16" y="20"/>
                      <a:pt x="1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1" name="Freeform 86"/>
              <p:cNvSpPr/>
              <p:nvPr/>
            </p:nvSpPr>
            <p:spPr bwMode="auto">
              <a:xfrm>
                <a:off x="6870701" y="1797050"/>
                <a:ext cx="306388" cy="96838"/>
              </a:xfrm>
              <a:custGeom>
                <a:avLst/>
                <a:gdLst>
                  <a:gd name="T0" fmla="*/ 0 w 94"/>
                  <a:gd name="T1" fmla="*/ 5 h 30"/>
                  <a:gd name="T2" fmla="*/ 92 w 94"/>
                  <a:gd name="T3" fmla="*/ 30 h 30"/>
                  <a:gd name="T4" fmla="*/ 94 w 94"/>
                  <a:gd name="T5" fmla="*/ 25 h 30"/>
                  <a:gd name="T6" fmla="*/ 1 w 94"/>
                  <a:gd name="T7" fmla="*/ 0 h 30"/>
                  <a:gd name="T8" fmla="*/ 0 w 94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0">
                    <a:moveTo>
                      <a:pt x="0" y="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2" name="Freeform 87"/>
              <p:cNvSpPr/>
              <p:nvPr/>
            </p:nvSpPr>
            <p:spPr bwMode="auto">
              <a:xfrm>
                <a:off x="6691313" y="2097088"/>
                <a:ext cx="387350" cy="466725"/>
              </a:xfrm>
              <a:custGeom>
                <a:avLst/>
                <a:gdLst>
                  <a:gd name="T0" fmla="*/ 117 w 119"/>
                  <a:gd name="T1" fmla="*/ 141 h 143"/>
                  <a:gd name="T2" fmla="*/ 118 w 119"/>
                  <a:gd name="T3" fmla="*/ 136 h 143"/>
                  <a:gd name="T4" fmla="*/ 6 w 119"/>
                  <a:gd name="T5" fmla="*/ 0 h 143"/>
                  <a:gd name="T6" fmla="*/ 0 w 119"/>
                  <a:gd name="T7" fmla="*/ 6 h 143"/>
                  <a:gd name="T8" fmla="*/ 111 w 119"/>
                  <a:gd name="T9" fmla="*/ 141 h 143"/>
                  <a:gd name="T10" fmla="*/ 117 w 119"/>
                  <a:gd name="T11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43">
                    <a:moveTo>
                      <a:pt x="117" y="141"/>
                    </a:moveTo>
                    <a:cubicBezTo>
                      <a:pt x="119" y="140"/>
                      <a:pt x="119" y="137"/>
                      <a:pt x="118" y="13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3" y="143"/>
                      <a:pt x="115" y="143"/>
                      <a:pt x="117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3" name="Freeform 88"/>
              <p:cNvSpPr/>
              <p:nvPr/>
            </p:nvSpPr>
            <p:spPr bwMode="auto">
              <a:xfrm>
                <a:off x="5011738" y="2168525"/>
                <a:ext cx="749300" cy="1158875"/>
              </a:xfrm>
              <a:custGeom>
                <a:avLst/>
                <a:gdLst>
                  <a:gd name="T0" fmla="*/ 8 w 230"/>
                  <a:gd name="T1" fmla="*/ 352 h 355"/>
                  <a:gd name="T2" fmla="*/ 230 w 230"/>
                  <a:gd name="T3" fmla="*/ 5 h 355"/>
                  <a:gd name="T4" fmla="*/ 224 w 230"/>
                  <a:gd name="T5" fmla="*/ 0 h 355"/>
                  <a:gd name="T6" fmla="*/ 1 w 230"/>
                  <a:gd name="T7" fmla="*/ 348 h 355"/>
                  <a:gd name="T8" fmla="*/ 0 w 230"/>
                  <a:gd name="T9" fmla="*/ 350 h 355"/>
                  <a:gd name="T10" fmla="*/ 2 w 230"/>
                  <a:gd name="T11" fmla="*/ 353 h 355"/>
                  <a:gd name="T12" fmla="*/ 8 w 230"/>
                  <a:gd name="T13" fmla="*/ 3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355">
                    <a:moveTo>
                      <a:pt x="8" y="352"/>
                    </a:moveTo>
                    <a:cubicBezTo>
                      <a:pt x="230" y="5"/>
                      <a:pt x="230" y="5"/>
                      <a:pt x="230" y="5"/>
                    </a:cubicBezTo>
                    <a:cubicBezTo>
                      <a:pt x="228" y="3"/>
                      <a:pt x="226" y="1"/>
                      <a:pt x="224" y="0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0" y="348"/>
                      <a:pt x="0" y="349"/>
                      <a:pt x="0" y="350"/>
                    </a:cubicBezTo>
                    <a:cubicBezTo>
                      <a:pt x="0" y="351"/>
                      <a:pt x="1" y="353"/>
                      <a:pt x="2" y="353"/>
                    </a:cubicBezTo>
                    <a:cubicBezTo>
                      <a:pt x="4" y="355"/>
                      <a:pt x="7" y="354"/>
                      <a:pt x="8" y="3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4" name="Freeform 89"/>
              <p:cNvSpPr>
                <a:spLocks noEditPoints="1"/>
              </p:cNvSpPr>
              <p:nvPr/>
            </p:nvSpPr>
            <p:spPr bwMode="auto">
              <a:xfrm>
                <a:off x="5543551" y="2462213"/>
                <a:ext cx="1160463" cy="1162050"/>
              </a:xfrm>
              <a:custGeom>
                <a:avLst/>
                <a:gdLst>
                  <a:gd name="T0" fmla="*/ 0 w 356"/>
                  <a:gd name="T1" fmla="*/ 178 h 356"/>
                  <a:gd name="T2" fmla="*/ 178 w 356"/>
                  <a:gd name="T3" fmla="*/ 0 h 356"/>
                  <a:gd name="T4" fmla="*/ 356 w 356"/>
                  <a:gd name="T5" fmla="*/ 178 h 356"/>
                  <a:gd name="T6" fmla="*/ 178 w 356"/>
                  <a:gd name="T7" fmla="*/ 356 h 356"/>
                  <a:gd name="T8" fmla="*/ 0 w 356"/>
                  <a:gd name="T9" fmla="*/ 178 h 356"/>
                  <a:gd name="T10" fmla="*/ 336 w 356"/>
                  <a:gd name="T11" fmla="*/ 178 h 356"/>
                  <a:gd name="T12" fmla="*/ 178 w 356"/>
                  <a:gd name="T13" fmla="*/ 21 h 356"/>
                  <a:gd name="T14" fmla="*/ 21 w 356"/>
                  <a:gd name="T15" fmla="*/ 178 h 356"/>
                  <a:gd name="T16" fmla="*/ 178 w 356"/>
                  <a:gd name="T17" fmla="*/ 335 h 356"/>
                  <a:gd name="T18" fmla="*/ 336 w 356"/>
                  <a:gd name="T19" fmla="*/ 17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356">
                    <a:moveTo>
                      <a:pt x="0" y="178"/>
                    </a:moveTo>
                    <a:cubicBezTo>
                      <a:pt x="0" y="80"/>
                      <a:pt x="80" y="0"/>
                      <a:pt x="178" y="0"/>
                    </a:cubicBezTo>
                    <a:cubicBezTo>
                      <a:pt x="277" y="0"/>
                      <a:pt x="356" y="80"/>
                      <a:pt x="356" y="178"/>
                    </a:cubicBezTo>
                    <a:cubicBezTo>
                      <a:pt x="356" y="276"/>
                      <a:pt x="277" y="356"/>
                      <a:pt x="178" y="356"/>
                    </a:cubicBezTo>
                    <a:cubicBezTo>
                      <a:pt x="80" y="356"/>
                      <a:pt x="0" y="276"/>
                      <a:pt x="0" y="178"/>
                    </a:cubicBezTo>
                    <a:close/>
                    <a:moveTo>
                      <a:pt x="336" y="178"/>
                    </a:moveTo>
                    <a:cubicBezTo>
                      <a:pt x="336" y="92"/>
                      <a:pt x="265" y="21"/>
                      <a:pt x="178" y="21"/>
                    </a:cubicBezTo>
                    <a:cubicBezTo>
                      <a:pt x="92" y="21"/>
                      <a:pt x="21" y="92"/>
                      <a:pt x="21" y="178"/>
                    </a:cubicBezTo>
                    <a:cubicBezTo>
                      <a:pt x="21" y="265"/>
                      <a:pt x="92" y="335"/>
                      <a:pt x="178" y="335"/>
                    </a:cubicBezTo>
                    <a:cubicBezTo>
                      <a:pt x="265" y="335"/>
                      <a:pt x="336" y="265"/>
                      <a:pt x="336" y="1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5" name="Freeform 90"/>
              <p:cNvSpPr/>
              <p:nvPr/>
            </p:nvSpPr>
            <p:spPr bwMode="auto">
              <a:xfrm>
                <a:off x="6592888" y="2641600"/>
                <a:ext cx="457200" cy="182563"/>
              </a:xfrm>
              <a:custGeom>
                <a:avLst/>
                <a:gdLst>
                  <a:gd name="T0" fmla="*/ 2 w 140"/>
                  <a:gd name="T1" fmla="*/ 56 h 56"/>
                  <a:gd name="T2" fmla="*/ 140 w 140"/>
                  <a:gd name="T3" fmla="*/ 5 h 56"/>
                  <a:gd name="T4" fmla="*/ 138 w 140"/>
                  <a:gd name="T5" fmla="*/ 0 h 56"/>
                  <a:gd name="T6" fmla="*/ 0 w 140"/>
                  <a:gd name="T7" fmla="*/ 50 h 56"/>
                  <a:gd name="T8" fmla="*/ 2 w 14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56">
                    <a:moveTo>
                      <a:pt x="2" y="56"/>
                    </a:moveTo>
                    <a:cubicBezTo>
                      <a:pt x="140" y="5"/>
                      <a:pt x="140" y="5"/>
                      <a:pt x="140" y="5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4"/>
                      <a:pt x="2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6" name="Freeform 91"/>
              <p:cNvSpPr/>
              <p:nvPr/>
            </p:nvSpPr>
            <p:spPr bwMode="auto">
              <a:xfrm>
                <a:off x="6159501" y="2325688"/>
                <a:ext cx="39688" cy="201613"/>
              </a:xfrm>
              <a:custGeom>
                <a:avLst/>
                <a:gdLst>
                  <a:gd name="T0" fmla="*/ 0 w 12"/>
                  <a:gd name="T1" fmla="*/ 62 h 62"/>
                  <a:gd name="T2" fmla="*/ 5 w 12"/>
                  <a:gd name="T3" fmla="*/ 62 h 62"/>
                  <a:gd name="T4" fmla="*/ 12 w 12"/>
                  <a:gd name="T5" fmla="*/ 0 h 62"/>
                  <a:gd name="T6" fmla="*/ 9 w 12"/>
                  <a:gd name="T7" fmla="*/ 0 h 62"/>
                  <a:gd name="T8" fmla="*/ 6 w 12"/>
                  <a:gd name="T9" fmla="*/ 0 h 62"/>
                  <a:gd name="T10" fmla="*/ 0 w 12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2">
                    <a:moveTo>
                      <a:pt x="0" y="62"/>
                    </a:moveTo>
                    <a:cubicBezTo>
                      <a:pt x="2" y="62"/>
                      <a:pt x="4" y="62"/>
                      <a:pt x="5" y="6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7" name="Freeform 92"/>
              <p:cNvSpPr>
                <a:spLocks noEditPoints="1"/>
              </p:cNvSpPr>
              <p:nvPr/>
            </p:nvSpPr>
            <p:spPr bwMode="auto">
              <a:xfrm>
                <a:off x="7489826" y="1878013"/>
                <a:ext cx="1020763" cy="1025525"/>
              </a:xfrm>
              <a:custGeom>
                <a:avLst/>
                <a:gdLst>
                  <a:gd name="T0" fmla="*/ 0 w 313"/>
                  <a:gd name="T1" fmla="*/ 157 h 314"/>
                  <a:gd name="T2" fmla="*/ 157 w 313"/>
                  <a:gd name="T3" fmla="*/ 0 h 314"/>
                  <a:gd name="T4" fmla="*/ 313 w 313"/>
                  <a:gd name="T5" fmla="*/ 157 h 314"/>
                  <a:gd name="T6" fmla="*/ 157 w 313"/>
                  <a:gd name="T7" fmla="*/ 314 h 314"/>
                  <a:gd name="T8" fmla="*/ 0 w 313"/>
                  <a:gd name="T9" fmla="*/ 157 h 314"/>
                  <a:gd name="T10" fmla="*/ 295 w 313"/>
                  <a:gd name="T11" fmla="*/ 157 h 314"/>
                  <a:gd name="T12" fmla="*/ 157 w 313"/>
                  <a:gd name="T13" fmla="*/ 19 h 314"/>
                  <a:gd name="T14" fmla="*/ 18 w 313"/>
                  <a:gd name="T15" fmla="*/ 157 h 314"/>
                  <a:gd name="T16" fmla="*/ 157 w 313"/>
                  <a:gd name="T17" fmla="*/ 295 h 314"/>
                  <a:gd name="T18" fmla="*/ 295 w 313"/>
                  <a:gd name="T19" fmla="*/ 15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14">
                    <a:moveTo>
                      <a:pt x="0" y="157"/>
                    </a:moveTo>
                    <a:cubicBezTo>
                      <a:pt x="0" y="71"/>
                      <a:pt x="70" y="0"/>
                      <a:pt x="157" y="0"/>
                    </a:cubicBezTo>
                    <a:cubicBezTo>
                      <a:pt x="243" y="0"/>
                      <a:pt x="313" y="71"/>
                      <a:pt x="313" y="157"/>
                    </a:cubicBezTo>
                    <a:cubicBezTo>
                      <a:pt x="313" y="244"/>
                      <a:pt x="243" y="314"/>
                      <a:pt x="157" y="314"/>
                    </a:cubicBezTo>
                    <a:cubicBezTo>
                      <a:pt x="70" y="314"/>
                      <a:pt x="0" y="244"/>
                      <a:pt x="0" y="157"/>
                    </a:cubicBezTo>
                    <a:close/>
                    <a:moveTo>
                      <a:pt x="295" y="157"/>
                    </a:moveTo>
                    <a:cubicBezTo>
                      <a:pt x="295" y="81"/>
                      <a:pt x="233" y="19"/>
                      <a:pt x="157" y="19"/>
                    </a:cubicBezTo>
                    <a:cubicBezTo>
                      <a:pt x="80" y="19"/>
                      <a:pt x="18" y="81"/>
                      <a:pt x="18" y="157"/>
                    </a:cubicBezTo>
                    <a:cubicBezTo>
                      <a:pt x="18" y="233"/>
                      <a:pt x="80" y="295"/>
                      <a:pt x="157" y="295"/>
                    </a:cubicBezTo>
                    <a:cubicBezTo>
                      <a:pt x="233" y="295"/>
                      <a:pt x="295" y="233"/>
                      <a:pt x="295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8" name="Freeform 93"/>
              <p:cNvSpPr>
                <a:spLocks noEditPoints="1"/>
              </p:cNvSpPr>
              <p:nvPr/>
            </p:nvSpPr>
            <p:spPr bwMode="auto">
              <a:xfrm>
                <a:off x="6289676" y="3657600"/>
                <a:ext cx="1219200" cy="1220788"/>
              </a:xfrm>
              <a:custGeom>
                <a:avLst/>
                <a:gdLst>
                  <a:gd name="T0" fmla="*/ 0 w 374"/>
                  <a:gd name="T1" fmla="*/ 187 h 374"/>
                  <a:gd name="T2" fmla="*/ 187 w 374"/>
                  <a:gd name="T3" fmla="*/ 0 h 374"/>
                  <a:gd name="T4" fmla="*/ 374 w 374"/>
                  <a:gd name="T5" fmla="*/ 187 h 374"/>
                  <a:gd name="T6" fmla="*/ 187 w 374"/>
                  <a:gd name="T7" fmla="*/ 374 h 374"/>
                  <a:gd name="T8" fmla="*/ 0 w 374"/>
                  <a:gd name="T9" fmla="*/ 187 h 374"/>
                  <a:gd name="T10" fmla="*/ 352 w 374"/>
                  <a:gd name="T11" fmla="*/ 187 h 374"/>
                  <a:gd name="T12" fmla="*/ 187 w 374"/>
                  <a:gd name="T13" fmla="*/ 22 h 374"/>
                  <a:gd name="T14" fmla="*/ 22 w 374"/>
                  <a:gd name="T15" fmla="*/ 187 h 374"/>
                  <a:gd name="T16" fmla="*/ 187 w 374"/>
                  <a:gd name="T17" fmla="*/ 352 h 374"/>
                  <a:gd name="T18" fmla="*/ 352 w 374"/>
                  <a:gd name="T19" fmla="*/ 18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374">
                    <a:moveTo>
                      <a:pt x="0" y="187"/>
                    </a:moveTo>
                    <a:cubicBezTo>
                      <a:pt x="0" y="84"/>
                      <a:pt x="84" y="0"/>
                      <a:pt x="187" y="0"/>
                    </a:cubicBezTo>
                    <a:cubicBezTo>
                      <a:pt x="290" y="0"/>
                      <a:pt x="374" y="84"/>
                      <a:pt x="374" y="187"/>
                    </a:cubicBezTo>
                    <a:cubicBezTo>
                      <a:pt x="374" y="290"/>
                      <a:pt x="290" y="374"/>
                      <a:pt x="187" y="374"/>
                    </a:cubicBezTo>
                    <a:cubicBezTo>
                      <a:pt x="84" y="374"/>
                      <a:pt x="0" y="290"/>
                      <a:pt x="0" y="187"/>
                    </a:cubicBezTo>
                    <a:close/>
                    <a:moveTo>
                      <a:pt x="352" y="187"/>
                    </a:moveTo>
                    <a:cubicBezTo>
                      <a:pt x="352" y="96"/>
                      <a:pt x="278" y="22"/>
                      <a:pt x="187" y="22"/>
                    </a:cubicBezTo>
                    <a:cubicBezTo>
                      <a:pt x="96" y="22"/>
                      <a:pt x="22" y="96"/>
                      <a:pt x="22" y="187"/>
                    </a:cubicBezTo>
                    <a:cubicBezTo>
                      <a:pt x="22" y="278"/>
                      <a:pt x="96" y="352"/>
                      <a:pt x="187" y="352"/>
                    </a:cubicBezTo>
                    <a:cubicBezTo>
                      <a:pt x="278" y="352"/>
                      <a:pt x="352" y="278"/>
                      <a:pt x="352" y="1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9" name="Freeform 94"/>
              <p:cNvSpPr>
                <a:spLocks noEditPoints="1"/>
              </p:cNvSpPr>
              <p:nvPr/>
            </p:nvSpPr>
            <p:spPr bwMode="auto">
              <a:xfrm>
                <a:off x="10533063" y="463232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0" name="Freeform 95"/>
              <p:cNvSpPr>
                <a:spLocks noEditPoints="1"/>
              </p:cNvSpPr>
              <p:nvPr/>
            </p:nvSpPr>
            <p:spPr bwMode="auto">
              <a:xfrm>
                <a:off x="10799763" y="5138738"/>
                <a:ext cx="209550" cy="212725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1" name="Oval 96"/>
              <p:cNvSpPr>
                <a:spLocks noChangeArrowheads="1"/>
              </p:cNvSpPr>
              <p:nvPr/>
            </p:nvSpPr>
            <p:spPr bwMode="auto">
              <a:xfrm>
                <a:off x="9707563" y="39862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2" name="Freeform 97"/>
              <p:cNvSpPr/>
              <p:nvPr/>
            </p:nvSpPr>
            <p:spPr bwMode="auto">
              <a:xfrm>
                <a:off x="10737851" y="4949825"/>
                <a:ext cx="139700" cy="222250"/>
              </a:xfrm>
              <a:custGeom>
                <a:avLst/>
                <a:gdLst>
                  <a:gd name="T0" fmla="*/ 0 w 43"/>
                  <a:gd name="T1" fmla="*/ 3 h 68"/>
                  <a:gd name="T2" fmla="*/ 2 w 43"/>
                  <a:gd name="T3" fmla="*/ 1 h 68"/>
                  <a:gd name="T4" fmla="*/ 6 w 43"/>
                  <a:gd name="T5" fmla="*/ 2 h 68"/>
                  <a:gd name="T6" fmla="*/ 42 w 43"/>
                  <a:gd name="T7" fmla="*/ 64 h 68"/>
                  <a:gd name="T8" fmla="*/ 41 w 43"/>
                  <a:gd name="T9" fmla="*/ 67 h 68"/>
                  <a:gd name="T10" fmla="*/ 37 w 43"/>
                  <a:gd name="T11" fmla="*/ 66 h 68"/>
                  <a:gd name="T12" fmla="*/ 1 w 43"/>
                  <a:gd name="T13" fmla="*/ 5 h 68"/>
                  <a:gd name="T14" fmla="*/ 0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0" y="3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3" y="67"/>
                      <a:pt x="41" y="67"/>
                    </a:cubicBezTo>
                    <a:cubicBezTo>
                      <a:pt x="40" y="68"/>
                      <a:pt x="38" y="68"/>
                      <a:pt x="37" y="6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3" name="Freeform 98"/>
              <p:cNvSpPr/>
              <p:nvPr/>
            </p:nvSpPr>
            <p:spPr bwMode="auto">
              <a:xfrm>
                <a:off x="9785351" y="4084638"/>
                <a:ext cx="798513" cy="620713"/>
              </a:xfrm>
              <a:custGeom>
                <a:avLst/>
                <a:gdLst>
                  <a:gd name="T0" fmla="*/ 0 w 245"/>
                  <a:gd name="T1" fmla="*/ 3 h 190"/>
                  <a:gd name="T2" fmla="*/ 0 w 245"/>
                  <a:gd name="T3" fmla="*/ 2 h 190"/>
                  <a:gd name="T4" fmla="*/ 4 w 245"/>
                  <a:gd name="T5" fmla="*/ 1 h 190"/>
                  <a:gd name="T6" fmla="*/ 243 w 245"/>
                  <a:gd name="T7" fmla="*/ 184 h 190"/>
                  <a:gd name="T8" fmla="*/ 244 w 245"/>
                  <a:gd name="T9" fmla="*/ 188 h 190"/>
                  <a:gd name="T10" fmla="*/ 240 w 245"/>
                  <a:gd name="T11" fmla="*/ 189 h 190"/>
                  <a:gd name="T12" fmla="*/ 1 w 245"/>
                  <a:gd name="T13" fmla="*/ 6 h 190"/>
                  <a:gd name="T14" fmla="*/ 0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243" y="184"/>
                      <a:pt x="243" y="184"/>
                      <a:pt x="243" y="184"/>
                    </a:cubicBezTo>
                    <a:cubicBezTo>
                      <a:pt x="245" y="185"/>
                      <a:pt x="245" y="187"/>
                      <a:pt x="244" y="188"/>
                    </a:cubicBezTo>
                    <a:cubicBezTo>
                      <a:pt x="243" y="189"/>
                      <a:pt x="241" y="190"/>
                      <a:pt x="240" y="18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4" name="Freeform 99"/>
              <p:cNvSpPr>
                <a:spLocks noEditPoints="1"/>
              </p:cNvSpPr>
              <p:nvPr/>
            </p:nvSpPr>
            <p:spPr bwMode="auto">
              <a:xfrm>
                <a:off x="10656888" y="4711700"/>
                <a:ext cx="90488" cy="90488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8 h 28"/>
                  <a:gd name="T14" fmla="*/ 24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8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5" name="Freeform 100"/>
              <p:cNvSpPr/>
              <p:nvPr/>
            </p:nvSpPr>
            <p:spPr bwMode="auto">
              <a:xfrm>
                <a:off x="10626726" y="4808538"/>
                <a:ext cx="153988" cy="85725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1 h 26"/>
                  <a:gd name="T24" fmla="*/ 23 w 47"/>
                  <a:gd name="T25" fmla="*/ 11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6" name="Freeform 101"/>
              <p:cNvSpPr>
                <a:spLocks noEditPoints="1"/>
              </p:cNvSpPr>
              <p:nvPr/>
            </p:nvSpPr>
            <p:spPr bwMode="auto">
              <a:xfrm>
                <a:off x="10871201" y="5197475"/>
                <a:ext cx="65088" cy="46038"/>
              </a:xfrm>
              <a:custGeom>
                <a:avLst/>
                <a:gdLst>
                  <a:gd name="T0" fmla="*/ 10 w 20"/>
                  <a:gd name="T1" fmla="*/ 0 h 14"/>
                  <a:gd name="T2" fmla="*/ 3 w 20"/>
                  <a:gd name="T3" fmla="*/ 7 h 14"/>
                  <a:gd name="T4" fmla="*/ 3 w 20"/>
                  <a:gd name="T5" fmla="*/ 9 h 14"/>
                  <a:gd name="T6" fmla="*/ 1 w 20"/>
                  <a:gd name="T7" fmla="*/ 12 h 14"/>
                  <a:gd name="T8" fmla="*/ 4 w 20"/>
                  <a:gd name="T9" fmla="*/ 14 h 14"/>
                  <a:gd name="T10" fmla="*/ 5 w 20"/>
                  <a:gd name="T11" fmla="*/ 14 h 14"/>
                  <a:gd name="T12" fmla="*/ 16 w 20"/>
                  <a:gd name="T13" fmla="*/ 14 h 14"/>
                  <a:gd name="T14" fmla="*/ 19 w 20"/>
                  <a:gd name="T15" fmla="*/ 12 h 14"/>
                  <a:gd name="T16" fmla="*/ 17 w 20"/>
                  <a:gd name="T17" fmla="*/ 9 h 14"/>
                  <a:gd name="T18" fmla="*/ 17 w 20"/>
                  <a:gd name="T19" fmla="*/ 7 h 14"/>
                  <a:gd name="T20" fmla="*/ 10 w 20"/>
                  <a:gd name="T21" fmla="*/ 0 h 14"/>
                  <a:gd name="T22" fmla="*/ 10 w 20"/>
                  <a:gd name="T23" fmla="*/ 1 h 14"/>
                  <a:gd name="T24" fmla="*/ 15 w 20"/>
                  <a:gd name="T25" fmla="*/ 5 h 14"/>
                  <a:gd name="T26" fmla="*/ 15 w 20"/>
                  <a:gd name="T27" fmla="*/ 6 h 14"/>
                  <a:gd name="T28" fmla="*/ 15 w 20"/>
                  <a:gd name="T29" fmla="*/ 5 h 14"/>
                  <a:gd name="T30" fmla="*/ 10 w 20"/>
                  <a:gd name="T31" fmla="*/ 2 h 14"/>
                  <a:gd name="T32" fmla="*/ 5 w 20"/>
                  <a:gd name="T33" fmla="*/ 5 h 14"/>
                  <a:gd name="T34" fmla="*/ 5 w 20"/>
                  <a:gd name="T35" fmla="*/ 6 h 14"/>
                  <a:gd name="T36" fmla="*/ 5 w 20"/>
                  <a:gd name="T37" fmla="*/ 5 h 14"/>
                  <a:gd name="T38" fmla="*/ 10 w 20"/>
                  <a:gd name="T39" fmla="*/ 1 h 14"/>
                  <a:gd name="T40" fmla="*/ 10 w 20"/>
                  <a:gd name="T41" fmla="*/ 13 h 14"/>
                  <a:gd name="T42" fmla="*/ 5 w 20"/>
                  <a:gd name="T43" fmla="*/ 7 h 14"/>
                  <a:gd name="T44" fmla="*/ 10 w 20"/>
                  <a:gd name="T45" fmla="*/ 5 h 14"/>
                  <a:gd name="T46" fmla="*/ 16 w 20"/>
                  <a:gd name="T47" fmla="*/ 7 h 14"/>
                  <a:gd name="T48" fmla="*/ 10 w 20"/>
                  <a:gd name="T4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4">
                    <a:moveTo>
                      <a:pt x="10" y="0"/>
                    </a:moveTo>
                    <a:cubicBezTo>
                      <a:pt x="6" y="0"/>
                      <a:pt x="3" y="3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2"/>
                      <a:pt x="1" y="12"/>
                    </a:cubicBezTo>
                    <a:cubicBezTo>
                      <a:pt x="0" y="12"/>
                      <a:pt x="2" y="14"/>
                      <a:pt x="4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4"/>
                      <a:pt x="20" y="12"/>
                      <a:pt x="19" y="12"/>
                    </a:cubicBezTo>
                    <a:cubicBezTo>
                      <a:pt x="17" y="12"/>
                      <a:pt x="17" y="9"/>
                      <a:pt x="17" y="9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  <a:close/>
                    <a:moveTo>
                      <a:pt x="10" y="1"/>
                    </a:moveTo>
                    <a:cubicBezTo>
                      <a:pt x="13" y="1"/>
                      <a:pt x="15" y="3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6" y="4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7" y="1"/>
                      <a:pt x="10" y="1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0"/>
                      <a:pt x="5" y="7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3" y="5"/>
                      <a:pt x="16" y="7"/>
                      <a:pt x="16" y="7"/>
                    </a:cubicBezTo>
                    <a:cubicBezTo>
                      <a:pt x="16" y="10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7" name="Freeform 102"/>
              <p:cNvSpPr>
                <a:spLocks noEditPoints="1"/>
              </p:cNvSpPr>
              <p:nvPr/>
            </p:nvSpPr>
            <p:spPr bwMode="auto">
              <a:xfrm>
                <a:off x="10868026" y="5249863"/>
                <a:ext cx="71438" cy="42863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3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2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8" name="Freeform 103"/>
              <p:cNvSpPr>
                <a:spLocks noEditPoints="1"/>
              </p:cNvSpPr>
              <p:nvPr/>
            </p:nvSpPr>
            <p:spPr bwMode="auto">
              <a:xfrm>
                <a:off x="9082088" y="1574800"/>
                <a:ext cx="1381125" cy="1384300"/>
              </a:xfrm>
              <a:custGeom>
                <a:avLst/>
                <a:gdLst>
                  <a:gd name="T0" fmla="*/ 0 w 424"/>
                  <a:gd name="T1" fmla="*/ 212 h 424"/>
                  <a:gd name="T2" fmla="*/ 212 w 424"/>
                  <a:gd name="T3" fmla="*/ 0 h 424"/>
                  <a:gd name="T4" fmla="*/ 424 w 424"/>
                  <a:gd name="T5" fmla="*/ 212 h 424"/>
                  <a:gd name="T6" fmla="*/ 212 w 424"/>
                  <a:gd name="T7" fmla="*/ 424 h 424"/>
                  <a:gd name="T8" fmla="*/ 0 w 424"/>
                  <a:gd name="T9" fmla="*/ 212 h 424"/>
                  <a:gd name="T10" fmla="*/ 399 w 424"/>
                  <a:gd name="T11" fmla="*/ 212 h 424"/>
                  <a:gd name="T12" fmla="*/ 212 w 424"/>
                  <a:gd name="T13" fmla="*/ 25 h 424"/>
                  <a:gd name="T14" fmla="*/ 25 w 424"/>
                  <a:gd name="T15" fmla="*/ 212 h 424"/>
                  <a:gd name="T16" fmla="*/ 212 w 424"/>
                  <a:gd name="T17" fmla="*/ 399 h 424"/>
                  <a:gd name="T18" fmla="*/ 399 w 424"/>
                  <a:gd name="T19" fmla="*/ 2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4" h="424">
                    <a:moveTo>
                      <a:pt x="0" y="212"/>
                    </a:moveTo>
                    <a:cubicBezTo>
                      <a:pt x="0" y="95"/>
                      <a:pt x="95" y="0"/>
                      <a:pt x="212" y="0"/>
                    </a:cubicBezTo>
                    <a:cubicBezTo>
                      <a:pt x="329" y="0"/>
                      <a:pt x="424" y="95"/>
                      <a:pt x="424" y="212"/>
                    </a:cubicBezTo>
                    <a:cubicBezTo>
                      <a:pt x="424" y="329"/>
                      <a:pt x="329" y="424"/>
                      <a:pt x="212" y="424"/>
                    </a:cubicBezTo>
                    <a:cubicBezTo>
                      <a:pt x="95" y="424"/>
                      <a:pt x="0" y="329"/>
                      <a:pt x="0" y="212"/>
                    </a:cubicBezTo>
                    <a:close/>
                    <a:moveTo>
                      <a:pt x="399" y="212"/>
                    </a:moveTo>
                    <a:cubicBezTo>
                      <a:pt x="399" y="109"/>
                      <a:pt x="315" y="25"/>
                      <a:pt x="212" y="25"/>
                    </a:cubicBezTo>
                    <a:cubicBezTo>
                      <a:pt x="109" y="25"/>
                      <a:pt x="25" y="109"/>
                      <a:pt x="25" y="212"/>
                    </a:cubicBezTo>
                    <a:cubicBezTo>
                      <a:pt x="25" y="315"/>
                      <a:pt x="109" y="399"/>
                      <a:pt x="212" y="399"/>
                    </a:cubicBezTo>
                    <a:cubicBezTo>
                      <a:pt x="315" y="399"/>
                      <a:pt x="399" y="315"/>
                      <a:pt x="399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9" name="Freeform 104"/>
              <p:cNvSpPr>
                <a:spLocks noEditPoints="1"/>
              </p:cNvSpPr>
              <p:nvPr/>
            </p:nvSpPr>
            <p:spPr bwMode="auto">
              <a:xfrm>
                <a:off x="10079038" y="3197225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0" name="Freeform 105"/>
              <p:cNvSpPr/>
              <p:nvPr/>
            </p:nvSpPr>
            <p:spPr bwMode="auto">
              <a:xfrm>
                <a:off x="9809163" y="3898900"/>
                <a:ext cx="331788" cy="158750"/>
              </a:xfrm>
              <a:custGeom>
                <a:avLst/>
                <a:gdLst>
                  <a:gd name="T0" fmla="*/ 99 w 102"/>
                  <a:gd name="T1" fmla="*/ 0 h 49"/>
                  <a:gd name="T2" fmla="*/ 0 w 102"/>
                  <a:gd name="T3" fmla="*/ 44 h 49"/>
                  <a:gd name="T4" fmla="*/ 2 w 102"/>
                  <a:gd name="T5" fmla="*/ 49 h 49"/>
                  <a:gd name="T6" fmla="*/ 102 w 102"/>
                  <a:gd name="T7" fmla="*/ 5 h 49"/>
                  <a:gd name="T8" fmla="*/ 99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99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4"/>
                      <a:pt x="100" y="2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1" name="Freeform 106"/>
              <p:cNvSpPr/>
              <p:nvPr/>
            </p:nvSpPr>
            <p:spPr bwMode="auto">
              <a:xfrm>
                <a:off x="10656888" y="4143375"/>
                <a:ext cx="55563" cy="488950"/>
              </a:xfrm>
              <a:custGeom>
                <a:avLst/>
                <a:gdLst>
                  <a:gd name="T0" fmla="*/ 0 w 17"/>
                  <a:gd name="T1" fmla="*/ 1 h 150"/>
                  <a:gd name="T2" fmla="*/ 11 w 17"/>
                  <a:gd name="T3" fmla="*/ 150 h 150"/>
                  <a:gd name="T4" fmla="*/ 17 w 17"/>
                  <a:gd name="T5" fmla="*/ 150 h 150"/>
                  <a:gd name="T6" fmla="*/ 5 w 17"/>
                  <a:gd name="T7" fmla="*/ 0 h 150"/>
                  <a:gd name="T8" fmla="*/ 0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0" y="1"/>
                    </a:moveTo>
                    <a:cubicBezTo>
                      <a:pt x="11" y="150"/>
                      <a:pt x="11" y="150"/>
                      <a:pt x="11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2" name="Freeform 107"/>
              <p:cNvSpPr/>
              <p:nvPr/>
            </p:nvSpPr>
            <p:spPr bwMode="auto">
              <a:xfrm>
                <a:off x="10059988" y="2820988"/>
                <a:ext cx="293688" cy="431800"/>
              </a:xfrm>
              <a:custGeom>
                <a:avLst/>
                <a:gdLst>
                  <a:gd name="T0" fmla="*/ 90 w 90"/>
                  <a:gd name="T1" fmla="*/ 129 h 132"/>
                  <a:gd name="T2" fmla="*/ 4 w 90"/>
                  <a:gd name="T3" fmla="*/ 0 h 132"/>
                  <a:gd name="T4" fmla="*/ 0 w 90"/>
                  <a:gd name="T5" fmla="*/ 3 h 132"/>
                  <a:gd name="T6" fmla="*/ 85 w 90"/>
                  <a:gd name="T7" fmla="*/ 132 h 132"/>
                  <a:gd name="T8" fmla="*/ 90 w 90"/>
                  <a:gd name="T9" fmla="*/ 1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2">
                    <a:moveTo>
                      <a:pt x="90" y="12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85" y="132"/>
                      <a:pt x="85" y="132"/>
                      <a:pt x="85" y="132"/>
                    </a:cubicBezTo>
                    <a:cubicBezTo>
                      <a:pt x="87" y="131"/>
                      <a:pt x="89" y="130"/>
                      <a:pt x="90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3" name="Freeform 108"/>
              <p:cNvSpPr/>
              <p:nvPr/>
            </p:nvSpPr>
            <p:spPr bwMode="auto">
              <a:xfrm>
                <a:off x="9259888" y="4048125"/>
                <a:ext cx="531813" cy="92075"/>
              </a:xfrm>
              <a:custGeom>
                <a:avLst/>
                <a:gdLst>
                  <a:gd name="T0" fmla="*/ 160 w 163"/>
                  <a:gd name="T1" fmla="*/ 0 h 28"/>
                  <a:gd name="T2" fmla="*/ 0 w 163"/>
                  <a:gd name="T3" fmla="*/ 23 h 28"/>
                  <a:gd name="T4" fmla="*/ 1 w 163"/>
                  <a:gd name="T5" fmla="*/ 28 h 28"/>
                  <a:gd name="T6" fmla="*/ 160 w 163"/>
                  <a:gd name="T7" fmla="*/ 6 h 28"/>
                  <a:gd name="T8" fmla="*/ 163 w 163"/>
                  <a:gd name="T9" fmla="*/ 3 h 28"/>
                  <a:gd name="T10" fmla="*/ 160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16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60" y="6"/>
                      <a:pt x="160" y="6"/>
                      <a:pt x="160" y="6"/>
                    </a:cubicBezTo>
                    <a:cubicBezTo>
                      <a:pt x="162" y="6"/>
                      <a:pt x="163" y="4"/>
                      <a:pt x="163" y="3"/>
                    </a:cubicBezTo>
                    <a:cubicBezTo>
                      <a:pt x="162" y="1"/>
                      <a:pt x="161" y="0"/>
                      <a:pt x="16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4" name="Freeform 109"/>
              <p:cNvSpPr>
                <a:spLocks noEditPoints="1"/>
              </p:cNvSpPr>
              <p:nvPr/>
            </p:nvSpPr>
            <p:spPr bwMode="auto">
              <a:xfrm>
                <a:off x="9267826" y="3367088"/>
                <a:ext cx="334963" cy="331788"/>
              </a:xfrm>
              <a:custGeom>
                <a:avLst/>
                <a:gdLst>
                  <a:gd name="T0" fmla="*/ 0 w 103"/>
                  <a:gd name="T1" fmla="*/ 51 h 102"/>
                  <a:gd name="T2" fmla="*/ 51 w 103"/>
                  <a:gd name="T3" fmla="*/ 0 h 102"/>
                  <a:gd name="T4" fmla="*/ 103 w 103"/>
                  <a:gd name="T5" fmla="*/ 51 h 102"/>
                  <a:gd name="T6" fmla="*/ 51 w 103"/>
                  <a:gd name="T7" fmla="*/ 102 h 102"/>
                  <a:gd name="T8" fmla="*/ 0 w 103"/>
                  <a:gd name="T9" fmla="*/ 51 h 102"/>
                  <a:gd name="T10" fmla="*/ 89 w 103"/>
                  <a:gd name="T11" fmla="*/ 51 h 102"/>
                  <a:gd name="T12" fmla="*/ 51 w 103"/>
                  <a:gd name="T13" fmla="*/ 13 h 102"/>
                  <a:gd name="T14" fmla="*/ 13 w 103"/>
                  <a:gd name="T15" fmla="*/ 51 h 102"/>
                  <a:gd name="T16" fmla="*/ 51 w 103"/>
                  <a:gd name="T17" fmla="*/ 89 h 102"/>
                  <a:gd name="T18" fmla="*/ 89 w 103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2">
                    <a:moveTo>
                      <a:pt x="0" y="51"/>
                    </a:moveTo>
                    <a:cubicBezTo>
                      <a:pt x="0" y="23"/>
                      <a:pt x="23" y="0"/>
                      <a:pt x="51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  <a:cubicBezTo>
                      <a:pt x="23" y="102"/>
                      <a:pt x="0" y="79"/>
                      <a:pt x="0" y="51"/>
                    </a:cubicBezTo>
                    <a:close/>
                    <a:moveTo>
                      <a:pt x="89" y="51"/>
                    </a:moveTo>
                    <a:cubicBezTo>
                      <a:pt x="89" y="30"/>
                      <a:pt x="72" y="13"/>
                      <a:pt x="51" y="13"/>
                    </a:cubicBezTo>
                    <a:cubicBezTo>
                      <a:pt x="30" y="13"/>
                      <a:pt x="13" y="30"/>
                      <a:pt x="13" y="51"/>
                    </a:cubicBezTo>
                    <a:cubicBezTo>
                      <a:pt x="13" y="72"/>
                      <a:pt x="30" y="89"/>
                      <a:pt x="51" y="89"/>
                    </a:cubicBezTo>
                    <a:cubicBezTo>
                      <a:pt x="72" y="89"/>
                      <a:pt x="89" y="72"/>
                      <a:pt x="8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5" name="Freeform 110"/>
              <p:cNvSpPr/>
              <p:nvPr/>
            </p:nvSpPr>
            <p:spPr bwMode="auto">
              <a:xfrm>
                <a:off x="9580563" y="3546475"/>
                <a:ext cx="563563" cy="22225"/>
              </a:xfrm>
              <a:custGeom>
                <a:avLst/>
                <a:gdLst>
                  <a:gd name="T0" fmla="*/ 0 w 173"/>
                  <a:gd name="T1" fmla="*/ 2 h 7"/>
                  <a:gd name="T2" fmla="*/ 2 w 173"/>
                  <a:gd name="T3" fmla="*/ 0 h 7"/>
                  <a:gd name="T4" fmla="*/ 170 w 173"/>
                  <a:gd name="T5" fmla="*/ 1 h 7"/>
                  <a:gd name="T6" fmla="*/ 173 w 173"/>
                  <a:gd name="T7" fmla="*/ 4 h 7"/>
                  <a:gd name="T8" fmla="*/ 170 w 173"/>
                  <a:gd name="T9" fmla="*/ 7 h 7"/>
                  <a:gd name="T10" fmla="*/ 2 w 173"/>
                  <a:gd name="T11" fmla="*/ 5 h 7"/>
                  <a:gd name="T12" fmla="*/ 0 w 173"/>
                  <a:gd name="T13" fmla="*/ 3 h 7"/>
                  <a:gd name="T14" fmla="*/ 0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2" y="2"/>
                      <a:pt x="173" y="3"/>
                      <a:pt x="173" y="4"/>
                    </a:cubicBezTo>
                    <a:cubicBezTo>
                      <a:pt x="173" y="6"/>
                      <a:pt x="172" y="7"/>
                      <a:pt x="170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6" name="Freeform 111"/>
              <p:cNvSpPr>
                <a:spLocks noEditPoints="1"/>
              </p:cNvSpPr>
              <p:nvPr/>
            </p:nvSpPr>
            <p:spPr bwMode="auto">
              <a:xfrm>
                <a:off x="9398001" y="3454400"/>
                <a:ext cx="74613" cy="77788"/>
              </a:xfrm>
              <a:custGeom>
                <a:avLst/>
                <a:gdLst>
                  <a:gd name="T0" fmla="*/ 23 w 23"/>
                  <a:gd name="T1" fmla="*/ 12 h 24"/>
                  <a:gd name="T2" fmla="*/ 11 w 23"/>
                  <a:gd name="T3" fmla="*/ 0 h 24"/>
                  <a:gd name="T4" fmla="*/ 0 w 23"/>
                  <a:gd name="T5" fmla="*/ 12 h 24"/>
                  <a:gd name="T6" fmla="*/ 11 w 23"/>
                  <a:gd name="T7" fmla="*/ 24 h 24"/>
                  <a:gd name="T8" fmla="*/ 23 w 23"/>
                  <a:gd name="T9" fmla="*/ 12 h 24"/>
                  <a:gd name="T10" fmla="*/ 3 w 23"/>
                  <a:gd name="T11" fmla="*/ 12 h 24"/>
                  <a:gd name="T12" fmla="*/ 5 w 23"/>
                  <a:gd name="T13" fmla="*/ 6 h 24"/>
                  <a:gd name="T14" fmla="*/ 20 w 23"/>
                  <a:gd name="T15" fmla="*/ 12 h 24"/>
                  <a:gd name="T16" fmla="*/ 11 w 23"/>
                  <a:gd name="T17" fmla="*/ 21 h 24"/>
                  <a:gd name="T18" fmla="*/ 3 w 23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23" y="12"/>
                    </a:move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8"/>
                      <a:pt x="5" y="24"/>
                      <a:pt x="11" y="24"/>
                    </a:cubicBezTo>
                    <a:cubicBezTo>
                      <a:pt x="18" y="24"/>
                      <a:pt x="23" y="18"/>
                      <a:pt x="23" y="12"/>
                    </a:cubicBezTo>
                    <a:close/>
                    <a:moveTo>
                      <a:pt x="3" y="12"/>
                    </a:moveTo>
                    <a:cubicBezTo>
                      <a:pt x="3" y="12"/>
                      <a:pt x="2" y="9"/>
                      <a:pt x="5" y="6"/>
                    </a:cubicBezTo>
                    <a:cubicBezTo>
                      <a:pt x="6" y="8"/>
                      <a:pt x="11" y="12"/>
                      <a:pt x="20" y="12"/>
                    </a:cubicBezTo>
                    <a:cubicBezTo>
                      <a:pt x="20" y="17"/>
                      <a:pt x="16" y="21"/>
                      <a:pt x="11" y="21"/>
                    </a:cubicBezTo>
                    <a:cubicBezTo>
                      <a:pt x="6" y="21"/>
                      <a:pt x="3" y="17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7" name="Freeform 112"/>
              <p:cNvSpPr/>
              <p:nvPr/>
            </p:nvSpPr>
            <p:spPr bwMode="auto">
              <a:xfrm>
                <a:off x="9367838" y="3540125"/>
                <a:ext cx="130175" cy="71438"/>
              </a:xfrm>
              <a:custGeom>
                <a:avLst/>
                <a:gdLst>
                  <a:gd name="T0" fmla="*/ 0 w 40"/>
                  <a:gd name="T1" fmla="*/ 7 h 22"/>
                  <a:gd name="T2" fmla="*/ 0 w 40"/>
                  <a:gd name="T3" fmla="*/ 12 h 22"/>
                  <a:gd name="T4" fmla="*/ 0 w 40"/>
                  <a:gd name="T5" fmla="*/ 19 h 22"/>
                  <a:gd name="T6" fmla="*/ 4 w 40"/>
                  <a:gd name="T7" fmla="*/ 22 h 22"/>
                  <a:gd name="T8" fmla="*/ 37 w 40"/>
                  <a:gd name="T9" fmla="*/ 22 h 22"/>
                  <a:gd name="T10" fmla="*/ 40 w 40"/>
                  <a:gd name="T11" fmla="*/ 19 h 22"/>
                  <a:gd name="T12" fmla="*/ 40 w 40"/>
                  <a:gd name="T13" fmla="*/ 12 h 22"/>
                  <a:gd name="T14" fmla="*/ 40 w 40"/>
                  <a:gd name="T15" fmla="*/ 7 h 22"/>
                  <a:gd name="T16" fmla="*/ 34 w 40"/>
                  <a:gd name="T17" fmla="*/ 0 h 22"/>
                  <a:gd name="T18" fmla="*/ 28 w 40"/>
                  <a:gd name="T19" fmla="*/ 0 h 22"/>
                  <a:gd name="T20" fmla="*/ 27 w 40"/>
                  <a:gd name="T21" fmla="*/ 1 h 22"/>
                  <a:gd name="T22" fmla="*/ 21 w 40"/>
                  <a:gd name="T23" fmla="*/ 9 h 22"/>
                  <a:gd name="T24" fmla="*/ 20 w 40"/>
                  <a:gd name="T25" fmla="*/ 9 h 22"/>
                  <a:gd name="T26" fmla="*/ 14 w 40"/>
                  <a:gd name="T27" fmla="*/ 1 h 22"/>
                  <a:gd name="T28" fmla="*/ 13 w 40"/>
                  <a:gd name="T29" fmla="*/ 0 h 22"/>
                  <a:gd name="T30" fmla="*/ 7 w 40"/>
                  <a:gd name="T31" fmla="*/ 0 h 22"/>
                  <a:gd name="T32" fmla="*/ 0 w 40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2">
                    <a:moveTo>
                      <a:pt x="0" y="7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2"/>
                      <a:pt x="40" y="20"/>
                      <a:pt x="40" y="1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8" name="Freeform 113"/>
              <p:cNvSpPr>
                <a:spLocks noEditPoints="1"/>
              </p:cNvSpPr>
              <p:nvPr/>
            </p:nvSpPr>
            <p:spPr bwMode="auto">
              <a:xfrm>
                <a:off x="5351463" y="768350"/>
                <a:ext cx="1597025" cy="1601788"/>
              </a:xfrm>
              <a:custGeom>
                <a:avLst/>
                <a:gdLst>
                  <a:gd name="T0" fmla="*/ 0 w 490"/>
                  <a:gd name="T1" fmla="*/ 246 h 491"/>
                  <a:gd name="T2" fmla="*/ 245 w 490"/>
                  <a:gd name="T3" fmla="*/ 0 h 491"/>
                  <a:gd name="T4" fmla="*/ 490 w 490"/>
                  <a:gd name="T5" fmla="*/ 246 h 491"/>
                  <a:gd name="T6" fmla="*/ 245 w 490"/>
                  <a:gd name="T7" fmla="*/ 491 h 491"/>
                  <a:gd name="T8" fmla="*/ 0 w 490"/>
                  <a:gd name="T9" fmla="*/ 246 h 491"/>
                  <a:gd name="T10" fmla="*/ 461 w 490"/>
                  <a:gd name="T11" fmla="*/ 246 h 491"/>
                  <a:gd name="T12" fmla="*/ 245 w 490"/>
                  <a:gd name="T13" fmla="*/ 29 h 491"/>
                  <a:gd name="T14" fmla="*/ 29 w 490"/>
                  <a:gd name="T15" fmla="*/ 246 h 491"/>
                  <a:gd name="T16" fmla="*/ 245 w 490"/>
                  <a:gd name="T17" fmla="*/ 462 h 491"/>
                  <a:gd name="T18" fmla="*/ 461 w 490"/>
                  <a:gd name="T19" fmla="*/ 24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0" h="491">
                    <a:moveTo>
                      <a:pt x="0" y="246"/>
                    </a:moveTo>
                    <a:cubicBezTo>
                      <a:pt x="0" y="110"/>
                      <a:pt x="110" y="0"/>
                      <a:pt x="245" y="0"/>
                    </a:cubicBezTo>
                    <a:cubicBezTo>
                      <a:pt x="380" y="0"/>
                      <a:pt x="490" y="110"/>
                      <a:pt x="490" y="246"/>
                    </a:cubicBezTo>
                    <a:cubicBezTo>
                      <a:pt x="490" y="381"/>
                      <a:pt x="380" y="491"/>
                      <a:pt x="245" y="491"/>
                    </a:cubicBezTo>
                    <a:cubicBezTo>
                      <a:pt x="110" y="491"/>
                      <a:pt x="0" y="381"/>
                      <a:pt x="0" y="246"/>
                    </a:cubicBezTo>
                    <a:close/>
                    <a:moveTo>
                      <a:pt x="461" y="246"/>
                    </a:moveTo>
                    <a:cubicBezTo>
                      <a:pt x="461" y="126"/>
                      <a:pt x="364" y="29"/>
                      <a:pt x="245" y="29"/>
                    </a:cubicBezTo>
                    <a:cubicBezTo>
                      <a:pt x="126" y="29"/>
                      <a:pt x="29" y="126"/>
                      <a:pt x="29" y="246"/>
                    </a:cubicBezTo>
                    <a:cubicBezTo>
                      <a:pt x="29" y="365"/>
                      <a:pt x="126" y="462"/>
                      <a:pt x="245" y="462"/>
                    </a:cubicBezTo>
                    <a:cubicBezTo>
                      <a:pt x="364" y="462"/>
                      <a:pt x="461" y="365"/>
                      <a:pt x="461" y="2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9" name="Freeform 114"/>
              <p:cNvSpPr>
                <a:spLocks noEditPoints="1"/>
              </p:cNvSpPr>
              <p:nvPr/>
            </p:nvSpPr>
            <p:spPr bwMode="auto">
              <a:xfrm>
                <a:off x="1330326" y="4818063"/>
                <a:ext cx="338138" cy="339725"/>
              </a:xfrm>
              <a:custGeom>
                <a:avLst/>
                <a:gdLst>
                  <a:gd name="T0" fmla="*/ 52 w 104"/>
                  <a:gd name="T1" fmla="*/ 104 h 104"/>
                  <a:gd name="T2" fmla="*/ 0 w 104"/>
                  <a:gd name="T3" fmla="*/ 52 h 104"/>
                  <a:gd name="T4" fmla="*/ 52 w 104"/>
                  <a:gd name="T5" fmla="*/ 0 h 104"/>
                  <a:gd name="T6" fmla="*/ 104 w 104"/>
                  <a:gd name="T7" fmla="*/ 52 h 104"/>
                  <a:gd name="T8" fmla="*/ 52 w 104"/>
                  <a:gd name="T9" fmla="*/ 104 h 104"/>
                  <a:gd name="T10" fmla="*/ 52 w 104"/>
                  <a:gd name="T11" fmla="*/ 98 h 104"/>
                  <a:gd name="T12" fmla="*/ 98 w 104"/>
                  <a:gd name="T13" fmla="*/ 52 h 104"/>
                  <a:gd name="T14" fmla="*/ 52 w 104"/>
                  <a:gd name="T15" fmla="*/ 6 h 104"/>
                  <a:gd name="T16" fmla="*/ 6 w 104"/>
                  <a:gd name="T17" fmla="*/ 52 h 104"/>
                  <a:gd name="T18" fmla="*/ 52 w 104"/>
                  <a:gd name="T19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52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lose/>
                    <a:moveTo>
                      <a:pt x="52" y="98"/>
                    </a:moveTo>
                    <a:cubicBezTo>
                      <a:pt x="77" y="98"/>
                      <a:pt x="98" y="78"/>
                      <a:pt x="98" y="52"/>
                    </a:cubicBezTo>
                    <a:cubicBezTo>
                      <a:pt x="98" y="27"/>
                      <a:pt x="77" y="6"/>
                      <a:pt x="52" y="6"/>
                    </a:cubicBezTo>
                    <a:cubicBezTo>
                      <a:pt x="26" y="6"/>
                      <a:pt x="6" y="27"/>
                      <a:pt x="6" y="52"/>
                    </a:cubicBezTo>
                    <a:cubicBezTo>
                      <a:pt x="6" y="78"/>
                      <a:pt x="26" y="98"/>
                      <a:pt x="52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0" name="Freeform 115"/>
              <p:cNvSpPr>
                <a:spLocks noEditPoints="1"/>
              </p:cNvSpPr>
              <p:nvPr/>
            </p:nvSpPr>
            <p:spPr bwMode="auto">
              <a:xfrm>
                <a:off x="1189038" y="5324475"/>
                <a:ext cx="212725" cy="212725"/>
              </a:xfrm>
              <a:custGeom>
                <a:avLst/>
                <a:gdLst>
                  <a:gd name="T0" fmla="*/ 33 w 65"/>
                  <a:gd name="T1" fmla="*/ 65 h 65"/>
                  <a:gd name="T2" fmla="*/ 0 w 65"/>
                  <a:gd name="T3" fmla="*/ 32 h 65"/>
                  <a:gd name="T4" fmla="*/ 33 w 65"/>
                  <a:gd name="T5" fmla="*/ 0 h 65"/>
                  <a:gd name="T6" fmla="*/ 65 w 65"/>
                  <a:gd name="T7" fmla="*/ 32 h 65"/>
                  <a:gd name="T8" fmla="*/ 33 w 65"/>
                  <a:gd name="T9" fmla="*/ 65 h 65"/>
                  <a:gd name="T10" fmla="*/ 33 w 65"/>
                  <a:gd name="T11" fmla="*/ 56 h 65"/>
                  <a:gd name="T12" fmla="*/ 57 w 65"/>
                  <a:gd name="T13" fmla="*/ 32 h 65"/>
                  <a:gd name="T14" fmla="*/ 33 w 65"/>
                  <a:gd name="T15" fmla="*/ 8 h 65"/>
                  <a:gd name="T16" fmla="*/ 9 w 65"/>
                  <a:gd name="T17" fmla="*/ 32 h 65"/>
                  <a:gd name="T18" fmla="*/ 33 w 65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33" y="65"/>
                    </a:moveTo>
                    <a:cubicBezTo>
                      <a:pt x="15" y="65"/>
                      <a:pt x="0" y="50"/>
                      <a:pt x="0" y="32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5" y="15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lose/>
                    <a:moveTo>
                      <a:pt x="33" y="56"/>
                    </a:moveTo>
                    <a:cubicBezTo>
                      <a:pt x="46" y="56"/>
                      <a:pt x="57" y="46"/>
                      <a:pt x="57" y="32"/>
                    </a:cubicBez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6"/>
                      <a:pt x="20" y="56"/>
                      <a:pt x="33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1" name="Oval 116"/>
              <p:cNvSpPr>
                <a:spLocks noChangeArrowheads="1"/>
              </p:cNvSpPr>
              <p:nvPr/>
            </p:nvSpPr>
            <p:spPr bwMode="auto">
              <a:xfrm>
                <a:off x="2344738" y="4171950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2" name="Freeform 117"/>
              <p:cNvSpPr/>
              <p:nvPr/>
            </p:nvSpPr>
            <p:spPr bwMode="auto">
              <a:xfrm>
                <a:off x="1323976" y="5135563"/>
                <a:ext cx="139700" cy="222250"/>
              </a:xfrm>
              <a:custGeom>
                <a:avLst/>
                <a:gdLst>
                  <a:gd name="T0" fmla="*/ 43 w 43"/>
                  <a:gd name="T1" fmla="*/ 3 h 68"/>
                  <a:gd name="T2" fmla="*/ 41 w 43"/>
                  <a:gd name="T3" fmla="*/ 1 h 68"/>
                  <a:gd name="T4" fmla="*/ 37 w 43"/>
                  <a:gd name="T5" fmla="*/ 2 h 68"/>
                  <a:gd name="T6" fmla="*/ 1 w 43"/>
                  <a:gd name="T7" fmla="*/ 64 h 68"/>
                  <a:gd name="T8" fmla="*/ 2 w 43"/>
                  <a:gd name="T9" fmla="*/ 68 h 68"/>
                  <a:gd name="T10" fmla="*/ 6 w 43"/>
                  <a:gd name="T11" fmla="*/ 67 h 68"/>
                  <a:gd name="T12" fmla="*/ 42 w 43"/>
                  <a:gd name="T13" fmla="*/ 5 h 68"/>
                  <a:gd name="T14" fmla="*/ 43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43" y="3"/>
                    </a:moveTo>
                    <a:cubicBezTo>
                      <a:pt x="43" y="2"/>
                      <a:pt x="42" y="1"/>
                      <a:pt x="41" y="1"/>
                    </a:cubicBezTo>
                    <a:cubicBezTo>
                      <a:pt x="40" y="0"/>
                      <a:pt x="38" y="0"/>
                      <a:pt x="37" y="2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5"/>
                      <a:pt x="0" y="67"/>
                      <a:pt x="2" y="68"/>
                    </a:cubicBezTo>
                    <a:cubicBezTo>
                      <a:pt x="3" y="68"/>
                      <a:pt x="5" y="68"/>
                      <a:pt x="6" y="6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4"/>
                      <a:pt x="43" y="4"/>
                      <a:pt x="4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3" name="Freeform 118"/>
              <p:cNvSpPr/>
              <p:nvPr/>
            </p:nvSpPr>
            <p:spPr bwMode="auto">
              <a:xfrm>
                <a:off x="1617663" y="4270375"/>
                <a:ext cx="798513" cy="620713"/>
              </a:xfrm>
              <a:custGeom>
                <a:avLst/>
                <a:gdLst>
                  <a:gd name="T0" fmla="*/ 245 w 245"/>
                  <a:gd name="T1" fmla="*/ 3 h 190"/>
                  <a:gd name="T2" fmla="*/ 245 w 245"/>
                  <a:gd name="T3" fmla="*/ 2 h 190"/>
                  <a:gd name="T4" fmla="*/ 241 w 245"/>
                  <a:gd name="T5" fmla="*/ 1 h 190"/>
                  <a:gd name="T6" fmla="*/ 1 w 245"/>
                  <a:gd name="T7" fmla="*/ 184 h 190"/>
                  <a:gd name="T8" fmla="*/ 1 w 245"/>
                  <a:gd name="T9" fmla="*/ 188 h 190"/>
                  <a:gd name="T10" fmla="*/ 5 w 245"/>
                  <a:gd name="T11" fmla="*/ 189 h 190"/>
                  <a:gd name="T12" fmla="*/ 244 w 245"/>
                  <a:gd name="T13" fmla="*/ 6 h 190"/>
                  <a:gd name="T14" fmla="*/ 245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245" y="3"/>
                    </a:moveTo>
                    <a:cubicBezTo>
                      <a:pt x="245" y="3"/>
                      <a:pt x="245" y="2"/>
                      <a:pt x="245" y="2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0" y="185"/>
                      <a:pt x="0" y="187"/>
                      <a:pt x="1" y="188"/>
                    </a:cubicBezTo>
                    <a:cubicBezTo>
                      <a:pt x="2" y="189"/>
                      <a:pt x="4" y="190"/>
                      <a:pt x="5" y="189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5" y="5"/>
                      <a:pt x="245" y="4"/>
                      <a:pt x="24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4" name="Freeform 119"/>
              <p:cNvSpPr>
                <a:spLocks noEditPoints="1"/>
              </p:cNvSpPr>
              <p:nvPr/>
            </p:nvSpPr>
            <p:spPr bwMode="auto">
              <a:xfrm>
                <a:off x="1454151" y="4897438"/>
                <a:ext cx="87313" cy="90488"/>
              </a:xfrm>
              <a:custGeom>
                <a:avLst/>
                <a:gdLst>
                  <a:gd name="T0" fmla="*/ 14 w 27"/>
                  <a:gd name="T1" fmla="*/ 28 h 28"/>
                  <a:gd name="T2" fmla="*/ 27 w 27"/>
                  <a:gd name="T3" fmla="*/ 14 h 28"/>
                  <a:gd name="T4" fmla="*/ 14 w 27"/>
                  <a:gd name="T5" fmla="*/ 0 h 28"/>
                  <a:gd name="T6" fmla="*/ 0 w 27"/>
                  <a:gd name="T7" fmla="*/ 14 h 28"/>
                  <a:gd name="T8" fmla="*/ 14 w 27"/>
                  <a:gd name="T9" fmla="*/ 28 h 28"/>
                  <a:gd name="T10" fmla="*/ 14 w 27"/>
                  <a:gd name="T11" fmla="*/ 25 h 28"/>
                  <a:gd name="T12" fmla="*/ 4 w 27"/>
                  <a:gd name="T13" fmla="*/ 14 h 28"/>
                  <a:gd name="T14" fmla="*/ 22 w 27"/>
                  <a:gd name="T15" fmla="*/ 8 h 28"/>
                  <a:gd name="T16" fmla="*/ 24 w 27"/>
                  <a:gd name="T17" fmla="*/ 14 h 28"/>
                  <a:gd name="T18" fmla="*/ 14 w 27"/>
                  <a:gd name="T1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21" y="28"/>
                      <a:pt x="27" y="22"/>
                      <a:pt x="27" y="14"/>
                    </a:cubicBezTo>
                    <a:cubicBezTo>
                      <a:pt x="27" y="7"/>
                      <a:pt x="21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4" y="25"/>
                    </a:moveTo>
                    <a:cubicBezTo>
                      <a:pt x="8" y="25"/>
                      <a:pt x="4" y="20"/>
                      <a:pt x="4" y="14"/>
                    </a:cubicBezTo>
                    <a:cubicBezTo>
                      <a:pt x="14" y="14"/>
                      <a:pt x="20" y="10"/>
                      <a:pt x="22" y="8"/>
                    </a:cubicBezTo>
                    <a:cubicBezTo>
                      <a:pt x="24" y="11"/>
                      <a:pt x="24" y="14"/>
                      <a:pt x="24" y="14"/>
                    </a:cubicBezTo>
                    <a:cubicBezTo>
                      <a:pt x="24" y="20"/>
                      <a:pt x="19" y="25"/>
                      <a:pt x="1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5" name="Freeform 120"/>
              <p:cNvSpPr/>
              <p:nvPr/>
            </p:nvSpPr>
            <p:spPr bwMode="auto">
              <a:xfrm>
                <a:off x="1420813" y="4995863"/>
                <a:ext cx="153988" cy="84138"/>
              </a:xfrm>
              <a:custGeom>
                <a:avLst/>
                <a:gdLst>
                  <a:gd name="T0" fmla="*/ 47 w 47"/>
                  <a:gd name="T1" fmla="*/ 8 h 26"/>
                  <a:gd name="T2" fmla="*/ 47 w 47"/>
                  <a:gd name="T3" fmla="*/ 14 h 26"/>
                  <a:gd name="T4" fmla="*/ 47 w 47"/>
                  <a:gd name="T5" fmla="*/ 22 h 26"/>
                  <a:gd name="T6" fmla="*/ 43 w 47"/>
                  <a:gd name="T7" fmla="*/ 26 h 26"/>
                  <a:gd name="T8" fmla="*/ 4 w 47"/>
                  <a:gd name="T9" fmla="*/ 26 h 26"/>
                  <a:gd name="T10" fmla="*/ 0 w 47"/>
                  <a:gd name="T11" fmla="*/ 22 h 26"/>
                  <a:gd name="T12" fmla="*/ 0 w 47"/>
                  <a:gd name="T13" fmla="*/ 14 h 26"/>
                  <a:gd name="T14" fmla="*/ 0 w 47"/>
                  <a:gd name="T15" fmla="*/ 8 h 26"/>
                  <a:gd name="T16" fmla="*/ 8 w 47"/>
                  <a:gd name="T17" fmla="*/ 0 h 26"/>
                  <a:gd name="T18" fmla="*/ 15 w 47"/>
                  <a:gd name="T19" fmla="*/ 0 h 26"/>
                  <a:gd name="T20" fmla="*/ 16 w 47"/>
                  <a:gd name="T21" fmla="*/ 1 h 26"/>
                  <a:gd name="T22" fmla="*/ 23 w 47"/>
                  <a:gd name="T23" fmla="*/ 11 h 26"/>
                  <a:gd name="T24" fmla="*/ 24 w 47"/>
                  <a:gd name="T25" fmla="*/ 11 h 26"/>
                  <a:gd name="T26" fmla="*/ 31 w 47"/>
                  <a:gd name="T27" fmla="*/ 1 h 26"/>
                  <a:gd name="T28" fmla="*/ 33 w 47"/>
                  <a:gd name="T29" fmla="*/ 0 h 26"/>
                  <a:gd name="T30" fmla="*/ 39 w 47"/>
                  <a:gd name="T31" fmla="*/ 0 h 26"/>
                  <a:gd name="T32" fmla="*/ 47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47" y="8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4"/>
                      <a:pt x="46" y="26"/>
                      <a:pt x="4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4" y="0"/>
                      <a:pt x="47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6" name="Freeform 121"/>
              <p:cNvSpPr>
                <a:spLocks noEditPoints="1"/>
              </p:cNvSpPr>
              <p:nvPr/>
            </p:nvSpPr>
            <p:spPr bwMode="auto">
              <a:xfrm>
                <a:off x="1262063" y="5383213"/>
                <a:ext cx="68263" cy="46038"/>
              </a:xfrm>
              <a:custGeom>
                <a:avLst/>
                <a:gdLst>
                  <a:gd name="T0" fmla="*/ 3 w 21"/>
                  <a:gd name="T1" fmla="*/ 7 h 14"/>
                  <a:gd name="T2" fmla="*/ 3 w 21"/>
                  <a:gd name="T3" fmla="*/ 9 h 14"/>
                  <a:gd name="T4" fmla="*/ 2 w 21"/>
                  <a:gd name="T5" fmla="*/ 12 h 14"/>
                  <a:gd name="T6" fmla="*/ 5 w 21"/>
                  <a:gd name="T7" fmla="*/ 14 h 14"/>
                  <a:gd name="T8" fmla="*/ 16 w 21"/>
                  <a:gd name="T9" fmla="*/ 14 h 14"/>
                  <a:gd name="T10" fmla="*/ 16 w 21"/>
                  <a:gd name="T11" fmla="*/ 14 h 14"/>
                  <a:gd name="T12" fmla="*/ 20 w 21"/>
                  <a:gd name="T13" fmla="*/ 12 h 14"/>
                  <a:gd name="T14" fmla="*/ 18 w 21"/>
                  <a:gd name="T15" fmla="*/ 9 h 14"/>
                  <a:gd name="T16" fmla="*/ 18 w 21"/>
                  <a:gd name="T17" fmla="*/ 7 h 14"/>
                  <a:gd name="T18" fmla="*/ 11 w 21"/>
                  <a:gd name="T19" fmla="*/ 0 h 14"/>
                  <a:gd name="T20" fmla="*/ 3 w 21"/>
                  <a:gd name="T21" fmla="*/ 7 h 14"/>
                  <a:gd name="T22" fmla="*/ 16 w 21"/>
                  <a:gd name="T23" fmla="*/ 5 h 14"/>
                  <a:gd name="T24" fmla="*/ 16 w 21"/>
                  <a:gd name="T25" fmla="*/ 6 h 14"/>
                  <a:gd name="T26" fmla="*/ 16 w 21"/>
                  <a:gd name="T27" fmla="*/ 5 h 14"/>
                  <a:gd name="T28" fmla="*/ 11 w 21"/>
                  <a:gd name="T29" fmla="*/ 3 h 14"/>
                  <a:gd name="T30" fmla="*/ 6 w 21"/>
                  <a:gd name="T31" fmla="*/ 5 h 14"/>
                  <a:gd name="T32" fmla="*/ 6 w 21"/>
                  <a:gd name="T33" fmla="*/ 6 h 14"/>
                  <a:gd name="T34" fmla="*/ 6 w 21"/>
                  <a:gd name="T35" fmla="*/ 5 h 14"/>
                  <a:gd name="T36" fmla="*/ 11 w 21"/>
                  <a:gd name="T37" fmla="*/ 1 h 14"/>
                  <a:gd name="T38" fmla="*/ 16 w 21"/>
                  <a:gd name="T39" fmla="*/ 5 h 14"/>
                  <a:gd name="T40" fmla="*/ 5 w 21"/>
                  <a:gd name="T41" fmla="*/ 7 h 14"/>
                  <a:gd name="T42" fmla="*/ 11 w 21"/>
                  <a:gd name="T43" fmla="*/ 5 h 14"/>
                  <a:gd name="T44" fmla="*/ 16 w 21"/>
                  <a:gd name="T45" fmla="*/ 7 h 14"/>
                  <a:gd name="T46" fmla="*/ 11 w 21"/>
                  <a:gd name="T47" fmla="*/ 13 h 14"/>
                  <a:gd name="T48" fmla="*/ 5 w 21"/>
                  <a:gd name="T4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3" y="7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2"/>
                      <a:pt x="2" y="12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4"/>
                      <a:pt x="21" y="12"/>
                      <a:pt x="20" y="12"/>
                    </a:cubicBezTo>
                    <a:cubicBezTo>
                      <a:pt x="19" y="12"/>
                      <a:pt x="18" y="10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ubicBezTo>
                      <a:pt x="7" y="0"/>
                      <a:pt x="3" y="3"/>
                      <a:pt x="3" y="7"/>
                    </a:cubicBezTo>
                    <a:close/>
                    <a:moveTo>
                      <a:pt x="16" y="5"/>
                    </a:move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8" y="1"/>
                      <a:pt x="11" y="1"/>
                    </a:cubicBezTo>
                    <a:cubicBezTo>
                      <a:pt x="13" y="1"/>
                      <a:pt x="16" y="3"/>
                      <a:pt x="16" y="5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8" y="5"/>
                      <a:pt x="11" y="5"/>
                    </a:cubicBezTo>
                    <a:cubicBezTo>
                      <a:pt x="14" y="5"/>
                      <a:pt x="16" y="7"/>
                      <a:pt x="16" y="7"/>
                    </a:cubicBezTo>
                    <a:cubicBezTo>
                      <a:pt x="16" y="10"/>
                      <a:pt x="14" y="13"/>
                      <a:pt x="11" y="13"/>
                    </a:cubicBezTo>
                    <a:cubicBezTo>
                      <a:pt x="8" y="13"/>
                      <a:pt x="5" y="10"/>
                      <a:pt x="5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7" name="Freeform 122"/>
              <p:cNvSpPr>
                <a:spLocks noEditPoints="1"/>
              </p:cNvSpPr>
              <p:nvPr/>
            </p:nvSpPr>
            <p:spPr bwMode="auto">
              <a:xfrm>
                <a:off x="1262063" y="5435600"/>
                <a:ext cx="71438" cy="42863"/>
              </a:xfrm>
              <a:custGeom>
                <a:avLst/>
                <a:gdLst>
                  <a:gd name="T0" fmla="*/ 18 w 22"/>
                  <a:gd name="T1" fmla="*/ 0 h 13"/>
                  <a:gd name="T2" fmla="*/ 17 w 22"/>
                  <a:gd name="T3" fmla="*/ 0 h 13"/>
                  <a:gd name="T4" fmla="*/ 16 w 22"/>
                  <a:gd name="T5" fmla="*/ 1 h 13"/>
                  <a:gd name="T6" fmla="*/ 14 w 22"/>
                  <a:gd name="T7" fmla="*/ 2 h 13"/>
                  <a:gd name="T8" fmla="*/ 13 w 22"/>
                  <a:gd name="T9" fmla="*/ 3 h 13"/>
                  <a:gd name="T10" fmla="*/ 11 w 22"/>
                  <a:gd name="T11" fmla="*/ 10 h 13"/>
                  <a:gd name="T12" fmla="*/ 11 w 22"/>
                  <a:gd name="T13" fmla="*/ 10 h 13"/>
                  <a:gd name="T14" fmla="*/ 8 w 22"/>
                  <a:gd name="T15" fmla="*/ 3 h 13"/>
                  <a:gd name="T16" fmla="*/ 8 w 22"/>
                  <a:gd name="T17" fmla="*/ 2 h 13"/>
                  <a:gd name="T18" fmla="*/ 6 w 22"/>
                  <a:gd name="T19" fmla="*/ 1 h 13"/>
                  <a:gd name="T20" fmla="*/ 5 w 22"/>
                  <a:gd name="T21" fmla="*/ 0 h 13"/>
                  <a:gd name="T22" fmla="*/ 3 w 22"/>
                  <a:gd name="T23" fmla="*/ 0 h 13"/>
                  <a:gd name="T24" fmla="*/ 0 w 22"/>
                  <a:gd name="T25" fmla="*/ 4 h 13"/>
                  <a:gd name="T26" fmla="*/ 0 w 22"/>
                  <a:gd name="T27" fmla="*/ 11 h 13"/>
                  <a:gd name="T28" fmla="*/ 2 w 22"/>
                  <a:gd name="T29" fmla="*/ 13 h 13"/>
                  <a:gd name="T30" fmla="*/ 3 w 22"/>
                  <a:gd name="T31" fmla="*/ 13 h 13"/>
                  <a:gd name="T32" fmla="*/ 18 w 22"/>
                  <a:gd name="T33" fmla="*/ 13 h 13"/>
                  <a:gd name="T34" fmla="*/ 20 w 22"/>
                  <a:gd name="T35" fmla="*/ 13 h 13"/>
                  <a:gd name="T36" fmla="*/ 22 w 22"/>
                  <a:gd name="T37" fmla="*/ 11 h 13"/>
                  <a:gd name="T38" fmla="*/ 22 w 22"/>
                  <a:gd name="T39" fmla="*/ 4 h 13"/>
                  <a:gd name="T40" fmla="*/ 18 w 22"/>
                  <a:gd name="T41" fmla="*/ 0 h 13"/>
                  <a:gd name="T42" fmla="*/ 14 w 22"/>
                  <a:gd name="T43" fmla="*/ 8 h 13"/>
                  <a:gd name="T44" fmla="*/ 14 w 22"/>
                  <a:gd name="T45" fmla="*/ 9 h 13"/>
                  <a:gd name="T46" fmla="*/ 13 w 22"/>
                  <a:gd name="T47" fmla="*/ 8 h 13"/>
                  <a:gd name="T48" fmla="*/ 14 w 22"/>
                  <a:gd name="T49" fmla="*/ 7 h 13"/>
                  <a:gd name="T50" fmla="*/ 14 w 22"/>
                  <a:gd name="T51" fmla="*/ 8 h 13"/>
                  <a:gd name="T52" fmla="*/ 14 w 22"/>
                  <a:gd name="T53" fmla="*/ 11 h 13"/>
                  <a:gd name="T54" fmla="*/ 14 w 22"/>
                  <a:gd name="T55" fmla="*/ 12 h 13"/>
                  <a:gd name="T56" fmla="*/ 13 w 22"/>
                  <a:gd name="T57" fmla="*/ 11 h 13"/>
                  <a:gd name="T58" fmla="*/ 14 w 22"/>
                  <a:gd name="T59" fmla="*/ 10 h 13"/>
                  <a:gd name="T60" fmla="*/ 14 w 22"/>
                  <a:gd name="T6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lose/>
                    <a:moveTo>
                      <a:pt x="14" y="8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3" y="7"/>
                      <a:pt x="14" y="7"/>
                    </a:cubicBezTo>
                    <a:cubicBezTo>
                      <a:pt x="14" y="7"/>
                      <a:pt x="14" y="8"/>
                      <a:pt x="14" y="8"/>
                    </a:cubicBezTo>
                    <a:close/>
                    <a:moveTo>
                      <a:pt x="14" y="11"/>
                    </a:move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10"/>
                      <a:pt x="14" y="10"/>
                      <a:pt x="1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8" name="Freeform 123"/>
              <p:cNvSpPr>
                <a:spLocks noEditPoints="1"/>
              </p:cNvSpPr>
              <p:nvPr/>
            </p:nvSpPr>
            <p:spPr bwMode="auto">
              <a:xfrm>
                <a:off x="1349376" y="1868488"/>
                <a:ext cx="1252538" cy="1249363"/>
              </a:xfrm>
              <a:custGeom>
                <a:avLst/>
                <a:gdLst>
                  <a:gd name="T0" fmla="*/ 192 w 384"/>
                  <a:gd name="T1" fmla="*/ 383 h 383"/>
                  <a:gd name="T2" fmla="*/ 0 w 384"/>
                  <a:gd name="T3" fmla="*/ 191 h 383"/>
                  <a:gd name="T4" fmla="*/ 192 w 384"/>
                  <a:gd name="T5" fmla="*/ 0 h 383"/>
                  <a:gd name="T6" fmla="*/ 384 w 384"/>
                  <a:gd name="T7" fmla="*/ 191 h 383"/>
                  <a:gd name="T8" fmla="*/ 192 w 384"/>
                  <a:gd name="T9" fmla="*/ 383 h 383"/>
                  <a:gd name="T10" fmla="*/ 192 w 384"/>
                  <a:gd name="T11" fmla="*/ 360 h 383"/>
                  <a:gd name="T12" fmla="*/ 361 w 384"/>
                  <a:gd name="T13" fmla="*/ 191 h 383"/>
                  <a:gd name="T14" fmla="*/ 192 w 384"/>
                  <a:gd name="T15" fmla="*/ 22 h 383"/>
                  <a:gd name="T16" fmla="*/ 23 w 384"/>
                  <a:gd name="T17" fmla="*/ 191 h 383"/>
                  <a:gd name="T18" fmla="*/ 192 w 384"/>
                  <a:gd name="T19" fmla="*/ 36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3">
                    <a:moveTo>
                      <a:pt x="192" y="383"/>
                    </a:moveTo>
                    <a:cubicBezTo>
                      <a:pt x="86" y="383"/>
                      <a:pt x="0" y="297"/>
                      <a:pt x="0" y="191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1"/>
                    </a:cubicBezTo>
                    <a:cubicBezTo>
                      <a:pt x="384" y="297"/>
                      <a:pt x="298" y="383"/>
                      <a:pt x="192" y="383"/>
                    </a:cubicBezTo>
                    <a:close/>
                    <a:moveTo>
                      <a:pt x="192" y="360"/>
                    </a:moveTo>
                    <a:cubicBezTo>
                      <a:pt x="285" y="360"/>
                      <a:pt x="361" y="285"/>
                      <a:pt x="361" y="191"/>
                    </a:cubicBezTo>
                    <a:cubicBezTo>
                      <a:pt x="361" y="98"/>
                      <a:pt x="285" y="22"/>
                      <a:pt x="192" y="22"/>
                    </a:cubicBezTo>
                    <a:cubicBezTo>
                      <a:pt x="99" y="22"/>
                      <a:pt x="23" y="98"/>
                      <a:pt x="23" y="191"/>
                    </a:cubicBezTo>
                    <a:cubicBezTo>
                      <a:pt x="23" y="285"/>
                      <a:pt x="99" y="360"/>
                      <a:pt x="192" y="3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9" name="Freeform 124"/>
              <p:cNvSpPr>
                <a:spLocks noEditPoints="1"/>
              </p:cNvSpPr>
              <p:nvPr/>
            </p:nvSpPr>
            <p:spPr bwMode="auto">
              <a:xfrm>
                <a:off x="1163638" y="3382963"/>
                <a:ext cx="958850" cy="958850"/>
              </a:xfrm>
              <a:custGeom>
                <a:avLst/>
                <a:gdLst>
                  <a:gd name="T0" fmla="*/ 147 w 294"/>
                  <a:gd name="T1" fmla="*/ 294 h 294"/>
                  <a:gd name="T2" fmla="*/ 0 w 294"/>
                  <a:gd name="T3" fmla="*/ 147 h 294"/>
                  <a:gd name="T4" fmla="*/ 147 w 294"/>
                  <a:gd name="T5" fmla="*/ 0 h 294"/>
                  <a:gd name="T6" fmla="*/ 294 w 294"/>
                  <a:gd name="T7" fmla="*/ 147 h 294"/>
                  <a:gd name="T8" fmla="*/ 147 w 294"/>
                  <a:gd name="T9" fmla="*/ 294 h 294"/>
                  <a:gd name="T10" fmla="*/ 147 w 294"/>
                  <a:gd name="T11" fmla="*/ 277 h 294"/>
                  <a:gd name="T12" fmla="*/ 277 w 294"/>
                  <a:gd name="T13" fmla="*/ 147 h 294"/>
                  <a:gd name="T14" fmla="*/ 147 w 294"/>
                  <a:gd name="T15" fmla="*/ 18 h 294"/>
                  <a:gd name="T16" fmla="*/ 17 w 294"/>
                  <a:gd name="T17" fmla="*/ 147 h 294"/>
                  <a:gd name="T18" fmla="*/ 147 w 294"/>
                  <a:gd name="T19" fmla="*/ 27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147" y="294"/>
                    </a:moveTo>
                    <a:cubicBezTo>
                      <a:pt x="66" y="294"/>
                      <a:pt x="0" y="228"/>
                      <a:pt x="0" y="147"/>
                    </a:cubicBez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lose/>
                    <a:moveTo>
                      <a:pt x="147" y="277"/>
                    </a:moveTo>
                    <a:cubicBezTo>
                      <a:pt x="219" y="277"/>
                      <a:pt x="277" y="219"/>
                      <a:pt x="277" y="147"/>
                    </a:cubicBezTo>
                    <a:cubicBezTo>
                      <a:pt x="277" y="76"/>
                      <a:pt x="219" y="18"/>
                      <a:pt x="147" y="18"/>
                    </a:cubicBezTo>
                    <a:cubicBezTo>
                      <a:pt x="76" y="18"/>
                      <a:pt x="17" y="76"/>
                      <a:pt x="17" y="147"/>
                    </a:cubicBezTo>
                    <a:cubicBezTo>
                      <a:pt x="17" y="219"/>
                      <a:pt x="76" y="277"/>
                      <a:pt x="147" y="2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0" name="Freeform 125"/>
              <p:cNvSpPr/>
              <p:nvPr/>
            </p:nvSpPr>
            <p:spPr bwMode="auto">
              <a:xfrm>
                <a:off x="2060576" y="4084638"/>
                <a:ext cx="331788" cy="160338"/>
              </a:xfrm>
              <a:custGeom>
                <a:avLst/>
                <a:gdLst>
                  <a:gd name="T0" fmla="*/ 3 w 102"/>
                  <a:gd name="T1" fmla="*/ 0 h 49"/>
                  <a:gd name="T2" fmla="*/ 102 w 102"/>
                  <a:gd name="T3" fmla="*/ 44 h 49"/>
                  <a:gd name="T4" fmla="*/ 100 w 102"/>
                  <a:gd name="T5" fmla="*/ 49 h 49"/>
                  <a:gd name="T6" fmla="*/ 0 w 102"/>
                  <a:gd name="T7" fmla="*/ 5 h 49"/>
                  <a:gd name="T8" fmla="*/ 3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3" y="0"/>
                    </a:moveTo>
                    <a:cubicBezTo>
                      <a:pt x="102" y="44"/>
                      <a:pt x="102" y="44"/>
                      <a:pt x="102" y="44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1" name="Freeform 126"/>
              <p:cNvSpPr/>
              <p:nvPr/>
            </p:nvSpPr>
            <p:spPr bwMode="auto">
              <a:xfrm>
                <a:off x="1489076" y="4329113"/>
                <a:ext cx="55563" cy="488950"/>
              </a:xfrm>
              <a:custGeom>
                <a:avLst/>
                <a:gdLst>
                  <a:gd name="T0" fmla="*/ 17 w 17"/>
                  <a:gd name="T1" fmla="*/ 1 h 150"/>
                  <a:gd name="T2" fmla="*/ 6 w 17"/>
                  <a:gd name="T3" fmla="*/ 150 h 150"/>
                  <a:gd name="T4" fmla="*/ 0 w 17"/>
                  <a:gd name="T5" fmla="*/ 150 h 150"/>
                  <a:gd name="T6" fmla="*/ 11 w 17"/>
                  <a:gd name="T7" fmla="*/ 0 h 150"/>
                  <a:gd name="T8" fmla="*/ 17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17" y="1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5" y="1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2" name="Freeform 127"/>
              <p:cNvSpPr/>
              <p:nvPr/>
            </p:nvSpPr>
            <p:spPr bwMode="auto">
              <a:xfrm>
                <a:off x="2409826" y="4233863"/>
                <a:ext cx="531813" cy="92075"/>
              </a:xfrm>
              <a:custGeom>
                <a:avLst/>
                <a:gdLst>
                  <a:gd name="T0" fmla="*/ 3 w 163"/>
                  <a:gd name="T1" fmla="*/ 0 h 28"/>
                  <a:gd name="T2" fmla="*/ 163 w 163"/>
                  <a:gd name="T3" fmla="*/ 23 h 28"/>
                  <a:gd name="T4" fmla="*/ 162 w 163"/>
                  <a:gd name="T5" fmla="*/ 28 h 28"/>
                  <a:gd name="T6" fmla="*/ 3 w 163"/>
                  <a:gd name="T7" fmla="*/ 6 h 28"/>
                  <a:gd name="T8" fmla="*/ 0 w 163"/>
                  <a:gd name="T9" fmla="*/ 3 h 28"/>
                  <a:gd name="T10" fmla="*/ 3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3" y="0"/>
                    </a:moveTo>
                    <a:cubicBezTo>
                      <a:pt x="163" y="23"/>
                      <a:pt x="163" y="23"/>
                      <a:pt x="163" y="23"/>
                    </a:cubicBezTo>
                    <a:cubicBezTo>
                      <a:pt x="163" y="25"/>
                      <a:pt x="162" y="27"/>
                      <a:pt x="162" y="2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3" name="Freeform 128"/>
              <p:cNvSpPr>
                <a:spLocks noEditPoints="1"/>
              </p:cNvSpPr>
              <p:nvPr/>
            </p:nvSpPr>
            <p:spPr bwMode="auto">
              <a:xfrm>
                <a:off x="2598738" y="3552825"/>
                <a:ext cx="334963" cy="336550"/>
              </a:xfrm>
              <a:custGeom>
                <a:avLst/>
                <a:gdLst>
                  <a:gd name="T0" fmla="*/ 52 w 103"/>
                  <a:gd name="T1" fmla="*/ 103 h 103"/>
                  <a:gd name="T2" fmla="*/ 0 w 103"/>
                  <a:gd name="T3" fmla="*/ 51 h 103"/>
                  <a:gd name="T4" fmla="*/ 52 w 103"/>
                  <a:gd name="T5" fmla="*/ 0 h 103"/>
                  <a:gd name="T6" fmla="*/ 103 w 103"/>
                  <a:gd name="T7" fmla="*/ 51 h 103"/>
                  <a:gd name="T8" fmla="*/ 52 w 103"/>
                  <a:gd name="T9" fmla="*/ 103 h 103"/>
                  <a:gd name="T10" fmla="*/ 52 w 103"/>
                  <a:gd name="T11" fmla="*/ 89 h 103"/>
                  <a:gd name="T12" fmla="*/ 89 w 103"/>
                  <a:gd name="T13" fmla="*/ 51 h 103"/>
                  <a:gd name="T14" fmla="*/ 52 w 103"/>
                  <a:gd name="T15" fmla="*/ 13 h 103"/>
                  <a:gd name="T16" fmla="*/ 14 w 103"/>
                  <a:gd name="T17" fmla="*/ 51 h 103"/>
                  <a:gd name="T18" fmla="*/ 52 w 103"/>
                  <a:gd name="T19" fmla="*/ 8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cubicBezTo>
                      <a:pt x="23" y="103"/>
                      <a:pt x="0" y="80"/>
                      <a:pt x="0" y="51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80"/>
                      <a:pt x="80" y="103"/>
                      <a:pt x="52" y="103"/>
                    </a:cubicBezTo>
                    <a:close/>
                    <a:moveTo>
                      <a:pt x="52" y="89"/>
                    </a:moveTo>
                    <a:cubicBezTo>
                      <a:pt x="72" y="89"/>
                      <a:pt x="89" y="72"/>
                      <a:pt x="89" y="51"/>
                    </a:cubicBezTo>
                    <a:cubicBezTo>
                      <a:pt x="89" y="30"/>
                      <a:pt x="72" y="13"/>
                      <a:pt x="52" y="13"/>
                    </a:cubicBezTo>
                    <a:cubicBezTo>
                      <a:pt x="31" y="13"/>
                      <a:pt x="14" y="30"/>
                      <a:pt x="14" y="51"/>
                    </a:cubicBezTo>
                    <a:cubicBezTo>
                      <a:pt x="14" y="72"/>
                      <a:pt x="31" y="89"/>
                      <a:pt x="5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4" name="Freeform 129"/>
              <p:cNvSpPr/>
              <p:nvPr/>
            </p:nvSpPr>
            <p:spPr bwMode="auto">
              <a:xfrm>
                <a:off x="2057401" y="3732213"/>
                <a:ext cx="563563" cy="22225"/>
              </a:xfrm>
              <a:custGeom>
                <a:avLst/>
                <a:gdLst>
                  <a:gd name="T0" fmla="*/ 173 w 173"/>
                  <a:gd name="T1" fmla="*/ 2 h 7"/>
                  <a:gd name="T2" fmla="*/ 170 w 173"/>
                  <a:gd name="T3" fmla="*/ 0 h 7"/>
                  <a:gd name="T4" fmla="*/ 3 w 173"/>
                  <a:gd name="T5" fmla="*/ 2 h 7"/>
                  <a:gd name="T6" fmla="*/ 0 w 173"/>
                  <a:gd name="T7" fmla="*/ 4 h 7"/>
                  <a:gd name="T8" fmla="*/ 3 w 173"/>
                  <a:gd name="T9" fmla="*/ 7 h 7"/>
                  <a:gd name="T10" fmla="*/ 171 w 173"/>
                  <a:gd name="T11" fmla="*/ 5 h 7"/>
                  <a:gd name="T12" fmla="*/ 173 w 173"/>
                  <a:gd name="T13" fmla="*/ 3 h 7"/>
                  <a:gd name="T14" fmla="*/ 173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173" y="2"/>
                    </a:moveTo>
                    <a:cubicBezTo>
                      <a:pt x="173" y="1"/>
                      <a:pt x="172" y="0"/>
                      <a:pt x="17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2" y="5"/>
                      <a:pt x="173" y="4"/>
                      <a:pt x="173" y="3"/>
                    </a:cubicBezTo>
                    <a:cubicBezTo>
                      <a:pt x="173" y="2"/>
                      <a:pt x="173" y="2"/>
                      <a:pt x="17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5" name="Freeform 130"/>
              <p:cNvSpPr>
                <a:spLocks noEditPoints="1"/>
              </p:cNvSpPr>
              <p:nvPr/>
            </p:nvSpPr>
            <p:spPr bwMode="auto">
              <a:xfrm>
                <a:off x="2728913" y="3640138"/>
                <a:ext cx="74613" cy="79375"/>
              </a:xfrm>
              <a:custGeom>
                <a:avLst/>
                <a:gdLst>
                  <a:gd name="T0" fmla="*/ 12 w 23"/>
                  <a:gd name="T1" fmla="*/ 24 h 24"/>
                  <a:gd name="T2" fmla="*/ 23 w 23"/>
                  <a:gd name="T3" fmla="*/ 12 h 24"/>
                  <a:gd name="T4" fmla="*/ 12 w 23"/>
                  <a:gd name="T5" fmla="*/ 0 h 24"/>
                  <a:gd name="T6" fmla="*/ 0 w 23"/>
                  <a:gd name="T7" fmla="*/ 12 h 24"/>
                  <a:gd name="T8" fmla="*/ 12 w 23"/>
                  <a:gd name="T9" fmla="*/ 24 h 24"/>
                  <a:gd name="T10" fmla="*/ 12 w 23"/>
                  <a:gd name="T11" fmla="*/ 21 h 24"/>
                  <a:gd name="T12" fmla="*/ 3 w 23"/>
                  <a:gd name="T13" fmla="*/ 12 h 24"/>
                  <a:gd name="T14" fmla="*/ 18 w 23"/>
                  <a:gd name="T15" fmla="*/ 6 h 24"/>
                  <a:gd name="T16" fmla="*/ 20 w 23"/>
                  <a:gd name="T17" fmla="*/ 12 h 24"/>
                  <a:gd name="T18" fmla="*/ 12 w 23"/>
                  <a:gd name="T1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cubicBezTo>
                      <a:pt x="18" y="24"/>
                      <a:pt x="23" y="19"/>
                      <a:pt x="23" y="12"/>
                    </a:cubicBezTo>
                    <a:cubicBezTo>
                      <a:pt x="23" y="6"/>
                      <a:pt x="18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21"/>
                    </a:moveTo>
                    <a:cubicBezTo>
                      <a:pt x="7" y="21"/>
                      <a:pt x="3" y="17"/>
                      <a:pt x="3" y="12"/>
                    </a:cubicBezTo>
                    <a:cubicBezTo>
                      <a:pt x="12" y="12"/>
                      <a:pt x="17" y="8"/>
                      <a:pt x="18" y="6"/>
                    </a:cubicBezTo>
                    <a:cubicBezTo>
                      <a:pt x="21" y="9"/>
                      <a:pt x="20" y="12"/>
                      <a:pt x="20" y="12"/>
                    </a:cubicBezTo>
                    <a:cubicBezTo>
                      <a:pt x="20" y="17"/>
                      <a:pt x="16" y="21"/>
                      <a:pt x="12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6" name="Freeform 131"/>
              <p:cNvSpPr/>
              <p:nvPr/>
            </p:nvSpPr>
            <p:spPr bwMode="auto">
              <a:xfrm>
                <a:off x="2700338" y="3725863"/>
                <a:ext cx="133350" cy="71438"/>
              </a:xfrm>
              <a:custGeom>
                <a:avLst/>
                <a:gdLst>
                  <a:gd name="T0" fmla="*/ 41 w 41"/>
                  <a:gd name="T1" fmla="*/ 7 h 22"/>
                  <a:gd name="T2" fmla="*/ 41 w 41"/>
                  <a:gd name="T3" fmla="*/ 12 h 22"/>
                  <a:gd name="T4" fmla="*/ 41 w 41"/>
                  <a:gd name="T5" fmla="*/ 19 h 22"/>
                  <a:gd name="T6" fmla="*/ 37 w 41"/>
                  <a:gd name="T7" fmla="*/ 22 h 22"/>
                  <a:gd name="T8" fmla="*/ 4 w 41"/>
                  <a:gd name="T9" fmla="*/ 22 h 22"/>
                  <a:gd name="T10" fmla="*/ 0 w 41"/>
                  <a:gd name="T11" fmla="*/ 19 h 22"/>
                  <a:gd name="T12" fmla="*/ 0 w 41"/>
                  <a:gd name="T13" fmla="*/ 12 h 22"/>
                  <a:gd name="T14" fmla="*/ 0 w 41"/>
                  <a:gd name="T15" fmla="*/ 7 h 22"/>
                  <a:gd name="T16" fmla="*/ 7 w 41"/>
                  <a:gd name="T17" fmla="*/ 0 h 22"/>
                  <a:gd name="T18" fmla="*/ 13 w 41"/>
                  <a:gd name="T19" fmla="*/ 0 h 22"/>
                  <a:gd name="T20" fmla="*/ 14 w 41"/>
                  <a:gd name="T21" fmla="*/ 1 h 22"/>
                  <a:gd name="T22" fmla="*/ 20 w 41"/>
                  <a:gd name="T23" fmla="*/ 9 h 22"/>
                  <a:gd name="T24" fmla="*/ 21 w 41"/>
                  <a:gd name="T25" fmla="*/ 9 h 22"/>
                  <a:gd name="T26" fmla="*/ 27 w 41"/>
                  <a:gd name="T27" fmla="*/ 1 h 22"/>
                  <a:gd name="T28" fmla="*/ 28 w 41"/>
                  <a:gd name="T29" fmla="*/ 0 h 22"/>
                  <a:gd name="T30" fmla="*/ 34 w 41"/>
                  <a:gd name="T31" fmla="*/ 0 h 22"/>
                  <a:gd name="T32" fmla="*/ 41 w 41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22">
                    <a:moveTo>
                      <a:pt x="41" y="7"/>
                    </a:move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0"/>
                      <a:pt x="39" y="22"/>
                      <a:pt x="37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8" y="0"/>
                      <a:pt x="41" y="3"/>
                      <a:pt x="4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7" name="Freeform 132"/>
              <p:cNvSpPr>
                <a:spLocks noEditPoints="1"/>
              </p:cNvSpPr>
              <p:nvPr/>
            </p:nvSpPr>
            <p:spPr bwMode="auto">
              <a:xfrm>
                <a:off x="2886076" y="3781425"/>
                <a:ext cx="860425" cy="857250"/>
              </a:xfrm>
              <a:custGeom>
                <a:avLst/>
                <a:gdLst>
                  <a:gd name="T0" fmla="*/ 0 w 264"/>
                  <a:gd name="T1" fmla="*/ 131 h 263"/>
                  <a:gd name="T2" fmla="*/ 132 w 264"/>
                  <a:gd name="T3" fmla="*/ 0 h 263"/>
                  <a:gd name="T4" fmla="*/ 264 w 264"/>
                  <a:gd name="T5" fmla="*/ 131 h 263"/>
                  <a:gd name="T6" fmla="*/ 132 w 264"/>
                  <a:gd name="T7" fmla="*/ 263 h 263"/>
                  <a:gd name="T8" fmla="*/ 0 w 264"/>
                  <a:gd name="T9" fmla="*/ 131 h 263"/>
                  <a:gd name="T10" fmla="*/ 248 w 264"/>
                  <a:gd name="T11" fmla="*/ 131 h 263"/>
                  <a:gd name="T12" fmla="*/ 132 w 264"/>
                  <a:gd name="T13" fmla="*/ 15 h 263"/>
                  <a:gd name="T14" fmla="*/ 16 w 264"/>
                  <a:gd name="T15" fmla="*/ 131 h 263"/>
                  <a:gd name="T16" fmla="*/ 132 w 264"/>
                  <a:gd name="T17" fmla="*/ 247 h 263"/>
                  <a:gd name="T18" fmla="*/ 248 w 264"/>
                  <a:gd name="T19" fmla="*/ 13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3">
                    <a:moveTo>
                      <a:pt x="0" y="131"/>
                    </a:moveTo>
                    <a:cubicBezTo>
                      <a:pt x="0" y="59"/>
                      <a:pt x="59" y="0"/>
                      <a:pt x="132" y="0"/>
                    </a:cubicBezTo>
                    <a:cubicBezTo>
                      <a:pt x="205" y="0"/>
                      <a:pt x="264" y="59"/>
                      <a:pt x="264" y="131"/>
                    </a:cubicBezTo>
                    <a:cubicBezTo>
                      <a:pt x="264" y="204"/>
                      <a:pt x="205" y="263"/>
                      <a:pt x="132" y="263"/>
                    </a:cubicBezTo>
                    <a:cubicBezTo>
                      <a:pt x="59" y="263"/>
                      <a:pt x="0" y="204"/>
                      <a:pt x="0" y="131"/>
                    </a:cubicBezTo>
                    <a:close/>
                    <a:moveTo>
                      <a:pt x="248" y="131"/>
                    </a:moveTo>
                    <a:cubicBezTo>
                      <a:pt x="248" y="67"/>
                      <a:pt x="196" y="15"/>
                      <a:pt x="132" y="15"/>
                    </a:cubicBezTo>
                    <a:cubicBezTo>
                      <a:pt x="68" y="15"/>
                      <a:pt x="16" y="67"/>
                      <a:pt x="16" y="131"/>
                    </a:cubicBezTo>
                    <a:cubicBezTo>
                      <a:pt x="16" y="195"/>
                      <a:pt x="68" y="247"/>
                      <a:pt x="132" y="247"/>
                    </a:cubicBezTo>
                    <a:cubicBezTo>
                      <a:pt x="196" y="247"/>
                      <a:pt x="248" y="195"/>
                      <a:pt x="248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8" name="Freeform 133"/>
              <p:cNvSpPr/>
              <p:nvPr/>
            </p:nvSpPr>
            <p:spPr bwMode="auto">
              <a:xfrm>
                <a:off x="3502026" y="3014663"/>
                <a:ext cx="449263" cy="815975"/>
              </a:xfrm>
              <a:custGeom>
                <a:avLst/>
                <a:gdLst>
                  <a:gd name="T0" fmla="*/ 136 w 138"/>
                  <a:gd name="T1" fmla="*/ 1 h 250"/>
                  <a:gd name="T2" fmla="*/ 133 w 138"/>
                  <a:gd name="T3" fmla="*/ 2 h 250"/>
                  <a:gd name="T4" fmla="*/ 0 w 138"/>
                  <a:gd name="T5" fmla="*/ 248 h 250"/>
                  <a:gd name="T6" fmla="*/ 5 w 138"/>
                  <a:gd name="T7" fmla="*/ 250 h 250"/>
                  <a:gd name="T8" fmla="*/ 137 w 138"/>
                  <a:gd name="T9" fmla="*/ 5 h 250"/>
                  <a:gd name="T10" fmla="*/ 136 w 138"/>
                  <a:gd name="T11" fmla="*/ 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50">
                    <a:moveTo>
                      <a:pt x="136" y="1"/>
                    </a:moveTo>
                    <a:cubicBezTo>
                      <a:pt x="135" y="0"/>
                      <a:pt x="133" y="1"/>
                      <a:pt x="133" y="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2" y="249"/>
                      <a:pt x="3" y="250"/>
                      <a:pt x="5" y="250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8" y="4"/>
                      <a:pt x="138" y="2"/>
                      <a:pt x="13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9" name="Freeform 134"/>
              <p:cNvSpPr/>
              <p:nvPr/>
            </p:nvSpPr>
            <p:spPr bwMode="auto">
              <a:xfrm>
                <a:off x="3675063" y="4430713"/>
                <a:ext cx="612775" cy="420688"/>
              </a:xfrm>
              <a:custGeom>
                <a:avLst/>
                <a:gdLst>
                  <a:gd name="T0" fmla="*/ 3 w 188"/>
                  <a:gd name="T1" fmla="*/ 0 h 129"/>
                  <a:gd name="T2" fmla="*/ 0 w 188"/>
                  <a:gd name="T3" fmla="*/ 5 h 129"/>
                  <a:gd name="T4" fmla="*/ 185 w 188"/>
                  <a:gd name="T5" fmla="*/ 129 h 129"/>
                  <a:gd name="T6" fmla="*/ 188 w 188"/>
                  <a:gd name="T7" fmla="*/ 125 h 129"/>
                  <a:gd name="T8" fmla="*/ 3 w 18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29">
                    <a:moveTo>
                      <a:pt x="3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185" y="129"/>
                      <a:pt x="185" y="129"/>
                      <a:pt x="185" y="129"/>
                    </a:cubicBezTo>
                    <a:cubicBezTo>
                      <a:pt x="188" y="125"/>
                      <a:pt x="188" y="125"/>
                      <a:pt x="188" y="125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0" name="Freeform 135"/>
              <p:cNvSpPr/>
              <p:nvPr/>
            </p:nvSpPr>
            <p:spPr bwMode="auto">
              <a:xfrm>
                <a:off x="3378201" y="4632325"/>
                <a:ext cx="87313" cy="519113"/>
              </a:xfrm>
              <a:custGeom>
                <a:avLst/>
                <a:gdLst>
                  <a:gd name="T0" fmla="*/ 0 w 27"/>
                  <a:gd name="T1" fmla="*/ 1 h 159"/>
                  <a:gd name="T2" fmla="*/ 21 w 27"/>
                  <a:gd name="T3" fmla="*/ 159 h 159"/>
                  <a:gd name="T4" fmla="*/ 27 w 27"/>
                  <a:gd name="T5" fmla="*/ 158 h 159"/>
                  <a:gd name="T6" fmla="*/ 6 w 27"/>
                  <a:gd name="T7" fmla="*/ 0 h 159"/>
                  <a:gd name="T8" fmla="*/ 0 w 27"/>
                  <a:gd name="T9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9">
                    <a:moveTo>
                      <a:pt x="0" y="1"/>
                    </a:moveTo>
                    <a:cubicBezTo>
                      <a:pt x="21" y="159"/>
                      <a:pt x="21" y="159"/>
                      <a:pt x="21" y="159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1" name="Freeform 136"/>
              <p:cNvSpPr/>
              <p:nvPr/>
            </p:nvSpPr>
            <p:spPr bwMode="auto">
              <a:xfrm>
                <a:off x="2852738" y="4567238"/>
                <a:ext cx="241300" cy="323850"/>
              </a:xfrm>
              <a:custGeom>
                <a:avLst/>
                <a:gdLst>
                  <a:gd name="T0" fmla="*/ 69 w 74"/>
                  <a:gd name="T1" fmla="*/ 0 h 99"/>
                  <a:gd name="T2" fmla="*/ 0 w 74"/>
                  <a:gd name="T3" fmla="*/ 95 h 99"/>
                  <a:gd name="T4" fmla="*/ 4 w 74"/>
                  <a:gd name="T5" fmla="*/ 99 h 99"/>
                  <a:gd name="T6" fmla="*/ 74 w 74"/>
                  <a:gd name="T7" fmla="*/ 3 h 99"/>
                  <a:gd name="T8" fmla="*/ 69 w 7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9">
                    <a:moveTo>
                      <a:pt x="69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2" y="2"/>
                      <a:pt x="71" y="1"/>
                      <a:pt x="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2" name="Freeform 137"/>
              <p:cNvSpPr/>
              <p:nvPr/>
            </p:nvSpPr>
            <p:spPr bwMode="auto">
              <a:xfrm>
                <a:off x="3195638" y="3417888"/>
                <a:ext cx="71438" cy="366713"/>
              </a:xfrm>
              <a:custGeom>
                <a:avLst/>
                <a:gdLst>
                  <a:gd name="T0" fmla="*/ 0 w 22"/>
                  <a:gd name="T1" fmla="*/ 0 h 112"/>
                  <a:gd name="T2" fmla="*/ 16 w 22"/>
                  <a:gd name="T3" fmla="*/ 112 h 112"/>
                  <a:gd name="T4" fmla="*/ 22 w 22"/>
                  <a:gd name="T5" fmla="*/ 112 h 112"/>
                  <a:gd name="T6" fmla="*/ 6 w 22"/>
                  <a:gd name="T7" fmla="*/ 0 h 112"/>
                  <a:gd name="T8" fmla="*/ 0 w 2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2">
                    <a:moveTo>
                      <a:pt x="0" y="0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8" y="112"/>
                      <a:pt x="20" y="112"/>
                      <a:pt x="22" y="11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3" name="Freeform 138"/>
              <p:cNvSpPr/>
              <p:nvPr/>
            </p:nvSpPr>
            <p:spPr bwMode="auto">
              <a:xfrm>
                <a:off x="1685926" y="3092450"/>
                <a:ext cx="130175" cy="339725"/>
              </a:xfrm>
              <a:custGeom>
                <a:avLst/>
                <a:gdLst>
                  <a:gd name="T0" fmla="*/ 34 w 40"/>
                  <a:gd name="T1" fmla="*/ 0 h 104"/>
                  <a:gd name="T2" fmla="*/ 0 w 40"/>
                  <a:gd name="T3" fmla="*/ 102 h 104"/>
                  <a:gd name="T4" fmla="*/ 5 w 40"/>
                  <a:gd name="T5" fmla="*/ 104 h 104"/>
                  <a:gd name="T6" fmla="*/ 40 w 40"/>
                  <a:gd name="T7" fmla="*/ 2 h 104"/>
                  <a:gd name="T8" fmla="*/ 34 w 40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4">
                    <a:moveTo>
                      <a:pt x="34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4" name="Freeform 139"/>
              <p:cNvSpPr>
                <a:spLocks noEditPoints="1"/>
              </p:cNvSpPr>
              <p:nvPr/>
            </p:nvSpPr>
            <p:spPr bwMode="auto">
              <a:xfrm>
                <a:off x="3567113" y="1139825"/>
                <a:ext cx="1231900" cy="1235075"/>
              </a:xfrm>
              <a:custGeom>
                <a:avLst/>
                <a:gdLst>
                  <a:gd name="T0" fmla="*/ 0 w 378"/>
                  <a:gd name="T1" fmla="*/ 189 h 378"/>
                  <a:gd name="T2" fmla="*/ 189 w 378"/>
                  <a:gd name="T3" fmla="*/ 0 h 378"/>
                  <a:gd name="T4" fmla="*/ 378 w 378"/>
                  <a:gd name="T5" fmla="*/ 189 h 378"/>
                  <a:gd name="T6" fmla="*/ 189 w 378"/>
                  <a:gd name="T7" fmla="*/ 378 h 378"/>
                  <a:gd name="T8" fmla="*/ 0 w 378"/>
                  <a:gd name="T9" fmla="*/ 189 h 378"/>
                  <a:gd name="T10" fmla="*/ 356 w 378"/>
                  <a:gd name="T11" fmla="*/ 189 h 378"/>
                  <a:gd name="T12" fmla="*/ 189 w 378"/>
                  <a:gd name="T13" fmla="*/ 22 h 378"/>
                  <a:gd name="T14" fmla="*/ 23 w 378"/>
                  <a:gd name="T15" fmla="*/ 189 h 378"/>
                  <a:gd name="T16" fmla="*/ 189 w 378"/>
                  <a:gd name="T17" fmla="*/ 356 h 378"/>
                  <a:gd name="T18" fmla="*/ 356 w 378"/>
                  <a:gd name="T19" fmla="*/ 189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378">
                    <a:moveTo>
                      <a:pt x="0" y="189"/>
                    </a:moveTo>
                    <a:cubicBezTo>
                      <a:pt x="0" y="85"/>
                      <a:pt x="85" y="0"/>
                      <a:pt x="189" y="0"/>
                    </a:cubicBezTo>
                    <a:cubicBezTo>
                      <a:pt x="293" y="0"/>
                      <a:pt x="378" y="85"/>
                      <a:pt x="378" y="189"/>
                    </a:cubicBezTo>
                    <a:cubicBezTo>
                      <a:pt x="378" y="293"/>
                      <a:pt x="293" y="378"/>
                      <a:pt x="189" y="378"/>
                    </a:cubicBezTo>
                    <a:cubicBezTo>
                      <a:pt x="85" y="378"/>
                      <a:pt x="0" y="293"/>
                      <a:pt x="0" y="189"/>
                    </a:cubicBezTo>
                    <a:close/>
                    <a:moveTo>
                      <a:pt x="356" y="189"/>
                    </a:moveTo>
                    <a:cubicBezTo>
                      <a:pt x="356" y="97"/>
                      <a:pt x="281" y="22"/>
                      <a:pt x="189" y="22"/>
                    </a:cubicBezTo>
                    <a:cubicBezTo>
                      <a:pt x="97" y="22"/>
                      <a:pt x="23" y="97"/>
                      <a:pt x="23" y="189"/>
                    </a:cubicBezTo>
                    <a:cubicBezTo>
                      <a:pt x="23" y="281"/>
                      <a:pt x="97" y="356"/>
                      <a:pt x="189" y="356"/>
                    </a:cubicBezTo>
                    <a:cubicBezTo>
                      <a:pt x="281" y="356"/>
                      <a:pt x="356" y="281"/>
                      <a:pt x="356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5" name="Freeform 140"/>
              <p:cNvSpPr/>
              <p:nvPr/>
            </p:nvSpPr>
            <p:spPr bwMode="auto">
              <a:xfrm>
                <a:off x="4699001" y="2079625"/>
                <a:ext cx="282575" cy="166688"/>
              </a:xfrm>
              <a:custGeom>
                <a:avLst/>
                <a:gdLst>
                  <a:gd name="T0" fmla="*/ 85 w 87"/>
                  <a:gd name="T1" fmla="*/ 45 h 51"/>
                  <a:gd name="T2" fmla="*/ 3 w 87"/>
                  <a:gd name="T3" fmla="*/ 0 h 51"/>
                  <a:gd name="T4" fmla="*/ 0 w 87"/>
                  <a:gd name="T5" fmla="*/ 4 h 51"/>
                  <a:gd name="T6" fmla="*/ 82 w 87"/>
                  <a:gd name="T7" fmla="*/ 50 h 51"/>
                  <a:gd name="T8" fmla="*/ 86 w 87"/>
                  <a:gd name="T9" fmla="*/ 49 h 51"/>
                  <a:gd name="T10" fmla="*/ 85 w 87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1">
                    <a:moveTo>
                      <a:pt x="85" y="4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5" y="50"/>
                      <a:pt x="86" y="49"/>
                    </a:cubicBezTo>
                    <a:cubicBezTo>
                      <a:pt x="87" y="47"/>
                      <a:pt x="86" y="46"/>
                      <a:pt x="8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6" name="Freeform 141"/>
              <p:cNvSpPr/>
              <p:nvPr/>
            </p:nvSpPr>
            <p:spPr bwMode="auto">
              <a:xfrm>
                <a:off x="4024313" y="2357438"/>
                <a:ext cx="53975" cy="369888"/>
              </a:xfrm>
              <a:custGeom>
                <a:avLst/>
                <a:gdLst>
                  <a:gd name="T0" fmla="*/ 8 w 17"/>
                  <a:gd name="T1" fmla="*/ 0 h 113"/>
                  <a:gd name="T2" fmla="*/ 0 w 17"/>
                  <a:gd name="T3" fmla="*/ 109 h 113"/>
                  <a:gd name="T4" fmla="*/ 0 w 17"/>
                  <a:gd name="T5" fmla="*/ 109 h 113"/>
                  <a:gd name="T6" fmla="*/ 4 w 17"/>
                  <a:gd name="T7" fmla="*/ 113 h 113"/>
                  <a:gd name="T8" fmla="*/ 9 w 17"/>
                  <a:gd name="T9" fmla="*/ 109 h 113"/>
                  <a:gd name="T10" fmla="*/ 17 w 17"/>
                  <a:gd name="T11" fmla="*/ 2 h 113"/>
                  <a:gd name="T12" fmla="*/ 8 w 17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3">
                    <a:moveTo>
                      <a:pt x="8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1"/>
                      <a:pt x="2" y="113"/>
                      <a:pt x="4" y="113"/>
                    </a:cubicBezTo>
                    <a:cubicBezTo>
                      <a:pt x="7" y="113"/>
                      <a:pt x="9" y="112"/>
                      <a:pt x="9" y="10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7" name="Freeform 142"/>
              <p:cNvSpPr/>
              <p:nvPr/>
            </p:nvSpPr>
            <p:spPr bwMode="auto">
              <a:xfrm>
                <a:off x="3459163" y="2168525"/>
                <a:ext cx="287338" cy="423863"/>
              </a:xfrm>
              <a:custGeom>
                <a:avLst/>
                <a:gdLst>
                  <a:gd name="T0" fmla="*/ 82 w 88"/>
                  <a:gd name="T1" fmla="*/ 0 h 130"/>
                  <a:gd name="T2" fmla="*/ 0 w 88"/>
                  <a:gd name="T3" fmla="*/ 126 h 130"/>
                  <a:gd name="T4" fmla="*/ 8 w 88"/>
                  <a:gd name="T5" fmla="*/ 130 h 130"/>
                  <a:gd name="T6" fmla="*/ 88 w 88"/>
                  <a:gd name="T7" fmla="*/ 7 h 130"/>
                  <a:gd name="T8" fmla="*/ 82 w 88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30">
                    <a:moveTo>
                      <a:pt x="82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3" y="127"/>
                      <a:pt x="5" y="128"/>
                      <a:pt x="8" y="130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6" y="5"/>
                      <a:pt x="84" y="3"/>
                      <a:pt x="8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8" name="Freeform 143"/>
              <p:cNvSpPr/>
              <p:nvPr/>
            </p:nvSpPr>
            <p:spPr bwMode="auto">
              <a:xfrm>
                <a:off x="3335338" y="1809750"/>
                <a:ext cx="238125" cy="38100"/>
              </a:xfrm>
              <a:custGeom>
                <a:avLst/>
                <a:gdLst>
                  <a:gd name="T0" fmla="*/ 72 w 73"/>
                  <a:gd name="T1" fmla="*/ 0 h 12"/>
                  <a:gd name="T2" fmla="*/ 0 w 73"/>
                  <a:gd name="T3" fmla="*/ 7 h 12"/>
                  <a:gd name="T4" fmla="*/ 0 w 73"/>
                  <a:gd name="T5" fmla="*/ 12 h 12"/>
                  <a:gd name="T6" fmla="*/ 73 w 73"/>
                  <a:gd name="T7" fmla="*/ 6 h 12"/>
                  <a:gd name="T8" fmla="*/ 72 w 7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2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2" y="4"/>
                      <a:pt x="72" y="2"/>
                      <a:pt x="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9" name="Freeform 144"/>
              <p:cNvSpPr/>
              <p:nvPr/>
            </p:nvSpPr>
            <p:spPr bwMode="auto">
              <a:xfrm>
                <a:off x="4164013" y="2962275"/>
                <a:ext cx="238125" cy="254000"/>
              </a:xfrm>
              <a:custGeom>
                <a:avLst/>
                <a:gdLst>
                  <a:gd name="T0" fmla="*/ 66 w 73"/>
                  <a:gd name="T1" fmla="*/ 78 h 78"/>
                  <a:gd name="T2" fmla="*/ 73 w 73"/>
                  <a:gd name="T3" fmla="*/ 74 h 78"/>
                  <a:gd name="T4" fmla="*/ 8 w 73"/>
                  <a:gd name="T5" fmla="*/ 2 h 78"/>
                  <a:gd name="T6" fmla="*/ 2 w 73"/>
                  <a:gd name="T7" fmla="*/ 2 h 78"/>
                  <a:gd name="T8" fmla="*/ 0 w 73"/>
                  <a:gd name="T9" fmla="*/ 5 h 78"/>
                  <a:gd name="T10" fmla="*/ 1 w 73"/>
                  <a:gd name="T11" fmla="*/ 8 h 78"/>
                  <a:gd name="T12" fmla="*/ 66 w 7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8">
                    <a:moveTo>
                      <a:pt x="66" y="78"/>
                    </a:moveTo>
                    <a:cubicBezTo>
                      <a:pt x="68" y="77"/>
                      <a:pt x="71" y="75"/>
                      <a:pt x="73" y="7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lnTo>
                      <a:pt x="66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0" name="Freeform 145"/>
              <p:cNvSpPr/>
              <p:nvPr/>
            </p:nvSpPr>
            <p:spPr bwMode="auto">
              <a:xfrm>
                <a:off x="4770438" y="2363788"/>
                <a:ext cx="263525" cy="781050"/>
              </a:xfrm>
              <a:custGeom>
                <a:avLst/>
                <a:gdLst>
                  <a:gd name="T0" fmla="*/ 6 w 81"/>
                  <a:gd name="T1" fmla="*/ 239 h 239"/>
                  <a:gd name="T2" fmla="*/ 81 w 81"/>
                  <a:gd name="T3" fmla="*/ 4 h 239"/>
                  <a:gd name="T4" fmla="*/ 79 w 81"/>
                  <a:gd name="T5" fmla="*/ 0 h 239"/>
                  <a:gd name="T6" fmla="*/ 76 w 81"/>
                  <a:gd name="T7" fmla="*/ 2 h 239"/>
                  <a:gd name="T8" fmla="*/ 0 w 81"/>
                  <a:gd name="T9" fmla="*/ 238 h 239"/>
                  <a:gd name="T10" fmla="*/ 6 w 81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9">
                    <a:moveTo>
                      <a:pt x="6" y="239"/>
                    </a:move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81" y="0"/>
                      <a:pt x="79" y="0"/>
                    </a:cubicBezTo>
                    <a:cubicBezTo>
                      <a:pt x="78" y="0"/>
                      <a:pt x="76" y="0"/>
                      <a:pt x="76" y="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2" y="238"/>
                      <a:pt x="4" y="238"/>
                      <a:pt x="6" y="2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1" name="Freeform 146"/>
              <p:cNvSpPr/>
              <p:nvPr/>
            </p:nvSpPr>
            <p:spPr bwMode="auto">
              <a:xfrm>
                <a:off x="5043488" y="4233863"/>
                <a:ext cx="144463" cy="425450"/>
              </a:xfrm>
              <a:custGeom>
                <a:avLst/>
                <a:gdLst>
                  <a:gd name="T0" fmla="*/ 0 w 44"/>
                  <a:gd name="T1" fmla="*/ 3 h 130"/>
                  <a:gd name="T2" fmla="*/ 38 w 44"/>
                  <a:gd name="T3" fmla="*/ 130 h 130"/>
                  <a:gd name="T4" fmla="*/ 44 w 44"/>
                  <a:gd name="T5" fmla="*/ 128 h 130"/>
                  <a:gd name="T6" fmla="*/ 5 w 44"/>
                  <a:gd name="T7" fmla="*/ 0 h 130"/>
                  <a:gd name="T8" fmla="*/ 0 w 44"/>
                  <a:gd name="T9" fmla="*/ 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3"/>
                    </a:moveTo>
                    <a:cubicBezTo>
                      <a:pt x="38" y="130"/>
                      <a:pt x="38" y="130"/>
                      <a:pt x="38" y="130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2" name="Freeform 147"/>
              <p:cNvSpPr/>
              <p:nvPr/>
            </p:nvSpPr>
            <p:spPr bwMode="auto">
              <a:xfrm>
                <a:off x="4386263" y="4348163"/>
                <a:ext cx="185738" cy="477838"/>
              </a:xfrm>
              <a:custGeom>
                <a:avLst/>
                <a:gdLst>
                  <a:gd name="T0" fmla="*/ 51 w 57"/>
                  <a:gd name="T1" fmla="*/ 0 h 146"/>
                  <a:gd name="T2" fmla="*/ 0 w 57"/>
                  <a:gd name="T3" fmla="*/ 142 h 146"/>
                  <a:gd name="T4" fmla="*/ 0 w 57"/>
                  <a:gd name="T5" fmla="*/ 143 h 146"/>
                  <a:gd name="T6" fmla="*/ 2 w 57"/>
                  <a:gd name="T7" fmla="*/ 146 h 146"/>
                  <a:gd name="T8" fmla="*/ 6 w 57"/>
                  <a:gd name="T9" fmla="*/ 144 h 146"/>
                  <a:gd name="T10" fmla="*/ 57 w 57"/>
                  <a:gd name="T11" fmla="*/ 1 h 146"/>
                  <a:gd name="T12" fmla="*/ 51 w 57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46">
                    <a:moveTo>
                      <a:pt x="51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2"/>
                      <a:pt x="0" y="143"/>
                      <a:pt x="0" y="143"/>
                    </a:cubicBezTo>
                    <a:cubicBezTo>
                      <a:pt x="0" y="144"/>
                      <a:pt x="1" y="145"/>
                      <a:pt x="2" y="146"/>
                    </a:cubicBezTo>
                    <a:cubicBezTo>
                      <a:pt x="4" y="146"/>
                      <a:pt x="5" y="145"/>
                      <a:pt x="6" y="144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3" name="Freeform 148"/>
              <p:cNvSpPr/>
              <p:nvPr/>
            </p:nvSpPr>
            <p:spPr bwMode="auto">
              <a:xfrm>
                <a:off x="3709988" y="3914775"/>
                <a:ext cx="388938" cy="142875"/>
              </a:xfrm>
              <a:custGeom>
                <a:avLst/>
                <a:gdLst>
                  <a:gd name="T0" fmla="*/ 118 w 119"/>
                  <a:gd name="T1" fmla="*/ 0 h 44"/>
                  <a:gd name="T2" fmla="*/ 0 w 119"/>
                  <a:gd name="T3" fmla="*/ 39 h 44"/>
                  <a:gd name="T4" fmla="*/ 2 w 119"/>
                  <a:gd name="T5" fmla="*/ 44 h 44"/>
                  <a:gd name="T6" fmla="*/ 119 w 119"/>
                  <a:gd name="T7" fmla="*/ 5 h 44"/>
                  <a:gd name="T8" fmla="*/ 118 w 11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44">
                    <a:moveTo>
                      <a:pt x="118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" y="41"/>
                      <a:pt x="2" y="43"/>
                      <a:pt x="2" y="4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4"/>
                      <a:pt x="118" y="2"/>
                      <a:pt x="1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4" name="Freeform 149"/>
              <p:cNvSpPr/>
              <p:nvPr/>
            </p:nvSpPr>
            <p:spPr bwMode="auto">
              <a:xfrm>
                <a:off x="4792663" y="1636713"/>
                <a:ext cx="561975" cy="49213"/>
              </a:xfrm>
              <a:custGeom>
                <a:avLst/>
                <a:gdLst>
                  <a:gd name="T0" fmla="*/ 172 w 172"/>
                  <a:gd name="T1" fmla="*/ 0 h 15"/>
                  <a:gd name="T2" fmla="*/ 0 w 172"/>
                  <a:gd name="T3" fmla="*/ 9 h 15"/>
                  <a:gd name="T4" fmla="*/ 1 w 172"/>
                  <a:gd name="T5" fmla="*/ 15 h 15"/>
                  <a:gd name="T6" fmla="*/ 172 w 172"/>
                  <a:gd name="T7" fmla="*/ 6 h 15"/>
                  <a:gd name="T8" fmla="*/ 172 w 17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">
                    <a:moveTo>
                      <a:pt x="17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2" y="4"/>
                      <a:pt x="172" y="2"/>
                      <a:pt x="1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5" name="Freeform 150"/>
              <p:cNvSpPr/>
              <p:nvPr/>
            </p:nvSpPr>
            <p:spPr bwMode="auto">
              <a:xfrm>
                <a:off x="5226051" y="3278188"/>
                <a:ext cx="376238" cy="198438"/>
              </a:xfrm>
              <a:custGeom>
                <a:avLst/>
                <a:gdLst>
                  <a:gd name="T0" fmla="*/ 112 w 115"/>
                  <a:gd name="T1" fmla="*/ 0 h 61"/>
                  <a:gd name="T2" fmla="*/ 0 w 115"/>
                  <a:gd name="T3" fmla="*/ 56 h 61"/>
                  <a:gd name="T4" fmla="*/ 3 w 115"/>
                  <a:gd name="T5" fmla="*/ 61 h 61"/>
                  <a:gd name="T6" fmla="*/ 115 w 115"/>
                  <a:gd name="T7" fmla="*/ 5 h 61"/>
                  <a:gd name="T8" fmla="*/ 112 w 11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61">
                    <a:moveTo>
                      <a:pt x="11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2" y="59"/>
                      <a:pt x="3" y="61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114" y="3"/>
                      <a:pt x="113" y="2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6" name="Freeform 151"/>
              <p:cNvSpPr/>
              <p:nvPr/>
            </p:nvSpPr>
            <p:spPr bwMode="auto">
              <a:xfrm>
                <a:off x="5337176" y="3575050"/>
                <a:ext cx="568325" cy="1106488"/>
              </a:xfrm>
              <a:custGeom>
                <a:avLst/>
                <a:gdLst>
                  <a:gd name="T0" fmla="*/ 169 w 174"/>
                  <a:gd name="T1" fmla="*/ 0 h 339"/>
                  <a:gd name="T2" fmla="*/ 0 w 174"/>
                  <a:gd name="T3" fmla="*/ 334 h 339"/>
                  <a:gd name="T4" fmla="*/ 0 w 174"/>
                  <a:gd name="T5" fmla="*/ 336 h 339"/>
                  <a:gd name="T6" fmla="*/ 2 w 174"/>
                  <a:gd name="T7" fmla="*/ 338 h 339"/>
                  <a:gd name="T8" fmla="*/ 5 w 174"/>
                  <a:gd name="T9" fmla="*/ 337 h 339"/>
                  <a:gd name="T10" fmla="*/ 174 w 174"/>
                  <a:gd name="T11" fmla="*/ 2 h 339"/>
                  <a:gd name="T12" fmla="*/ 169 w 174"/>
                  <a:gd name="T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339">
                    <a:moveTo>
                      <a:pt x="169" y="0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0" y="335"/>
                      <a:pt x="0" y="335"/>
                      <a:pt x="0" y="336"/>
                    </a:cubicBezTo>
                    <a:cubicBezTo>
                      <a:pt x="0" y="337"/>
                      <a:pt x="1" y="338"/>
                      <a:pt x="2" y="338"/>
                    </a:cubicBezTo>
                    <a:cubicBezTo>
                      <a:pt x="3" y="339"/>
                      <a:pt x="5" y="338"/>
                      <a:pt x="5" y="337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72" y="1"/>
                      <a:pt x="170" y="1"/>
                      <a:pt x="1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7" name="Freeform 152"/>
              <p:cNvSpPr/>
              <p:nvPr/>
            </p:nvSpPr>
            <p:spPr bwMode="auto">
              <a:xfrm>
                <a:off x="6149976" y="4557713"/>
                <a:ext cx="225425" cy="111125"/>
              </a:xfrm>
              <a:custGeom>
                <a:avLst/>
                <a:gdLst>
                  <a:gd name="T0" fmla="*/ 66 w 69"/>
                  <a:gd name="T1" fmla="*/ 0 h 34"/>
                  <a:gd name="T2" fmla="*/ 0 w 69"/>
                  <a:gd name="T3" fmla="*/ 29 h 34"/>
                  <a:gd name="T4" fmla="*/ 3 w 69"/>
                  <a:gd name="T5" fmla="*/ 34 h 34"/>
                  <a:gd name="T6" fmla="*/ 69 w 69"/>
                  <a:gd name="T7" fmla="*/ 5 h 34"/>
                  <a:gd name="T8" fmla="*/ 66 w 6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66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4"/>
                      <a:pt x="67" y="2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8" name="Freeform 153"/>
              <p:cNvSpPr/>
              <p:nvPr/>
            </p:nvSpPr>
            <p:spPr bwMode="auto">
              <a:xfrm>
                <a:off x="5222876" y="3806825"/>
                <a:ext cx="1082675" cy="349250"/>
              </a:xfrm>
              <a:custGeom>
                <a:avLst/>
                <a:gdLst>
                  <a:gd name="T0" fmla="*/ 332 w 332"/>
                  <a:gd name="T1" fmla="*/ 101 h 107"/>
                  <a:gd name="T2" fmla="*/ 2 w 332"/>
                  <a:gd name="T3" fmla="*/ 0 h 107"/>
                  <a:gd name="T4" fmla="*/ 0 w 332"/>
                  <a:gd name="T5" fmla="*/ 5 h 107"/>
                  <a:gd name="T6" fmla="*/ 331 w 332"/>
                  <a:gd name="T7" fmla="*/ 107 h 107"/>
                  <a:gd name="T8" fmla="*/ 332 w 332"/>
                  <a:gd name="T9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07">
                    <a:moveTo>
                      <a:pt x="332" y="10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5"/>
                      <a:pt x="331" y="103"/>
                      <a:pt x="332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9" name="Freeform 154"/>
              <p:cNvSpPr/>
              <p:nvPr/>
            </p:nvSpPr>
            <p:spPr bwMode="auto">
              <a:xfrm>
                <a:off x="6456363" y="3509963"/>
                <a:ext cx="157163" cy="228600"/>
              </a:xfrm>
              <a:custGeom>
                <a:avLst/>
                <a:gdLst>
                  <a:gd name="T0" fmla="*/ 48 w 48"/>
                  <a:gd name="T1" fmla="*/ 67 h 70"/>
                  <a:gd name="T2" fmla="*/ 4 w 48"/>
                  <a:gd name="T3" fmla="*/ 0 h 70"/>
                  <a:gd name="T4" fmla="*/ 0 w 48"/>
                  <a:gd name="T5" fmla="*/ 4 h 70"/>
                  <a:gd name="T6" fmla="*/ 43 w 48"/>
                  <a:gd name="T7" fmla="*/ 70 h 70"/>
                  <a:gd name="T8" fmla="*/ 48 w 48"/>
                  <a:gd name="T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67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9"/>
                      <a:pt x="47" y="68"/>
                      <a:pt x="4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0" name="Freeform 155"/>
              <p:cNvSpPr/>
              <p:nvPr/>
            </p:nvSpPr>
            <p:spPr bwMode="auto">
              <a:xfrm>
                <a:off x="7499351" y="4348163"/>
                <a:ext cx="247650" cy="73025"/>
              </a:xfrm>
              <a:custGeom>
                <a:avLst/>
                <a:gdLst>
                  <a:gd name="T0" fmla="*/ 73 w 76"/>
                  <a:gd name="T1" fmla="*/ 13 h 22"/>
                  <a:gd name="T2" fmla="*/ 2 w 76"/>
                  <a:gd name="T3" fmla="*/ 0 h 22"/>
                  <a:gd name="T4" fmla="*/ 0 w 76"/>
                  <a:gd name="T5" fmla="*/ 9 h 22"/>
                  <a:gd name="T6" fmla="*/ 71 w 76"/>
                  <a:gd name="T7" fmla="*/ 21 h 22"/>
                  <a:gd name="T8" fmla="*/ 76 w 76"/>
                  <a:gd name="T9" fmla="*/ 18 h 22"/>
                  <a:gd name="T10" fmla="*/ 73 w 76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73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6"/>
                      <a:pt x="0" y="9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2"/>
                      <a:pt x="76" y="20"/>
                      <a:pt x="76" y="18"/>
                    </a:cubicBezTo>
                    <a:cubicBezTo>
                      <a:pt x="76" y="15"/>
                      <a:pt x="75" y="13"/>
                      <a:pt x="73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1" name="Freeform 156"/>
              <p:cNvSpPr/>
              <p:nvPr/>
            </p:nvSpPr>
            <p:spPr bwMode="auto">
              <a:xfrm>
                <a:off x="7343776" y="4675188"/>
                <a:ext cx="458788" cy="414338"/>
              </a:xfrm>
              <a:custGeom>
                <a:avLst/>
                <a:gdLst>
                  <a:gd name="T0" fmla="*/ 4 w 141"/>
                  <a:gd name="T1" fmla="*/ 0 h 127"/>
                  <a:gd name="T2" fmla="*/ 0 w 141"/>
                  <a:gd name="T3" fmla="*/ 4 h 127"/>
                  <a:gd name="T4" fmla="*/ 138 w 141"/>
                  <a:gd name="T5" fmla="*/ 127 h 127"/>
                  <a:gd name="T6" fmla="*/ 141 w 141"/>
                  <a:gd name="T7" fmla="*/ 123 h 127"/>
                  <a:gd name="T8" fmla="*/ 4 w 14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27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41" y="123"/>
                      <a:pt x="141" y="123"/>
                      <a:pt x="141" y="12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2" name="Freeform 157"/>
              <p:cNvSpPr/>
              <p:nvPr/>
            </p:nvSpPr>
            <p:spPr bwMode="auto">
              <a:xfrm>
                <a:off x="7007226" y="4864100"/>
                <a:ext cx="49213" cy="382588"/>
              </a:xfrm>
              <a:custGeom>
                <a:avLst/>
                <a:gdLst>
                  <a:gd name="T0" fmla="*/ 0 w 15"/>
                  <a:gd name="T1" fmla="*/ 1 h 117"/>
                  <a:gd name="T2" fmla="*/ 9 w 15"/>
                  <a:gd name="T3" fmla="*/ 117 h 117"/>
                  <a:gd name="T4" fmla="*/ 15 w 15"/>
                  <a:gd name="T5" fmla="*/ 116 h 117"/>
                  <a:gd name="T6" fmla="*/ 6 w 15"/>
                  <a:gd name="T7" fmla="*/ 0 h 117"/>
                  <a:gd name="T8" fmla="*/ 0 w 15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7">
                    <a:moveTo>
                      <a:pt x="0" y="1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3" name="Freeform 158"/>
              <p:cNvSpPr/>
              <p:nvPr/>
            </p:nvSpPr>
            <p:spPr bwMode="auto">
              <a:xfrm>
                <a:off x="8543926" y="2709863"/>
                <a:ext cx="227013" cy="411163"/>
              </a:xfrm>
              <a:custGeom>
                <a:avLst/>
                <a:gdLst>
                  <a:gd name="T0" fmla="*/ 4 w 70"/>
                  <a:gd name="T1" fmla="*/ 126 h 126"/>
                  <a:gd name="T2" fmla="*/ 70 w 70"/>
                  <a:gd name="T3" fmla="*/ 2 h 126"/>
                  <a:gd name="T4" fmla="*/ 65 w 70"/>
                  <a:gd name="T5" fmla="*/ 0 h 126"/>
                  <a:gd name="T6" fmla="*/ 0 w 70"/>
                  <a:gd name="T7" fmla="*/ 123 h 126"/>
                  <a:gd name="T8" fmla="*/ 4 w 70"/>
                  <a:gd name="T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6">
                    <a:moveTo>
                      <a:pt x="4" y="126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3" y="125"/>
                      <a:pt x="4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4" name="Freeform 159"/>
              <p:cNvSpPr/>
              <p:nvPr/>
            </p:nvSpPr>
            <p:spPr bwMode="auto">
              <a:xfrm>
                <a:off x="7186613" y="2660650"/>
                <a:ext cx="658813" cy="542925"/>
              </a:xfrm>
              <a:custGeom>
                <a:avLst/>
                <a:gdLst>
                  <a:gd name="T0" fmla="*/ 202 w 202"/>
                  <a:gd name="T1" fmla="*/ 160 h 166"/>
                  <a:gd name="T2" fmla="*/ 7 w 202"/>
                  <a:gd name="T3" fmla="*/ 1 h 166"/>
                  <a:gd name="T4" fmla="*/ 1 w 202"/>
                  <a:gd name="T5" fmla="*/ 2 h 166"/>
                  <a:gd name="T6" fmla="*/ 0 w 202"/>
                  <a:gd name="T7" fmla="*/ 5 h 166"/>
                  <a:gd name="T8" fmla="*/ 2 w 202"/>
                  <a:gd name="T9" fmla="*/ 8 h 166"/>
                  <a:gd name="T10" fmla="*/ 197 w 202"/>
                  <a:gd name="T11" fmla="*/ 166 h 166"/>
                  <a:gd name="T12" fmla="*/ 202 w 202"/>
                  <a:gd name="T13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66">
                    <a:moveTo>
                      <a:pt x="202" y="16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197" y="166"/>
                      <a:pt x="197" y="166"/>
                      <a:pt x="197" y="166"/>
                    </a:cubicBezTo>
                    <a:cubicBezTo>
                      <a:pt x="198" y="164"/>
                      <a:pt x="200" y="162"/>
                      <a:pt x="202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5" name="Freeform 160"/>
              <p:cNvSpPr/>
              <p:nvPr/>
            </p:nvSpPr>
            <p:spPr bwMode="auto">
              <a:xfrm>
                <a:off x="7431088" y="3790950"/>
                <a:ext cx="312738" cy="192088"/>
              </a:xfrm>
              <a:custGeom>
                <a:avLst/>
                <a:gdLst>
                  <a:gd name="T0" fmla="*/ 94 w 96"/>
                  <a:gd name="T1" fmla="*/ 0 h 59"/>
                  <a:gd name="T2" fmla="*/ 0 w 96"/>
                  <a:gd name="T3" fmla="*/ 54 h 59"/>
                  <a:gd name="T4" fmla="*/ 3 w 96"/>
                  <a:gd name="T5" fmla="*/ 59 h 59"/>
                  <a:gd name="T6" fmla="*/ 96 w 96"/>
                  <a:gd name="T7" fmla="*/ 5 h 59"/>
                  <a:gd name="T8" fmla="*/ 94 w 9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9">
                    <a:moveTo>
                      <a:pt x="94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" y="56"/>
                      <a:pt x="2" y="57"/>
                      <a:pt x="3" y="5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3"/>
                      <a:pt x="94" y="2"/>
                      <a:pt x="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6" name="Freeform 161"/>
              <p:cNvSpPr/>
              <p:nvPr/>
            </p:nvSpPr>
            <p:spPr bwMode="auto">
              <a:xfrm>
                <a:off x="7858126" y="4048125"/>
                <a:ext cx="136525" cy="271463"/>
              </a:xfrm>
              <a:custGeom>
                <a:avLst/>
                <a:gdLst>
                  <a:gd name="T0" fmla="*/ 35 w 42"/>
                  <a:gd name="T1" fmla="*/ 0 h 83"/>
                  <a:gd name="T2" fmla="*/ 0 w 42"/>
                  <a:gd name="T3" fmla="*/ 76 h 83"/>
                  <a:gd name="T4" fmla="*/ 0 w 42"/>
                  <a:gd name="T5" fmla="*/ 78 h 83"/>
                  <a:gd name="T6" fmla="*/ 2 w 42"/>
                  <a:gd name="T7" fmla="*/ 82 h 83"/>
                  <a:gd name="T8" fmla="*/ 8 w 42"/>
                  <a:gd name="T9" fmla="*/ 80 h 83"/>
                  <a:gd name="T10" fmla="*/ 42 w 42"/>
                  <a:gd name="T11" fmla="*/ 4 h 83"/>
                  <a:gd name="T12" fmla="*/ 35 w 42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83">
                    <a:moveTo>
                      <a:pt x="35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80"/>
                      <a:pt x="1" y="81"/>
                      <a:pt x="2" y="82"/>
                    </a:cubicBezTo>
                    <a:cubicBezTo>
                      <a:pt x="5" y="83"/>
                      <a:pt x="7" y="82"/>
                      <a:pt x="8" y="8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0" y="3"/>
                      <a:pt x="37" y="1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7" name="Freeform 162"/>
              <p:cNvSpPr/>
              <p:nvPr/>
            </p:nvSpPr>
            <p:spPr bwMode="auto">
              <a:xfrm>
                <a:off x="8729663" y="3800475"/>
                <a:ext cx="260350" cy="241300"/>
              </a:xfrm>
              <a:custGeom>
                <a:avLst/>
                <a:gdLst>
                  <a:gd name="T0" fmla="*/ 2 w 80"/>
                  <a:gd name="T1" fmla="*/ 0 h 74"/>
                  <a:gd name="T2" fmla="*/ 0 w 80"/>
                  <a:gd name="T3" fmla="*/ 6 h 74"/>
                  <a:gd name="T4" fmla="*/ 76 w 80"/>
                  <a:gd name="T5" fmla="*/ 74 h 74"/>
                  <a:gd name="T6" fmla="*/ 80 w 80"/>
                  <a:gd name="T7" fmla="*/ 70 h 74"/>
                  <a:gd name="T8" fmla="*/ 2 w 8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4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80" y="70"/>
                      <a:pt x="80" y="70"/>
                      <a:pt x="80" y="7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8" name="Freeform 163"/>
              <p:cNvSpPr/>
              <p:nvPr/>
            </p:nvSpPr>
            <p:spPr bwMode="auto">
              <a:xfrm>
                <a:off x="7340601" y="1939925"/>
                <a:ext cx="241300" cy="173038"/>
              </a:xfrm>
              <a:custGeom>
                <a:avLst/>
                <a:gdLst>
                  <a:gd name="T0" fmla="*/ 74 w 74"/>
                  <a:gd name="T1" fmla="*/ 48 h 53"/>
                  <a:gd name="T2" fmla="*/ 4 w 74"/>
                  <a:gd name="T3" fmla="*/ 1 h 53"/>
                  <a:gd name="T4" fmla="*/ 0 w 74"/>
                  <a:gd name="T5" fmla="*/ 2 h 53"/>
                  <a:gd name="T6" fmla="*/ 0 w 74"/>
                  <a:gd name="T7" fmla="*/ 3 h 53"/>
                  <a:gd name="T8" fmla="*/ 1 w 74"/>
                  <a:gd name="T9" fmla="*/ 6 h 53"/>
                  <a:gd name="T10" fmla="*/ 71 w 74"/>
                  <a:gd name="T11" fmla="*/ 53 h 53"/>
                  <a:gd name="T12" fmla="*/ 74 w 74"/>
                  <a:gd name="T13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3">
                    <a:moveTo>
                      <a:pt x="74" y="48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2" y="52"/>
                      <a:pt x="73" y="50"/>
                      <a:pt x="74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9" name="Freeform 164"/>
              <p:cNvSpPr/>
              <p:nvPr/>
            </p:nvSpPr>
            <p:spPr bwMode="auto">
              <a:xfrm>
                <a:off x="7205663" y="2814638"/>
                <a:ext cx="525463" cy="933450"/>
              </a:xfrm>
              <a:custGeom>
                <a:avLst/>
                <a:gdLst>
                  <a:gd name="T0" fmla="*/ 156 w 161"/>
                  <a:gd name="T1" fmla="*/ 0 h 286"/>
                  <a:gd name="T2" fmla="*/ 0 w 161"/>
                  <a:gd name="T3" fmla="*/ 283 h 286"/>
                  <a:gd name="T4" fmla="*/ 4 w 161"/>
                  <a:gd name="T5" fmla="*/ 286 h 286"/>
                  <a:gd name="T6" fmla="*/ 161 w 161"/>
                  <a:gd name="T7" fmla="*/ 3 h 286"/>
                  <a:gd name="T8" fmla="*/ 156 w 16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6">
                    <a:moveTo>
                      <a:pt x="156" y="0"/>
                    </a:moveTo>
                    <a:cubicBezTo>
                      <a:pt x="0" y="283"/>
                      <a:pt x="0" y="283"/>
                      <a:pt x="0" y="283"/>
                    </a:cubicBezTo>
                    <a:cubicBezTo>
                      <a:pt x="1" y="284"/>
                      <a:pt x="3" y="285"/>
                      <a:pt x="4" y="286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9" y="2"/>
                      <a:pt x="157" y="1"/>
                      <a:pt x="1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0" name="Freeform 165"/>
              <p:cNvSpPr/>
              <p:nvPr/>
            </p:nvSpPr>
            <p:spPr bwMode="auto">
              <a:xfrm>
                <a:off x="8099426" y="2889250"/>
                <a:ext cx="65088" cy="138113"/>
              </a:xfrm>
              <a:custGeom>
                <a:avLst/>
                <a:gdLst>
                  <a:gd name="T0" fmla="*/ 0 w 20"/>
                  <a:gd name="T1" fmla="*/ 1 h 42"/>
                  <a:gd name="T2" fmla="*/ 14 w 20"/>
                  <a:gd name="T3" fmla="*/ 42 h 42"/>
                  <a:gd name="T4" fmla="*/ 20 w 20"/>
                  <a:gd name="T5" fmla="*/ 41 h 42"/>
                  <a:gd name="T6" fmla="*/ 5 w 20"/>
                  <a:gd name="T7" fmla="*/ 0 h 42"/>
                  <a:gd name="T8" fmla="*/ 0 w 20"/>
                  <a:gd name="T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1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1" name="Freeform 166"/>
              <p:cNvSpPr/>
              <p:nvPr/>
            </p:nvSpPr>
            <p:spPr bwMode="auto">
              <a:xfrm>
                <a:off x="8389938" y="4090988"/>
                <a:ext cx="95250" cy="368300"/>
              </a:xfrm>
              <a:custGeom>
                <a:avLst/>
                <a:gdLst>
                  <a:gd name="T0" fmla="*/ 29 w 29"/>
                  <a:gd name="T1" fmla="*/ 111 h 113"/>
                  <a:gd name="T2" fmla="*/ 5 w 29"/>
                  <a:gd name="T3" fmla="*/ 0 h 113"/>
                  <a:gd name="T4" fmla="*/ 0 w 29"/>
                  <a:gd name="T5" fmla="*/ 2 h 113"/>
                  <a:gd name="T6" fmla="*/ 23 w 29"/>
                  <a:gd name="T7" fmla="*/ 113 h 113"/>
                  <a:gd name="T8" fmla="*/ 29 w 29"/>
                  <a:gd name="T9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3">
                    <a:moveTo>
                      <a:pt x="29" y="11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2"/>
                      <a:pt x="27" y="111"/>
                      <a:pt x="29" y="1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2" name="Freeform 167"/>
              <p:cNvSpPr/>
              <p:nvPr/>
            </p:nvSpPr>
            <p:spPr bwMode="auto">
              <a:xfrm>
                <a:off x="8905876" y="4303713"/>
                <a:ext cx="168275" cy="244475"/>
              </a:xfrm>
              <a:custGeom>
                <a:avLst/>
                <a:gdLst>
                  <a:gd name="T0" fmla="*/ 51 w 52"/>
                  <a:gd name="T1" fmla="*/ 0 h 75"/>
                  <a:gd name="T2" fmla="*/ 47 w 52"/>
                  <a:gd name="T3" fmla="*/ 1 h 75"/>
                  <a:gd name="T4" fmla="*/ 0 w 52"/>
                  <a:gd name="T5" fmla="*/ 71 h 75"/>
                  <a:gd name="T6" fmla="*/ 5 w 52"/>
                  <a:gd name="T7" fmla="*/ 75 h 75"/>
                  <a:gd name="T8" fmla="*/ 52 w 52"/>
                  <a:gd name="T9" fmla="*/ 4 h 75"/>
                  <a:gd name="T10" fmla="*/ 51 w 52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75">
                    <a:moveTo>
                      <a:pt x="51" y="0"/>
                    </a:moveTo>
                    <a:cubicBezTo>
                      <a:pt x="49" y="0"/>
                      <a:pt x="48" y="0"/>
                      <a:pt x="47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" y="72"/>
                      <a:pt x="3" y="73"/>
                      <a:pt x="5" y="75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3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3" name="Freeform 168"/>
              <p:cNvSpPr/>
              <p:nvPr/>
            </p:nvSpPr>
            <p:spPr bwMode="auto">
              <a:xfrm>
                <a:off x="8980488" y="5138738"/>
                <a:ext cx="173038" cy="142875"/>
              </a:xfrm>
              <a:custGeom>
                <a:avLst/>
                <a:gdLst>
                  <a:gd name="T0" fmla="*/ 51 w 53"/>
                  <a:gd name="T1" fmla="*/ 36 h 44"/>
                  <a:gd name="T2" fmla="*/ 5 w 53"/>
                  <a:gd name="T3" fmla="*/ 0 h 44"/>
                  <a:gd name="T4" fmla="*/ 0 w 53"/>
                  <a:gd name="T5" fmla="*/ 7 h 44"/>
                  <a:gd name="T6" fmla="*/ 46 w 53"/>
                  <a:gd name="T7" fmla="*/ 43 h 44"/>
                  <a:gd name="T8" fmla="*/ 52 w 53"/>
                  <a:gd name="T9" fmla="*/ 42 h 44"/>
                  <a:gd name="T10" fmla="*/ 51 w 53"/>
                  <a:gd name="T1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4">
                    <a:moveTo>
                      <a:pt x="51" y="3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8" y="44"/>
                      <a:pt x="51" y="44"/>
                      <a:pt x="52" y="42"/>
                    </a:cubicBezTo>
                    <a:cubicBezTo>
                      <a:pt x="53" y="40"/>
                      <a:pt x="53" y="38"/>
                      <a:pt x="5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4" name="Freeform 169"/>
              <p:cNvSpPr/>
              <p:nvPr/>
            </p:nvSpPr>
            <p:spPr bwMode="auto">
              <a:xfrm>
                <a:off x="8788401" y="5299075"/>
                <a:ext cx="285750" cy="606425"/>
              </a:xfrm>
              <a:custGeom>
                <a:avLst/>
                <a:gdLst>
                  <a:gd name="T0" fmla="*/ 5 w 88"/>
                  <a:gd name="T1" fmla="*/ 0 h 186"/>
                  <a:gd name="T2" fmla="*/ 0 w 88"/>
                  <a:gd name="T3" fmla="*/ 2 h 186"/>
                  <a:gd name="T4" fmla="*/ 83 w 88"/>
                  <a:gd name="T5" fmla="*/ 186 h 186"/>
                  <a:gd name="T6" fmla="*/ 88 w 88"/>
                  <a:gd name="T7" fmla="*/ 184 h 186"/>
                  <a:gd name="T8" fmla="*/ 5 w 88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86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83" y="186"/>
                      <a:pt x="83" y="186"/>
                      <a:pt x="83" y="186"/>
                    </a:cubicBezTo>
                    <a:cubicBezTo>
                      <a:pt x="88" y="184"/>
                      <a:pt x="88" y="184"/>
                      <a:pt x="88" y="184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5" name="Freeform 170"/>
              <p:cNvSpPr/>
              <p:nvPr/>
            </p:nvSpPr>
            <p:spPr bwMode="auto">
              <a:xfrm>
                <a:off x="8015288" y="5265738"/>
                <a:ext cx="377825" cy="376238"/>
              </a:xfrm>
              <a:custGeom>
                <a:avLst/>
                <a:gdLst>
                  <a:gd name="T0" fmla="*/ 109 w 116"/>
                  <a:gd name="T1" fmla="*/ 0 h 115"/>
                  <a:gd name="T2" fmla="*/ 1 w 116"/>
                  <a:gd name="T3" fmla="*/ 108 h 115"/>
                  <a:gd name="T4" fmla="*/ 0 w 116"/>
                  <a:gd name="T5" fmla="*/ 110 h 115"/>
                  <a:gd name="T6" fmla="*/ 1 w 116"/>
                  <a:gd name="T7" fmla="*/ 113 h 115"/>
                  <a:gd name="T8" fmla="*/ 7 w 116"/>
                  <a:gd name="T9" fmla="*/ 113 h 115"/>
                  <a:gd name="T10" fmla="*/ 116 w 116"/>
                  <a:gd name="T11" fmla="*/ 4 h 115"/>
                  <a:gd name="T12" fmla="*/ 109 w 116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15">
                    <a:moveTo>
                      <a:pt x="109" y="0"/>
                    </a:move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3" y="115"/>
                      <a:pt x="5" y="115"/>
                      <a:pt x="7" y="11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3"/>
                      <a:pt x="111" y="1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6" name="Freeform 171"/>
              <p:cNvSpPr/>
              <p:nvPr/>
            </p:nvSpPr>
            <p:spPr bwMode="auto">
              <a:xfrm>
                <a:off x="7826376" y="4972050"/>
                <a:ext cx="352425" cy="120650"/>
              </a:xfrm>
              <a:custGeom>
                <a:avLst/>
                <a:gdLst>
                  <a:gd name="T0" fmla="*/ 107 w 108"/>
                  <a:gd name="T1" fmla="*/ 0 h 37"/>
                  <a:gd name="T2" fmla="*/ 2 w 108"/>
                  <a:gd name="T3" fmla="*/ 32 h 37"/>
                  <a:gd name="T4" fmla="*/ 0 w 108"/>
                  <a:gd name="T5" fmla="*/ 34 h 37"/>
                  <a:gd name="T6" fmla="*/ 0 w 108"/>
                  <a:gd name="T7" fmla="*/ 35 h 37"/>
                  <a:gd name="T8" fmla="*/ 4 w 108"/>
                  <a:gd name="T9" fmla="*/ 37 h 37"/>
                  <a:gd name="T10" fmla="*/ 108 w 108"/>
                  <a:gd name="T11" fmla="*/ 5 h 37"/>
                  <a:gd name="T12" fmla="*/ 107 w 10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7">
                    <a:moveTo>
                      <a:pt x="107" y="0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2" y="37"/>
                      <a:pt x="4" y="37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2"/>
                      <a:pt x="10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7" name="Freeform 172"/>
              <p:cNvSpPr/>
              <p:nvPr/>
            </p:nvSpPr>
            <p:spPr bwMode="auto">
              <a:xfrm>
                <a:off x="7894638" y="4443413"/>
                <a:ext cx="334963" cy="234950"/>
              </a:xfrm>
              <a:custGeom>
                <a:avLst/>
                <a:gdLst>
                  <a:gd name="T0" fmla="*/ 103 w 103"/>
                  <a:gd name="T1" fmla="*/ 65 h 72"/>
                  <a:gd name="T2" fmla="*/ 7 w 103"/>
                  <a:gd name="T3" fmla="*/ 1 h 72"/>
                  <a:gd name="T4" fmla="*/ 1 w 103"/>
                  <a:gd name="T5" fmla="*/ 3 h 72"/>
                  <a:gd name="T6" fmla="*/ 0 w 103"/>
                  <a:gd name="T7" fmla="*/ 5 h 72"/>
                  <a:gd name="T8" fmla="*/ 2 w 103"/>
                  <a:gd name="T9" fmla="*/ 8 h 72"/>
                  <a:gd name="T10" fmla="*/ 99 w 103"/>
                  <a:gd name="T11" fmla="*/ 72 h 72"/>
                  <a:gd name="T12" fmla="*/ 103 w 103"/>
                  <a:gd name="T13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72">
                    <a:moveTo>
                      <a:pt x="103" y="6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0" y="70"/>
                      <a:pt x="101" y="67"/>
                      <a:pt x="10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8" name="Freeform 173"/>
              <p:cNvSpPr>
                <a:spLocks noEditPoints="1"/>
              </p:cNvSpPr>
              <p:nvPr/>
            </p:nvSpPr>
            <p:spPr bwMode="auto">
              <a:xfrm>
                <a:off x="9329738" y="4489450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9" name="Freeform 174"/>
              <p:cNvSpPr/>
              <p:nvPr/>
            </p:nvSpPr>
            <p:spPr bwMode="auto">
              <a:xfrm>
                <a:off x="10280651" y="4838700"/>
                <a:ext cx="258763" cy="77788"/>
              </a:xfrm>
              <a:custGeom>
                <a:avLst/>
                <a:gdLst>
                  <a:gd name="T0" fmla="*/ 78 w 79"/>
                  <a:gd name="T1" fmla="*/ 3 h 24"/>
                  <a:gd name="T2" fmla="*/ 75 w 79"/>
                  <a:gd name="T3" fmla="*/ 1 h 24"/>
                  <a:gd name="T4" fmla="*/ 0 w 79"/>
                  <a:gd name="T5" fmla="*/ 19 h 24"/>
                  <a:gd name="T6" fmla="*/ 1 w 79"/>
                  <a:gd name="T7" fmla="*/ 24 h 24"/>
                  <a:gd name="T8" fmla="*/ 76 w 79"/>
                  <a:gd name="T9" fmla="*/ 6 h 24"/>
                  <a:gd name="T10" fmla="*/ 78 w 79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4">
                    <a:moveTo>
                      <a:pt x="78" y="3"/>
                    </a:moveTo>
                    <a:cubicBezTo>
                      <a:pt x="78" y="1"/>
                      <a:pt x="76" y="0"/>
                      <a:pt x="75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2"/>
                      <a:pt x="1" y="24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8" y="6"/>
                      <a:pt x="79" y="4"/>
                      <a:pt x="78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725170">
                  <a:defRPr/>
                </a:pPr>
                <a:endParaRPr lang="id-ID" sz="1400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10" name="Straight Connector 186"/>
            <p:cNvCxnSpPr/>
            <p:nvPr/>
          </p:nvCxnSpPr>
          <p:spPr>
            <a:xfrm>
              <a:off x="5757926" y="-18083"/>
              <a:ext cx="3112" cy="1088533"/>
            </a:xfrm>
            <a:prstGeom prst="line">
              <a:avLst/>
            </a:prstGeom>
            <a:grpFill/>
            <a:ln w="381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</p:cxnSp>
      </p:grpSp>
      <p:sp>
        <p:nvSpPr>
          <p:cNvPr id="43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软件技能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34" name="Title 1"/>
          <p:cNvSpPr txBox="1"/>
          <p:nvPr/>
        </p:nvSpPr>
        <p:spPr>
          <a:xfrm>
            <a:off x="4187980" y="1097755"/>
            <a:ext cx="765571" cy="57090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en-US" sz="3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6" name="Title 1"/>
          <p:cNvSpPr txBox="1"/>
          <p:nvPr/>
        </p:nvSpPr>
        <p:spPr>
          <a:xfrm>
            <a:off x="2764370" y="1256706"/>
            <a:ext cx="765571" cy="57090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en-US" sz="35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7" name="Title 1"/>
          <p:cNvSpPr txBox="1"/>
          <p:nvPr/>
        </p:nvSpPr>
        <p:spPr>
          <a:xfrm>
            <a:off x="4721565" y="3150990"/>
            <a:ext cx="765571" cy="57090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lang="en-US" sz="35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8" name="Title 1"/>
          <p:cNvSpPr txBox="1"/>
          <p:nvPr/>
        </p:nvSpPr>
        <p:spPr>
          <a:xfrm>
            <a:off x="6960535" y="1657647"/>
            <a:ext cx="765571" cy="57090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</a:t>
            </a:r>
            <a:endParaRPr lang="en-US" sz="35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9" name="Title 1"/>
          <p:cNvSpPr txBox="1"/>
          <p:nvPr/>
        </p:nvSpPr>
        <p:spPr>
          <a:xfrm>
            <a:off x="3074336" y="2773264"/>
            <a:ext cx="765571" cy="57090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2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sz="25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itle 1"/>
          <p:cNvSpPr txBox="1"/>
          <p:nvPr/>
        </p:nvSpPr>
        <p:spPr>
          <a:xfrm>
            <a:off x="5731065" y="2622054"/>
            <a:ext cx="1037034" cy="57090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endParaRPr lang="en-US" sz="35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itle 1"/>
          <p:cNvSpPr txBox="1"/>
          <p:nvPr/>
        </p:nvSpPr>
        <p:spPr>
          <a:xfrm>
            <a:off x="988726" y="1782963"/>
            <a:ext cx="1037034" cy="57090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endParaRPr lang="en-US" sz="35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196" name="组合 19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0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9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9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9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206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  <p:bldP spid="433" grpId="0"/>
      <p:bldP spid="434" grpId="0"/>
      <p:bldP spid="436" grpId="0"/>
      <p:bldP spid="437" grpId="0"/>
      <p:bldP spid="438" grpId="0"/>
      <p:bldP spid="439" grpId="0"/>
      <p:bldP spid="440" grpId="0"/>
      <p:bldP spid="441" grpId="0"/>
      <p:bldP spid="2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200" y="373858"/>
            <a:ext cx="8229600" cy="369092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28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457200" y="742950"/>
            <a:ext cx="8229600" cy="30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marL="342900" indent="-342900" defTabSz="725170">
              <a:spcBef>
                <a:spcPct val="20000"/>
              </a:spcBef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100" b="1" kern="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2492829" y="3790950"/>
            <a:ext cx="1980405" cy="776357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725170">
              <a:defRPr/>
            </a:pPr>
            <a:r>
              <a:rPr lang="zh-CN" altLang="en-US" sz="11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ms-MY" sz="11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2514600" y="3409950"/>
            <a:ext cx="1222579" cy="385491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725170">
              <a:defRPr/>
            </a:pPr>
            <a:r>
              <a:rPr lang="zh-CN" altLang="en-US" sz="19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  <a:endParaRPr lang="ms-MY" sz="19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6551900" y="3714750"/>
            <a:ext cx="1980405" cy="776357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725170">
              <a:defRPr/>
            </a:pPr>
            <a:r>
              <a:rPr lang="zh-CN" altLang="en-US" sz="11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ms-MY" sz="11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Rectangle 13"/>
          <p:cNvSpPr/>
          <p:nvPr/>
        </p:nvSpPr>
        <p:spPr>
          <a:xfrm>
            <a:off x="6573672" y="3333750"/>
            <a:ext cx="1222579" cy="385491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/>
            <a:r>
              <a:rPr lang="zh-CN" altLang="en-US" sz="19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普通话</a:t>
            </a:r>
            <a:endParaRPr lang="en-US" altLang="zh-CN" sz="19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2514601" y="1775989"/>
            <a:ext cx="1980405" cy="776357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725170">
              <a:defRPr/>
            </a:pPr>
            <a:r>
              <a:rPr lang="zh-CN" altLang="en-US" sz="11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ms-MY" sz="11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Rectangle 15"/>
          <p:cNvSpPr/>
          <p:nvPr/>
        </p:nvSpPr>
        <p:spPr>
          <a:xfrm>
            <a:off x="2536373" y="1394989"/>
            <a:ext cx="1222579" cy="385491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r>
              <a:rPr lang="zh-CN" altLang="en-US" sz="19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韩语</a:t>
            </a:r>
            <a:endParaRPr lang="ms-MY" altLang="zh-CN" sz="19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6573672" y="1775989"/>
            <a:ext cx="1980405" cy="776357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725170">
              <a:defRPr/>
            </a:pPr>
            <a:r>
              <a:rPr lang="zh-CN" altLang="en-US" sz="11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ms-MY" sz="11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Rectangle 17"/>
          <p:cNvSpPr/>
          <p:nvPr/>
        </p:nvSpPr>
        <p:spPr>
          <a:xfrm>
            <a:off x="6595443" y="1394989"/>
            <a:ext cx="1222579" cy="385491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defTabSz="725170">
              <a:defRPr/>
            </a:pPr>
            <a:r>
              <a:rPr lang="zh-CN" altLang="en-US" sz="19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粤语</a:t>
            </a:r>
            <a:r>
              <a:rPr lang="ms-MY" sz="1900" kern="0" dirty="0">
                <a:solidFill>
                  <a:schemeClr val="bg2"/>
                </a:solidFill>
                <a:latin typeface="微软雅黑" panose="020B0503020204020204" pitchFamily="34" charset="-122"/>
              </a:rPr>
              <a:t> </a:t>
            </a:r>
            <a:endParaRPr lang="ms-MY" sz="19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4" name="Straight Connector 19"/>
          <p:cNvCxnSpPr/>
          <p:nvPr/>
        </p:nvCxnSpPr>
        <p:spPr>
          <a:xfrm rot="5400000">
            <a:off x="2895601" y="3105150"/>
            <a:ext cx="3200400" cy="1588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cxnSp>
        <p:nvCxnSpPr>
          <p:cNvPr id="35" name="Straight Connector 22"/>
          <p:cNvCxnSpPr/>
          <p:nvPr/>
        </p:nvCxnSpPr>
        <p:spPr>
          <a:xfrm>
            <a:off x="762000" y="3028950"/>
            <a:ext cx="7543800" cy="1588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grpSp>
        <p:nvGrpSpPr>
          <p:cNvPr id="36" name="Group 21"/>
          <p:cNvGrpSpPr/>
          <p:nvPr/>
        </p:nvGrpSpPr>
        <p:grpSpPr>
          <a:xfrm>
            <a:off x="665330" y="1352550"/>
            <a:ext cx="1805728" cy="1400104"/>
            <a:chOff x="665329" y="1352550"/>
            <a:chExt cx="1805728" cy="1400104"/>
          </a:xfrm>
        </p:grpSpPr>
        <p:graphicFrame>
          <p:nvGraphicFramePr>
            <p:cNvPr id="37" name="Chart 3"/>
            <p:cNvGraphicFramePr/>
            <p:nvPr/>
          </p:nvGraphicFramePr>
          <p:xfrm>
            <a:off x="665329" y="1352550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38" name="Rectangle 23"/>
            <p:cNvSpPr/>
            <p:nvPr/>
          </p:nvSpPr>
          <p:spPr>
            <a:xfrm>
              <a:off x="1023257" y="1817346"/>
              <a:ext cx="1121230" cy="47705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725170">
                <a:defRPr/>
              </a:pPr>
              <a:r>
                <a:rPr lang="ms-MY" sz="25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</a:rPr>
                <a:t>60%</a:t>
              </a:r>
              <a:endParaRPr lang="ms-MY" sz="25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" name="Group 27"/>
          <p:cNvGrpSpPr/>
          <p:nvPr/>
        </p:nvGrpSpPr>
        <p:grpSpPr>
          <a:xfrm>
            <a:off x="665330" y="3283643"/>
            <a:ext cx="1805728" cy="1400104"/>
            <a:chOff x="665329" y="3283643"/>
            <a:chExt cx="1805728" cy="1400104"/>
          </a:xfrm>
        </p:grpSpPr>
        <p:graphicFrame>
          <p:nvGraphicFramePr>
            <p:cNvPr id="40" name="Chart 7"/>
            <p:cNvGraphicFramePr/>
            <p:nvPr/>
          </p:nvGraphicFramePr>
          <p:xfrm>
            <a:off x="665329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1" name="Rectangle 25"/>
            <p:cNvSpPr/>
            <p:nvPr/>
          </p:nvSpPr>
          <p:spPr>
            <a:xfrm>
              <a:off x="1012371" y="3752281"/>
              <a:ext cx="1121230" cy="47705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725170">
                <a:defRPr/>
              </a:pPr>
              <a:r>
                <a:rPr lang="ms-MY" sz="25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</a:rPr>
                <a:t>78%</a:t>
              </a:r>
              <a:endParaRPr lang="ms-MY" sz="25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8"/>
          <p:cNvGrpSpPr/>
          <p:nvPr/>
        </p:nvGrpSpPr>
        <p:grpSpPr>
          <a:xfrm>
            <a:off x="4724400" y="3283643"/>
            <a:ext cx="1805728" cy="1400104"/>
            <a:chOff x="4724400" y="3283643"/>
            <a:chExt cx="1805728" cy="1400104"/>
          </a:xfrm>
        </p:grpSpPr>
        <p:graphicFrame>
          <p:nvGraphicFramePr>
            <p:cNvPr id="43" name="Chart 9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4" name="Rectangle 26"/>
            <p:cNvSpPr/>
            <p:nvPr/>
          </p:nvSpPr>
          <p:spPr>
            <a:xfrm>
              <a:off x="5072743" y="3738676"/>
              <a:ext cx="1099458" cy="47705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725170">
                <a:defRPr/>
              </a:pPr>
              <a:r>
                <a:rPr lang="ms-MY" sz="25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</a:rPr>
                <a:t>100%</a:t>
              </a:r>
              <a:endParaRPr lang="ms-MY" sz="25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5" name="Group 31"/>
          <p:cNvGrpSpPr/>
          <p:nvPr/>
        </p:nvGrpSpPr>
        <p:grpSpPr>
          <a:xfrm>
            <a:off x="4724400" y="1352550"/>
            <a:ext cx="1805728" cy="1400104"/>
            <a:chOff x="4724400" y="3283643"/>
            <a:chExt cx="1805728" cy="1400104"/>
          </a:xfrm>
        </p:grpSpPr>
        <p:graphicFrame>
          <p:nvGraphicFramePr>
            <p:cNvPr id="46" name="Chart 32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7" name="Rectangle 33"/>
            <p:cNvSpPr/>
            <p:nvPr/>
          </p:nvSpPr>
          <p:spPr>
            <a:xfrm>
              <a:off x="5072743" y="3738676"/>
              <a:ext cx="1099458" cy="47705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725170">
                <a:defRPr/>
              </a:pPr>
              <a:r>
                <a:rPr lang="ms-MY" sz="25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</a:rPr>
                <a:t>100%</a:t>
              </a:r>
              <a:endParaRPr lang="ms-MY" sz="25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" y="0"/>
            <a:ext cx="4952999" cy="772389"/>
            <a:chOff x="0" y="-1"/>
            <a:chExt cx="7681384" cy="973115"/>
          </a:xfrm>
        </p:grpSpPr>
        <p:grpSp>
          <p:nvGrpSpPr>
            <p:cNvPr id="60" name="组合 5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-7600" y="5380062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03">
      <a:dk1>
        <a:srgbClr val="FFFFFF"/>
      </a:dk1>
      <a:lt1>
        <a:srgbClr val="FFFFFF"/>
      </a:lt1>
      <a:dk2>
        <a:srgbClr val="88B2CE"/>
      </a:dk2>
      <a:lt2>
        <a:srgbClr val="777777"/>
      </a:lt2>
      <a:accent1>
        <a:srgbClr val="2A3D58"/>
      </a:accent1>
      <a:accent2>
        <a:srgbClr val="3F769B"/>
      </a:accent2>
      <a:accent3>
        <a:srgbClr val="659BB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6827</Words>
  <Application>WPS 演示</Application>
  <PresentationFormat>全屏显示(16:9)</PresentationFormat>
  <Paragraphs>687</Paragraphs>
  <Slides>30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2" baseType="lpstr">
      <vt:lpstr>Arial</vt:lpstr>
      <vt:lpstr>方正书宋_GBK</vt:lpstr>
      <vt:lpstr>Wingdings</vt:lpstr>
      <vt:lpstr>仿宋_GB2312</vt:lpstr>
      <vt:lpstr>微软雅黑</vt:lpstr>
      <vt:lpstr>Bebas Neue</vt:lpstr>
      <vt:lpstr>Helvetica</vt:lpstr>
      <vt:lpstr>Roboto condensed</vt:lpstr>
      <vt:lpstr>Roboto condensed light</vt:lpstr>
      <vt:lpstr>ArialUnicodeMS</vt:lpstr>
      <vt:lpstr>Roboto</vt:lpstr>
      <vt:lpstr>微软雅黑</vt:lpstr>
      <vt:lpstr>Calibri</vt:lpstr>
      <vt:lpstr>Arial</vt:lpstr>
      <vt:lpstr>汉仪旗黑KW</vt:lpstr>
      <vt:lpstr>Helvetica Neue</vt:lpstr>
      <vt:lpstr>宋体</vt:lpstr>
      <vt:lpstr>Arial Unicode MS</vt:lpstr>
      <vt:lpstr>汉仪书宋二KW</vt:lpstr>
      <vt:lpstr>Thonburi</vt:lpstr>
      <vt:lpstr>汉仪仿宋KW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求职简历</dc:title>
  <dc:creator>第一PPT模板网：www.1ppt.com</dc:creator>
  <cp:keywords>第一PPT模板网：www.1ppt.com</cp:keywords>
  <cp:lastModifiedBy>davidxiong</cp:lastModifiedBy>
  <cp:revision>717</cp:revision>
  <dcterms:created xsi:type="dcterms:W3CDTF">2019-06-22T15:57:12Z</dcterms:created>
  <dcterms:modified xsi:type="dcterms:W3CDTF">2019-06-22T15:57:12Z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2052-1.2.1.1575</vt:lpwstr>
  </property>
</Properties>
</file>