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140"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281"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422"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562"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5704"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2844"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199984"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125"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BD1"/>
          </a:solidFill>
        </a:fill>
      </a:tcStyle>
    </a:wholeTbl>
    <a:band2H>
      <a:tcTxStyle b="def" i="def"/>
      <a:tcStyle>
        <a:tcBdr/>
        <a:fill>
          <a:solidFill>
            <a:srgbClr val="E6E7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BD1"/>
          </a:solidFill>
        </a:fill>
      </a:tcStyle>
    </a:wholeTbl>
    <a:band2H>
      <a:tcTxStyle b="def" i="def"/>
      <a:tcStyle>
        <a:tcBdr/>
        <a:fill>
          <a:solidFill>
            <a:srgbClr val="E6E7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BD1"/>
          </a:solidFill>
        </a:fill>
      </a:tcStyle>
    </a:wholeTbl>
    <a:band2H>
      <a:tcTxStyle b="def" i="def"/>
      <a:tcStyle>
        <a:tcBdr/>
        <a:fill>
          <a:solidFill>
            <a:srgbClr val="E6E7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529" name="Shape 529"/>
          <p:cNvSpPr/>
          <p:nvPr>
            <p:ph type="sldImg"/>
          </p:nvPr>
        </p:nvSpPr>
        <p:spPr>
          <a:xfrm>
            <a:off x="1143000" y="685800"/>
            <a:ext cx="4572000" cy="3429000"/>
          </a:xfrm>
          <a:prstGeom prst="rect">
            <a:avLst/>
          </a:prstGeom>
        </p:spPr>
        <p:txBody>
          <a:bodyPr/>
          <a:lstStyle/>
          <a:p>
            <a:pPr/>
          </a:p>
        </p:txBody>
      </p:sp>
      <p:sp>
        <p:nvSpPr>
          <p:cNvPr id="530" name="Shape 53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914281" latinLnBrk="0">
      <a:defRPr sz="1200">
        <a:latin typeface="+mj-lt"/>
        <a:ea typeface="+mj-ea"/>
        <a:cs typeface="+mj-cs"/>
        <a:sym typeface="Calibri"/>
      </a:defRPr>
    </a:lvl1pPr>
    <a:lvl2pPr indent="228600" defTabSz="914281" latinLnBrk="0">
      <a:defRPr sz="1200">
        <a:latin typeface="+mj-lt"/>
        <a:ea typeface="+mj-ea"/>
        <a:cs typeface="+mj-cs"/>
        <a:sym typeface="Calibri"/>
      </a:defRPr>
    </a:lvl2pPr>
    <a:lvl3pPr indent="457200" defTabSz="914281" latinLnBrk="0">
      <a:defRPr sz="1200">
        <a:latin typeface="+mj-lt"/>
        <a:ea typeface="+mj-ea"/>
        <a:cs typeface="+mj-cs"/>
        <a:sym typeface="Calibri"/>
      </a:defRPr>
    </a:lvl3pPr>
    <a:lvl4pPr indent="685800" defTabSz="914281" latinLnBrk="0">
      <a:defRPr sz="1200">
        <a:latin typeface="+mj-lt"/>
        <a:ea typeface="+mj-ea"/>
        <a:cs typeface="+mj-cs"/>
        <a:sym typeface="Calibri"/>
      </a:defRPr>
    </a:lvl4pPr>
    <a:lvl5pPr indent="914400" defTabSz="914281" latinLnBrk="0">
      <a:defRPr sz="1200">
        <a:latin typeface="+mj-lt"/>
        <a:ea typeface="+mj-ea"/>
        <a:cs typeface="+mj-cs"/>
        <a:sym typeface="Calibri"/>
      </a:defRPr>
    </a:lvl5pPr>
    <a:lvl6pPr indent="1143000" defTabSz="914281" latinLnBrk="0">
      <a:defRPr sz="1200">
        <a:latin typeface="+mj-lt"/>
        <a:ea typeface="+mj-ea"/>
        <a:cs typeface="+mj-cs"/>
        <a:sym typeface="Calibri"/>
      </a:defRPr>
    </a:lvl6pPr>
    <a:lvl7pPr indent="1371600" defTabSz="914281" latinLnBrk="0">
      <a:defRPr sz="1200">
        <a:latin typeface="+mj-lt"/>
        <a:ea typeface="+mj-ea"/>
        <a:cs typeface="+mj-cs"/>
        <a:sym typeface="Calibri"/>
      </a:defRPr>
    </a:lvl7pPr>
    <a:lvl8pPr indent="1600200" defTabSz="914281" latinLnBrk="0">
      <a:defRPr sz="1200">
        <a:latin typeface="+mj-lt"/>
        <a:ea typeface="+mj-ea"/>
        <a:cs typeface="+mj-cs"/>
        <a:sym typeface="Calibri"/>
      </a:defRPr>
    </a:lvl8pPr>
    <a:lvl9pPr indent="1828800" defTabSz="914281"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标题幻灯片">
    <p:spTree>
      <p:nvGrpSpPr>
        <p:cNvPr id="1" name=""/>
        <p:cNvGrpSpPr/>
        <p:nvPr/>
      </p:nvGrpSpPr>
      <p:grpSpPr>
        <a:xfrm>
          <a:off x="0" y="0"/>
          <a:ext cx="0" cy="0"/>
          <a:chOff x="0" y="0"/>
          <a:chExt cx="0" cy="0"/>
        </a:xfrm>
      </p:grpSpPr>
      <p:sp>
        <p:nvSpPr>
          <p:cNvPr id="51"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标题和竖排文字">
    <p:spTree>
      <p:nvGrpSpPr>
        <p:cNvPr id="1" name=""/>
        <p:cNvGrpSpPr/>
        <p:nvPr/>
      </p:nvGrpSpPr>
      <p:grpSpPr>
        <a:xfrm>
          <a:off x="0" y="0"/>
          <a:ext cx="0" cy="0"/>
          <a:chOff x="0" y="0"/>
          <a:chExt cx="0" cy="0"/>
        </a:xfrm>
      </p:grpSpPr>
      <p:sp>
        <p:nvSpPr>
          <p:cNvPr id="395" name="Rectangle 37"/>
          <p:cNvSpPr/>
          <p:nvPr/>
        </p:nvSpPr>
        <p:spPr>
          <a:xfrm>
            <a:off x="0" y="-13002"/>
            <a:ext cx="9144000" cy="5341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396" name="矩形 7"/>
          <p:cNvSpPr/>
          <p:nvPr/>
        </p:nvSpPr>
        <p:spPr>
          <a:xfrm>
            <a:off x="8431410" y="-12975"/>
            <a:ext cx="533078" cy="533079"/>
          </a:xfrm>
          <a:prstGeom prst="rect">
            <a:avLst/>
          </a:prstGeom>
          <a:solidFill>
            <a:srgbClr val="0070C0"/>
          </a:solidFill>
          <a:ln w="12700">
            <a:miter lim="400000"/>
          </a:ln>
        </p:spPr>
        <p:txBody>
          <a:bodyPr lIns="45719" rIns="45719" anchor="ctr"/>
          <a:lstStyle/>
          <a:p>
            <a:pPr algn="ctr">
              <a:defRPr>
                <a:solidFill>
                  <a:srgbClr val="FFFFFF"/>
                </a:solidFill>
              </a:defRPr>
            </a:pPr>
          </a:p>
        </p:txBody>
      </p:sp>
      <p:grpSp>
        <p:nvGrpSpPr>
          <p:cNvPr id="399" name="组合 8"/>
          <p:cNvGrpSpPr/>
          <p:nvPr/>
        </p:nvGrpSpPr>
        <p:grpSpPr>
          <a:xfrm>
            <a:off x="101566" y="48242"/>
            <a:ext cx="473849" cy="423573"/>
            <a:chOff x="0" y="0"/>
            <a:chExt cx="473848" cy="423571"/>
          </a:xfrm>
        </p:grpSpPr>
        <p:sp>
          <p:nvSpPr>
            <p:cNvPr id="397" name="Rounded Rectangle 38"/>
            <p:cNvSpPr/>
            <p:nvPr/>
          </p:nvSpPr>
          <p:spPr>
            <a:xfrm rot="18000000">
              <a:off x="-62671" y="160168"/>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398" name="Rounded Rectangle 39"/>
            <p:cNvSpPr/>
            <p:nvPr/>
          </p:nvSpPr>
          <p:spPr>
            <a:xfrm rot="18000000">
              <a:off x="107026" y="160167"/>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410" name="组合 11"/>
          <p:cNvGrpSpPr/>
          <p:nvPr/>
        </p:nvGrpSpPr>
        <p:grpSpPr>
          <a:xfrm>
            <a:off x="6559152" y="90627"/>
            <a:ext cx="310272" cy="345034"/>
            <a:chOff x="0" y="0"/>
            <a:chExt cx="310270" cy="345033"/>
          </a:xfrm>
        </p:grpSpPr>
        <p:sp>
          <p:nvSpPr>
            <p:cNvPr id="400" name="Rectangle 9"/>
            <p:cNvSpPr/>
            <p:nvPr/>
          </p:nvSpPr>
          <p:spPr>
            <a:xfrm>
              <a:off x="119331" y="119328"/>
              <a:ext cx="156725"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01" name="Rectangle 10"/>
            <p:cNvSpPr/>
            <p:nvPr/>
          </p:nvSpPr>
          <p:spPr>
            <a:xfrm>
              <a:off x="120435" y="155750"/>
              <a:ext cx="156725" cy="14901"/>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02" name="Freeform 11"/>
            <p:cNvSpPr/>
            <p:nvPr/>
          </p:nvSpPr>
          <p:spPr>
            <a:xfrm>
              <a:off x="87876" y="80147"/>
              <a:ext cx="222395" cy="264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30"/>
                  </a:lnTo>
                  <a:lnTo>
                    <a:pt x="2037" y="4815"/>
                  </a:lnTo>
                  <a:lnTo>
                    <a:pt x="2037" y="1710"/>
                  </a:lnTo>
                  <a:lnTo>
                    <a:pt x="19563" y="1710"/>
                  </a:lnTo>
                  <a:lnTo>
                    <a:pt x="19563" y="19980"/>
                  </a:lnTo>
                  <a:lnTo>
                    <a:pt x="2037" y="19980"/>
                  </a:lnTo>
                  <a:lnTo>
                    <a:pt x="2037" y="16875"/>
                  </a:lnTo>
                  <a:lnTo>
                    <a:pt x="375" y="15480"/>
                  </a:lnTo>
                  <a:lnTo>
                    <a:pt x="375" y="15570"/>
                  </a:lnTo>
                  <a:lnTo>
                    <a:pt x="268" y="15390"/>
                  </a:lnTo>
                  <a:lnTo>
                    <a:pt x="0" y="15165"/>
                  </a:lnTo>
                  <a:lnTo>
                    <a:pt x="0"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3" name="Freeform 12"/>
            <p:cNvSpPr/>
            <p:nvPr/>
          </p:nvSpPr>
          <p:spPr>
            <a:xfrm>
              <a:off x="129816" y="188860"/>
              <a:ext cx="147344"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28"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4" name="Freeform 13"/>
            <p:cNvSpPr/>
            <p:nvPr/>
          </p:nvSpPr>
          <p:spPr>
            <a:xfrm>
              <a:off x="144164" y="224179"/>
              <a:ext cx="134652"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9" y="21600"/>
                  </a:moveTo>
                  <a:lnTo>
                    <a:pt x="21600" y="21600"/>
                  </a:lnTo>
                  <a:lnTo>
                    <a:pt x="21600" y="0"/>
                  </a:lnTo>
                  <a:lnTo>
                    <a:pt x="0" y="0"/>
                  </a:lnTo>
                  <a:lnTo>
                    <a:pt x="123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5" name="Rectangle 14"/>
            <p:cNvSpPr/>
            <p:nvPr/>
          </p:nvSpPr>
          <p:spPr>
            <a:xfrm>
              <a:off x="151890" y="252875"/>
              <a:ext cx="125270"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06" name="Freeform 15"/>
            <p:cNvSpPr/>
            <p:nvPr/>
          </p:nvSpPr>
          <p:spPr>
            <a:xfrm>
              <a:off x="96705" y="245149"/>
              <a:ext cx="48564" cy="65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09" y="21600"/>
                  </a:moveTo>
                  <a:lnTo>
                    <a:pt x="21600" y="0"/>
                  </a:lnTo>
                  <a:lnTo>
                    <a:pt x="0" y="6897"/>
                  </a:lnTo>
                  <a:lnTo>
                    <a:pt x="2110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7" name="Freeform 16"/>
            <p:cNvSpPr/>
            <p:nvPr/>
          </p:nvSpPr>
          <p:spPr>
            <a:xfrm>
              <a:off x="0" y="0"/>
              <a:ext cx="60285" cy="56419"/>
            </a:xfrm>
            <a:custGeom>
              <a:avLst/>
              <a:gdLst/>
              <a:ahLst/>
              <a:cxnLst>
                <a:cxn ang="0">
                  <a:pos x="wd2" y="hd2"/>
                </a:cxn>
                <a:cxn ang="5400000">
                  <a:pos x="wd2" y="hd2"/>
                </a:cxn>
                <a:cxn ang="10800000">
                  <a:pos x="wd2" y="hd2"/>
                </a:cxn>
                <a:cxn ang="16200000">
                  <a:pos x="wd2" y="hd2"/>
                </a:cxn>
              </a:cxnLst>
              <a:rect l="0" t="0" r="r" b="b"/>
              <a:pathLst>
                <a:path w="20698" h="20638" fill="norm" stroke="1" extrusionOk="0">
                  <a:moveTo>
                    <a:pt x="17548" y="4798"/>
                  </a:moveTo>
                  <a:cubicBezTo>
                    <a:pt x="16198" y="958"/>
                    <a:pt x="11698" y="-962"/>
                    <a:pt x="8098" y="478"/>
                  </a:cubicBezTo>
                  <a:cubicBezTo>
                    <a:pt x="4498" y="2398"/>
                    <a:pt x="4498" y="2398"/>
                    <a:pt x="4498" y="2398"/>
                  </a:cubicBezTo>
                  <a:cubicBezTo>
                    <a:pt x="898" y="3838"/>
                    <a:pt x="-902" y="8158"/>
                    <a:pt x="448" y="11998"/>
                  </a:cubicBezTo>
                  <a:cubicBezTo>
                    <a:pt x="4048" y="20638"/>
                    <a:pt x="4048" y="20638"/>
                    <a:pt x="4048" y="20638"/>
                  </a:cubicBezTo>
                  <a:cubicBezTo>
                    <a:pt x="20698" y="13438"/>
                    <a:pt x="20698" y="13438"/>
                    <a:pt x="20698" y="13438"/>
                  </a:cubicBezTo>
                  <a:lnTo>
                    <a:pt x="17548" y="479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8" name="Rectangle 17"/>
            <p:cNvSpPr/>
            <p:nvPr/>
          </p:nvSpPr>
          <p:spPr>
            <a:xfrm>
              <a:off x="150234" y="289848"/>
              <a:ext cx="128581"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09" name="Freeform 18"/>
            <p:cNvSpPr/>
            <p:nvPr/>
          </p:nvSpPr>
          <p:spPr>
            <a:xfrm>
              <a:off x="13376" y="42069"/>
              <a:ext cx="130789" cy="220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671"/>
                  </a:moveTo>
                  <a:cubicBezTo>
                    <a:pt x="8208" y="0"/>
                    <a:pt x="8208" y="0"/>
                    <a:pt x="8208" y="0"/>
                  </a:cubicBezTo>
                  <a:cubicBezTo>
                    <a:pt x="0" y="2057"/>
                    <a:pt x="0" y="2057"/>
                    <a:pt x="0" y="2057"/>
                  </a:cubicBezTo>
                  <a:cubicBezTo>
                    <a:pt x="13608" y="21600"/>
                    <a:pt x="13608" y="21600"/>
                    <a:pt x="13608" y="21600"/>
                  </a:cubicBezTo>
                  <a:lnTo>
                    <a:pt x="21600" y="19671"/>
                  </a:lnTo>
                  <a:close/>
                  <a:moveTo>
                    <a:pt x="7344" y="900"/>
                  </a:moveTo>
                  <a:cubicBezTo>
                    <a:pt x="16200" y="13886"/>
                    <a:pt x="16200" y="13886"/>
                    <a:pt x="16200" y="13886"/>
                  </a:cubicBezTo>
                  <a:cubicBezTo>
                    <a:pt x="16632" y="14271"/>
                    <a:pt x="16416" y="14786"/>
                    <a:pt x="15984" y="14914"/>
                  </a:cubicBezTo>
                  <a:cubicBezTo>
                    <a:pt x="15336" y="14914"/>
                    <a:pt x="14688" y="14786"/>
                    <a:pt x="14472" y="14271"/>
                  </a:cubicBezTo>
                  <a:cubicBezTo>
                    <a:pt x="5616" y="1286"/>
                    <a:pt x="5616" y="1286"/>
                    <a:pt x="5616" y="1286"/>
                  </a:cubicBezTo>
                  <a:lnTo>
                    <a:pt x="7344" y="900"/>
                  </a:lnTo>
                  <a:close/>
                  <a:moveTo>
                    <a:pt x="12312" y="15686"/>
                  </a:moveTo>
                  <a:cubicBezTo>
                    <a:pt x="11880" y="15814"/>
                    <a:pt x="11232" y="15557"/>
                    <a:pt x="10800" y="15171"/>
                  </a:cubicBezTo>
                  <a:cubicBezTo>
                    <a:pt x="1944" y="2186"/>
                    <a:pt x="1944" y="2186"/>
                    <a:pt x="1944" y="2186"/>
                  </a:cubicBezTo>
                  <a:cubicBezTo>
                    <a:pt x="3672" y="1671"/>
                    <a:pt x="3672" y="1671"/>
                    <a:pt x="3672" y="1671"/>
                  </a:cubicBezTo>
                  <a:cubicBezTo>
                    <a:pt x="12744" y="14786"/>
                    <a:pt x="12744" y="14786"/>
                    <a:pt x="12744" y="14786"/>
                  </a:cubicBezTo>
                  <a:cubicBezTo>
                    <a:pt x="12960" y="15171"/>
                    <a:pt x="12744" y="15557"/>
                    <a:pt x="12312" y="15686"/>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414" name="组合 22"/>
          <p:cNvGrpSpPr/>
          <p:nvPr/>
        </p:nvGrpSpPr>
        <p:grpSpPr>
          <a:xfrm>
            <a:off x="8480176" y="96496"/>
            <a:ext cx="419101" cy="330667"/>
            <a:chOff x="0" y="0"/>
            <a:chExt cx="419100" cy="330666"/>
          </a:xfrm>
        </p:grpSpPr>
        <p:sp>
          <p:nvSpPr>
            <p:cNvPr id="411" name="Freeform 19"/>
            <p:cNvSpPr/>
            <p:nvPr/>
          </p:nvSpPr>
          <p:spPr>
            <a:xfrm>
              <a:off x="89715" y="164692"/>
              <a:ext cx="224931" cy="16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6250"/>
                    <a:pt x="0" y="16250"/>
                    <a:pt x="0" y="16250"/>
                  </a:cubicBezTo>
                  <a:cubicBezTo>
                    <a:pt x="2481" y="19420"/>
                    <a:pt x="6422" y="21600"/>
                    <a:pt x="10800" y="21600"/>
                  </a:cubicBezTo>
                  <a:cubicBezTo>
                    <a:pt x="15178" y="21600"/>
                    <a:pt x="19119" y="19420"/>
                    <a:pt x="21600" y="16250"/>
                  </a:cubicBezTo>
                  <a:cubicBezTo>
                    <a:pt x="21600" y="991"/>
                    <a:pt x="21600" y="991"/>
                    <a:pt x="21600" y="991"/>
                  </a:cubicBezTo>
                  <a:cubicBezTo>
                    <a:pt x="11530" y="7927"/>
                    <a:pt x="11530" y="7927"/>
                    <a:pt x="11530" y="7927"/>
                  </a:cubicBez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12" name="Freeform 20"/>
            <p:cNvSpPr/>
            <p:nvPr/>
          </p:nvSpPr>
          <p:spPr>
            <a:xfrm>
              <a:off x="-1" y="0"/>
              <a:ext cx="419102" cy="210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10800" y="0"/>
                  </a:lnTo>
                  <a:lnTo>
                    <a:pt x="0" y="10800"/>
                  </a:lnTo>
                  <a:lnTo>
                    <a:pt x="10800"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13" name="Freeform 21"/>
            <p:cNvSpPr/>
            <p:nvPr/>
          </p:nvSpPr>
          <p:spPr>
            <a:xfrm>
              <a:off x="341560" y="135214"/>
              <a:ext cx="47422" cy="141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6" y="11381"/>
                  </a:moveTo>
                  <a:cubicBezTo>
                    <a:pt x="16026" y="0"/>
                    <a:pt x="16026" y="0"/>
                    <a:pt x="16026" y="0"/>
                  </a:cubicBezTo>
                  <a:cubicBezTo>
                    <a:pt x="5574" y="1626"/>
                    <a:pt x="5574" y="1626"/>
                    <a:pt x="5574" y="1626"/>
                  </a:cubicBezTo>
                  <a:cubicBezTo>
                    <a:pt x="5574" y="11381"/>
                    <a:pt x="5574" y="11381"/>
                    <a:pt x="5574" y="11381"/>
                  </a:cubicBezTo>
                  <a:cubicBezTo>
                    <a:pt x="2090" y="12077"/>
                    <a:pt x="0" y="13239"/>
                    <a:pt x="0" y="14632"/>
                  </a:cubicBezTo>
                  <a:cubicBezTo>
                    <a:pt x="0" y="16490"/>
                    <a:pt x="4877" y="21600"/>
                    <a:pt x="10452" y="21600"/>
                  </a:cubicBezTo>
                  <a:cubicBezTo>
                    <a:pt x="16723" y="21600"/>
                    <a:pt x="21600" y="16490"/>
                    <a:pt x="21600" y="14632"/>
                  </a:cubicBezTo>
                  <a:cubicBezTo>
                    <a:pt x="21600" y="13239"/>
                    <a:pt x="19510" y="12077"/>
                    <a:pt x="16026" y="1138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424" name="组合 26"/>
          <p:cNvGrpSpPr/>
          <p:nvPr/>
        </p:nvGrpSpPr>
        <p:grpSpPr>
          <a:xfrm>
            <a:off x="7782780" y="105337"/>
            <a:ext cx="397481" cy="333770"/>
            <a:chOff x="0" y="0"/>
            <a:chExt cx="397480" cy="333769"/>
          </a:xfrm>
        </p:grpSpPr>
        <p:sp>
          <p:nvSpPr>
            <p:cNvPr id="415" name="Freeform 22"/>
            <p:cNvSpPr/>
            <p:nvPr/>
          </p:nvSpPr>
          <p:spPr>
            <a:xfrm>
              <a:off x="42357" y="0"/>
              <a:ext cx="132275" cy="173774"/>
            </a:xfrm>
            <a:custGeom>
              <a:avLst/>
              <a:gdLst/>
              <a:ahLst/>
              <a:cxnLst>
                <a:cxn ang="0">
                  <a:pos x="wd2" y="hd2"/>
                </a:cxn>
                <a:cxn ang="5400000">
                  <a:pos x="wd2" y="hd2"/>
                </a:cxn>
                <a:cxn ang="10800000">
                  <a:pos x="wd2" y="hd2"/>
                </a:cxn>
                <a:cxn ang="16200000">
                  <a:pos x="wd2" y="hd2"/>
                </a:cxn>
              </a:cxnLst>
              <a:rect l="0" t="0" r="r" b="b"/>
              <a:pathLst>
                <a:path w="19636" h="19292" fill="norm" stroke="1" extrusionOk="0">
                  <a:moveTo>
                    <a:pt x="0" y="11210"/>
                  </a:moveTo>
                  <a:cubicBezTo>
                    <a:pt x="0" y="12239"/>
                    <a:pt x="785" y="13121"/>
                    <a:pt x="1964" y="13121"/>
                  </a:cubicBezTo>
                  <a:cubicBezTo>
                    <a:pt x="2553" y="16647"/>
                    <a:pt x="5891" y="19292"/>
                    <a:pt x="9622" y="19292"/>
                  </a:cubicBezTo>
                  <a:cubicBezTo>
                    <a:pt x="13549" y="19292"/>
                    <a:pt x="16691" y="16647"/>
                    <a:pt x="17476" y="13121"/>
                  </a:cubicBezTo>
                  <a:cubicBezTo>
                    <a:pt x="17476" y="13121"/>
                    <a:pt x="17476" y="13121"/>
                    <a:pt x="17476" y="13121"/>
                  </a:cubicBezTo>
                  <a:cubicBezTo>
                    <a:pt x="18654" y="13121"/>
                    <a:pt x="19636" y="12239"/>
                    <a:pt x="19636" y="11210"/>
                  </a:cubicBezTo>
                  <a:cubicBezTo>
                    <a:pt x="19636" y="10329"/>
                    <a:pt x="18851" y="9594"/>
                    <a:pt x="17869" y="9447"/>
                  </a:cubicBezTo>
                  <a:cubicBezTo>
                    <a:pt x="17869" y="9447"/>
                    <a:pt x="20029" y="4010"/>
                    <a:pt x="15513" y="2394"/>
                  </a:cubicBezTo>
                  <a:cubicBezTo>
                    <a:pt x="14924" y="-2308"/>
                    <a:pt x="4124" y="1365"/>
                    <a:pt x="4124" y="1365"/>
                  </a:cubicBezTo>
                  <a:cubicBezTo>
                    <a:pt x="-1571" y="3570"/>
                    <a:pt x="1178" y="9594"/>
                    <a:pt x="1178" y="9594"/>
                  </a:cubicBezTo>
                  <a:cubicBezTo>
                    <a:pt x="1178" y="9594"/>
                    <a:pt x="1178" y="9594"/>
                    <a:pt x="1178" y="9594"/>
                  </a:cubicBezTo>
                  <a:cubicBezTo>
                    <a:pt x="393" y="9888"/>
                    <a:pt x="0" y="10476"/>
                    <a:pt x="0" y="11210"/>
                  </a:cubicBezTo>
                  <a:close/>
                  <a:moveTo>
                    <a:pt x="1964" y="9741"/>
                  </a:moveTo>
                  <a:cubicBezTo>
                    <a:pt x="1964" y="9741"/>
                    <a:pt x="1964" y="9741"/>
                    <a:pt x="1964" y="9741"/>
                  </a:cubicBezTo>
                  <a:cubicBezTo>
                    <a:pt x="2160" y="9741"/>
                    <a:pt x="2160" y="9741"/>
                    <a:pt x="2160" y="9741"/>
                  </a:cubicBezTo>
                  <a:cubicBezTo>
                    <a:pt x="2160" y="9300"/>
                    <a:pt x="2160" y="9300"/>
                    <a:pt x="2160" y="9300"/>
                  </a:cubicBezTo>
                  <a:cubicBezTo>
                    <a:pt x="2749" y="6802"/>
                    <a:pt x="2749" y="6802"/>
                    <a:pt x="2749" y="6802"/>
                  </a:cubicBezTo>
                  <a:cubicBezTo>
                    <a:pt x="3142" y="6361"/>
                    <a:pt x="3534" y="6068"/>
                    <a:pt x="3534" y="6068"/>
                  </a:cubicBezTo>
                  <a:cubicBezTo>
                    <a:pt x="8444" y="6214"/>
                    <a:pt x="12371" y="4451"/>
                    <a:pt x="12371" y="4451"/>
                  </a:cubicBezTo>
                  <a:cubicBezTo>
                    <a:pt x="15709" y="2541"/>
                    <a:pt x="16691" y="9888"/>
                    <a:pt x="16691" y="9888"/>
                  </a:cubicBezTo>
                  <a:cubicBezTo>
                    <a:pt x="16887" y="9888"/>
                    <a:pt x="16887" y="9888"/>
                    <a:pt x="16887" y="9888"/>
                  </a:cubicBezTo>
                  <a:cubicBezTo>
                    <a:pt x="17280" y="9741"/>
                    <a:pt x="17280" y="9741"/>
                    <a:pt x="17280" y="9741"/>
                  </a:cubicBezTo>
                  <a:cubicBezTo>
                    <a:pt x="17476" y="9741"/>
                    <a:pt x="17476" y="9741"/>
                    <a:pt x="17476" y="9741"/>
                  </a:cubicBezTo>
                  <a:cubicBezTo>
                    <a:pt x="17869" y="9741"/>
                    <a:pt x="18262" y="9888"/>
                    <a:pt x="18458" y="10182"/>
                  </a:cubicBezTo>
                  <a:cubicBezTo>
                    <a:pt x="18851" y="10476"/>
                    <a:pt x="19047" y="10770"/>
                    <a:pt x="19047" y="11210"/>
                  </a:cubicBezTo>
                  <a:cubicBezTo>
                    <a:pt x="19047" y="11651"/>
                    <a:pt x="18851" y="12092"/>
                    <a:pt x="18458" y="12386"/>
                  </a:cubicBezTo>
                  <a:cubicBezTo>
                    <a:pt x="18262" y="12533"/>
                    <a:pt x="17869" y="12680"/>
                    <a:pt x="17476" y="12680"/>
                  </a:cubicBezTo>
                  <a:cubicBezTo>
                    <a:pt x="17476" y="12680"/>
                    <a:pt x="17476" y="12680"/>
                    <a:pt x="17476" y="12680"/>
                  </a:cubicBezTo>
                  <a:cubicBezTo>
                    <a:pt x="16887" y="12680"/>
                    <a:pt x="16887" y="12680"/>
                    <a:pt x="16887" y="12680"/>
                  </a:cubicBezTo>
                  <a:cubicBezTo>
                    <a:pt x="16887" y="13121"/>
                    <a:pt x="16887" y="13121"/>
                    <a:pt x="16887" y="13121"/>
                  </a:cubicBezTo>
                  <a:cubicBezTo>
                    <a:pt x="16494" y="14737"/>
                    <a:pt x="15709" y="16206"/>
                    <a:pt x="14334" y="17235"/>
                  </a:cubicBezTo>
                  <a:cubicBezTo>
                    <a:pt x="13745" y="17676"/>
                    <a:pt x="12960" y="18116"/>
                    <a:pt x="12174" y="18410"/>
                  </a:cubicBezTo>
                  <a:cubicBezTo>
                    <a:pt x="11389" y="18704"/>
                    <a:pt x="10604" y="18851"/>
                    <a:pt x="9622" y="18851"/>
                  </a:cubicBezTo>
                  <a:cubicBezTo>
                    <a:pt x="8836" y="18851"/>
                    <a:pt x="7854" y="18704"/>
                    <a:pt x="7069" y="18410"/>
                  </a:cubicBezTo>
                  <a:cubicBezTo>
                    <a:pt x="6284" y="18116"/>
                    <a:pt x="5694" y="17676"/>
                    <a:pt x="4909" y="17235"/>
                  </a:cubicBezTo>
                  <a:cubicBezTo>
                    <a:pt x="3731" y="16206"/>
                    <a:pt x="2749" y="14737"/>
                    <a:pt x="2356" y="13121"/>
                  </a:cubicBezTo>
                  <a:cubicBezTo>
                    <a:pt x="2356" y="12680"/>
                    <a:pt x="2356" y="12680"/>
                    <a:pt x="2356" y="12680"/>
                  </a:cubicBezTo>
                  <a:cubicBezTo>
                    <a:pt x="1964" y="12680"/>
                    <a:pt x="1964" y="12680"/>
                    <a:pt x="1964" y="12680"/>
                  </a:cubicBezTo>
                  <a:cubicBezTo>
                    <a:pt x="1178" y="12680"/>
                    <a:pt x="589" y="11945"/>
                    <a:pt x="589" y="11210"/>
                  </a:cubicBezTo>
                  <a:cubicBezTo>
                    <a:pt x="589" y="10770"/>
                    <a:pt x="589" y="10476"/>
                    <a:pt x="982" y="10182"/>
                  </a:cubicBezTo>
                  <a:cubicBezTo>
                    <a:pt x="1178" y="9888"/>
                    <a:pt x="1571" y="9741"/>
                    <a:pt x="1964" y="974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16" name="Freeform 23"/>
            <p:cNvSpPr/>
            <p:nvPr/>
          </p:nvSpPr>
          <p:spPr>
            <a:xfrm>
              <a:off x="63552" y="75657"/>
              <a:ext cx="85852" cy="3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4" y="21600"/>
                  </a:moveTo>
                  <a:cubicBezTo>
                    <a:pt x="7643" y="21600"/>
                    <a:pt x="7643" y="21600"/>
                    <a:pt x="7643" y="21600"/>
                  </a:cubicBezTo>
                  <a:cubicBezTo>
                    <a:pt x="8640" y="21600"/>
                    <a:pt x="9637" y="18783"/>
                    <a:pt x="9637" y="15965"/>
                  </a:cubicBezTo>
                  <a:cubicBezTo>
                    <a:pt x="9637" y="10330"/>
                    <a:pt x="9637" y="10330"/>
                    <a:pt x="9637" y="10330"/>
                  </a:cubicBezTo>
                  <a:cubicBezTo>
                    <a:pt x="11963" y="10330"/>
                    <a:pt x="11963" y="10330"/>
                    <a:pt x="11963" y="10330"/>
                  </a:cubicBezTo>
                  <a:cubicBezTo>
                    <a:pt x="11963" y="15965"/>
                    <a:pt x="11963" y="15965"/>
                    <a:pt x="11963" y="15965"/>
                  </a:cubicBezTo>
                  <a:cubicBezTo>
                    <a:pt x="11963" y="18783"/>
                    <a:pt x="12628" y="21600"/>
                    <a:pt x="13957" y="21600"/>
                  </a:cubicBezTo>
                  <a:cubicBezTo>
                    <a:pt x="19606" y="21600"/>
                    <a:pt x="19606" y="21600"/>
                    <a:pt x="19606" y="21600"/>
                  </a:cubicBezTo>
                  <a:cubicBezTo>
                    <a:pt x="20603" y="21600"/>
                    <a:pt x="21600" y="18783"/>
                    <a:pt x="21600" y="15965"/>
                  </a:cubicBezTo>
                  <a:cubicBezTo>
                    <a:pt x="21600" y="5635"/>
                    <a:pt x="21600" y="5635"/>
                    <a:pt x="21600" y="5635"/>
                  </a:cubicBezTo>
                  <a:cubicBezTo>
                    <a:pt x="21600" y="1878"/>
                    <a:pt x="20603" y="0"/>
                    <a:pt x="19606" y="0"/>
                  </a:cubicBezTo>
                  <a:cubicBezTo>
                    <a:pt x="13957" y="0"/>
                    <a:pt x="13957" y="0"/>
                    <a:pt x="13957" y="0"/>
                  </a:cubicBezTo>
                  <a:cubicBezTo>
                    <a:pt x="12628" y="0"/>
                    <a:pt x="11963" y="1878"/>
                    <a:pt x="11963" y="5635"/>
                  </a:cubicBezTo>
                  <a:cubicBezTo>
                    <a:pt x="11963" y="8452"/>
                    <a:pt x="11963" y="8452"/>
                    <a:pt x="11963" y="8452"/>
                  </a:cubicBezTo>
                  <a:cubicBezTo>
                    <a:pt x="9637" y="8452"/>
                    <a:pt x="9637" y="8452"/>
                    <a:pt x="9637" y="8452"/>
                  </a:cubicBezTo>
                  <a:cubicBezTo>
                    <a:pt x="9637" y="5635"/>
                    <a:pt x="9637" y="5635"/>
                    <a:pt x="9637" y="5635"/>
                  </a:cubicBezTo>
                  <a:cubicBezTo>
                    <a:pt x="9637" y="1878"/>
                    <a:pt x="8640" y="0"/>
                    <a:pt x="7643" y="0"/>
                  </a:cubicBezTo>
                  <a:cubicBezTo>
                    <a:pt x="1994" y="0"/>
                    <a:pt x="1994" y="0"/>
                    <a:pt x="1994" y="0"/>
                  </a:cubicBezTo>
                  <a:cubicBezTo>
                    <a:pt x="997" y="0"/>
                    <a:pt x="0" y="1878"/>
                    <a:pt x="0" y="5635"/>
                  </a:cubicBezTo>
                  <a:cubicBezTo>
                    <a:pt x="0" y="15965"/>
                    <a:pt x="0" y="15965"/>
                    <a:pt x="0" y="15965"/>
                  </a:cubicBezTo>
                  <a:cubicBezTo>
                    <a:pt x="0" y="18783"/>
                    <a:pt x="997" y="21600"/>
                    <a:pt x="1994" y="21600"/>
                  </a:cubicBezTo>
                  <a:close/>
                  <a:moveTo>
                    <a:pt x="12295" y="5635"/>
                  </a:moveTo>
                  <a:cubicBezTo>
                    <a:pt x="12295" y="2817"/>
                    <a:pt x="12960" y="939"/>
                    <a:pt x="13957" y="939"/>
                  </a:cubicBezTo>
                  <a:cubicBezTo>
                    <a:pt x="19606" y="939"/>
                    <a:pt x="19606" y="939"/>
                    <a:pt x="19606" y="939"/>
                  </a:cubicBezTo>
                  <a:cubicBezTo>
                    <a:pt x="20271" y="939"/>
                    <a:pt x="20935" y="2817"/>
                    <a:pt x="20935" y="5635"/>
                  </a:cubicBezTo>
                  <a:cubicBezTo>
                    <a:pt x="20935" y="15965"/>
                    <a:pt x="20935" y="15965"/>
                    <a:pt x="20935" y="15965"/>
                  </a:cubicBezTo>
                  <a:cubicBezTo>
                    <a:pt x="20935" y="17843"/>
                    <a:pt x="20271" y="19722"/>
                    <a:pt x="19606" y="19722"/>
                  </a:cubicBezTo>
                  <a:cubicBezTo>
                    <a:pt x="13957" y="19722"/>
                    <a:pt x="13957" y="19722"/>
                    <a:pt x="13957" y="19722"/>
                  </a:cubicBezTo>
                  <a:cubicBezTo>
                    <a:pt x="12960" y="19722"/>
                    <a:pt x="12295" y="17843"/>
                    <a:pt x="12295" y="15965"/>
                  </a:cubicBezTo>
                  <a:lnTo>
                    <a:pt x="12295" y="5635"/>
                  </a:lnTo>
                  <a:close/>
                  <a:moveTo>
                    <a:pt x="332" y="5635"/>
                  </a:moveTo>
                  <a:cubicBezTo>
                    <a:pt x="332" y="2817"/>
                    <a:pt x="997" y="939"/>
                    <a:pt x="1994" y="939"/>
                  </a:cubicBezTo>
                  <a:cubicBezTo>
                    <a:pt x="7643" y="939"/>
                    <a:pt x="7643" y="939"/>
                    <a:pt x="7643" y="939"/>
                  </a:cubicBezTo>
                  <a:cubicBezTo>
                    <a:pt x="8640" y="939"/>
                    <a:pt x="9305" y="2817"/>
                    <a:pt x="9305" y="5635"/>
                  </a:cubicBezTo>
                  <a:cubicBezTo>
                    <a:pt x="9305" y="8452"/>
                    <a:pt x="9305" y="8452"/>
                    <a:pt x="9305" y="8452"/>
                  </a:cubicBezTo>
                  <a:cubicBezTo>
                    <a:pt x="9305" y="10330"/>
                    <a:pt x="9305" y="10330"/>
                    <a:pt x="9305" y="10330"/>
                  </a:cubicBezTo>
                  <a:cubicBezTo>
                    <a:pt x="9305" y="15965"/>
                    <a:pt x="9305" y="15965"/>
                    <a:pt x="9305" y="15965"/>
                  </a:cubicBezTo>
                  <a:cubicBezTo>
                    <a:pt x="9305" y="17843"/>
                    <a:pt x="8640" y="19722"/>
                    <a:pt x="7643" y="19722"/>
                  </a:cubicBezTo>
                  <a:cubicBezTo>
                    <a:pt x="1994" y="19722"/>
                    <a:pt x="1994" y="19722"/>
                    <a:pt x="1994" y="19722"/>
                  </a:cubicBezTo>
                  <a:cubicBezTo>
                    <a:pt x="997" y="19722"/>
                    <a:pt x="332" y="17843"/>
                    <a:pt x="332" y="15965"/>
                  </a:cubicBezTo>
                  <a:lnTo>
                    <a:pt x="332" y="563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17" name="Freeform 24"/>
            <p:cNvSpPr/>
            <p:nvPr/>
          </p:nvSpPr>
          <p:spPr>
            <a:xfrm>
              <a:off x="170587" y="65065"/>
              <a:ext cx="226893" cy="26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8" y="17910"/>
                  </a:moveTo>
                  <a:cubicBezTo>
                    <a:pt x="17958" y="0"/>
                    <a:pt x="17958" y="0"/>
                    <a:pt x="17958" y="0"/>
                  </a:cubicBezTo>
                  <a:cubicBezTo>
                    <a:pt x="251" y="0"/>
                    <a:pt x="251" y="0"/>
                    <a:pt x="251" y="0"/>
                  </a:cubicBezTo>
                  <a:cubicBezTo>
                    <a:pt x="251" y="543"/>
                    <a:pt x="126" y="977"/>
                    <a:pt x="0" y="1303"/>
                  </a:cubicBezTo>
                  <a:cubicBezTo>
                    <a:pt x="251" y="1411"/>
                    <a:pt x="502" y="1628"/>
                    <a:pt x="628" y="1845"/>
                  </a:cubicBezTo>
                  <a:cubicBezTo>
                    <a:pt x="15823" y="1845"/>
                    <a:pt x="15823" y="1845"/>
                    <a:pt x="15823" y="1845"/>
                  </a:cubicBezTo>
                  <a:cubicBezTo>
                    <a:pt x="15823" y="17910"/>
                    <a:pt x="15823" y="17910"/>
                    <a:pt x="15823" y="17910"/>
                  </a:cubicBezTo>
                  <a:cubicBezTo>
                    <a:pt x="5023" y="17910"/>
                    <a:pt x="5023" y="17910"/>
                    <a:pt x="5023" y="17910"/>
                  </a:cubicBezTo>
                  <a:cubicBezTo>
                    <a:pt x="5023" y="19104"/>
                    <a:pt x="5023" y="19104"/>
                    <a:pt x="5023" y="19104"/>
                  </a:cubicBezTo>
                  <a:cubicBezTo>
                    <a:pt x="4898" y="19104"/>
                    <a:pt x="4898" y="19104"/>
                    <a:pt x="4898" y="19104"/>
                  </a:cubicBezTo>
                  <a:cubicBezTo>
                    <a:pt x="4647" y="20189"/>
                    <a:pt x="3265" y="21057"/>
                    <a:pt x="1256" y="21600"/>
                  </a:cubicBezTo>
                  <a:cubicBezTo>
                    <a:pt x="21600" y="21600"/>
                    <a:pt x="21600" y="21600"/>
                    <a:pt x="21600" y="21600"/>
                  </a:cubicBezTo>
                  <a:cubicBezTo>
                    <a:pt x="21600" y="17910"/>
                    <a:pt x="21600" y="17910"/>
                    <a:pt x="21600" y="17910"/>
                  </a:cubicBezTo>
                  <a:lnTo>
                    <a:pt x="17958" y="1791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18" name="Freeform 25"/>
            <p:cNvSpPr/>
            <p:nvPr/>
          </p:nvSpPr>
          <p:spPr>
            <a:xfrm>
              <a:off x="0" y="172658"/>
              <a:ext cx="215186" cy="161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111"/>
                  </a:moveTo>
                  <a:cubicBezTo>
                    <a:pt x="21600" y="15934"/>
                    <a:pt x="21600" y="15934"/>
                    <a:pt x="21600" y="15934"/>
                  </a:cubicBezTo>
                  <a:cubicBezTo>
                    <a:pt x="21600" y="15934"/>
                    <a:pt x="21600" y="15934"/>
                    <a:pt x="21600" y="15934"/>
                  </a:cubicBezTo>
                  <a:cubicBezTo>
                    <a:pt x="21600" y="6905"/>
                    <a:pt x="21600" y="6905"/>
                    <a:pt x="21600" y="6905"/>
                  </a:cubicBezTo>
                  <a:cubicBezTo>
                    <a:pt x="21600" y="6905"/>
                    <a:pt x="21600" y="6905"/>
                    <a:pt x="21600" y="6905"/>
                  </a:cubicBezTo>
                  <a:cubicBezTo>
                    <a:pt x="21202" y="4072"/>
                    <a:pt x="19347" y="1593"/>
                    <a:pt x="16697" y="0"/>
                  </a:cubicBezTo>
                  <a:cubicBezTo>
                    <a:pt x="12059" y="10446"/>
                    <a:pt x="12059" y="10446"/>
                    <a:pt x="12059" y="10446"/>
                  </a:cubicBezTo>
                  <a:cubicBezTo>
                    <a:pt x="11529" y="5843"/>
                    <a:pt x="11529" y="5843"/>
                    <a:pt x="11529" y="5843"/>
                  </a:cubicBezTo>
                  <a:cubicBezTo>
                    <a:pt x="11926" y="5489"/>
                    <a:pt x="12191" y="4957"/>
                    <a:pt x="12191" y="4249"/>
                  </a:cubicBezTo>
                  <a:cubicBezTo>
                    <a:pt x="12191" y="3364"/>
                    <a:pt x="11529" y="2479"/>
                    <a:pt x="10866" y="2479"/>
                  </a:cubicBezTo>
                  <a:cubicBezTo>
                    <a:pt x="10071" y="2479"/>
                    <a:pt x="9409" y="3364"/>
                    <a:pt x="9409" y="4249"/>
                  </a:cubicBezTo>
                  <a:cubicBezTo>
                    <a:pt x="9409" y="4957"/>
                    <a:pt x="9674" y="5489"/>
                    <a:pt x="10071" y="5843"/>
                  </a:cubicBezTo>
                  <a:cubicBezTo>
                    <a:pt x="9541" y="10446"/>
                    <a:pt x="9541" y="10446"/>
                    <a:pt x="9541" y="10446"/>
                  </a:cubicBezTo>
                  <a:cubicBezTo>
                    <a:pt x="4903" y="0"/>
                    <a:pt x="4903" y="0"/>
                    <a:pt x="4903" y="0"/>
                  </a:cubicBezTo>
                  <a:cubicBezTo>
                    <a:pt x="2253" y="1593"/>
                    <a:pt x="530" y="4072"/>
                    <a:pt x="133" y="6905"/>
                  </a:cubicBezTo>
                  <a:cubicBezTo>
                    <a:pt x="0" y="6905"/>
                    <a:pt x="0" y="6905"/>
                    <a:pt x="0" y="6905"/>
                  </a:cubicBezTo>
                  <a:cubicBezTo>
                    <a:pt x="0" y="15934"/>
                    <a:pt x="0" y="15934"/>
                    <a:pt x="0" y="15934"/>
                  </a:cubicBezTo>
                  <a:cubicBezTo>
                    <a:pt x="0" y="15934"/>
                    <a:pt x="0" y="15934"/>
                    <a:pt x="0" y="15934"/>
                  </a:cubicBezTo>
                  <a:cubicBezTo>
                    <a:pt x="0" y="15934"/>
                    <a:pt x="0" y="15934"/>
                    <a:pt x="0" y="16111"/>
                  </a:cubicBezTo>
                  <a:cubicBezTo>
                    <a:pt x="0" y="19121"/>
                    <a:pt x="4903" y="21600"/>
                    <a:pt x="10866" y="21600"/>
                  </a:cubicBezTo>
                  <a:cubicBezTo>
                    <a:pt x="16829" y="21600"/>
                    <a:pt x="21600" y="19121"/>
                    <a:pt x="21600" y="1611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19" name="Rectangle 26"/>
            <p:cNvSpPr/>
            <p:nvPr/>
          </p:nvSpPr>
          <p:spPr>
            <a:xfrm>
              <a:off x="199576" y="118025"/>
              <a:ext cx="118743" cy="144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20" name="Rectangle 27"/>
            <p:cNvSpPr/>
            <p:nvPr/>
          </p:nvSpPr>
          <p:spPr>
            <a:xfrm>
              <a:off x="199576" y="148686"/>
              <a:ext cx="118743"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21" name="Rectangle 28"/>
            <p:cNvSpPr/>
            <p:nvPr/>
          </p:nvSpPr>
          <p:spPr>
            <a:xfrm>
              <a:off x="232466" y="178790"/>
              <a:ext cx="85852" cy="1505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22" name="Rectangle 29"/>
            <p:cNvSpPr/>
            <p:nvPr/>
          </p:nvSpPr>
          <p:spPr>
            <a:xfrm>
              <a:off x="232466" y="209451"/>
              <a:ext cx="85852"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23" name="Rectangle 30"/>
            <p:cNvSpPr/>
            <p:nvPr/>
          </p:nvSpPr>
          <p:spPr>
            <a:xfrm>
              <a:off x="232466" y="240112"/>
              <a:ext cx="85852" cy="1282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427" name="组合 36"/>
          <p:cNvGrpSpPr/>
          <p:nvPr/>
        </p:nvGrpSpPr>
        <p:grpSpPr>
          <a:xfrm>
            <a:off x="7169336" y="101265"/>
            <a:ext cx="313531" cy="321128"/>
            <a:chOff x="0" y="0"/>
            <a:chExt cx="313529" cy="321127"/>
          </a:xfrm>
        </p:grpSpPr>
        <p:sp>
          <p:nvSpPr>
            <p:cNvPr id="425" name="Freeform 31"/>
            <p:cNvSpPr/>
            <p:nvPr/>
          </p:nvSpPr>
          <p:spPr>
            <a:xfrm>
              <a:off x="70911" y="22793"/>
              <a:ext cx="242619" cy="2983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667"/>
                  </a:lnTo>
                  <a:lnTo>
                    <a:pt x="1308" y="3667"/>
                  </a:lnTo>
                  <a:lnTo>
                    <a:pt x="1308" y="4107"/>
                  </a:lnTo>
                  <a:lnTo>
                    <a:pt x="0" y="4107"/>
                  </a:lnTo>
                  <a:lnTo>
                    <a:pt x="0" y="6271"/>
                  </a:lnTo>
                  <a:lnTo>
                    <a:pt x="1308" y="6271"/>
                  </a:lnTo>
                  <a:lnTo>
                    <a:pt x="1308" y="6711"/>
                  </a:lnTo>
                  <a:lnTo>
                    <a:pt x="0" y="6711"/>
                  </a:lnTo>
                  <a:lnTo>
                    <a:pt x="0" y="8911"/>
                  </a:lnTo>
                  <a:lnTo>
                    <a:pt x="1308" y="8911"/>
                  </a:lnTo>
                  <a:lnTo>
                    <a:pt x="1308" y="9315"/>
                  </a:lnTo>
                  <a:lnTo>
                    <a:pt x="0" y="9315"/>
                  </a:lnTo>
                  <a:lnTo>
                    <a:pt x="0" y="11515"/>
                  </a:lnTo>
                  <a:lnTo>
                    <a:pt x="1308" y="11515"/>
                  </a:lnTo>
                  <a:lnTo>
                    <a:pt x="1308" y="11955"/>
                  </a:lnTo>
                  <a:lnTo>
                    <a:pt x="0" y="11955"/>
                  </a:lnTo>
                  <a:lnTo>
                    <a:pt x="0" y="13495"/>
                  </a:lnTo>
                  <a:lnTo>
                    <a:pt x="1308" y="13495"/>
                  </a:lnTo>
                  <a:lnTo>
                    <a:pt x="1308" y="13935"/>
                  </a:lnTo>
                  <a:lnTo>
                    <a:pt x="0" y="13935"/>
                  </a:lnTo>
                  <a:lnTo>
                    <a:pt x="0" y="16136"/>
                  </a:lnTo>
                  <a:lnTo>
                    <a:pt x="1308" y="16136"/>
                  </a:lnTo>
                  <a:lnTo>
                    <a:pt x="1308" y="16649"/>
                  </a:lnTo>
                  <a:lnTo>
                    <a:pt x="0" y="16649"/>
                  </a:lnTo>
                  <a:lnTo>
                    <a:pt x="0" y="18740"/>
                  </a:lnTo>
                  <a:lnTo>
                    <a:pt x="1308" y="18740"/>
                  </a:lnTo>
                  <a:lnTo>
                    <a:pt x="1308" y="19180"/>
                  </a:lnTo>
                  <a:lnTo>
                    <a:pt x="0" y="19180"/>
                  </a:lnTo>
                  <a:lnTo>
                    <a:pt x="0" y="21600"/>
                  </a:lnTo>
                  <a:lnTo>
                    <a:pt x="21600" y="21600"/>
                  </a:lnTo>
                  <a:lnTo>
                    <a:pt x="0" y="0"/>
                  </a:lnTo>
                  <a:close/>
                  <a:moveTo>
                    <a:pt x="2886" y="6638"/>
                  </a:moveTo>
                  <a:lnTo>
                    <a:pt x="15512" y="19253"/>
                  </a:lnTo>
                  <a:lnTo>
                    <a:pt x="2886" y="19253"/>
                  </a:lnTo>
                  <a:lnTo>
                    <a:pt x="2886" y="663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26" name="Freeform 32"/>
            <p:cNvSpPr/>
            <p:nvPr/>
          </p:nvSpPr>
          <p:spPr>
            <a:xfrm>
              <a:off x="0" y="0"/>
              <a:ext cx="55210" cy="3211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760"/>
                  </a:moveTo>
                  <a:lnTo>
                    <a:pt x="9512" y="2760"/>
                  </a:lnTo>
                  <a:lnTo>
                    <a:pt x="9512" y="3237"/>
                  </a:lnTo>
                  <a:lnTo>
                    <a:pt x="0" y="3237"/>
                  </a:lnTo>
                  <a:lnTo>
                    <a:pt x="0" y="5656"/>
                  </a:lnTo>
                  <a:lnTo>
                    <a:pt x="9512" y="5656"/>
                  </a:lnTo>
                  <a:lnTo>
                    <a:pt x="9512" y="6167"/>
                  </a:lnTo>
                  <a:lnTo>
                    <a:pt x="0" y="6167"/>
                  </a:lnTo>
                  <a:lnTo>
                    <a:pt x="0" y="8517"/>
                  </a:lnTo>
                  <a:lnTo>
                    <a:pt x="9512" y="8517"/>
                  </a:lnTo>
                  <a:lnTo>
                    <a:pt x="9512" y="8994"/>
                  </a:lnTo>
                  <a:lnTo>
                    <a:pt x="0" y="8994"/>
                  </a:lnTo>
                  <a:lnTo>
                    <a:pt x="0" y="11413"/>
                  </a:lnTo>
                  <a:lnTo>
                    <a:pt x="9512" y="11413"/>
                  </a:lnTo>
                  <a:lnTo>
                    <a:pt x="9512" y="11890"/>
                  </a:lnTo>
                  <a:lnTo>
                    <a:pt x="0" y="11890"/>
                  </a:lnTo>
                  <a:lnTo>
                    <a:pt x="0" y="13594"/>
                  </a:lnTo>
                  <a:lnTo>
                    <a:pt x="9512" y="13594"/>
                  </a:lnTo>
                  <a:lnTo>
                    <a:pt x="9512" y="14071"/>
                  </a:lnTo>
                  <a:lnTo>
                    <a:pt x="0" y="14071"/>
                  </a:lnTo>
                  <a:lnTo>
                    <a:pt x="0" y="16524"/>
                  </a:lnTo>
                  <a:lnTo>
                    <a:pt x="9512" y="16524"/>
                  </a:lnTo>
                  <a:lnTo>
                    <a:pt x="9512" y="17001"/>
                  </a:lnTo>
                  <a:lnTo>
                    <a:pt x="0" y="17001"/>
                  </a:lnTo>
                  <a:lnTo>
                    <a:pt x="0" y="19351"/>
                  </a:lnTo>
                  <a:lnTo>
                    <a:pt x="9512" y="19351"/>
                  </a:lnTo>
                  <a:lnTo>
                    <a:pt x="9512" y="19828"/>
                  </a:lnTo>
                  <a:lnTo>
                    <a:pt x="0" y="19828"/>
                  </a:lnTo>
                  <a:lnTo>
                    <a:pt x="0" y="21600"/>
                  </a:lnTo>
                  <a:lnTo>
                    <a:pt x="21600" y="21600"/>
                  </a:lnTo>
                  <a:lnTo>
                    <a:pt x="21600" y="0"/>
                  </a:lnTo>
                  <a:lnTo>
                    <a:pt x="0" y="0"/>
                  </a:lnTo>
                  <a:lnTo>
                    <a:pt x="0" y="276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434" name="组合 39"/>
          <p:cNvGrpSpPr/>
          <p:nvPr/>
        </p:nvGrpSpPr>
        <p:grpSpPr>
          <a:xfrm>
            <a:off x="5824757" y="97610"/>
            <a:ext cx="431855" cy="327074"/>
            <a:chOff x="0" y="0"/>
            <a:chExt cx="431853" cy="327072"/>
          </a:xfrm>
        </p:grpSpPr>
        <p:sp>
          <p:nvSpPr>
            <p:cNvPr id="428" name="Freeform 36"/>
            <p:cNvSpPr/>
            <p:nvPr/>
          </p:nvSpPr>
          <p:spPr>
            <a:xfrm>
              <a:off x="123568" y="218957"/>
              <a:ext cx="277391" cy="10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50"/>
                  </a:moveTo>
                  <a:cubicBezTo>
                    <a:pt x="0" y="17550"/>
                    <a:pt x="0" y="17550"/>
                    <a:pt x="0" y="17550"/>
                  </a:cubicBezTo>
                  <a:cubicBezTo>
                    <a:pt x="0" y="19913"/>
                    <a:pt x="749" y="21600"/>
                    <a:pt x="1498" y="21600"/>
                  </a:cubicBezTo>
                  <a:cubicBezTo>
                    <a:pt x="21600" y="21600"/>
                    <a:pt x="21600" y="21600"/>
                    <a:pt x="21600" y="21600"/>
                  </a:cubicBezTo>
                  <a:cubicBezTo>
                    <a:pt x="21600" y="18225"/>
                    <a:pt x="21600" y="18225"/>
                    <a:pt x="21600" y="18225"/>
                  </a:cubicBezTo>
                  <a:cubicBezTo>
                    <a:pt x="20227" y="18225"/>
                    <a:pt x="20227" y="18225"/>
                    <a:pt x="20227" y="18225"/>
                  </a:cubicBezTo>
                  <a:cubicBezTo>
                    <a:pt x="20102" y="16538"/>
                    <a:pt x="19852" y="14513"/>
                    <a:pt x="19852" y="11475"/>
                  </a:cubicBezTo>
                  <a:cubicBezTo>
                    <a:pt x="19852" y="7762"/>
                    <a:pt x="20227" y="4725"/>
                    <a:pt x="20476" y="3375"/>
                  </a:cubicBezTo>
                  <a:cubicBezTo>
                    <a:pt x="21600" y="3375"/>
                    <a:pt x="21600" y="3375"/>
                    <a:pt x="21600" y="3375"/>
                  </a:cubicBezTo>
                  <a:cubicBezTo>
                    <a:pt x="21600" y="0"/>
                    <a:pt x="21600" y="0"/>
                    <a:pt x="21600" y="0"/>
                  </a:cubicBezTo>
                  <a:cubicBezTo>
                    <a:pt x="1498" y="0"/>
                    <a:pt x="1498" y="0"/>
                    <a:pt x="1498" y="0"/>
                  </a:cubicBezTo>
                  <a:cubicBezTo>
                    <a:pt x="749" y="0"/>
                    <a:pt x="0" y="1687"/>
                    <a:pt x="0" y="4050"/>
                  </a:cubicBezTo>
                  <a:close/>
                  <a:moveTo>
                    <a:pt x="18728" y="7087"/>
                  </a:moveTo>
                  <a:cubicBezTo>
                    <a:pt x="18728" y="8100"/>
                    <a:pt x="18603" y="9112"/>
                    <a:pt x="18603" y="10125"/>
                  </a:cubicBezTo>
                  <a:cubicBezTo>
                    <a:pt x="3121" y="10125"/>
                    <a:pt x="3121" y="10125"/>
                    <a:pt x="3121" y="10125"/>
                  </a:cubicBezTo>
                  <a:cubicBezTo>
                    <a:pt x="3121" y="11475"/>
                    <a:pt x="3121" y="11475"/>
                    <a:pt x="3121" y="11475"/>
                  </a:cubicBezTo>
                  <a:cubicBezTo>
                    <a:pt x="18603" y="11475"/>
                    <a:pt x="18603" y="11475"/>
                    <a:pt x="18603" y="11475"/>
                  </a:cubicBezTo>
                  <a:cubicBezTo>
                    <a:pt x="18603" y="12488"/>
                    <a:pt x="18603" y="13500"/>
                    <a:pt x="18728" y="14513"/>
                  </a:cubicBezTo>
                  <a:cubicBezTo>
                    <a:pt x="3246" y="14513"/>
                    <a:pt x="3246" y="14513"/>
                    <a:pt x="3246" y="14513"/>
                  </a:cubicBezTo>
                  <a:cubicBezTo>
                    <a:pt x="3246" y="15863"/>
                    <a:pt x="3246" y="15863"/>
                    <a:pt x="3246" y="15863"/>
                  </a:cubicBezTo>
                  <a:cubicBezTo>
                    <a:pt x="18728" y="15863"/>
                    <a:pt x="18728" y="15863"/>
                    <a:pt x="18728" y="15863"/>
                  </a:cubicBezTo>
                  <a:cubicBezTo>
                    <a:pt x="18853" y="16875"/>
                    <a:pt x="18853" y="17550"/>
                    <a:pt x="18978" y="18225"/>
                  </a:cubicBezTo>
                  <a:cubicBezTo>
                    <a:pt x="1498" y="18225"/>
                    <a:pt x="1498" y="18225"/>
                    <a:pt x="1498" y="18225"/>
                  </a:cubicBezTo>
                  <a:cubicBezTo>
                    <a:pt x="1373" y="18225"/>
                    <a:pt x="1249" y="17888"/>
                    <a:pt x="1249" y="17550"/>
                  </a:cubicBezTo>
                  <a:cubicBezTo>
                    <a:pt x="1249" y="4050"/>
                    <a:pt x="1249" y="4050"/>
                    <a:pt x="1249" y="4050"/>
                  </a:cubicBezTo>
                  <a:cubicBezTo>
                    <a:pt x="1249" y="3712"/>
                    <a:pt x="1373" y="3375"/>
                    <a:pt x="1498" y="3375"/>
                  </a:cubicBezTo>
                  <a:cubicBezTo>
                    <a:pt x="19103" y="3375"/>
                    <a:pt x="19103" y="3375"/>
                    <a:pt x="19103" y="3375"/>
                  </a:cubicBezTo>
                  <a:cubicBezTo>
                    <a:pt x="18978" y="4050"/>
                    <a:pt x="18978" y="4725"/>
                    <a:pt x="18853" y="5737"/>
                  </a:cubicBezTo>
                  <a:cubicBezTo>
                    <a:pt x="3246" y="5737"/>
                    <a:pt x="3246" y="5737"/>
                    <a:pt x="3246" y="5737"/>
                  </a:cubicBezTo>
                  <a:cubicBezTo>
                    <a:pt x="3246" y="7087"/>
                    <a:pt x="3246" y="7087"/>
                    <a:pt x="3246" y="7087"/>
                  </a:cubicBezTo>
                  <a:lnTo>
                    <a:pt x="18728" y="708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29" name="Freeform 37"/>
            <p:cNvSpPr/>
            <p:nvPr/>
          </p:nvSpPr>
          <p:spPr>
            <a:xfrm>
              <a:off x="118867" y="101419"/>
              <a:ext cx="277390" cy="1047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8" y="21600"/>
                  </a:moveTo>
                  <a:cubicBezTo>
                    <a:pt x="21600" y="21600"/>
                    <a:pt x="21600" y="21600"/>
                    <a:pt x="21600" y="21600"/>
                  </a:cubicBezTo>
                  <a:cubicBezTo>
                    <a:pt x="21600" y="18277"/>
                    <a:pt x="21600" y="18277"/>
                    <a:pt x="21600" y="18277"/>
                  </a:cubicBezTo>
                  <a:cubicBezTo>
                    <a:pt x="20227" y="18277"/>
                    <a:pt x="20227" y="18277"/>
                    <a:pt x="20227" y="18277"/>
                  </a:cubicBezTo>
                  <a:cubicBezTo>
                    <a:pt x="20102" y="16615"/>
                    <a:pt x="19852" y="14289"/>
                    <a:pt x="19852" y="11631"/>
                  </a:cubicBezTo>
                  <a:cubicBezTo>
                    <a:pt x="19852" y="7643"/>
                    <a:pt x="20227" y="4985"/>
                    <a:pt x="20476" y="3323"/>
                  </a:cubicBezTo>
                  <a:cubicBezTo>
                    <a:pt x="21600" y="3323"/>
                    <a:pt x="21600" y="3323"/>
                    <a:pt x="21600" y="3323"/>
                  </a:cubicBezTo>
                  <a:cubicBezTo>
                    <a:pt x="21600" y="0"/>
                    <a:pt x="21600" y="0"/>
                    <a:pt x="21600" y="0"/>
                  </a:cubicBezTo>
                  <a:cubicBezTo>
                    <a:pt x="1498" y="0"/>
                    <a:pt x="1498" y="0"/>
                    <a:pt x="1498" y="0"/>
                  </a:cubicBezTo>
                  <a:cubicBezTo>
                    <a:pt x="749" y="0"/>
                    <a:pt x="0" y="1994"/>
                    <a:pt x="0" y="3988"/>
                  </a:cubicBezTo>
                  <a:cubicBezTo>
                    <a:pt x="0" y="17612"/>
                    <a:pt x="0" y="17612"/>
                    <a:pt x="0" y="17612"/>
                  </a:cubicBezTo>
                  <a:cubicBezTo>
                    <a:pt x="0" y="19606"/>
                    <a:pt x="749" y="21600"/>
                    <a:pt x="1498" y="21600"/>
                  </a:cubicBezTo>
                  <a:close/>
                  <a:moveTo>
                    <a:pt x="1249" y="3988"/>
                  </a:moveTo>
                  <a:cubicBezTo>
                    <a:pt x="1249" y="3655"/>
                    <a:pt x="1373" y="3323"/>
                    <a:pt x="1498" y="3323"/>
                  </a:cubicBezTo>
                  <a:cubicBezTo>
                    <a:pt x="19103" y="3323"/>
                    <a:pt x="19103" y="3323"/>
                    <a:pt x="19103" y="3323"/>
                  </a:cubicBezTo>
                  <a:cubicBezTo>
                    <a:pt x="19103" y="3988"/>
                    <a:pt x="18978" y="4985"/>
                    <a:pt x="18853" y="5649"/>
                  </a:cubicBezTo>
                  <a:cubicBezTo>
                    <a:pt x="3246" y="5649"/>
                    <a:pt x="3246" y="5649"/>
                    <a:pt x="3246" y="5649"/>
                  </a:cubicBezTo>
                  <a:cubicBezTo>
                    <a:pt x="3246" y="7311"/>
                    <a:pt x="3246" y="7311"/>
                    <a:pt x="3246" y="7311"/>
                  </a:cubicBezTo>
                  <a:cubicBezTo>
                    <a:pt x="18728" y="7311"/>
                    <a:pt x="18728" y="7311"/>
                    <a:pt x="18728" y="7311"/>
                  </a:cubicBezTo>
                  <a:cubicBezTo>
                    <a:pt x="18728" y="7975"/>
                    <a:pt x="18603" y="8972"/>
                    <a:pt x="18603" y="9969"/>
                  </a:cubicBezTo>
                  <a:cubicBezTo>
                    <a:pt x="3121" y="9969"/>
                    <a:pt x="3121" y="9969"/>
                    <a:pt x="3121" y="9969"/>
                  </a:cubicBezTo>
                  <a:cubicBezTo>
                    <a:pt x="3121" y="11631"/>
                    <a:pt x="3121" y="11631"/>
                    <a:pt x="3121" y="11631"/>
                  </a:cubicBezTo>
                  <a:cubicBezTo>
                    <a:pt x="18603" y="11631"/>
                    <a:pt x="18603" y="11631"/>
                    <a:pt x="18603" y="11631"/>
                  </a:cubicBezTo>
                  <a:cubicBezTo>
                    <a:pt x="18603" y="12628"/>
                    <a:pt x="18603" y="13292"/>
                    <a:pt x="18728" y="14289"/>
                  </a:cubicBezTo>
                  <a:cubicBezTo>
                    <a:pt x="3246" y="14289"/>
                    <a:pt x="3246" y="14289"/>
                    <a:pt x="3246" y="14289"/>
                  </a:cubicBezTo>
                  <a:cubicBezTo>
                    <a:pt x="3246" y="15951"/>
                    <a:pt x="3246" y="15951"/>
                    <a:pt x="3246" y="15951"/>
                  </a:cubicBezTo>
                  <a:cubicBezTo>
                    <a:pt x="18728" y="15951"/>
                    <a:pt x="18728" y="15951"/>
                    <a:pt x="18728" y="15951"/>
                  </a:cubicBezTo>
                  <a:cubicBezTo>
                    <a:pt x="18853" y="16615"/>
                    <a:pt x="18853" y="17612"/>
                    <a:pt x="18978" y="18277"/>
                  </a:cubicBezTo>
                  <a:cubicBezTo>
                    <a:pt x="1498" y="18277"/>
                    <a:pt x="1498" y="18277"/>
                    <a:pt x="1498" y="18277"/>
                  </a:cubicBezTo>
                  <a:cubicBezTo>
                    <a:pt x="1373" y="18277"/>
                    <a:pt x="1249" y="17945"/>
                    <a:pt x="1249" y="17612"/>
                  </a:cubicBezTo>
                  <a:lnTo>
                    <a:pt x="1249" y="398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30" name="Freeform 38"/>
            <p:cNvSpPr/>
            <p:nvPr/>
          </p:nvSpPr>
          <p:spPr>
            <a:xfrm>
              <a:off x="0" y="77239"/>
              <a:ext cx="118868" cy="249834"/>
            </a:xfrm>
            <a:custGeom>
              <a:avLst/>
              <a:gdLst/>
              <a:ahLst/>
              <a:cxnLst>
                <a:cxn ang="0">
                  <a:pos x="wd2" y="hd2"/>
                </a:cxn>
                <a:cxn ang="5400000">
                  <a:pos x="wd2" y="hd2"/>
                </a:cxn>
                <a:cxn ang="10800000">
                  <a:pos x="wd2" y="hd2"/>
                </a:cxn>
                <a:cxn ang="16200000">
                  <a:pos x="wd2" y="hd2"/>
                </a:cxn>
              </a:cxnLst>
              <a:rect l="0" t="0" r="r" b="b"/>
              <a:pathLst>
                <a:path w="21356" h="21483" fill="norm" stroke="1" extrusionOk="0">
                  <a:moveTo>
                    <a:pt x="18476" y="2077"/>
                  </a:moveTo>
                  <a:cubicBezTo>
                    <a:pt x="17324" y="2215"/>
                    <a:pt x="15596" y="2354"/>
                    <a:pt x="13580" y="2215"/>
                  </a:cubicBezTo>
                  <a:cubicBezTo>
                    <a:pt x="10700" y="1938"/>
                    <a:pt x="8684" y="1523"/>
                    <a:pt x="7532" y="1246"/>
                  </a:cubicBezTo>
                  <a:cubicBezTo>
                    <a:pt x="7820" y="138"/>
                    <a:pt x="7820" y="138"/>
                    <a:pt x="7820" y="138"/>
                  </a:cubicBezTo>
                  <a:cubicBezTo>
                    <a:pt x="5516" y="0"/>
                    <a:pt x="5516" y="0"/>
                    <a:pt x="5516" y="0"/>
                  </a:cubicBezTo>
                  <a:cubicBezTo>
                    <a:pt x="44" y="19246"/>
                    <a:pt x="44" y="19246"/>
                    <a:pt x="44" y="19246"/>
                  </a:cubicBezTo>
                  <a:cubicBezTo>
                    <a:pt x="-244" y="19938"/>
                    <a:pt x="908" y="20769"/>
                    <a:pt x="2636" y="20769"/>
                  </a:cubicBezTo>
                  <a:cubicBezTo>
                    <a:pt x="12716" y="21462"/>
                    <a:pt x="12716" y="21462"/>
                    <a:pt x="12716" y="21462"/>
                  </a:cubicBezTo>
                  <a:cubicBezTo>
                    <a:pt x="14444" y="21600"/>
                    <a:pt x="15884" y="21046"/>
                    <a:pt x="16172" y="20215"/>
                  </a:cubicBezTo>
                  <a:cubicBezTo>
                    <a:pt x="21356" y="1108"/>
                    <a:pt x="21356" y="1108"/>
                    <a:pt x="21356" y="1108"/>
                  </a:cubicBezTo>
                  <a:cubicBezTo>
                    <a:pt x="19052" y="969"/>
                    <a:pt x="19052" y="969"/>
                    <a:pt x="19052" y="969"/>
                  </a:cubicBezTo>
                  <a:lnTo>
                    <a:pt x="18476" y="2077"/>
                  </a:lnTo>
                  <a:close/>
                  <a:moveTo>
                    <a:pt x="13580" y="20077"/>
                  </a:moveTo>
                  <a:cubicBezTo>
                    <a:pt x="13580" y="20215"/>
                    <a:pt x="13292" y="20215"/>
                    <a:pt x="13004" y="20215"/>
                  </a:cubicBezTo>
                  <a:cubicBezTo>
                    <a:pt x="2924" y="19662"/>
                    <a:pt x="2924" y="19662"/>
                    <a:pt x="2924" y="19662"/>
                  </a:cubicBezTo>
                  <a:cubicBezTo>
                    <a:pt x="2636" y="19662"/>
                    <a:pt x="2636" y="19523"/>
                    <a:pt x="2636" y="19385"/>
                  </a:cubicBezTo>
                  <a:cubicBezTo>
                    <a:pt x="7244" y="2492"/>
                    <a:pt x="7244" y="2492"/>
                    <a:pt x="7244" y="2492"/>
                  </a:cubicBezTo>
                  <a:cubicBezTo>
                    <a:pt x="7820" y="2631"/>
                    <a:pt x="8396" y="2769"/>
                    <a:pt x="8972" y="2908"/>
                  </a:cubicBezTo>
                  <a:cubicBezTo>
                    <a:pt x="4652" y="17862"/>
                    <a:pt x="4652" y="17862"/>
                    <a:pt x="4652" y="17862"/>
                  </a:cubicBezTo>
                  <a:cubicBezTo>
                    <a:pt x="5804" y="17862"/>
                    <a:pt x="5804" y="17862"/>
                    <a:pt x="5804" y="17862"/>
                  </a:cubicBezTo>
                  <a:cubicBezTo>
                    <a:pt x="9836" y="3046"/>
                    <a:pt x="9836" y="3046"/>
                    <a:pt x="9836" y="3046"/>
                  </a:cubicBezTo>
                  <a:cubicBezTo>
                    <a:pt x="10700" y="3185"/>
                    <a:pt x="11276" y="3185"/>
                    <a:pt x="12140" y="3323"/>
                  </a:cubicBezTo>
                  <a:cubicBezTo>
                    <a:pt x="7820" y="18138"/>
                    <a:pt x="7820" y="18138"/>
                    <a:pt x="7820" y="18138"/>
                  </a:cubicBezTo>
                  <a:cubicBezTo>
                    <a:pt x="8972" y="18138"/>
                    <a:pt x="8972" y="18138"/>
                    <a:pt x="8972" y="18138"/>
                  </a:cubicBezTo>
                  <a:cubicBezTo>
                    <a:pt x="13292" y="3323"/>
                    <a:pt x="13292" y="3323"/>
                    <a:pt x="13292" y="3323"/>
                  </a:cubicBezTo>
                  <a:cubicBezTo>
                    <a:pt x="13868" y="3462"/>
                    <a:pt x="14444" y="3462"/>
                    <a:pt x="15308" y="3462"/>
                  </a:cubicBezTo>
                  <a:cubicBezTo>
                    <a:pt x="11276" y="18277"/>
                    <a:pt x="11276" y="18277"/>
                    <a:pt x="11276" y="18277"/>
                  </a:cubicBezTo>
                  <a:cubicBezTo>
                    <a:pt x="12140" y="18277"/>
                    <a:pt x="12140" y="18277"/>
                    <a:pt x="12140" y="18277"/>
                  </a:cubicBezTo>
                  <a:cubicBezTo>
                    <a:pt x="16460" y="3462"/>
                    <a:pt x="16460" y="3462"/>
                    <a:pt x="16460" y="3462"/>
                  </a:cubicBezTo>
                  <a:cubicBezTo>
                    <a:pt x="17036" y="3462"/>
                    <a:pt x="17612" y="3462"/>
                    <a:pt x="18188" y="3323"/>
                  </a:cubicBezTo>
                  <a:lnTo>
                    <a:pt x="13580" y="2007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31" name="Rectangle 39"/>
            <p:cNvSpPr/>
            <p:nvPr/>
          </p:nvSpPr>
          <p:spPr>
            <a:xfrm>
              <a:off x="200807" y="0"/>
              <a:ext cx="231047" cy="1813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32" name="Freeform 40"/>
            <p:cNvSpPr/>
            <p:nvPr/>
          </p:nvSpPr>
          <p:spPr>
            <a:xfrm>
              <a:off x="405660" y="22836"/>
              <a:ext cx="24180" cy="93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0" y="0"/>
                  </a:moveTo>
                  <a:cubicBezTo>
                    <a:pt x="7200" y="0"/>
                    <a:pt x="7200" y="0"/>
                    <a:pt x="7200" y="0"/>
                  </a:cubicBezTo>
                  <a:cubicBezTo>
                    <a:pt x="7200" y="14152"/>
                    <a:pt x="7200" y="14152"/>
                    <a:pt x="7200" y="14152"/>
                  </a:cubicBezTo>
                  <a:cubicBezTo>
                    <a:pt x="2880" y="15269"/>
                    <a:pt x="0" y="17503"/>
                    <a:pt x="0" y="18621"/>
                  </a:cubicBezTo>
                  <a:cubicBezTo>
                    <a:pt x="0" y="20110"/>
                    <a:pt x="4320" y="21600"/>
                    <a:pt x="10080" y="21600"/>
                  </a:cubicBezTo>
                  <a:cubicBezTo>
                    <a:pt x="15840" y="21600"/>
                    <a:pt x="21600" y="20110"/>
                    <a:pt x="21600" y="18621"/>
                  </a:cubicBezTo>
                  <a:cubicBezTo>
                    <a:pt x="21600" y="17503"/>
                    <a:pt x="18720" y="15269"/>
                    <a:pt x="14400" y="14152"/>
                  </a:cubicBezTo>
                  <a:lnTo>
                    <a:pt x="1440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33" name="Rectangle 41"/>
            <p:cNvSpPr/>
            <p:nvPr/>
          </p:nvSpPr>
          <p:spPr>
            <a:xfrm>
              <a:off x="224315" y="24179"/>
              <a:ext cx="178659" cy="711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sp>
        <p:nvSpPr>
          <p:cNvPr id="435"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垂直排列标题与文本">
    <p:spTree>
      <p:nvGrpSpPr>
        <p:cNvPr id="1" name=""/>
        <p:cNvGrpSpPr/>
        <p:nvPr/>
      </p:nvGrpSpPr>
      <p:grpSpPr>
        <a:xfrm>
          <a:off x="0" y="0"/>
          <a:ext cx="0" cy="0"/>
          <a:chOff x="0" y="0"/>
          <a:chExt cx="0" cy="0"/>
        </a:xfrm>
      </p:grpSpPr>
      <p:sp>
        <p:nvSpPr>
          <p:cNvPr id="442"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标题幻灯片">
    <p:bg>
      <p:bgPr>
        <a:solidFill>
          <a:srgbClr val="FFFFFF"/>
        </a:solidFill>
      </p:bgPr>
    </p:bg>
    <p:spTree>
      <p:nvGrpSpPr>
        <p:cNvPr id="1" name=""/>
        <p:cNvGrpSpPr/>
        <p:nvPr/>
      </p:nvGrpSpPr>
      <p:grpSpPr>
        <a:xfrm>
          <a:off x="0" y="0"/>
          <a:ext cx="0" cy="0"/>
          <a:chOff x="0" y="0"/>
          <a:chExt cx="0" cy="0"/>
        </a:xfrm>
      </p:grpSpPr>
      <p:sp>
        <p:nvSpPr>
          <p:cNvPr id="449" name="标题文本"/>
          <p:cNvSpPr txBox="1"/>
          <p:nvPr>
            <p:ph type="title"/>
          </p:nvPr>
        </p:nvSpPr>
        <p:spPr>
          <a:xfrm>
            <a:off x="685800" y="1597819"/>
            <a:ext cx="7772400" cy="1102520"/>
          </a:xfrm>
          <a:prstGeom prst="rect">
            <a:avLst/>
          </a:prstGeom>
        </p:spPr>
        <p:txBody>
          <a:bodyPr lIns="45719" tIns="45719" rIns="45719" bIns="45719"/>
          <a:lstStyle>
            <a:lvl1pPr defTabSz="914400"/>
          </a:lstStyle>
          <a:p>
            <a:pPr/>
            <a:r>
              <a:t>标题文本</a:t>
            </a:r>
          </a:p>
        </p:txBody>
      </p:sp>
      <p:sp>
        <p:nvSpPr>
          <p:cNvPr id="450" name="正文级别 1…"/>
          <p:cNvSpPr txBox="1"/>
          <p:nvPr>
            <p:ph type="body" sz="quarter" idx="1"/>
          </p:nvPr>
        </p:nvSpPr>
        <p:spPr>
          <a:xfrm>
            <a:off x="1371600" y="2914650"/>
            <a:ext cx="6400800" cy="1314450"/>
          </a:xfrm>
          <a:prstGeom prst="rect">
            <a:avLst/>
          </a:prstGeom>
        </p:spPr>
        <p:txBody>
          <a:bodyPr lIns="45719" tIns="45719" rIns="45719" bIns="45719"/>
          <a:lstStyle>
            <a:lvl1pPr marL="0" indent="0" algn="ctr" defTabSz="914400">
              <a:buSzTx/>
              <a:buFontTx/>
              <a:buNone/>
              <a:defRPr>
                <a:solidFill>
                  <a:srgbClr val="888888"/>
                </a:solidFill>
              </a:defRPr>
            </a:lvl1pPr>
            <a:lvl2pPr marL="0" indent="457200" algn="ctr" defTabSz="914400">
              <a:buSzTx/>
              <a:buFontTx/>
              <a:buNone/>
              <a:defRPr>
                <a:solidFill>
                  <a:srgbClr val="888888"/>
                </a:solidFill>
              </a:defRPr>
            </a:lvl2pPr>
            <a:lvl3pPr marL="0" indent="914400" algn="ctr" defTabSz="914400">
              <a:buSzTx/>
              <a:buFontTx/>
              <a:buNone/>
              <a:defRPr>
                <a:solidFill>
                  <a:srgbClr val="888888"/>
                </a:solidFill>
              </a:defRPr>
            </a:lvl3pPr>
            <a:lvl4pPr marL="0" indent="1371600" algn="ctr" defTabSz="914400">
              <a:buSzTx/>
              <a:buFontTx/>
              <a:buNone/>
              <a:defRPr>
                <a:solidFill>
                  <a:srgbClr val="888888"/>
                </a:solidFill>
              </a:defRPr>
            </a:lvl4pPr>
            <a:lvl5pPr marL="0" indent="1828800" algn="ctr" defTabSz="914400">
              <a:buSzTx/>
              <a:buFontTx/>
              <a:buNone/>
              <a:defRPr>
                <a:solidFill>
                  <a:srgbClr val="888888"/>
                </a:solidFill>
              </a:defRPr>
            </a:lvl5pPr>
          </a:lstStyle>
          <a:p>
            <a:pPr/>
            <a:r>
              <a:t>正文级别 1</a:t>
            </a:r>
          </a:p>
          <a:p>
            <a:pPr lvl="1"/>
            <a:r>
              <a:t>正文级别 2</a:t>
            </a:r>
          </a:p>
          <a:p>
            <a:pPr lvl="2"/>
            <a:r>
              <a:t>正文级别 3</a:t>
            </a:r>
          </a:p>
          <a:p>
            <a:pPr lvl="3"/>
            <a:r>
              <a:t>正文级别 4</a:t>
            </a:r>
          </a:p>
          <a:p>
            <a:pPr lvl="4"/>
            <a:r>
              <a:t>正文级别 5</a:t>
            </a:r>
          </a:p>
        </p:txBody>
      </p:sp>
      <p:sp>
        <p:nvSpPr>
          <p:cNvPr id="451" name="幻灯片编号"/>
          <p:cNvSpPr txBox="1"/>
          <p:nvPr>
            <p:ph type="sldNum" sz="quarter" idx="2"/>
          </p:nvPr>
        </p:nvSpPr>
        <p:spPr>
          <a:xfrm>
            <a:off x="8422818" y="4769564"/>
            <a:ext cx="263983" cy="2692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标题和内容">
    <p:bg>
      <p:bgPr>
        <a:solidFill>
          <a:srgbClr val="FFFFFF"/>
        </a:solidFill>
      </p:bgPr>
    </p:bg>
    <p:spTree>
      <p:nvGrpSpPr>
        <p:cNvPr id="1" name=""/>
        <p:cNvGrpSpPr/>
        <p:nvPr/>
      </p:nvGrpSpPr>
      <p:grpSpPr>
        <a:xfrm>
          <a:off x="0" y="0"/>
          <a:ext cx="0" cy="0"/>
          <a:chOff x="0" y="0"/>
          <a:chExt cx="0" cy="0"/>
        </a:xfrm>
      </p:grpSpPr>
      <p:sp>
        <p:nvSpPr>
          <p:cNvPr id="458" name="标题文本"/>
          <p:cNvSpPr txBox="1"/>
          <p:nvPr>
            <p:ph type="title"/>
          </p:nvPr>
        </p:nvSpPr>
        <p:spPr>
          <a:xfrm>
            <a:off x="457200" y="205978"/>
            <a:ext cx="8229600" cy="857251"/>
          </a:xfrm>
          <a:prstGeom prst="rect">
            <a:avLst/>
          </a:prstGeom>
        </p:spPr>
        <p:txBody>
          <a:bodyPr lIns="45719" tIns="45719" rIns="45719" bIns="45719"/>
          <a:lstStyle>
            <a:lvl1pPr defTabSz="914400"/>
          </a:lstStyle>
          <a:p>
            <a:pPr/>
            <a:r>
              <a:t>标题文本</a:t>
            </a:r>
          </a:p>
        </p:txBody>
      </p:sp>
      <p:sp>
        <p:nvSpPr>
          <p:cNvPr id="459" name="正文级别 1…"/>
          <p:cNvSpPr txBox="1"/>
          <p:nvPr>
            <p:ph type="body" idx="1"/>
          </p:nvPr>
        </p:nvSpPr>
        <p:spPr>
          <a:xfrm>
            <a:off x="457200" y="1200150"/>
            <a:ext cx="8229600" cy="3394473"/>
          </a:xfrm>
          <a:prstGeom prst="rect">
            <a:avLst/>
          </a:prstGeom>
        </p:spPr>
        <p:txBody>
          <a:bodyPr lIns="45719" tIns="45719" rIns="45719" bIns="45719"/>
          <a:lstStyle>
            <a:lvl1pPr marL="342900" indent="-342900" defTabSz="914400"/>
            <a:lvl2pPr marL="783771" indent="-326571" defTabSz="914400"/>
            <a:lvl3pPr marL="1219200" indent="-304800" defTabSz="914400"/>
            <a:lvl4pPr marL="1737360" indent="-365760" defTabSz="914400"/>
            <a:lvl5pPr marL="2194560" indent="-365760" defTabSz="914400"/>
          </a:lstStyle>
          <a:p>
            <a:pPr/>
            <a:r>
              <a:t>正文级别 1</a:t>
            </a:r>
          </a:p>
          <a:p>
            <a:pPr lvl="1"/>
            <a:r>
              <a:t>正文级别 2</a:t>
            </a:r>
          </a:p>
          <a:p>
            <a:pPr lvl="2"/>
            <a:r>
              <a:t>正文级别 3</a:t>
            </a:r>
          </a:p>
          <a:p>
            <a:pPr lvl="3"/>
            <a:r>
              <a:t>正文级别 4</a:t>
            </a:r>
          </a:p>
          <a:p>
            <a:pPr lvl="4"/>
            <a:r>
              <a:t>正文级别 5</a:t>
            </a:r>
          </a:p>
        </p:txBody>
      </p:sp>
      <p:sp>
        <p:nvSpPr>
          <p:cNvPr id="460" name="幻灯片编号"/>
          <p:cNvSpPr txBox="1"/>
          <p:nvPr>
            <p:ph type="sldNum" sz="quarter" idx="2"/>
          </p:nvPr>
        </p:nvSpPr>
        <p:spPr>
          <a:xfrm>
            <a:off x="8422818" y="4769564"/>
            <a:ext cx="263983" cy="2692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节标题">
    <p:bg>
      <p:bgPr>
        <a:solidFill>
          <a:srgbClr val="FFFFFF"/>
        </a:solidFill>
      </p:bgPr>
    </p:bg>
    <p:spTree>
      <p:nvGrpSpPr>
        <p:cNvPr id="1" name=""/>
        <p:cNvGrpSpPr/>
        <p:nvPr/>
      </p:nvGrpSpPr>
      <p:grpSpPr>
        <a:xfrm>
          <a:off x="0" y="0"/>
          <a:ext cx="0" cy="0"/>
          <a:chOff x="0" y="0"/>
          <a:chExt cx="0" cy="0"/>
        </a:xfrm>
      </p:grpSpPr>
      <p:sp>
        <p:nvSpPr>
          <p:cNvPr id="467" name="标题文本"/>
          <p:cNvSpPr txBox="1"/>
          <p:nvPr>
            <p:ph type="title"/>
          </p:nvPr>
        </p:nvSpPr>
        <p:spPr>
          <a:xfrm>
            <a:off x="722312" y="3305176"/>
            <a:ext cx="7772401" cy="1021557"/>
          </a:xfrm>
          <a:prstGeom prst="rect">
            <a:avLst/>
          </a:prstGeom>
        </p:spPr>
        <p:txBody>
          <a:bodyPr lIns="45719" tIns="45719" rIns="45719" bIns="45719" anchor="t"/>
          <a:lstStyle>
            <a:lvl1pPr algn="l" defTabSz="914400">
              <a:defRPr b="1" cap="all" sz="4000"/>
            </a:lvl1pPr>
          </a:lstStyle>
          <a:p>
            <a:pPr/>
            <a:r>
              <a:t>标题文本</a:t>
            </a:r>
          </a:p>
        </p:txBody>
      </p:sp>
      <p:sp>
        <p:nvSpPr>
          <p:cNvPr id="468" name="正文级别 1…"/>
          <p:cNvSpPr txBox="1"/>
          <p:nvPr>
            <p:ph type="body" sz="quarter" idx="1"/>
          </p:nvPr>
        </p:nvSpPr>
        <p:spPr>
          <a:xfrm>
            <a:off x="722312" y="2180034"/>
            <a:ext cx="7772401" cy="1125141"/>
          </a:xfrm>
          <a:prstGeom prst="rect">
            <a:avLst/>
          </a:prstGeom>
        </p:spPr>
        <p:txBody>
          <a:bodyPr lIns="45719" tIns="45719" rIns="45719" bIns="45719" anchor="b"/>
          <a:lstStyle>
            <a:lvl1pPr marL="0" indent="0" defTabSz="914400">
              <a:spcBef>
                <a:spcPts val="400"/>
              </a:spcBef>
              <a:buSzTx/>
              <a:buFontTx/>
              <a:buNone/>
              <a:defRPr sz="2000">
                <a:solidFill>
                  <a:srgbClr val="888888"/>
                </a:solidFill>
              </a:defRPr>
            </a:lvl1pPr>
            <a:lvl2pPr marL="0" indent="457200" defTabSz="914400">
              <a:spcBef>
                <a:spcPts val="400"/>
              </a:spcBef>
              <a:buSzTx/>
              <a:buFontTx/>
              <a:buNone/>
              <a:defRPr sz="2000">
                <a:solidFill>
                  <a:srgbClr val="888888"/>
                </a:solidFill>
              </a:defRPr>
            </a:lvl2pPr>
            <a:lvl3pPr marL="0" indent="914400" defTabSz="914400">
              <a:spcBef>
                <a:spcPts val="400"/>
              </a:spcBef>
              <a:buSzTx/>
              <a:buFontTx/>
              <a:buNone/>
              <a:defRPr sz="2000">
                <a:solidFill>
                  <a:srgbClr val="888888"/>
                </a:solidFill>
              </a:defRPr>
            </a:lvl3pPr>
            <a:lvl4pPr marL="0" indent="1371600" defTabSz="914400">
              <a:spcBef>
                <a:spcPts val="400"/>
              </a:spcBef>
              <a:buSzTx/>
              <a:buFontTx/>
              <a:buNone/>
              <a:defRPr sz="2000">
                <a:solidFill>
                  <a:srgbClr val="888888"/>
                </a:solidFill>
              </a:defRPr>
            </a:lvl4pPr>
            <a:lvl5pPr marL="0" indent="1828800" defTabSz="914400">
              <a:spcBef>
                <a:spcPts val="400"/>
              </a:spcBef>
              <a:buSzTx/>
              <a:buFontTx/>
              <a:buNone/>
              <a:defRPr sz="2000">
                <a:solidFill>
                  <a:srgbClr val="888888"/>
                </a:solidFill>
              </a:defRPr>
            </a:lvl5pPr>
          </a:lstStyle>
          <a:p>
            <a:pPr/>
            <a:r>
              <a:t>正文级别 1</a:t>
            </a:r>
          </a:p>
          <a:p>
            <a:pPr lvl="1"/>
            <a:r>
              <a:t>正文级别 2</a:t>
            </a:r>
          </a:p>
          <a:p>
            <a:pPr lvl="2"/>
            <a:r>
              <a:t>正文级别 3</a:t>
            </a:r>
          </a:p>
          <a:p>
            <a:pPr lvl="3"/>
            <a:r>
              <a:t>正文级别 4</a:t>
            </a:r>
          </a:p>
          <a:p>
            <a:pPr lvl="4"/>
            <a:r>
              <a:t>正文级别 5</a:t>
            </a:r>
          </a:p>
        </p:txBody>
      </p:sp>
      <p:sp>
        <p:nvSpPr>
          <p:cNvPr id="469" name="幻灯片编号"/>
          <p:cNvSpPr txBox="1"/>
          <p:nvPr>
            <p:ph type="sldNum" sz="quarter" idx="2"/>
          </p:nvPr>
        </p:nvSpPr>
        <p:spPr>
          <a:xfrm>
            <a:off x="8422818" y="4769564"/>
            <a:ext cx="263983" cy="2692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两栏内容">
    <p:bg>
      <p:bgPr>
        <a:solidFill>
          <a:srgbClr val="FFFFFF"/>
        </a:solidFill>
      </p:bgPr>
    </p:bg>
    <p:spTree>
      <p:nvGrpSpPr>
        <p:cNvPr id="1" name=""/>
        <p:cNvGrpSpPr/>
        <p:nvPr/>
      </p:nvGrpSpPr>
      <p:grpSpPr>
        <a:xfrm>
          <a:off x="0" y="0"/>
          <a:ext cx="0" cy="0"/>
          <a:chOff x="0" y="0"/>
          <a:chExt cx="0" cy="0"/>
        </a:xfrm>
      </p:grpSpPr>
      <p:sp>
        <p:nvSpPr>
          <p:cNvPr id="476" name="标题文本"/>
          <p:cNvSpPr txBox="1"/>
          <p:nvPr>
            <p:ph type="title"/>
          </p:nvPr>
        </p:nvSpPr>
        <p:spPr>
          <a:xfrm>
            <a:off x="457200" y="205978"/>
            <a:ext cx="8229600" cy="857251"/>
          </a:xfrm>
          <a:prstGeom prst="rect">
            <a:avLst/>
          </a:prstGeom>
        </p:spPr>
        <p:txBody>
          <a:bodyPr lIns="45719" tIns="45719" rIns="45719" bIns="45719"/>
          <a:lstStyle>
            <a:lvl1pPr defTabSz="914400"/>
          </a:lstStyle>
          <a:p>
            <a:pPr/>
            <a:r>
              <a:t>标题文本</a:t>
            </a:r>
          </a:p>
        </p:txBody>
      </p:sp>
      <p:sp>
        <p:nvSpPr>
          <p:cNvPr id="477" name="正文级别 1…"/>
          <p:cNvSpPr txBox="1"/>
          <p:nvPr>
            <p:ph type="body" sz="half" idx="1"/>
          </p:nvPr>
        </p:nvSpPr>
        <p:spPr>
          <a:xfrm>
            <a:off x="457200" y="1200150"/>
            <a:ext cx="4038600" cy="3394473"/>
          </a:xfrm>
          <a:prstGeom prst="rect">
            <a:avLst/>
          </a:prstGeom>
        </p:spPr>
        <p:txBody>
          <a:bodyPr lIns="45719" tIns="45719" rIns="45719" bIns="45719"/>
          <a:lstStyle>
            <a:lvl1pPr marL="342900" indent="-342900" defTabSz="914400">
              <a:spcBef>
                <a:spcPts val="600"/>
              </a:spcBef>
              <a:defRPr sz="2800"/>
            </a:lvl1pPr>
            <a:lvl2pPr marL="790575" indent="-333375" defTabSz="914400">
              <a:spcBef>
                <a:spcPts val="600"/>
              </a:spcBef>
              <a:defRPr sz="2800"/>
            </a:lvl2pPr>
            <a:lvl3pPr marL="1234439" indent="-320039" defTabSz="914400">
              <a:spcBef>
                <a:spcPts val="600"/>
              </a:spcBef>
              <a:defRPr sz="2800"/>
            </a:lvl3pPr>
            <a:lvl4pPr marL="1727200" indent="-355600" defTabSz="914400">
              <a:spcBef>
                <a:spcPts val="600"/>
              </a:spcBef>
              <a:defRPr sz="2800"/>
            </a:lvl4pPr>
            <a:lvl5pPr marL="2184400" indent="-355600" defTabSz="914400">
              <a:spcBef>
                <a:spcPts val="600"/>
              </a:spcBef>
              <a:defRPr sz="2800"/>
            </a:lvl5pPr>
          </a:lstStyle>
          <a:p>
            <a:pPr/>
            <a:r>
              <a:t>正文级别 1</a:t>
            </a:r>
          </a:p>
          <a:p>
            <a:pPr lvl="1"/>
            <a:r>
              <a:t>正文级别 2</a:t>
            </a:r>
          </a:p>
          <a:p>
            <a:pPr lvl="2"/>
            <a:r>
              <a:t>正文级别 3</a:t>
            </a:r>
          </a:p>
          <a:p>
            <a:pPr lvl="3"/>
            <a:r>
              <a:t>正文级别 4</a:t>
            </a:r>
          </a:p>
          <a:p>
            <a:pPr lvl="4"/>
            <a:r>
              <a:t>正文级别 5</a:t>
            </a:r>
          </a:p>
        </p:txBody>
      </p:sp>
      <p:sp>
        <p:nvSpPr>
          <p:cNvPr id="478" name="幻灯片编号"/>
          <p:cNvSpPr txBox="1"/>
          <p:nvPr>
            <p:ph type="sldNum" sz="quarter" idx="2"/>
          </p:nvPr>
        </p:nvSpPr>
        <p:spPr>
          <a:xfrm>
            <a:off x="8422818" y="4769564"/>
            <a:ext cx="263983" cy="2692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比较">
    <p:bg>
      <p:bgPr>
        <a:solidFill>
          <a:srgbClr val="FFFFFF"/>
        </a:solidFill>
      </p:bgPr>
    </p:bg>
    <p:spTree>
      <p:nvGrpSpPr>
        <p:cNvPr id="1" name=""/>
        <p:cNvGrpSpPr/>
        <p:nvPr/>
      </p:nvGrpSpPr>
      <p:grpSpPr>
        <a:xfrm>
          <a:off x="0" y="0"/>
          <a:ext cx="0" cy="0"/>
          <a:chOff x="0" y="0"/>
          <a:chExt cx="0" cy="0"/>
        </a:xfrm>
      </p:grpSpPr>
      <p:sp>
        <p:nvSpPr>
          <p:cNvPr id="485" name="标题文本"/>
          <p:cNvSpPr txBox="1"/>
          <p:nvPr>
            <p:ph type="title"/>
          </p:nvPr>
        </p:nvSpPr>
        <p:spPr>
          <a:xfrm>
            <a:off x="457200" y="205978"/>
            <a:ext cx="8229600" cy="857251"/>
          </a:xfrm>
          <a:prstGeom prst="rect">
            <a:avLst/>
          </a:prstGeom>
        </p:spPr>
        <p:txBody>
          <a:bodyPr lIns="45719" tIns="45719" rIns="45719" bIns="45719"/>
          <a:lstStyle>
            <a:lvl1pPr defTabSz="914400"/>
          </a:lstStyle>
          <a:p>
            <a:pPr/>
            <a:r>
              <a:t>标题文本</a:t>
            </a:r>
          </a:p>
        </p:txBody>
      </p:sp>
      <p:sp>
        <p:nvSpPr>
          <p:cNvPr id="486" name="正文级别 1…"/>
          <p:cNvSpPr txBox="1"/>
          <p:nvPr>
            <p:ph type="body" sz="quarter" idx="1"/>
          </p:nvPr>
        </p:nvSpPr>
        <p:spPr>
          <a:xfrm>
            <a:off x="457200" y="1151334"/>
            <a:ext cx="4040188" cy="479823"/>
          </a:xfrm>
          <a:prstGeom prst="rect">
            <a:avLst/>
          </a:prstGeom>
        </p:spPr>
        <p:txBody>
          <a:bodyPr lIns="45719" tIns="45719" rIns="45719" bIns="45719" anchor="b"/>
          <a:lstStyle>
            <a:lvl1pPr marL="0" indent="0" defTabSz="914400">
              <a:spcBef>
                <a:spcPts val="500"/>
              </a:spcBef>
              <a:buSzTx/>
              <a:buFontTx/>
              <a:buNone/>
              <a:defRPr b="1" sz="2400"/>
            </a:lvl1pPr>
            <a:lvl2pPr marL="0" indent="457200" defTabSz="914400">
              <a:spcBef>
                <a:spcPts val="500"/>
              </a:spcBef>
              <a:buSzTx/>
              <a:buFontTx/>
              <a:buNone/>
              <a:defRPr b="1" sz="2400"/>
            </a:lvl2pPr>
            <a:lvl3pPr marL="0" indent="914400" defTabSz="914400">
              <a:spcBef>
                <a:spcPts val="500"/>
              </a:spcBef>
              <a:buSzTx/>
              <a:buFontTx/>
              <a:buNone/>
              <a:defRPr b="1" sz="2400"/>
            </a:lvl3pPr>
            <a:lvl4pPr marL="0" indent="1371600" defTabSz="914400">
              <a:spcBef>
                <a:spcPts val="500"/>
              </a:spcBef>
              <a:buSzTx/>
              <a:buFontTx/>
              <a:buNone/>
              <a:defRPr b="1" sz="2400"/>
            </a:lvl4pPr>
            <a:lvl5pPr marL="0" indent="1828800" defTabSz="914400">
              <a:spcBef>
                <a:spcPts val="500"/>
              </a:spcBef>
              <a:buSzTx/>
              <a:buFontTx/>
              <a:buNone/>
              <a:defRPr b="1" sz="2400"/>
            </a:lvl5pPr>
          </a:lstStyle>
          <a:p>
            <a:pPr/>
            <a:r>
              <a:t>正文级别 1</a:t>
            </a:r>
          </a:p>
          <a:p>
            <a:pPr lvl="1"/>
            <a:r>
              <a:t>正文级别 2</a:t>
            </a:r>
          </a:p>
          <a:p>
            <a:pPr lvl="2"/>
            <a:r>
              <a:t>正文级别 3</a:t>
            </a:r>
          </a:p>
          <a:p>
            <a:pPr lvl="3"/>
            <a:r>
              <a:t>正文级别 4</a:t>
            </a:r>
          </a:p>
          <a:p>
            <a:pPr lvl="4"/>
            <a:r>
              <a:t>正文级别 5</a:t>
            </a:r>
          </a:p>
        </p:txBody>
      </p:sp>
      <p:sp>
        <p:nvSpPr>
          <p:cNvPr id="487" name="文本占位符 4"/>
          <p:cNvSpPr/>
          <p:nvPr>
            <p:ph type="body" sz="quarter" idx="13"/>
          </p:nvPr>
        </p:nvSpPr>
        <p:spPr>
          <a:xfrm>
            <a:off x="4645026" y="1151334"/>
            <a:ext cx="4041776" cy="479823"/>
          </a:xfrm>
          <a:prstGeom prst="rect">
            <a:avLst/>
          </a:prstGeom>
        </p:spPr>
        <p:txBody>
          <a:bodyPr lIns="45719" tIns="45719" rIns="45719" bIns="45719" anchor="b"/>
          <a:lstStyle/>
          <a:p>
            <a:pPr marL="0" indent="0" defTabSz="914400">
              <a:spcBef>
                <a:spcPts val="500"/>
              </a:spcBef>
              <a:buSzTx/>
              <a:buFontTx/>
              <a:buNone/>
              <a:defRPr b="1" sz="2400"/>
            </a:pPr>
          </a:p>
        </p:txBody>
      </p:sp>
      <p:sp>
        <p:nvSpPr>
          <p:cNvPr id="488" name="幻灯片编号"/>
          <p:cNvSpPr txBox="1"/>
          <p:nvPr>
            <p:ph type="sldNum" sz="quarter" idx="2"/>
          </p:nvPr>
        </p:nvSpPr>
        <p:spPr>
          <a:xfrm>
            <a:off x="8422818" y="4769564"/>
            <a:ext cx="263983" cy="2692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仅标题">
    <p:bg>
      <p:bgPr>
        <a:solidFill>
          <a:srgbClr val="FFFFFF"/>
        </a:solidFill>
      </p:bgPr>
    </p:bg>
    <p:spTree>
      <p:nvGrpSpPr>
        <p:cNvPr id="1" name=""/>
        <p:cNvGrpSpPr/>
        <p:nvPr/>
      </p:nvGrpSpPr>
      <p:grpSpPr>
        <a:xfrm>
          <a:off x="0" y="0"/>
          <a:ext cx="0" cy="0"/>
          <a:chOff x="0" y="0"/>
          <a:chExt cx="0" cy="0"/>
        </a:xfrm>
      </p:grpSpPr>
      <p:sp>
        <p:nvSpPr>
          <p:cNvPr id="495" name="标题文本"/>
          <p:cNvSpPr txBox="1"/>
          <p:nvPr>
            <p:ph type="title"/>
          </p:nvPr>
        </p:nvSpPr>
        <p:spPr>
          <a:xfrm>
            <a:off x="457200" y="205978"/>
            <a:ext cx="8229600" cy="857251"/>
          </a:xfrm>
          <a:prstGeom prst="rect">
            <a:avLst/>
          </a:prstGeom>
        </p:spPr>
        <p:txBody>
          <a:bodyPr lIns="45719" tIns="45719" rIns="45719" bIns="45719"/>
          <a:lstStyle>
            <a:lvl1pPr defTabSz="914400"/>
          </a:lstStyle>
          <a:p>
            <a:pPr/>
            <a:r>
              <a:t>标题文本</a:t>
            </a:r>
          </a:p>
        </p:txBody>
      </p:sp>
      <p:sp>
        <p:nvSpPr>
          <p:cNvPr id="496" name="幻灯片编号"/>
          <p:cNvSpPr txBox="1"/>
          <p:nvPr>
            <p:ph type="sldNum" sz="quarter" idx="2"/>
          </p:nvPr>
        </p:nvSpPr>
        <p:spPr>
          <a:xfrm>
            <a:off x="8422818" y="4769564"/>
            <a:ext cx="263983" cy="2692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空白">
    <p:bg>
      <p:bgPr>
        <a:solidFill>
          <a:srgbClr val="FFFFFF"/>
        </a:solidFill>
      </p:bgPr>
    </p:bg>
    <p:spTree>
      <p:nvGrpSpPr>
        <p:cNvPr id="1" name=""/>
        <p:cNvGrpSpPr/>
        <p:nvPr/>
      </p:nvGrpSpPr>
      <p:grpSpPr>
        <a:xfrm>
          <a:off x="0" y="0"/>
          <a:ext cx="0" cy="0"/>
          <a:chOff x="0" y="0"/>
          <a:chExt cx="0" cy="0"/>
        </a:xfrm>
      </p:grpSpPr>
      <p:sp>
        <p:nvSpPr>
          <p:cNvPr id="503" name="幻灯片编号"/>
          <p:cNvSpPr txBox="1"/>
          <p:nvPr>
            <p:ph type="sldNum" sz="quarter" idx="2"/>
          </p:nvPr>
        </p:nvSpPr>
        <p:spPr>
          <a:xfrm>
            <a:off x="8422818" y="4769564"/>
            <a:ext cx="263983" cy="2692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内容与标题">
    <p:bg>
      <p:bgPr>
        <a:solidFill>
          <a:srgbClr val="FFFFFF"/>
        </a:solidFill>
      </p:bgPr>
    </p:bg>
    <p:spTree>
      <p:nvGrpSpPr>
        <p:cNvPr id="1" name=""/>
        <p:cNvGrpSpPr/>
        <p:nvPr/>
      </p:nvGrpSpPr>
      <p:grpSpPr>
        <a:xfrm>
          <a:off x="0" y="0"/>
          <a:ext cx="0" cy="0"/>
          <a:chOff x="0" y="0"/>
          <a:chExt cx="0" cy="0"/>
        </a:xfrm>
      </p:grpSpPr>
      <p:sp>
        <p:nvSpPr>
          <p:cNvPr id="510" name="标题文本"/>
          <p:cNvSpPr txBox="1"/>
          <p:nvPr>
            <p:ph type="title"/>
          </p:nvPr>
        </p:nvSpPr>
        <p:spPr>
          <a:xfrm>
            <a:off x="457201" y="204786"/>
            <a:ext cx="3008314" cy="871539"/>
          </a:xfrm>
          <a:prstGeom prst="rect">
            <a:avLst/>
          </a:prstGeom>
        </p:spPr>
        <p:txBody>
          <a:bodyPr lIns="45719" tIns="45719" rIns="45719" bIns="45719" anchor="b"/>
          <a:lstStyle>
            <a:lvl1pPr algn="l" defTabSz="914400">
              <a:defRPr b="1" sz="2000"/>
            </a:lvl1pPr>
          </a:lstStyle>
          <a:p>
            <a:pPr/>
            <a:r>
              <a:t>标题文本</a:t>
            </a:r>
          </a:p>
        </p:txBody>
      </p:sp>
      <p:sp>
        <p:nvSpPr>
          <p:cNvPr id="511" name="正文级别 1…"/>
          <p:cNvSpPr txBox="1"/>
          <p:nvPr>
            <p:ph type="body" idx="1"/>
          </p:nvPr>
        </p:nvSpPr>
        <p:spPr>
          <a:xfrm>
            <a:off x="3575050" y="204788"/>
            <a:ext cx="5111750" cy="4389836"/>
          </a:xfrm>
          <a:prstGeom prst="rect">
            <a:avLst/>
          </a:prstGeom>
        </p:spPr>
        <p:txBody>
          <a:bodyPr lIns="45719" tIns="45719" rIns="45719" bIns="45719"/>
          <a:lstStyle>
            <a:lvl1pPr marL="342900" indent="-342900" defTabSz="914400"/>
            <a:lvl2pPr marL="783771" indent="-326571" defTabSz="914400"/>
            <a:lvl3pPr marL="1219200" indent="-304800" defTabSz="914400"/>
            <a:lvl4pPr marL="1737360" indent="-365760" defTabSz="914400"/>
            <a:lvl5pPr marL="2194560" indent="-365760" defTabSz="914400"/>
          </a:lstStyle>
          <a:p>
            <a:pPr/>
            <a:r>
              <a:t>正文级别 1</a:t>
            </a:r>
          </a:p>
          <a:p>
            <a:pPr lvl="1"/>
            <a:r>
              <a:t>正文级别 2</a:t>
            </a:r>
          </a:p>
          <a:p>
            <a:pPr lvl="2"/>
            <a:r>
              <a:t>正文级别 3</a:t>
            </a:r>
          </a:p>
          <a:p>
            <a:pPr lvl="3"/>
            <a:r>
              <a:t>正文级别 4</a:t>
            </a:r>
          </a:p>
          <a:p>
            <a:pPr lvl="4"/>
            <a:r>
              <a:t>正文级别 5</a:t>
            </a:r>
          </a:p>
        </p:txBody>
      </p:sp>
      <p:sp>
        <p:nvSpPr>
          <p:cNvPr id="512" name="文本占位符 3"/>
          <p:cNvSpPr/>
          <p:nvPr>
            <p:ph type="body" sz="half" idx="13"/>
          </p:nvPr>
        </p:nvSpPr>
        <p:spPr>
          <a:xfrm>
            <a:off x="457200" y="1076326"/>
            <a:ext cx="3008315" cy="3518297"/>
          </a:xfrm>
          <a:prstGeom prst="rect">
            <a:avLst/>
          </a:prstGeom>
        </p:spPr>
        <p:txBody>
          <a:bodyPr lIns="45719" tIns="45719" rIns="45719" bIns="45719"/>
          <a:lstStyle/>
          <a:p>
            <a:pPr marL="0" indent="0" defTabSz="914400">
              <a:spcBef>
                <a:spcPts val="300"/>
              </a:spcBef>
              <a:buSzTx/>
              <a:buFontTx/>
              <a:buNone/>
              <a:defRPr sz="1400"/>
            </a:pPr>
          </a:p>
        </p:txBody>
      </p:sp>
      <p:sp>
        <p:nvSpPr>
          <p:cNvPr id="513" name="幻灯片编号"/>
          <p:cNvSpPr txBox="1"/>
          <p:nvPr>
            <p:ph type="sldNum" sz="quarter" idx="2"/>
          </p:nvPr>
        </p:nvSpPr>
        <p:spPr>
          <a:xfrm>
            <a:off x="8422818" y="4769564"/>
            <a:ext cx="263983" cy="2692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标题和内容">
    <p:spTree>
      <p:nvGrpSpPr>
        <p:cNvPr id="1" name=""/>
        <p:cNvGrpSpPr/>
        <p:nvPr/>
      </p:nvGrpSpPr>
      <p:grpSpPr>
        <a:xfrm>
          <a:off x="0" y="0"/>
          <a:ext cx="0" cy="0"/>
          <a:chOff x="0" y="0"/>
          <a:chExt cx="0" cy="0"/>
        </a:xfrm>
      </p:grpSpPr>
      <p:sp>
        <p:nvSpPr>
          <p:cNvPr id="58"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图片与标题">
    <p:bg>
      <p:bgPr>
        <a:solidFill>
          <a:srgbClr val="FFFFFF"/>
        </a:solidFill>
      </p:bgPr>
    </p:bg>
    <p:spTree>
      <p:nvGrpSpPr>
        <p:cNvPr id="1" name=""/>
        <p:cNvGrpSpPr/>
        <p:nvPr/>
      </p:nvGrpSpPr>
      <p:grpSpPr>
        <a:xfrm>
          <a:off x="0" y="0"/>
          <a:ext cx="0" cy="0"/>
          <a:chOff x="0" y="0"/>
          <a:chExt cx="0" cy="0"/>
        </a:xfrm>
      </p:grpSpPr>
      <p:sp>
        <p:nvSpPr>
          <p:cNvPr id="520" name="标题文本"/>
          <p:cNvSpPr txBox="1"/>
          <p:nvPr>
            <p:ph type="title"/>
          </p:nvPr>
        </p:nvSpPr>
        <p:spPr>
          <a:xfrm>
            <a:off x="1792288" y="3600450"/>
            <a:ext cx="5486401" cy="425054"/>
          </a:xfrm>
          <a:prstGeom prst="rect">
            <a:avLst/>
          </a:prstGeom>
        </p:spPr>
        <p:txBody>
          <a:bodyPr lIns="45719" tIns="45719" rIns="45719" bIns="45719" anchor="b"/>
          <a:lstStyle>
            <a:lvl1pPr algn="l" defTabSz="914400">
              <a:defRPr b="1" sz="2000"/>
            </a:lvl1pPr>
          </a:lstStyle>
          <a:p>
            <a:pPr/>
            <a:r>
              <a:t>标题文本</a:t>
            </a:r>
          </a:p>
        </p:txBody>
      </p:sp>
      <p:sp>
        <p:nvSpPr>
          <p:cNvPr id="521" name="图片占位符 2"/>
          <p:cNvSpPr/>
          <p:nvPr>
            <p:ph type="pic" sz="half" idx="13"/>
          </p:nvPr>
        </p:nvSpPr>
        <p:spPr>
          <a:xfrm>
            <a:off x="1792288" y="459581"/>
            <a:ext cx="5486401" cy="3086101"/>
          </a:xfrm>
          <a:prstGeom prst="rect">
            <a:avLst/>
          </a:prstGeom>
        </p:spPr>
        <p:txBody>
          <a:bodyPr lIns="91439" tIns="45719" rIns="91439" bIns="45719">
            <a:noAutofit/>
          </a:bodyPr>
          <a:lstStyle/>
          <a:p>
            <a:pPr/>
          </a:p>
        </p:txBody>
      </p:sp>
      <p:sp>
        <p:nvSpPr>
          <p:cNvPr id="522" name="正文级别 1…"/>
          <p:cNvSpPr txBox="1"/>
          <p:nvPr>
            <p:ph type="body" sz="quarter" idx="1"/>
          </p:nvPr>
        </p:nvSpPr>
        <p:spPr>
          <a:xfrm>
            <a:off x="1792288" y="4025503"/>
            <a:ext cx="5486401" cy="603648"/>
          </a:xfrm>
          <a:prstGeom prst="rect">
            <a:avLst/>
          </a:prstGeom>
        </p:spPr>
        <p:txBody>
          <a:bodyPr lIns="45719" tIns="45719" rIns="45719" bIns="45719"/>
          <a:lstStyle>
            <a:lvl1pPr marL="0" indent="0" defTabSz="914400">
              <a:spcBef>
                <a:spcPts val="300"/>
              </a:spcBef>
              <a:buSzTx/>
              <a:buFontTx/>
              <a:buNone/>
              <a:defRPr sz="1400"/>
            </a:lvl1pPr>
            <a:lvl2pPr marL="0" indent="457200" defTabSz="914400">
              <a:spcBef>
                <a:spcPts val="300"/>
              </a:spcBef>
              <a:buSzTx/>
              <a:buFontTx/>
              <a:buNone/>
              <a:defRPr sz="1400"/>
            </a:lvl2pPr>
            <a:lvl3pPr marL="0" indent="914400" defTabSz="914400">
              <a:spcBef>
                <a:spcPts val="300"/>
              </a:spcBef>
              <a:buSzTx/>
              <a:buFontTx/>
              <a:buNone/>
              <a:defRPr sz="1400"/>
            </a:lvl3pPr>
            <a:lvl4pPr marL="0" indent="1371600" defTabSz="914400">
              <a:spcBef>
                <a:spcPts val="300"/>
              </a:spcBef>
              <a:buSzTx/>
              <a:buFontTx/>
              <a:buNone/>
              <a:defRPr sz="1400"/>
            </a:lvl4pPr>
            <a:lvl5pPr marL="0" indent="1828800" defTabSz="914400">
              <a:spcBef>
                <a:spcPts val="300"/>
              </a:spcBef>
              <a:buSzTx/>
              <a:buFontTx/>
              <a:buNone/>
              <a:defRPr sz="1400"/>
            </a:lvl5pPr>
          </a:lstStyle>
          <a:p>
            <a:pPr/>
            <a:r>
              <a:t>正文级别 1</a:t>
            </a:r>
          </a:p>
          <a:p>
            <a:pPr lvl="1"/>
            <a:r>
              <a:t>正文级别 2</a:t>
            </a:r>
          </a:p>
          <a:p>
            <a:pPr lvl="2"/>
            <a:r>
              <a:t>正文级别 3</a:t>
            </a:r>
          </a:p>
          <a:p>
            <a:pPr lvl="3"/>
            <a:r>
              <a:t>正文级别 4</a:t>
            </a:r>
          </a:p>
          <a:p>
            <a:pPr lvl="4"/>
            <a:r>
              <a:t>正文级别 5</a:t>
            </a:r>
          </a:p>
        </p:txBody>
      </p:sp>
      <p:sp>
        <p:nvSpPr>
          <p:cNvPr id="523" name="幻灯片编号"/>
          <p:cNvSpPr txBox="1"/>
          <p:nvPr>
            <p:ph type="sldNum" sz="quarter" idx="2"/>
          </p:nvPr>
        </p:nvSpPr>
        <p:spPr>
          <a:xfrm>
            <a:off x="8422818" y="4769564"/>
            <a:ext cx="263983" cy="2692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节标题">
    <p:spTree>
      <p:nvGrpSpPr>
        <p:cNvPr id="1" name=""/>
        <p:cNvGrpSpPr/>
        <p:nvPr/>
      </p:nvGrpSpPr>
      <p:grpSpPr>
        <a:xfrm>
          <a:off x="0" y="0"/>
          <a:ext cx="0" cy="0"/>
          <a:chOff x="0" y="0"/>
          <a:chExt cx="0" cy="0"/>
        </a:xfrm>
      </p:grpSpPr>
      <p:sp>
        <p:nvSpPr>
          <p:cNvPr id="65" name="Rectangle 37"/>
          <p:cNvSpPr/>
          <p:nvPr/>
        </p:nvSpPr>
        <p:spPr>
          <a:xfrm>
            <a:off x="0" y="-13002"/>
            <a:ext cx="9144000" cy="5341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66" name="矩形 7"/>
          <p:cNvSpPr/>
          <p:nvPr/>
        </p:nvSpPr>
        <p:spPr>
          <a:xfrm>
            <a:off x="6487195" y="-12975"/>
            <a:ext cx="533078" cy="533079"/>
          </a:xfrm>
          <a:prstGeom prst="rect">
            <a:avLst/>
          </a:prstGeom>
          <a:solidFill>
            <a:srgbClr val="0070C0"/>
          </a:solidFill>
          <a:ln w="12700">
            <a:miter lim="400000"/>
          </a:ln>
        </p:spPr>
        <p:txBody>
          <a:bodyPr lIns="45719" rIns="45719" anchor="ctr"/>
          <a:lstStyle/>
          <a:p>
            <a:pPr algn="ctr">
              <a:defRPr>
                <a:solidFill>
                  <a:srgbClr val="FFFFFF"/>
                </a:solidFill>
              </a:defRPr>
            </a:pPr>
          </a:p>
        </p:txBody>
      </p:sp>
      <p:grpSp>
        <p:nvGrpSpPr>
          <p:cNvPr id="69" name="组合 8"/>
          <p:cNvGrpSpPr/>
          <p:nvPr/>
        </p:nvGrpSpPr>
        <p:grpSpPr>
          <a:xfrm>
            <a:off x="101566" y="48242"/>
            <a:ext cx="473849" cy="423573"/>
            <a:chOff x="0" y="0"/>
            <a:chExt cx="473848" cy="423571"/>
          </a:xfrm>
        </p:grpSpPr>
        <p:sp>
          <p:nvSpPr>
            <p:cNvPr id="67" name="Rounded Rectangle 38"/>
            <p:cNvSpPr/>
            <p:nvPr/>
          </p:nvSpPr>
          <p:spPr>
            <a:xfrm rot="18000000">
              <a:off x="-62671" y="160168"/>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68" name="Rounded Rectangle 39"/>
            <p:cNvSpPr/>
            <p:nvPr/>
          </p:nvSpPr>
          <p:spPr>
            <a:xfrm rot="18000000">
              <a:off x="107026" y="160167"/>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80" name="组合 11"/>
          <p:cNvGrpSpPr/>
          <p:nvPr/>
        </p:nvGrpSpPr>
        <p:grpSpPr>
          <a:xfrm>
            <a:off x="6559152" y="90627"/>
            <a:ext cx="310272" cy="345034"/>
            <a:chOff x="0" y="0"/>
            <a:chExt cx="310270" cy="345033"/>
          </a:xfrm>
        </p:grpSpPr>
        <p:sp>
          <p:nvSpPr>
            <p:cNvPr id="70" name="Rectangle 9"/>
            <p:cNvSpPr/>
            <p:nvPr/>
          </p:nvSpPr>
          <p:spPr>
            <a:xfrm>
              <a:off x="119331" y="119328"/>
              <a:ext cx="156725"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1" name="Rectangle 10"/>
            <p:cNvSpPr/>
            <p:nvPr/>
          </p:nvSpPr>
          <p:spPr>
            <a:xfrm>
              <a:off x="120435" y="155750"/>
              <a:ext cx="156725" cy="14901"/>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2" name="Freeform 11"/>
            <p:cNvSpPr/>
            <p:nvPr/>
          </p:nvSpPr>
          <p:spPr>
            <a:xfrm>
              <a:off x="87876" y="80147"/>
              <a:ext cx="222395" cy="264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30"/>
                  </a:lnTo>
                  <a:lnTo>
                    <a:pt x="2037" y="4815"/>
                  </a:lnTo>
                  <a:lnTo>
                    <a:pt x="2037" y="1710"/>
                  </a:lnTo>
                  <a:lnTo>
                    <a:pt x="19563" y="1710"/>
                  </a:lnTo>
                  <a:lnTo>
                    <a:pt x="19563" y="19980"/>
                  </a:lnTo>
                  <a:lnTo>
                    <a:pt x="2037" y="19980"/>
                  </a:lnTo>
                  <a:lnTo>
                    <a:pt x="2037" y="16875"/>
                  </a:lnTo>
                  <a:lnTo>
                    <a:pt x="375" y="15480"/>
                  </a:lnTo>
                  <a:lnTo>
                    <a:pt x="375" y="15570"/>
                  </a:lnTo>
                  <a:lnTo>
                    <a:pt x="268" y="15390"/>
                  </a:lnTo>
                  <a:lnTo>
                    <a:pt x="0" y="15165"/>
                  </a:lnTo>
                  <a:lnTo>
                    <a:pt x="0"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3" name="Freeform 12"/>
            <p:cNvSpPr/>
            <p:nvPr/>
          </p:nvSpPr>
          <p:spPr>
            <a:xfrm>
              <a:off x="129816" y="188860"/>
              <a:ext cx="147344"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28"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4" name="Freeform 13"/>
            <p:cNvSpPr/>
            <p:nvPr/>
          </p:nvSpPr>
          <p:spPr>
            <a:xfrm>
              <a:off x="144164" y="224179"/>
              <a:ext cx="134652"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9" y="21600"/>
                  </a:moveTo>
                  <a:lnTo>
                    <a:pt x="21600" y="21600"/>
                  </a:lnTo>
                  <a:lnTo>
                    <a:pt x="21600" y="0"/>
                  </a:lnTo>
                  <a:lnTo>
                    <a:pt x="0" y="0"/>
                  </a:lnTo>
                  <a:lnTo>
                    <a:pt x="123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5" name="Rectangle 14"/>
            <p:cNvSpPr/>
            <p:nvPr/>
          </p:nvSpPr>
          <p:spPr>
            <a:xfrm>
              <a:off x="151890" y="252875"/>
              <a:ext cx="125270"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6" name="Freeform 15"/>
            <p:cNvSpPr/>
            <p:nvPr/>
          </p:nvSpPr>
          <p:spPr>
            <a:xfrm>
              <a:off x="96705" y="245149"/>
              <a:ext cx="48564" cy="65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09" y="21600"/>
                  </a:moveTo>
                  <a:lnTo>
                    <a:pt x="21600" y="0"/>
                  </a:lnTo>
                  <a:lnTo>
                    <a:pt x="0" y="6897"/>
                  </a:lnTo>
                  <a:lnTo>
                    <a:pt x="2110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7" name="Freeform 16"/>
            <p:cNvSpPr/>
            <p:nvPr/>
          </p:nvSpPr>
          <p:spPr>
            <a:xfrm>
              <a:off x="0" y="0"/>
              <a:ext cx="60285" cy="56419"/>
            </a:xfrm>
            <a:custGeom>
              <a:avLst/>
              <a:gdLst/>
              <a:ahLst/>
              <a:cxnLst>
                <a:cxn ang="0">
                  <a:pos x="wd2" y="hd2"/>
                </a:cxn>
                <a:cxn ang="5400000">
                  <a:pos x="wd2" y="hd2"/>
                </a:cxn>
                <a:cxn ang="10800000">
                  <a:pos x="wd2" y="hd2"/>
                </a:cxn>
                <a:cxn ang="16200000">
                  <a:pos x="wd2" y="hd2"/>
                </a:cxn>
              </a:cxnLst>
              <a:rect l="0" t="0" r="r" b="b"/>
              <a:pathLst>
                <a:path w="20698" h="20638" fill="norm" stroke="1" extrusionOk="0">
                  <a:moveTo>
                    <a:pt x="17548" y="4798"/>
                  </a:moveTo>
                  <a:cubicBezTo>
                    <a:pt x="16198" y="958"/>
                    <a:pt x="11698" y="-962"/>
                    <a:pt x="8098" y="478"/>
                  </a:cubicBezTo>
                  <a:cubicBezTo>
                    <a:pt x="4498" y="2398"/>
                    <a:pt x="4498" y="2398"/>
                    <a:pt x="4498" y="2398"/>
                  </a:cubicBezTo>
                  <a:cubicBezTo>
                    <a:pt x="898" y="3838"/>
                    <a:pt x="-902" y="8158"/>
                    <a:pt x="448" y="11998"/>
                  </a:cubicBezTo>
                  <a:cubicBezTo>
                    <a:pt x="4048" y="20638"/>
                    <a:pt x="4048" y="20638"/>
                    <a:pt x="4048" y="20638"/>
                  </a:cubicBezTo>
                  <a:cubicBezTo>
                    <a:pt x="20698" y="13438"/>
                    <a:pt x="20698" y="13438"/>
                    <a:pt x="20698" y="13438"/>
                  </a:cubicBezTo>
                  <a:lnTo>
                    <a:pt x="17548" y="479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8" name="Rectangle 17"/>
            <p:cNvSpPr/>
            <p:nvPr/>
          </p:nvSpPr>
          <p:spPr>
            <a:xfrm>
              <a:off x="150234" y="289848"/>
              <a:ext cx="128581"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9" name="Freeform 18"/>
            <p:cNvSpPr/>
            <p:nvPr/>
          </p:nvSpPr>
          <p:spPr>
            <a:xfrm>
              <a:off x="13376" y="42069"/>
              <a:ext cx="130789" cy="220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671"/>
                  </a:moveTo>
                  <a:cubicBezTo>
                    <a:pt x="8208" y="0"/>
                    <a:pt x="8208" y="0"/>
                    <a:pt x="8208" y="0"/>
                  </a:cubicBezTo>
                  <a:cubicBezTo>
                    <a:pt x="0" y="2057"/>
                    <a:pt x="0" y="2057"/>
                    <a:pt x="0" y="2057"/>
                  </a:cubicBezTo>
                  <a:cubicBezTo>
                    <a:pt x="13608" y="21600"/>
                    <a:pt x="13608" y="21600"/>
                    <a:pt x="13608" y="21600"/>
                  </a:cubicBezTo>
                  <a:lnTo>
                    <a:pt x="21600" y="19671"/>
                  </a:lnTo>
                  <a:close/>
                  <a:moveTo>
                    <a:pt x="7344" y="900"/>
                  </a:moveTo>
                  <a:cubicBezTo>
                    <a:pt x="16200" y="13886"/>
                    <a:pt x="16200" y="13886"/>
                    <a:pt x="16200" y="13886"/>
                  </a:cubicBezTo>
                  <a:cubicBezTo>
                    <a:pt x="16632" y="14271"/>
                    <a:pt x="16416" y="14786"/>
                    <a:pt x="15984" y="14914"/>
                  </a:cubicBezTo>
                  <a:cubicBezTo>
                    <a:pt x="15336" y="14914"/>
                    <a:pt x="14688" y="14786"/>
                    <a:pt x="14472" y="14271"/>
                  </a:cubicBezTo>
                  <a:cubicBezTo>
                    <a:pt x="5616" y="1286"/>
                    <a:pt x="5616" y="1286"/>
                    <a:pt x="5616" y="1286"/>
                  </a:cubicBezTo>
                  <a:lnTo>
                    <a:pt x="7344" y="900"/>
                  </a:lnTo>
                  <a:close/>
                  <a:moveTo>
                    <a:pt x="12312" y="15686"/>
                  </a:moveTo>
                  <a:cubicBezTo>
                    <a:pt x="11880" y="15814"/>
                    <a:pt x="11232" y="15557"/>
                    <a:pt x="10800" y="15171"/>
                  </a:cubicBezTo>
                  <a:cubicBezTo>
                    <a:pt x="1944" y="2186"/>
                    <a:pt x="1944" y="2186"/>
                    <a:pt x="1944" y="2186"/>
                  </a:cubicBezTo>
                  <a:cubicBezTo>
                    <a:pt x="3672" y="1671"/>
                    <a:pt x="3672" y="1671"/>
                    <a:pt x="3672" y="1671"/>
                  </a:cubicBezTo>
                  <a:cubicBezTo>
                    <a:pt x="12744" y="14786"/>
                    <a:pt x="12744" y="14786"/>
                    <a:pt x="12744" y="14786"/>
                  </a:cubicBezTo>
                  <a:cubicBezTo>
                    <a:pt x="12960" y="15171"/>
                    <a:pt x="12744" y="15557"/>
                    <a:pt x="12312" y="15686"/>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84" name="组合 22"/>
          <p:cNvGrpSpPr/>
          <p:nvPr/>
        </p:nvGrpSpPr>
        <p:grpSpPr>
          <a:xfrm>
            <a:off x="8480176" y="96496"/>
            <a:ext cx="419101" cy="330667"/>
            <a:chOff x="0" y="0"/>
            <a:chExt cx="419100" cy="330666"/>
          </a:xfrm>
        </p:grpSpPr>
        <p:sp>
          <p:nvSpPr>
            <p:cNvPr id="81" name="Freeform 19"/>
            <p:cNvSpPr/>
            <p:nvPr/>
          </p:nvSpPr>
          <p:spPr>
            <a:xfrm>
              <a:off x="89715" y="164692"/>
              <a:ext cx="224931" cy="16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6250"/>
                    <a:pt x="0" y="16250"/>
                    <a:pt x="0" y="16250"/>
                  </a:cubicBezTo>
                  <a:cubicBezTo>
                    <a:pt x="2481" y="19420"/>
                    <a:pt x="6422" y="21600"/>
                    <a:pt x="10800" y="21600"/>
                  </a:cubicBezTo>
                  <a:cubicBezTo>
                    <a:pt x="15178" y="21600"/>
                    <a:pt x="19119" y="19420"/>
                    <a:pt x="21600" y="16250"/>
                  </a:cubicBezTo>
                  <a:cubicBezTo>
                    <a:pt x="21600" y="991"/>
                    <a:pt x="21600" y="991"/>
                    <a:pt x="21600" y="991"/>
                  </a:cubicBezTo>
                  <a:cubicBezTo>
                    <a:pt x="11530" y="7927"/>
                    <a:pt x="11530" y="7927"/>
                    <a:pt x="11530" y="7927"/>
                  </a:cubicBez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82" name="Freeform 20"/>
            <p:cNvSpPr/>
            <p:nvPr/>
          </p:nvSpPr>
          <p:spPr>
            <a:xfrm>
              <a:off x="-1" y="0"/>
              <a:ext cx="419102" cy="210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10800" y="0"/>
                  </a:lnTo>
                  <a:lnTo>
                    <a:pt x="0" y="10800"/>
                  </a:lnTo>
                  <a:lnTo>
                    <a:pt x="10800"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83" name="Freeform 21"/>
            <p:cNvSpPr/>
            <p:nvPr/>
          </p:nvSpPr>
          <p:spPr>
            <a:xfrm>
              <a:off x="341560" y="135214"/>
              <a:ext cx="47422" cy="141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6" y="11381"/>
                  </a:moveTo>
                  <a:cubicBezTo>
                    <a:pt x="16026" y="0"/>
                    <a:pt x="16026" y="0"/>
                    <a:pt x="16026" y="0"/>
                  </a:cubicBezTo>
                  <a:cubicBezTo>
                    <a:pt x="5574" y="1626"/>
                    <a:pt x="5574" y="1626"/>
                    <a:pt x="5574" y="1626"/>
                  </a:cubicBezTo>
                  <a:cubicBezTo>
                    <a:pt x="5574" y="11381"/>
                    <a:pt x="5574" y="11381"/>
                    <a:pt x="5574" y="11381"/>
                  </a:cubicBezTo>
                  <a:cubicBezTo>
                    <a:pt x="2090" y="12077"/>
                    <a:pt x="0" y="13239"/>
                    <a:pt x="0" y="14632"/>
                  </a:cubicBezTo>
                  <a:cubicBezTo>
                    <a:pt x="0" y="16490"/>
                    <a:pt x="4877" y="21600"/>
                    <a:pt x="10452" y="21600"/>
                  </a:cubicBezTo>
                  <a:cubicBezTo>
                    <a:pt x="16723" y="21600"/>
                    <a:pt x="21600" y="16490"/>
                    <a:pt x="21600" y="14632"/>
                  </a:cubicBezTo>
                  <a:cubicBezTo>
                    <a:pt x="21600" y="13239"/>
                    <a:pt x="19510" y="12077"/>
                    <a:pt x="16026" y="1138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94" name="组合 26"/>
          <p:cNvGrpSpPr/>
          <p:nvPr/>
        </p:nvGrpSpPr>
        <p:grpSpPr>
          <a:xfrm>
            <a:off x="7782780" y="105337"/>
            <a:ext cx="397481" cy="333770"/>
            <a:chOff x="0" y="0"/>
            <a:chExt cx="397480" cy="333769"/>
          </a:xfrm>
        </p:grpSpPr>
        <p:sp>
          <p:nvSpPr>
            <p:cNvPr id="85" name="Freeform 22"/>
            <p:cNvSpPr/>
            <p:nvPr/>
          </p:nvSpPr>
          <p:spPr>
            <a:xfrm>
              <a:off x="42357" y="0"/>
              <a:ext cx="132275" cy="173774"/>
            </a:xfrm>
            <a:custGeom>
              <a:avLst/>
              <a:gdLst/>
              <a:ahLst/>
              <a:cxnLst>
                <a:cxn ang="0">
                  <a:pos x="wd2" y="hd2"/>
                </a:cxn>
                <a:cxn ang="5400000">
                  <a:pos x="wd2" y="hd2"/>
                </a:cxn>
                <a:cxn ang="10800000">
                  <a:pos x="wd2" y="hd2"/>
                </a:cxn>
                <a:cxn ang="16200000">
                  <a:pos x="wd2" y="hd2"/>
                </a:cxn>
              </a:cxnLst>
              <a:rect l="0" t="0" r="r" b="b"/>
              <a:pathLst>
                <a:path w="19636" h="19292" fill="norm" stroke="1" extrusionOk="0">
                  <a:moveTo>
                    <a:pt x="0" y="11210"/>
                  </a:moveTo>
                  <a:cubicBezTo>
                    <a:pt x="0" y="12239"/>
                    <a:pt x="785" y="13121"/>
                    <a:pt x="1964" y="13121"/>
                  </a:cubicBezTo>
                  <a:cubicBezTo>
                    <a:pt x="2553" y="16647"/>
                    <a:pt x="5891" y="19292"/>
                    <a:pt x="9622" y="19292"/>
                  </a:cubicBezTo>
                  <a:cubicBezTo>
                    <a:pt x="13549" y="19292"/>
                    <a:pt x="16691" y="16647"/>
                    <a:pt x="17476" y="13121"/>
                  </a:cubicBezTo>
                  <a:cubicBezTo>
                    <a:pt x="17476" y="13121"/>
                    <a:pt x="17476" y="13121"/>
                    <a:pt x="17476" y="13121"/>
                  </a:cubicBezTo>
                  <a:cubicBezTo>
                    <a:pt x="18654" y="13121"/>
                    <a:pt x="19636" y="12239"/>
                    <a:pt x="19636" y="11210"/>
                  </a:cubicBezTo>
                  <a:cubicBezTo>
                    <a:pt x="19636" y="10329"/>
                    <a:pt x="18851" y="9594"/>
                    <a:pt x="17869" y="9447"/>
                  </a:cubicBezTo>
                  <a:cubicBezTo>
                    <a:pt x="17869" y="9447"/>
                    <a:pt x="20029" y="4010"/>
                    <a:pt x="15513" y="2394"/>
                  </a:cubicBezTo>
                  <a:cubicBezTo>
                    <a:pt x="14924" y="-2308"/>
                    <a:pt x="4124" y="1365"/>
                    <a:pt x="4124" y="1365"/>
                  </a:cubicBezTo>
                  <a:cubicBezTo>
                    <a:pt x="-1571" y="3570"/>
                    <a:pt x="1178" y="9594"/>
                    <a:pt x="1178" y="9594"/>
                  </a:cubicBezTo>
                  <a:cubicBezTo>
                    <a:pt x="1178" y="9594"/>
                    <a:pt x="1178" y="9594"/>
                    <a:pt x="1178" y="9594"/>
                  </a:cubicBezTo>
                  <a:cubicBezTo>
                    <a:pt x="393" y="9888"/>
                    <a:pt x="0" y="10476"/>
                    <a:pt x="0" y="11210"/>
                  </a:cubicBezTo>
                  <a:close/>
                  <a:moveTo>
                    <a:pt x="1964" y="9741"/>
                  </a:moveTo>
                  <a:cubicBezTo>
                    <a:pt x="1964" y="9741"/>
                    <a:pt x="1964" y="9741"/>
                    <a:pt x="1964" y="9741"/>
                  </a:cubicBezTo>
                  <a:cubicBezTo>
                    <a:pt x="2160" y="9741"/>
                    <a:pt x="2160" y="9741"/>
                    <a:pt x="2160" y="9741"/>
                  </a:cubicBezTo>
                  <a:cubicBezTo>
                    <a:pt x="2160" y="9300"/>
                    <a:pt x="2160" y="9300"/>
                    <a:pt x="2160" y="9300"/>
                  </a:cubicBezTo>
                  <a:cubicBezTo>
                    <a:pt x="2749" y="6802"/>
                    <a:pt x="2749" y="6802"/>
                    <a:pt x="2749" y="6802"/>
                  </a:cubicBezTo>
                  <a:cubicBezTo>
                    <a:pt x="3142" y="6361"/>
                    <a:pt x="3534" y="6068"/>
                    <a:pt x="3534" y="6068"/>
                  </a:cubicBezTo>
                  <a:cubicBezTo>
                    <a:pt x="8444" y="6214"/>
                    <a:pt x="12371" y="4451"/>
                    <a:pt x="12371" y="4451"/>
                  </a:cubicBezTo>
                  <a:cubicBezTo>
                    <a:pt x="15709" y="2541"/>
                    <a:pt x="16691" y="9888"/>
                    <a:pt x="16691" y="9888"/>
                  </a:cubicBezTo>
                  <a:cubicBezTo>
                    <a:pt x="16887" y="9888"/>
                    <a:pt x="16887" y="9888"/>
                    <a:pt x="16887" y="9888"/>
                  </a:cubicBezTo>
                  <a:cubicBezTo>
                    <a:pt x="17280" y="9741"/>
                    <a:pt x="17280" y="9741"/>
                    <a:pt x="17280" y="9741"/>
                  </a:cubicBezTo>
                  <a:cubicBezTo>
                    <a:pt x="17476" y="9741"/>
                    <a:pt x="17476" y="9741"/>
                    <a:pt x="17476" y="9741"/>
                  </a:cubicBezTo>
                  <a:cubicBezTo>
                    <a:pt x="17869" y="9741"/>
                    <a:pt x="18262" y="9888"/>
                    <a:pt x="18458" y="10182"/>
                  </a:cubicBezTo>
                  <a:cubicBezTo>
                    <a:pt x="18851" y="10476"/>
                    <a:pt x="19047" y="10770"/>
                    <a:pt x="19047" y="11210"/>
                  </a:cubicBezTo>
                  <a:cubicBezTo>
                    <a:pt x="19047" y="11651"/>
                    <a:pt x="18851" y="12092"/>
                    <a:pt x="18458" y="12386"/>
                  </a:cubicBezTo>
                  <a:cubicBezTo>
                    <a:pt x="18262" y="12533"/>
                    <a:pt x="17869" y="12680"/>
                    <a:pt x="17476" y="12680"/>
                  </a:cubicBezTo>
                  <a:cubicBezTo>
                    <a:pt x="17476" y="12680"/>
                    <a:pt x="17476" y="12680"/>
                    <a:pt x="17476" y="12680"/>
                  </a:cubicBezTo>
                  <a:cubicBezTo>
                    <a:pt x="16887" y="12680"/>
                    <a:pt x="16887" y="12680"/>
                    <a:pt x="16887" y="12680"/>
                  </a:cubicBezTo>
                  <a:cubicBezTo>
                    <a:pt x="16887" y="13121"/>
                    <a:pt x="16887" y="13121"/>
                    <a:pt x="16887" y="13121"/>
                  </a:cubicBezTo>
                  <a:cubicBezTo>
                    <a:pt x="16494" y="14737"/>
                    <a:pt x="15709" y="16206"/>
                    <a:pt x="14334" y="17235"/>
                  </a:cubicBezTo>
                  <a:cubicBezTo>
                    <a:pt x="13745" y="17676"/>
                    <a:pt x="12960" y="18116"/>
                    <a:pt x="12174" y="18410"/>
                  </a:cubicBezTo>
                  <a:cubicBezTo>
                    <a:pt x="11389" y="18704"/>
                    <a:pt x="10604" y="18851"/>
                    <a:pt x="9622" y="18851"/>
                  </a:cubicBezTo>
                  <a:cubicBezTo>
                    <a:pt x="8836" y="18851"/>
                    <a:pt x="7854" y="18704"/>
                    <a:pt x="7069" y="18410"/>
                  </a:cubicBezTo>
                  <a:cubicBezTo>
                    <a:pt x="6284" y="18116"/>
                    <a:pt x="5694" y="17676"/>
                    <a:pt x="4909" y="17235"/>
                  </a:cubicBezTo>
                  <a:cubicBezTo>
                    <a:pt x="3731" y="16206"/>
                    <a:pt x="2749" y="14737"/>
                    <a:pt x="2356" y="13121"/>
                  </a:cubicBezTo>
                  <a:cubicBezTo>
                    <a:pt x="2356" y="12680"/>
                    <a:pt x="2356" y="12680"/>
                    <a:pt x="2356" y="12680"/>
                  </a:cubicBezTo>
                  <a:cubicBezTo>
                    <a:pt x="1964" y="12680"/>
                    <a:pt x="1964" y="12680"/>
                    <a:pt x="1964" y="12680"/>
                  </a:cubicBezTo>
                  <a:cubicBezTo>
                    <a:pt x="1178" y="12680"/>
                    <a:pt x="589" y="11945"/>
                    <a:pt x="589" y="11210"/>
                  </a:cubicBezTo>
                  <a:cubicBezTo>
                    <a:pt x="589" y="10770"/>
                    <a:pt x="589" y="10476"/>
                    <a:pt x="982" y="10182"/>
                  </a:cubicBezTo>
                  <a:cubicBezTo>
                    <a:pt x="1178" y="9888"/>
                    <a:pt x="1571" y="9741"/>
                    <a:pt x="1964" y="974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86" name="Freeform 23"/>
            <p:cNvSpPr/>
            <p:nvPr/>
          </p:nvSpPr>
          <p:spPr>
            <a:xfrm>
              <a:off x="63552" y="75657"/>
              <a:ext cx="85852" cy="3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4" y="21600"/>
                  </a:moveTo>
                  <a:cubicBezTo>
                    <a:pt x="7643" y="21600"/>
                    <a:pt x="7643" y="21600"/>
                    <a:pt x="7643" y="21600"/>
                  </a:cubicBezTo>
                  <a:cubicBezTo>
                    <a:pt x="8640" y="21600"/>
                    <a:pt x="9637" y="18783"/>
                    <a:pt x="9637" y="15965"/>
                  </a:cubicBezTo>
                  <a:cubicBezTo>
                    <a:pt x="9637" y="10330"/>
                    <a:pt x="9637" y="10330"/>
                    <a:pt x="9637" y="10330"/>
                  </a:cubicBezTo>
                  <a:cubicBezTo>
                    <a:pt x="11963" y="10330"/>
                    <a:pt x="11963" y="10330"/>
                    <a:pt x="11963" y="10330"/>
                  </a:cubicBezTo>
                  <a:cubicBezTo>
                    <a:pt x="11963" y="15965"/>
                    <a:pt x="11963" y="15965"/>
                    <a:pt x="11963" y="15965"/>
                  </a:cubicBezTo>
                  <a:cubicBezTo>
                    <a:pt x="11963" y="18783"/>
                    <a:pt x="12628" y="21600"/>
                    <a:pt x="13957" y="21600"/>
                  </a:cubicBezTo>
                  <a:cubicBezTo>
                    <a:pt x="19606" y="21600"/>
                    <a:pt x="19606" y="21600"/>
                    <a:pt x="19606" y="21600"/>
                  </a:cubicBezTo>
                  <a:cubicBezTo>
                    <a:pt x="20603" y="21600"/>
                    <a:pt x="21600" y="18783"/>
                    <a:pt x="21600" y="15965"/>
                  </a:cubicBezTo>
                  <a:cubicBezTo>
                    <a:pt x="21600" y="5635"/>
                    <a:pt x="21600" y="5635"/>
                    <a:pt x="21600" y="5635"/>
                  </a:cubicBezTo>
                  <a:cubicBezTo>
                    <a:pt x="21600" y="1878"/>
                    <a:pt x="20603" y="0"/>
                    <a:pt x="19606" y="0"/>
                  </a:cubicBezTo>
                  <a:cubicBezTo>
                    <a:pt x="13957" y="0"/>
                    <a:pt x="13957" y="0"/>
                    <a:pt x="13957" y="0"/>
                  </a:cubicBezTo>
                  <a:cubicBezTo>
                    <a:pt x="12628" y="0"/>
                    <a:pt x="11963" y="1878"/>
                    <a:pt x="11963" y="5635"/>
                  </a:cubicBezTo>
                  <a:cubicBezTo>
                    <a:pt x="11963" y="8452"/>
                    <a:pt x="11963" y="8452"/>
                    <a:pt x="11963" y="8452"/>
                  </a:cubicBezTo>
                  <a:cubicBezTo>
                    <a:pt x="9637" y="8452"/>
                    <a:pt x="9637" y="8452"/>
                    <a:pt x="9637" y="8452"/>
                  </a:cubicBezTo>
                  <a:cubicBezTo>
                    <a:pt x="9637" y="5635"/>
                    <a:pt x="9637" y="5635"/>
                    <a:pt x="9637" y="5635"/>
                  </a:cubicBezTo>
                  <a:cubicBezTo>
                    <a:pt x="9637" y="1878"/>
                    <a:pt x="8640" y="0"/>
                    <a:pt x="7643" y="0"/>
                  </a:cubicBezTo>
                  <a:cubicBezTo>
                    <a:pt x="1994" y="0"/>
                    <a:pt x="1994" y="0"/>
                    <a:pt x="1994" y="0"/>
                  </a:cubicBezTo>
                  <a:cubicBezTo>
                    <a:pt x="997" y="0"/>
                    <a:pt x="0" y="1878"/>
                    <a:pt x="0" y="5635"/>
                  </a:cubicBezTo>
                  <a:cubicBezTo>
                    <a:pt x="0" y="15965"/>
                    <a:pt x="0" y="15965"/>
                    <a:pt x="0" y="15965"/>
                  </a:cubicBezTo>
                  <a:cubicBezTo>
                    <a:pt x="0" y="18783"/>
                    <a:pt x="997" y="21600"/>
                    <a:pt x="1994" y="21600"/>
                  </a:cubicBezTo>
                  <a:close/>
                  <a:moveTo>
                    <a:pt x="12295" y="5635"/>
                  </a:moveTo>
                  <a:cubicBezTo>
                    <a:pt x="12295" y="2817"/>
                    <a:pt x="12960" y="939"/>
                    <a:pt x="13957" y="939"/>
                  </a:cubicBezTo>
                  <a:cubicBezTo>
                    <a:pt x="19606" y="939"/>
                    <a:pt x="19606" y="939"/>
                    <a:pt x="19606" y="939"/>
                  </a:cubicBezTo>
                  <a:cubicBezTo>
                    <a:pt x="20271" y="939"/>
                    <a:pt x="20935" y="2817"/>
                    <a:pt x="20935" y="5635"/>
                  </a:cubicBezTo>
                  <a:cubicBezTo>
                    <a:pt x="20935" y="15965"/>
                    <a:pt x="20935" y="15965"/>
                    <a:pt x="20935" y="15965"/>
                  </a:cubicBezTo>
                  <a:cubicBezTo>
                    <a:pt x="20935" y="17843"/>
                    <a:pt x="20271" y="19722"/>
                    <a:pt x="19606" y="19722"/>
                  </a:cubicBezTo>
                  <a:cubicBezTo>
                    <a:pt x="13957" y="19722"/>
                    <a:pt x="13957" y="19722"/>
                    <a:pt x="13957" y="19722"/>
                  </a:cubicBezTo>
                  <a:cubicBezTo>
                    <a:pt x="12960" y="19722"/>
                    <a:pt x="12295" y="17843"/>
                    <a:pt x="12295" y="15965"/>
                  </a:cubicBezTo>
                  <a:lnTo>
                    <a:pt x="12295" y="5635"/>
                  </a:lnTo>
                  <a:close/>
                  <a:moveTo>
                    <a:pt x="332" y="5635"/>
                  </a:moveTo>
                  <a:cubicBezTo>
                    <a:pt x="332" y="2817"/>
                    <a:pt x="997" y="939"/>
                    <a:pt x="1994" y="939"/>
                  </a:cubicBezTo>
                  <a:cubicBezTo>
                    <a:pt x="7643" y="939"/>
                    <a:pt x="7643" y="939"/>
                    <a:pt x="7643" y="939"/>
                  </a:cubicBezTo>
                  <a:cubicBezTo>
                    <a:pt x="8640" y="939"/>
                    <a:pt x="9305" y="2817"/>
                    <a:pt x="9305" y="5635"/>
                  </a:cubicBezTo>
                  <a:cubicBezTo>
                    <a:pt x="9305" y="8452"/>
                    <a:pt x="9305" y="8452"/>
                    <a:pt x="9305" y="8452"/>
                  </a:cubicBezTo>
                  <a:cubicBezTo>
                    <a:pt x="9305" y="10330"/>
                    <a:pt x="9305" y="10330"/>
                    <a:pt x="9305" y="10330"/>
                  </a:cubicBezTo>
                  <a:cubicBezTo>
                    <a:pt x="9305" y="15965"/>
                    <a:pt x="9305" y="15965"/>
                    <a:pt x="9305" y="15965"/>
                  </a:cubicBezTo>
                  <a:cubicBezTo>
                    <a:pt x="9305" y="17843"/>
                    <a:pt x="8640" y="19722"/>
                    <a:pt x="7643" y="19722"/>
                  </a:cubicBezTo>
                  <a:cubicBezTo>
                    <a:pt x="1994" y="19722"/>
                    <a:pt x="1994" y="19722"/>
                    <a:pt x="1994" y="19722"/>
                  </a:cubicBezTo>
                  <a:cubicBezTo>
                    <a:pt x="997" y="19722"/>
                    <a:pt x="332" y="17843"/>
                    <a:pt x="332" y="15965"/>
                  </a:cubicBezTo>
                  <a:lnTo>
                    <a:pt x="332" y="563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87" name="Freeform 24"/>
            <p:cNvSpPr/>
            <p:nvPr/>
          </p:nvSpPr>
          <p:spPr>
            <a:xfrm>
              <a:off x="170587" y="65065"/>
              <a:ext cx="226893" cy="26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8" y="17910"/>
                  </a:moveTo>
                  <a:cubicBezTo>
                    <a:pt x="17958" y="0"/>
                    <a:pt x="17958" y="0"/>
                    <a:pt x="17958" y="0"/>
                  </a:cubicBezTo>
                  <a:cubicBezTo>
                    <a:pt x="251" y="0"/>
                    <a:pt x="251" y="0"/>
                    <a:pt x="251" y="0"/>
                  </a:cubicBezTo>
                  <a:cubicBezTo>
                    <a:pt x="251" y="543"/>
                    <a:pt x="126" y="977"/>
                    <a:pt x="0" y="1303"/>
                  </a:cubicBezTo>
                  <a:cubicBezTo>
                    <a:pt x="251" y="1411"/>
                    <a:pt x="502" y="1628"/>
                    <a:pt x="628" y="1845"/>
                  </a:cubicBezTo>
                  <a:cubicBezTo>
                    <a:pt x="15823" y="1845"/>
                    <a:pt x="15823" y="1845"/>
                    <a:pt x="15823" y="1845"/>
                  </a:cubicBezTo>
                  <a:cubicBezTo>
                    <a:pt x="15823" y="17910"/>
                    <a:pt x="15823" y="17910"/>
                    <a:pt x="15823" y="17910"/>
                  </a:cubicBezTo>
                  <a:cubicBezTo>
                    <a:pt x="5023" y="17910"/>
                    <a:pt x="5023" y="17910"/>
                    <a:pt x="5023" y="17910"/>
                  </a:cubicBezTo>
                  <a:cubicBezTo>
                    <a:pt x="5023" y="19104"/>
                    <a:pt x="5023" y="19104"/>
                    <a:pt x="5023" y="19104"/>
                  </a:cubicBezTo>
                  <a:cubicBezTo>
                    <a:pt x="4898" y="19104"/>
                    <a:pt x="4898" y="19104"/>
                    <a:pt x="4898" y="19104"/>
                  </a:cubicBezTo>
                  <a:cubicBezTo>
                    <a:pt x="4647" y="20189"/>
                    <a:pt x="3265" y="21057"/>
                    <a:pt x="1256" y="21600"/>
                  </a:cubicBezTo>
                  <a:cubicBezTo>
                    <a:pt x="21600" y="21600"/>
                    <a:pt x="21600" y="21600"/>
                    <a:pt x="21600" y="21600"/>
                  </a:cubicBezTo>
                  <a:cubicBezTo>
                    <a:pt x="21600" y="17910"/>
                    <a:pt x="21600" y="17910"/>
                    <a:pt x="21600" y="17910"/>
                  </a:cubicBezTo>
                  <a:lnTo>
                    <a:pt x="17958" y="1791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88" name="Freeform 25"/>
            <p:cNvSpPr/>
            <p:nvPr/>
          </p:nvSpPr>
          <p:spPr>
            <a:xfrm>
              <a:off x="0" y="172658"/>
              <a:ext cx="215186" cy="161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111"/>
                  </a:moveTo>
                  <a:cubicBezTo>
                    <a:pt x="21600" y="15934"/>
                    <a:pt x="21600" y="15934"/>
                    <a:pt x="21600" y="15934"/>
                  </a:cubicBezTo>
                  <a:cubicBezTo>
                    <a:pt x="21600" y="15934"/>
                    <a:pt x="21600" y="15934"/>
                    <a:pt x="21600" y="15934"/>
                  </a:cubicBezTo>
                  <a:cubicBezTo>
                    <a:pt x="21600" y="6905"/>
                    <a:pt x="21600" y="6905"/>
                    <a:pt x="21600" y="6905"/>
                  </a:cubicBezTo>
                  <a:cubicBezTo>
                    <a:pt x="21600" y="6905"/>
                    <a:pt x="21600" y="6905"/>
                    <a:pt x="21600" y="6905"/>
                  </a:cubicBezTo>
                  <a:cubicBezTo>
                    <a:pt x="21202" y="4072"/>
                    <a:pt x="19347" y="1593"/>
                    <a:pt x="16697" y="0"/>
                  </a:cubicBezTo>
                  <a:cubicBezTo>
                    <a:pt x="12059" y="10446"/>
                    <a:pt x="12059" y="10446"/>
                    <a:pt x="12059" y="10446"/>
                  </a:cubicBezTo>
                  <a:cubicBezTo>
                    <a:pt x="11529" y="5843"/>
                    <a:pt x="11529" y="5843"/>
                    <a:pt x="11529" y="5843"/>
                  </a:cubicBezTo>
                  <a:cubicBezTo>
                    <a:pt x="11926" y="5489"/>
                    <a:pt x="12191" y="4957"/>
                    <a:pt x="12191" y="4249"/>
                  </a:cubicBezTo>
                  <a:cubicBezTo>
                    <a:pt x="12191" y="3364"/>
                    <a:pt x="11529" y="2479"/>
                    <a:pt x="10866" y="2479"/>
                  </a:cubicBezTo>
                  <a:cubicBezTo>
                    <a:pt x="10071" y="2479"/>
                    <a:pt x="9409" y="3364"/>
                    <a:pt x="9409" y="4249"/>
                  </a:cubicBezTo>
                  <a:cubicBezTo>
                    <a:pt x="9409" y="4957"/>
                    <a:pt x="9674" y="5489"/>
                    <a:pt x="10071" y="5843"/>
                  </a:cubicBezTo>
                  <a:cubicBezTo>
                    <a:pt x="9541" y="10446"/>
                    <a:pt x="9541" y="10446"/>
                    <a:pt x="9541" y="10446"/>
                  </a:cubicBezTo>
                  <a:cubicBezTo>
                    <a:pt x="4903" y="0"/>
                    <a:pt x="4903" y="0"/>
                    <a:pt x="4903" y="0"/>
                  </a:cubicBezTo>
                  <a:cubicBezTo>
                    <a:pt x="2253" y="1593"/>
                    <a:pt x="530" y="4072"/>
                    <a:pt x="133" y="6905"/>
                  </a:cubicBezTo>
                  <a:cubicBezTo>
                    <a:pt x="0" y="6905"/>
                    <a:pt x="0" y="6905"/>
                    <a:pt x="0" y="6905"/>
                  </a:cubicBezTo>
                  <a:cubicBezTo>
                    <a:pt x="0" y="15934"/>
                    <a:pt x="0" y="15934"/>
                    <a:pt x="0" y="15934"/>
                  </a:cubicBezTo>
                  <a:cubicBezTo>
                    <a:pt x="0" y="15934"/>
                    <a:pt x="0" y="15934"/>
                    <a:pt x="0" y="15934"/>
                  </a:cubicBezTo>
                  <a:cubicBezTo>
                    <a:pt x="0" y="15934"/>
                    <a:pt x="0" y="15934"/>
                    <a:pt x="0" y="16111"/>
                  </a:cubicBezTo>
                  <a:cubicBezTo>
                    <a:pt x="0" y="19121"/>
                    <a:pt x="4903" y="21600"/>
                    <a:pt x="10866" y="21600"/>
                  </a:cubicBezTo>
                  <a:cubicBezTo>
                    <a:pt x="16829" y="21600"/>
                    <a:pt x="21600" y="19121"/>
                    <a:pt x="21600" y="1611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89" name="Rectangle 26"/>
            <p:cNvSpPr/>
            <p:nvPr/>
          </p:nvSpPr>
          <p:spPr>
            <a:xfrm>
              <a:off x="199576" y="118025"/>
              <a:ext cx="118743" cy="144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0" name="Rectangle 27"/>
            <p:cNvSpPr/>
            <p:nvPr/>
          </p:nvSpPr>
          <p:spPr>
            <a:xfrm>
              <a:off x="199576" y="148686"/>
              <a:ext cx="118743"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1" name="Rectangle 28"/>
            <p:cNvSpPr/>
            <p:nvPr/>
          </p:nvSpPr>
          <p:spPr>
            <a:xfrm>
              <a:off x="232466" y="178790"/>
              <a:ext cx="85852" cy="1505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2" name="Rectangle 29"/>
            <p:cNvSpPr/>
            <p:nvPr/>
          </p:nvSpPr>
          <p:spPr>
            <a:xfrm>
              <a:off x="232466" y="209451"/>
              <a:ext cx="85852"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3" name="Rectangle 30"/>
            <p:cNvSpPr/>
            <p:nvPr/>
          </p:nvSpPr>
          <p:spPr>
            <a:xfrm>
              <a:off x="232466" y="240112"/>
              <a:ext cx="85852" cy="1282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97" name="组合 36"/>
          <p:cNvGrpSpPr/>
          <p:nvPr/>
        </p:nvGrpSpPr>
        <p:grpSpPr>
          <a:xfrm>
            <a:off x="7169336" y="101265"/>
            <a:ext cx="313531" cy="321128"/>
            <a:chOff x="0" y="0"/>
            <a:chExt cx="313529" cy="321127"/>
          </a:xfrm>
        </p:grpSpPr>
        <p:sp>
          <p:nvSpPr>
            <p:cNvPr id="95" name="Freeform 31"/>
            <p:cNvSpPr/>
            <p:nvPr/>
          </p:nvSpPr>
          <p:spPr>
            <a:xfrm>
              <a:off x="70911" y="22793"/>
              <a:ext cx="242619" cy="2983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667"/>
                  </a:lnTo>
                  <a:lnTo>
                    <a:pt x="1308" y="3667"/>
                  </a:lnTo>
                  <a:lnTo>
                    <a:pt x="1308" y="4107"/>
                  </a:lnTo>
                  <a:lnTo>
                    <a:pt x="0" y="4107"/>
                  </a:lnTo>
                  <a:lnTo>
                    <a:pt x="0" y="6271"/>
                  </a:lnTo>
                  <a:lnTo>
                    <a:pt x="1308" y="6271"/>
                  </a:lnTo>
                  <a:lnTo>
                    <a:pt x="1308" y="6711"/>
                  </a:lnTo>
                  <a:lnTo>
                    <a:pt x="0" y="6711"/>
                  </a:lnTo>
                  <a:lnTo>
                    <a:pt x="0" y="8911"/>
                  </a:lnTo>
                  <a:lnTo>
                    <a:pt x="1308" y="8911"/>
                  </a:lnTo>
                  <a:lnTo>
                    <a:pt x="1308" y="9315"/>
                  </a:lnTo>
                  <a:lnTo>
                    <a:pt x="0" y="9315"/>
                  </a:lnTo>
                  <a:lnTo>
                    <a:pt x="0" y="11515"/>
                  </a:lnTo>
                  <a:lnTo>
                    <a:pt x="1308" y="11515"/>
                  </a:lnTo>
                  <a:lnTo>
                    <a:pt x="1308" y="11955"/>
                  </a:lnTo>
                  <a:lnTo>
                    <a:pt x="0" y="11955"/>
                  </a:lnTo>
                  <a:lnTo>
                    <a:pt x="0" y="13495"/>
                  </a:lnTo>
                  <a:lnTo>
                    <a:pt x="1308" y="13495"/>
                  </a:lnTo>
                  <a:lnTo>
                    <a:pt x="1308" y="13935"/>
                  </a:lnTo>
                  <a:lnTo>
                    <a:pt x="0" y="13935"/>
                  </a:lnTo>
                  <a:lnTo>
                    <a:pt x="0" y="16136"/>
                  </a:lnTo>
                  <a:lnTo>
                    <a:pt x="1308" y="16136"/>
                  </a:lnTo>
                  <a:lnTo>
                    <a:pt x="1308" y="16649"/>
                  </a:lnTo>
                  <a:lnTo>
                    <a:pt x="0" y="16649"/>
                  </a:lnTo>
                  <a:lnTo>
                    <a:pt x="0" y="18740"/>
                  </a:lnTo>
                  <a:lnTo>
                    <a:pt x="1308" y="18740"/>
                  </a:lnTo>
                  <a:lnTo>
                    <a:pt x="1308" y="19180"/>
                  </a:lnTo>
                  <a:lnTo>
                    <a:pt x="0" y="19180"/>
                  </a:lnTo>
                  <a:lnTo>
                    <a:pt x="0" y="21600"/>
                  </a:lnTo>
                  <a:lnTo>
                    <a:pt x="21600" y="21600"/>
                  </a:lnTo>
                  <a:lnTo>
                    <a:pt x="0" y="0"/>
                  </a:lnTo>
                  <a:close/>
                  <a:moveTo>
                    <a:pt x="2886" y="6638"/>
                  </a:moveTo>
                  <a:lnTo>
                    <a:pt x="15512" y="19253"/>
                  </a:lnTo>
                  <a:lnTo>
                    <a:pt x="2886" y="19253"/>
                  </a:lnTo>
                  <a:lnTo>
                    <a:pt x="2886" y="663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6" name="Freeform 32"/>
            <p:cNvSpPr/>
            <p:nvPr/>
          </p:nvSpPr>
          <p:spPr>
            <a:xfrm>
              <a:off x="0" y="0"/>
              <a:ext cx="55210" cy="3211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760"/>
                  </a:moveTo>
                  <a:lnTo>
                    <a:pt x="9512" y="2760"/>
                  </a:lnTo>
                  <a:lnTo>
                    <a:pt x="9512" y="3237"/>
                  </a:lnTo>
                  <a:lnTo>
                    <a:pt x="0" y="3237"/>
                  </a:lnTo>
                  <a:lnTo>
                    <a:pt x="0" y="5656"/>
                  </a:lnTo>
                  <a:lnTo>
                    <a:pt x="9512" y="5656"/>
                  </a:lnTo>
                  <a:lnTo>
                    <a:pt x="9512" y="6167"/>
                  </a:lnTo>
                  <a:lnTo>
                    <a:pt x="0" y="6167"/>
                  </a:lnTo>
                  <a:lnTo>
                    <a:pt x="0" y="8517"/>
                  </a:lnTo>
                  <a:lnTo>
                    <a:pt x="9512" y="8517"/>
                  </a:lnTo>
                  <a:lnTo>
                    <a:pt x="9512" y="8994"/>
                  </a:lnTo>
                  <a:lnTo>
                    <a:pt x="0" y="8994"/>
                  </a:lnTo>
                  <a:lnTo>
                    <a:pt x="0" y="11413"/>
                  </a:lnTo>
                  <a:lnTo>
                    <a:pt x="9512" y="11413"/>
                  </a:lnTo>
                  <a:lnTo>
                    <a:pt x="9512" y="11890"/>
                  </a:lnTo>
                  <a:lnTo>
                    <a:pt x="0" y="11890"/>
                  </a:lnTo>
                  <a:lnTo>
                    <a:pt x="0" y="13594"/>
                  </a:lnTo>
                  <a:lnTo>
                    <a:pt x="9512" y="13594"/>
                  </a:lnTo>
                  <a:lnTo>
                    <a:pt x="9512" y="14071"/>
                  </a:lnTo>
                  <a:lnTo>
                    <a:pt x="0" y="14071"/>
                  </a:lnTo>
                  <a:lnTo>
                    <a:pt x="0" y="16524"/>
                  </a:lnTo>
                  <a:lnTo>
                    <a:pt x="9512" y="16524"/>
                  </a:lnTo>
                  <a:lnTo>
                    <a:pt x="9512" y="17001"/>
                  </a:lnTo>
                  <a:lnTo>
                    <a:pt x="0" y="17001"/>
                  </a:lnTo>
                  <a:lnTo>
                    <a:pt x="0" y="19351"/>
                  </a:lnTo>
                  <a:lnTo>
                    <a:pt x="9512" y="19351"/>
                  </a:lnTo>
                  <a:lnTo>
                    <a:pt x="9512" y="19828"/>
                  </a:lnTo>
                  <a:lnTo>
                    <a:pt x="0" y="19828"/>
                  </a:lnTo>
                  <a:lnTo>
                    <a:pt x="0" y="21600"/>
                  </a:lnTo>
                  <a:lnTo>
                    <a:pt x="21600" y="21600"/>
                  </a:lnTo>
                  <a:lnTo>
                    <a:pt x="21600" y="0"/>
                  </a:lnTo>
                  <a:lnTo>
                    <a:pt x="0" y="0"/>
                  </a:lnTo>
                  <a:lnTo>
                    <a:pt x="0" y="276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104" name="组合 39"/>
          <p:cNvGrpSpPr/>
          <p:nvPr/>
        </p:nvGrpSpPr>
        <p:grpSpPr>
          <a:xfrm>
            <a:off x="5824757" y="97610"/>
            <a:ext cx="431855" cy="327074"/>
            <a:chOff x="0" y="0"/>
            <a:chExt cx="431853" cy="327072"/>
          </a:xfrm>
        </p:grpSpPr>
        <p:sp>
          <p:nvSpPr>
            <p:cNvPr id="98" name="Freeform 36"/>
            <p:cNvSpPr/>
            <p:nvPr/>
          </p:nvSpPr>
          <p:spPr>
            <a:xfrm>
              <a:off x="123568" y="218957"/>
              <a:ext cx="277391" cy="10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50"/>
                  </a:moveTo>
                  <a:cubicBezTo>
                    <a:pt x="0" y="17550"/>
                    <a:pt x="0" y="17550"/>
                    <a:pt x="0" y="17550"/>
                  </a:cubicBezTo>
                  <a:cubicBezTo>
                    <a:pt x="0" y="19913"/>
                    <a:pt x="749" y="21600"/>
                    <a:pt x="1498" y="21600"/>
                  </a:cubicBezTo>
                  <a:cubicBezTo>
                    <a:pt x="21600" y="21600"/>
                    <a:pt x="21600" y="21600"/>
                    <a:pt x="21600" y="21600"/>
                  </a:cubicBezTo>
                  <a:cubicBezTo>
                    <a:pt x="21600" y="18225"/>
                    <a:pt x="21600" y="18225"/>
                    <a:pt x="21600" y="18225"/>
                  </a:cubicBezTo>
                  <a:cubicBezTo>
                    <a:pt x="20227" y="18225"/>
                    <a:pt x="20227" y="18225"/>
                    <a:pt x="20227" y="18225"/>
                  </a:cubicBezTo>
                  <a:cubicBezTo>
                    <a:pt x="20102" y="16538"/>
                    <a:pt x="19852" y="14513"/>
                    <a:pt x="19852" y="11475"/>
                  </a:cubicBezTo>
                  <a:cubicBezTo>
                    <a:pt x="19852" y="7762"/>
                    <a:pt x="20227" y="4725"/>
                    <a:pt x="20476" y="3375"/>
                  </a:cubicBezTo>
                  <a:cubicBezTo>
                    <a:pt x="21600" y="3375"/>
                    <a:pt x="21600" y="3375"/>
                    <a:pt x="21600" y="3375"/>
                  </a:cubicBezTo>
                  <a:cubicBezTo>
                    <a:pt x="21600" y="0"/>
                    <a:pt x="21600" y="0"/>
                    <a:pt x="21600" y="0"/>
                  </a:cubicBezTo>
                  <a:cubicBezTo>
                    <a:pt x="1498" y="0"/>
                    <a:pt x="1498" y="0"/>
                    <a:pt x="1498" y="0"/>
                  </a:cubicBezTo>
                  <a:cubicBezTo>
                    <a:pt x="749" y="0"/>
                    <a:pt x="0" y="1687"/>
                    <a:pt x="0" y="4050"/>
                  </a:cubicBezTo>
                  <a:close/>
                  <a:moveTo>
                    <a:pt x="18728" y="7087"/>
                  </a:moveTo>
                  <a:cubicBezTo>
                    <a:pt x="18728" y="8100"/>
                    <a:pt x="18603" y="9112"/>
                    <a:pt x="18603" y="10125"/>
                  </a:cubicBezTo>
                  <a:cubicBezTo>
                    <a:pt x="3121" y="10125"/>
                    <a:pt x="3121" y="10125"/>
                    <a:pt x="3121" y="10125"/>
                  </a:cubicBezTo>
                  <a:cubicBezTo>
                    <a:pt x="3121" y="11475"/>
                    <a:pt x="3121" y="11475"/>
                    <a:pt x="3121" y="11475"/>
                  </a:cubicBezTo>
                  <a:cubicBezTo>
                    <a:pt x="18603" y="11475"/>
                    <a:pt x="18603" y="11475"/>
                    <a:pt x="18603" y="11475"/>
                  </a:cubicBezTo>
                  <a:cubicBezTo>
                    <a:pt x="18603" y="12488"/>
                    <a:pt x="18603" y="13500"/>
                    <a:pt x="18728" y="14513"/>
                  </a:cubicBezTo>
                  <a:cubicBezTo>
                    <a:pt x="3246" y="14513"/>
                    <a:pt x="3246" y="14513"/>
                    <a:pt x="3246" y="14513"/>
                  </a:cubicBezTo>
                  <a:cubicBezTo>
                    <a:pt x="3246" y="15863"/>
                    <a:pt x="3246" y="15863"/>
                    <a:pt x="3246" y="15863"/>
                  </a:cubicBezTo>
                  <a:cubicBezTo>
                    <a:pt x="18728" y="15863"/>
                    <a:pt x="18728" y="15863"/>
                    <a:pt x="18728" y="15863"/>
                  </a:cubicBezTo>
                  <a:cubicBezTo>
                    <a:pt x="18853" y="16875"/>
                    <a:pt x="18853" y="17550"/>
                    <a:pt x="18978" y="18225"/>
                  </a:cubicBezTo>
                  <a:cubicBezTo>
                    <a:pt x="1498" y="18225"/>
                    <a:pt x="1498" y="18225"/>
                    <a:pt x="1498" y="18225"/>
                  </a:cubicBezTo>
                  <a:cubicBezTo>
                    <a:pt x="1373" y="18225"/>
                    <a:pt x="1249" y="17888"/>
                    <a:pt x="1249" y="17550"/>
                  </a:cubicBezTo>
                  <a:cubicBezTo>
                    <a:pt x="1249" y="4050"/>
                    <a:pt x="1249" y="4050"/>
                    <a:pt x="1249" y="4050"/>
                  </a:cubicBezTo>
                  <a:cubicBezTo>
                    <a:pt x="1249" y="3712"/>
                    <a:pt x="1373" y="3375"/>
                    <a:pt x="1498" y="3375"/>
                  </a:cubicBezTo>
                  <a:cubicBezTo>
                    <a:pt x="19103" y="3375"/>
                    <a:pt x="19103" y="3375"/>
                    <a:pt x="19103" y="3375"/>
                  </a:cubicBezTo>
                  <a:cubicBezTo>
                    <a:pt x="18978" y="4050"/>
                    <a:pt x="18978" y="4725"/>
                    <a:pt x="18853" y="5737"/>
                  </a:cubicBezTo>
                  <a:cubicBezTo>
                    <a:pt x="3246" y="5737"/>
                    <a:pt x="3246" y="5737"/>
                    <a:pt x="3246" y="5737"/>
                  </a:cubicBezTo>
                  <a:cubicBezTo>
                    <a:pt x="3246" y="7087"/>
                    <a:pt x="3246" y="7087"/>
                    <a:pt x="3246" y="7087"/>
                  </a:cubicBezTo>
                  <a:lnTo>
                    <a:pt x="18728" y="708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9" name="Freeform 37"/>
            <p:cNvSpPr/>
            <p:nvPr/>
          </p:nvSpPr>
          <p:spPr>
            <a:xfrm>
              <a:off x="118867" y="101419"/>
              <a:ext cx="277390" cy="1047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8" y="21600"/>
                  </a:moveTo>
                  <a:cubicBezTo>
                    <a:pt x="21600" y="21600"/>
                    <a:pt x="21600" y="21600"/>
                    <a:pt x="21600" y="21600"/>
                  </a:cubicBezTo>
                  <a:cubicBezTo>
                    <a:pt x="21600" y="18277"/>
                    <a:pt x="21600" y="18277"/>
                    <a:pt x="21600" y="18277"/>
                  </a:cubicBezTo>
                  <a:cubicBezTo>
                    <a:pt x="20227" y="18277"/>
                    <a:pt x="20227" y="18277"/>
                    <a:pt x="20227" y="18277"/>
                  </a:cubicBezTo>
                  <a:cubicBezTo>
                    <a:pt x="20102" y="16615"/>
                    <a:pt x="19852" y="14289"/>
                    <a:pt x="19852" y="11631"/>
                  </a:cubicBezTo>
                  <a:cubicBezTo>
                    <a:pt x="19852" y="7643"/>
                    <a:pt x="20227" y="4985"/>
                    <a:pt x="20476" y="3323"/>
                  </a:cubicBezTo>
                  <a:cubicBezTo>
                    <a:pt x="21600" y="3323"/>
                    <a:pt x="21600" y="3323"/>
                    <a:pt x="21600" y="3323"/>
                  </a:cubicBezTo>
                  <a:cubicBezTo>
                    <a:pt x="21600" y="0"/>
                    <a:pt x="21600" y="0"/>
                    <a:pt x="21600" y="0"/>
                  </a:cubicBezTo>
                  <a:cubicBezTo>
                    <a:pt x="1498" y="0"/>
                    <a:pt x="1498" y="0"/>
                    <a:pt x="1498" y="0"/>
                  </a:cubicBezTo>
                  <a:cubicBezTo>
                    <a:pt x="749" y="0"/>
                    <a:pt x="0" y="1994"/>
                    <a:pt x="0" y="3988"/>
                  </a:cubicBezTo>
                  <a:cubicBezTo>
                    <a:pt x="0" y="17612"/>
                    <a:pt x="0" y="17612"/>
                    <a:pt x="0" y="17612"/>
                  </a:cubicBezTo>
                  <a:cubicBezTo>
                    <a:pt x="0" y="19606"/>
                    <a:pt x="749" y="21600"/>
                    <a:pt x="1498" y="21600"/>
                  </a:cubicBezTo>
                  <a:close/>
                  <a:moveTo>
                    <a:pt x="1249" y="3988"/>
                  </a:moveTo>
                  <a:cubicBezTo>
                    <a:pt x="1249" y="3655"/>
                    <a:pt x="1373" y="3323"/>
                    <a:pt x="1498" y="3323"/>
                  </a:cubicBezTo>
                  <a:cubicBezTo>
                    <a:pt x="19103" y="3323"/>
                    <a:pt x="19103" y="3323"/>
                    <a:pt x="19103" y="3323"/>
                  </a:cubicBezTo>
                  <a:cubicBezTo>
                    <a:pt x="19103" y="3988"/>
                    <a:pt x="18978" y="4985"/>
                    <a:pt x="18853" y="5649"/>
                  </a:cubicBezTo>
                  <a:cubicBezTo>
                    <a:pt x="3246" y="5649"/>
                    <a:pt x="3246" y="5649"/>
                    <a:pt x="3246" y="5649"/>
                  </a:cubicBezTo>
                  <a:cubicBezTo>
                    <a:pt x="3246" y="7311"/>
                    <a:pt x="3246" y="7311"/>
                    <a:pt x="3246" y="7311"/>
                  </a:cubicBezTo>
                  <a:cubicBezTo>
                    <a:pt x="18728" y="7311"/>
                    <a:pt x="18728" y="7311"/>
                    <a:pt x="18728" y="7311"/>
                  </a:cubicBezTo>
                  <a:cubicBezTo>
                    <a:pt x="18728" y="7975"/>
                    <a:pt x="18603" y="8972"/>
                    <a:pt x="18603" y="9969"/>
                  </a:cubicBezTo>
                  <a:cubicBezTo>
                    <a:pt x="3121" y="9969"/>
                    <a:pt x="3121" y="9969"/>
                    <a:pt x="3121" y="9969"/>
                  </a:cubicBezTo>
                  <a:cubicBezTo>
                    <a:pt x="3121" y="11631"/>
                    <a:pt x="3121" y="11631"/>
                    <a:pt x="3121" y="11631"/>
                  </a:cubicBezTo>
                  <a:cubicBezTo>
                    <a:pt x="18603" y="11631"/>
                    <a:pt x="18603" y="11631"/>
                    <a:pt x="18603" y="11631"/>
                  </a:cubicBezTo>
                  <a:cubicBezTo>
                    <a:pt x="18603" y="12628"/>
                    <a:pt x="18603" y="13292"/>
                    <a:pt x="18728" y="14289"/>
                  </a:cubicBezTo>
                  <a:cubicBezTo>
                    <a:pt x="3246" y="14289"/>
                    <a:pt x="3246" y="14289"/>
                    <a:pt x="3246" y="14289"/>
                  </a:cubicBezTo>
                  <a:cubicBezTo>
                    <a:pt x="3246" y="15951"/>
                    <a:pt x="3246" y="15951"/>
                    <a:pt x="3246" y="15951"/>
                  </a:cubicBezTo>
                  <a:cubicBezTo>
                    <a:pt x="18728" y="15951"/>
                    <a:pt x="18728" y="15951"/>
                    <a:pt x="18728" y="15951"/>
                  </a:cubicBezTo>
                  <a:cubicBezTo>
                    <a:pt x="18853" y="16615"/>
                    <a:pt x="18853" y="17612"/>
                    <a:pt x="18978" y="18277"/>
                  </a:cubicBezTo>
                  <a:cubicBezTo>
                    <a:pt x="1498" y="18277"/>
                    <a:pt x="1498" y="18277"/>
                    <a:pt x="1498" y="18277"/>
                  </a:cubicBezTo>
                  <a:cubicBezTo>
                    <a:pt x="1373" y="18277"/>
                    <a:pt x="1249" y="17945"/>
                    <a:pt x="1249" y="17612"/>
                  </a:cubicBezTo>
                  <a:lnTo>
                    <a:pt x="1249" y="398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0" name="Freeform 38"/>
            <p:cNvSpPr/>
            <p:nvPr/>
          </p:nvSpPr>
          <p:spPr>
            <a:xfrm>
              <a:off x="0" y="77239"/>
              <a:ext cx="118868" cy="249834"/>
            </a:xfrm>
            <a:custGeom>
              <a:avLst/>
              <a:gdLst/>
              <a:ahLst/>
              <a:cxnLst>
                <a:cxn ang="0">
                  <a:pos x="wd2" y="hd2"/>
                </a:cxn>
                <a:cxn ang="5400000">
                  <a:pos x="wd2" y="hd2"/>
                </a:cxn>
                <a:cxn ang="10800000">
                  <a:pos x="wd2" y="hd2"/>
                </a:cxn>
                <a:cxn ang="16200000">
                  <a:pos x="wd2" y="hd2"/>
                </a:cxn>
              </a:cxnLst>
              <a:rect l="0" t="0" r="r" b="b"/>
              <a:pathLst>
                <a:path w="21356" h="21483" fill="norm" stroke="1" extrusionOk="0">
                  <a:moveTo>
                    <a:pt x="18476" y="2077"/>
                  </a:moveTo>
                  <a:cubicBezTo>
                    <a:pt x="17324" y="2215"/>
                    <a:pt x="15596" y="2354"/>
                    <a:pt x="13580" y="2215"/>
                  </a:cubicBezTo>
                  <a:cubicBezTo>
                    <a:pt x="10700" y="1938"/>
                    <a:pt x="8684" y="1523"/>
                    <a:pt x="7532" y="1246"/>
                  </a:cubicBezTo>
                  <a:cubicBezTo>
                    <a:pt x="7820" y="138"/>
                    <a:pt x="7820" y="138"/>
                    <a:pt x="7820" y="138"/>
                  </a:cubicBezTo>
                  <a:cubicBezTo>
                    <a:pt x="5516" y="0"/>
                    <a:pt x="5516" y="0"/>
                    <a:pt x="5516" y="0"/>
                  </a:cubicBezTo>
                  <a:cubicBezTo>
                    <a:pt x="44" y="19246"/>
                    <a:pt x="44" y="19246"/>
                    <a:pt x="44" y="19246"/>
                  </a:cubicBezTo>
                  <a:cubicBezTo>
                    <a:pt x="-244" y="19938"/>
                    <a:pt x="908" y="20769"/>
                    <a:pt x="2636" y="20769"/>
                  </a:cubicBezTo>
                  <a:cubicBezTo>
                    <a:pt x="12716" y="21462"/>
                    <a:pt x="12716" y="21462"/>
                    <a:pt x="12716" y="21462"/>
                  </a:cubicBezTo>
                  <a:cubicBezTo>
                    <a:pt x="14444" y="21600"/>
                    <a:pt x="15884" y="21046"/>
                    <a:pt x="16172" y="20215"/>
                  </a:cubicBezTo>
                  <a:cubicBezTo>
                    <a:pt x="21356" y="1108"/>
                    <a:pt x="21356" y="1108"/>
                    <a:pt x="21356" y="1108"/>
                  </a:cubicBezTo>
                  <a:cubicBezTo>
                    <a:pt x="19052" y="969"/>
                    <a:pt x="19052" y="969"/>
                    <a:pt x="19052" y="969"/>
                  </a:cubicBezTo>
                  <a:lnTo>
                    <a:pt x="18476" y="2077"/>
                  </a:lnTo>
                  <a:close/>
                  <a:moveTo>
                    <a:pt x="13580" y="20077"/>
                  </a:moveTo>
                  <a:cubicBezTo>
                    <a:pt x="13580" y="20215"/>
                    <a:pt x="13292" y="20215"/>
                    <a:pt x="13004" y="20215"/>
                  </a:cubicBezTo>
                  <a:cubicBezTo>
                    <a:pt x="2924" y="19662"/>
                    <a:pt x="2924" y="19662"/>
                    <a:pt x="2924" y="19662"/>
                  </a:cubicBezTo>
                  <a:cubicBezTo>
                    <a:pt x="2636" y="19662"/>
                    <a:pt x="2636" y="19523"/>
                    <a:pt x="2636" y="19385"/>
                  </a:cubicBezTo>
                  <a:cubicBezTo>
                    <a:pt x="7244" y="2492"/>
                    <a:pt x="7244" y="2492"/>
                    <a:pt x="7244" y="2492"/>
                  </a:cubicBezTo>
                  <a:cubicBezTo>
                    <a:pt x="7820" y="2631"/>
                    <a:pt x="8396" y="2769"/>
                    <a:pt x="8972" y="2908"/>
                  </a:cubicBezTo>
                  <a:cubicBezTo>
                    <a:pt x="4652" y="17862"/>
                    <a:pt x="4652" y="17862"/>
                    <a:pt x="4652" y="17862"/>
                  </a:cubicBezTo>
                  <a:cubicBezTo>
                    <a:pt x="5804" y="17862"/>
                    <a:pt x="5804" y="17862"/>
                    <a:pt x="5804" y="17862"/>
                  </a:cubicBezTo>
                  <a:cubicBezTo>
                    <a:pt x="9836" y="3046"/>
                    <a:pt x="9836" y="3046"/>
                    <a:pt x="9836" y="3046"/>
                  </a:cubicBezTo>
                  <a:cubicBezTo>
                    <a:pt x="10700" y="3185"/>
                    <a:pt x="11276" y="3185"/>
                    <a:pt x="12140" y="3323"/>
                  </a:cubicBezTo>
                  <a:cubicBezTo>
                    <a:pt x="7820" y="18138"/>
                    <a:pt x="7820" y="18138"/>
                    <a:pt x="7820" y="18138"/>
                  </a:cubicBezTo>
                  <a:cubicBezTo>
                    <a:pt x="8972" y="18138"/>
                    <a:pt x="8972" y="18138"/>
                    <a:pt x="8972" y="18138"/>
                  </a:cubicBezTo>
                  <a:cubicBezTo>
                    <a:pt x="13292" y="3323"/>
                    <a:pt x="13292" y="3323"/>
                    <a:pt x="13292" y="3323"/>
                  </a:cubicBezTo>
                  <a:cubicBezTo>
                    <a:pt x="13868" y="3462"/>
                    <a:pt x="14444" y="3462"/>
                    <a:pt x="15308" y="3462"/>
                  </a:cubicBezTo>
                  <a:cubicBezTo>
                    <a:pt x="11276" y="18277"/>
                    <a:pt x="11276" y="18277"/>
                    <a:pt x="11276" y="18277"/>
                  </a:cubicBezTo>
                  <a:cubicBezTo>
                    <a:pt x="12140" y="18277"/>
                    <a:pt x="12140" y="18277"/>
                    <a:pt x="12140" y="18277"/>
                  </a:cubicBezTo>
                  <a:cubicBezTo>
                    <a:pt x="16460" y="3462"/>
                    <a:pt x="16460" y="3462"/>
                    <a:pt x="16460" y="3462"/>
                  </a:cubicBezTo>
                  <a:cubicBezTo>
                    <a:pt x="17036" y="3462"/>
                    <a:pt x="17612" y="3462"/>
                    <a:pt x="18188" y="3323"/>
                  </a:cubicBezTo>
                  <a:lnTo>
                    <a:pt x="13580" y="2007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1" name="Rectangle 39"/>
            <p:cNvSpPr/>
            <p:nvPr/>
          </p:nvSpPr>
          <p:spPr>
            <a:xfrm>
              <a:off x="200807" y="0"/>
              <a:ext cx="231047" cy="1813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2" name="Freeform 40"/>
            <p:cNvSpPr/>
            <p:nvPr/>
          </p:nvSpPr>
          <p:spPr>
            <a:xfrm>
              <a:off x="405660" y="22836"/>
              <a:ext cx="24180" cy="93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0" y="0"/>
                  </a:moveTo>
                  <a:cubicBezTo>
                    <a:pt x="7200" y="0"/>
                    <a:pt x="7200" y="0"/>
                    <a:pt x="7200" y="0"/>
                  </a:cubicBezTo>
                  <a:cubicBezTo>
                    <a:pt x="7200" y="14152"/>
                    <a:pt x="7200" y="14152"/>
                    <a:pt x="7200" y="14152"/>
                  </a:cubicBezTo>
                  <a:cubicBezTo>
                    <a:pt x="2880" y="15269"/>
                    <a:pt x="0" y="17503"/>
                    <a:pt x="0" y="18621"/>
                  </a:cubicBezTo>
                  <a:cubicBezTo>
                    <a:pt x="0" y="20110"/>
                    <a:pt x="4320" y="21600"/>
                    <a:pt x="10080" y="21600"/>
                  </a:cubicBezTo>
                  <a:cubicBezTo>
                    <a:pt x="15840" y="21600"/>
                    <a:pt x="21600" y="20110"/>
                    <a:pt x="21600" y="18621"/>
                  </a:cubicBezTo>
                  <a:cubicBezTo>
                    <a:pt x="21600" y="17503"/>
                    <a:pt x="18720" y="15269"/>
                    <a:pt x="14400" y="14152"/>
                  </a:cubicBezTo>
                  <a:lnTo>
                    <a:pt x="1440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3" name="Rectangle 41"/>
            <p:cNvSpPr/>
            <p:nvPr/>
          </p:nvSpPr>
          <p:spPr>
            <a:xfrm>
              <a:off x="224315" y="24179"/>
              <a:ext cx="178659" cy="711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sp>
        <p:nvSpPr>
          <p:cNvPr id="105"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两栏内容">
    <p:spTree>
      <p:nvGrpSpPr>
        <p:cNvPr id="1" name=""/>
        <p:cNvGrpSpPr/>
        <p:nvPr/>
      </p:nvGrpSpPr>
      <p:grpSpPr>
        <a:xfrm>
          <a:off x="0" y="0"/>
          <a:ext cx="0" cy="0"/>
          <a:chOff x="0" y="0"/>
          <a:chExt cx="0" cy="0"/>
        </a:xfrm>
      </p:grpSpPr>
      <p:sp>
        <p:nvSpPr>
          <p:cNvPr id="112" name="Rectangle 37"/>
          <p:cNvSpPr/>
          <p:nvPr/>
        </p:nvSpPr>
        <p:spPr>
          <a:xfrm>
            <a:off x="0" y="-13002"/>
            <a:ext cx="9144000" cy="5341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13" name="矩形 8"/>
          <p:cNvSpPr/>
          <p:nvPr/>
        </p:nvSpPr>
        <p:spPr>
          <a:xfrm>
            <a:off x="6487195" y="-12975"/>
            <a:ext cx="533078" cy="533079"/>
          </a:xfrm>
          <a:prstGeom prst="rect">
            <a:avLst/>
          </a:prstGeom>
          <a:solidFill>
            <a:srgbClr val="0070C0"/>
          </a:solidFill>
          <a:ln w="12700">
            <a:miter lim="400000"/>
          </a:ln>
        </p:spPr>
        <p:txBody>
          <a:bodyPr lIns="45719" rIns="45719" anchor="ctr"/>
          <a:lstStyle/>
          <a:p>
            <a:pPr algn="ctr">
              <a:defRPr>
                <a:solidFill>
                  <a:srgbClr val="FFFFFF"/>
                </a:solidFill>
              </a:defRPr>
            </a:pPr>
          </a:p>
        </p:txBody>
      </p:sp>
      <p:grpSp>
        <p:nvGrpSpPr>
          <p:cNvPr id="116" name="组合 9"/>
          <p:cNvGrpSpPr/>
          <p:nvPr/>
        </p:nvGrpSpPr>
        <p:grpSpPr>
          <a:xfrm>
            <a:off x="101566" y="48242"/>
            <a:ext cx="473849" cy="423573"/>
            <a:chOff x="0" y="0"/>
            <a:chExt cx="473848" cy="423571"/>
          </a:xfrm>
        </p:grpSpPr>
        <p:sp>
          <p:nvSpPr>
            <p:cNvPr id="114" name="Rounded Rectangle 38"/>
            <p:cNvSpPr/>
            <p:nvPr/>
          </p:nvSpPr>
          <p:spPr>
            <a:xfrm rot="18000000">
              <a:off x="-62671" y="160168"/>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15" name="Rounded Rectangle 39"/>
            <p:cNvSpPr/>
            <p:nvPr/>
          </p:nvSpPr>
          <p:spPr>
            <a:xfrm rot="18000000">
              <a:off x="107026" y="160167"/>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127" name="组合 12"/>
          <p:cNvGrpSpPr/>
          <p:nvPr/>
        </p:nvGrpSpPr>
        <p:grpSpPr>
          <a:xfrm>
            <a:off x="6559152" y="90627"/>
            <a:ext cx="310272" cy="345034"/>
            <a:chOff x="0" y="0"/>
            <a:chExt cx="310270" cy="345033"/>
          </a:xfrm>
        </p:grpSpPr>
        <p:sp>
          <p:nvSpPr>
            <p:cNvPr id="117" name="Rectangle 9"/>
            <p:cNvSpPr/>
            <p:nvPr/>
          </p:nvSpPr>
          <p:spPr>
            <a:xfrm>
              <a:off x="119331" y="119328"/>
              <a:ext cx="156725"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8" name="Rectangle 10"/>
            <p:cNvSpPr/>
            <p:nvPr/>
          </p:nvSpPr>
          <p:spPr>
            <a:xfrm>
              <a:off x="120435" y="155750"/>
              <a:ext cx="156725" cy="14901"/>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9" name="Freeform 11"/>
            <p:cNvSpPr/>
            <p:nvPr/>
          </p:nvSpPr>
          <p:spPr>
            <a:xfrm>
              <a:off x="87876" y="80147"/>
              <a:ext cx="222395" cy="264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30"/>
                  </a:lnTo>
                  <a:lnTo>
                    <a:pt x="2037" y="4815"/>
                  </a:lnTo>
                  <a:lnTo>
                    <a:pt x="2037" y="1710"/>
                  </a:lnTo>
                  <a:lnTo>
                    <a:pt x="19563" y="1710"/>
                  </a:lnTo>
                  <a:lnTo>
                    <a:pt x="19563" y="19980"/>
                  </a:lnTo>
                  <a:lnTo>
                    <a:pt x="2037" y="19980"/>
                  </a:lnTo>
                  <a:lnTo>
                    <a:pt x="2037" y="16875"/>
                  </a:lnTo>
                  <a:lnTo>
                    <a:pt x="375" y="15480"/>
                  </a:lnTo>
                  <a:lnTo>
                    <a:pt x="375" y="15570"/>
                  </a:lnTo>
                  <a:lnTo>
                    <a:pt x="268" y="15390"/>
                  </a:lnTo>
                  <a:lnTo>
                    <a:pt x="0" y="15165"/>
                  </a:lnTo>
                  <a:lnTo>
                    <a:pt x="0"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0" name="Freeform 12"/>
            <p:cNvSpPr/>
            <p:nvPr/>
          </p:nvSpPr>
          <p:spPr>
            <a:xfrm>
              <a:off x="129816" y="188860"/>
              <a:ext cx="147344"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28"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1" name="Freeform 13"/>
            <p:cNvSpPr/>
            <p:nvPr/>
          </p:nvSpPr>
          <p:spPr>
            <a:xfrm>
              <a:off x="144164" y="224179"/>
              <a:ext cx="134652"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9" y="21600"/>
                  </a:moveTo>
                  <a:lnTo>
                    <a:pt x="21600" y="21600"/>
                  </a:lnTo>
                  <a:lnTo>
                    <a:pt x="21600" y="0"/>
                  </a:lnTo>
                  <a:lnTo>
                    <a:pt x="0" y="0"/>
                  </a:lnTo>
                  <a:lnTo>
                    <a:pt x="123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2" name="Rectangle 14"/>
            <p:cNvSpPr/>
            <p:nvPr/>
          </p:nvSpPr>
          <p:spPr>
            <a:xfrm>
              <a:off x="151890" y="252875"/>
              <a:ext cx="125270"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23" name="Freeform 15"/>
            <p:cNvSpPr/>
            <p:nvPr/>
          </p:nvSpPr>
          <p:spPr>
            <a:xfrm>
              <a:off x="96705" y="245149"/>
              <a:ext cx="48564" cy="65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09" y="21600"/>
                  </a:moveTo>
                  <a:lnTo>
                    <a:pt x="21600" y="0"/>
                  </a:lnTo>
                  <a:lnTo>
                    <a:pt x="0" y="6897"/>
                  </a:lnTo>
                  <a:lnTo>
                    <a:pt x="2110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4" name="Freeform 16"/>
            <p:cNvSpPr/>
            <p:nvPr/>
          </p:nvSpPr>
          <p:spPr>
            <a:xfrm>
              <a:off x="0" y="0"/>
              <a:ext cx="60285" cy="56419"/>
            </a:xfrm>
            <a:custGeom>
              <a:avLst/>
              <a:gdLst/>
              <a:ahLst/>
              <a:cxnLst>
                <a:cxn ang="0">
                  <a:pos x="wd2" y="hd2"/>
                </a:cxn>
                <a:cxn ang="5400000">
                  <a:pos x="wd2" y="hd2"/>
                </a:cxn>
                <a:cxn ang="10800000">
                  <a:pos x="wd2" y="hd2"/>
                </a:cxn>
                <a:cxn ang="16200000">
                  <a:pos x="wd2" y="hd2"/>
                </a:cxn>
              </a:cxnLst>
              <a:rect l="0" t="0" r="r" b="b"/>
              <a:pathLst>
                <a:path w="20698" h="20638" fill="norm" stroke="1" extrusionOk="0">
                  <a:moveTo>
                    <a:pt x="17548" y="4798"/>
                  </a:moveTo>
                  <a:cubicBezTo>
                    <a:pt x="16198" y="958"/>
                    <a:pt x="11698" y="-962"/>
                    <a:pt x="8098" y="478"/>
                  </a:cubicBezTo>
                  <a:cubicBezTo>
                    <a:pt x="4498" y="2398"/>
                    <a:pt x="4498" y="2398"/>
                    <a:pt x="4498" y="2398"/>
                  </a:cubicBezTo>
                  <a:cubicBezTo>
                    <a:pt x="898" y="3838"/>
                    <a:pt x="-902" y="8158"/>
                    <a:pt x="448" y="11998"/>
                  </a:cubicBezTo>
                  <a:cubicBezTo>
                    <a:pt x="4048" y="20638"/>
                    <a:pt x="4048" y="20638"/>
                    <a:pt x="4048" y="20638"/>
                  </a:cubicBezTo>
                  <a:cubicBezTo>
                    <a:pt x="20698" y="13438"/>
                    <a:pt x="20698" y="13438"/>
                    <a:pt x="20698" y="13438"/>
                  </a:cubicBezTo>
                  <a:lnTo>
                    <a:pt x="17548" y="479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5" name="Rectangle 17"/>
            <p:cNvSpPr/>
            <p:nvPr/>
          </p:nvSpPr>
          <p:spPr>
            <a:xfrm>
              <a:off x="150234" y="289848"/>
              <a:ext cx="128581"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26" name="Freeform 18"/>
            <p:cNvSpPr/>
            <p:nvPr/>
          </p:nvSpPr>
          <p:spPr>
            <a:xfrm>
              <a:off x="13376" y="42069"/>
              <a:ext cx="130789" cy="220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671"/>
                  </a:moveTo>
                  <a:cubicBezTo>
                    <a:pt x="8208" y="0"/>
                    <a:pt x="8208" y="0"/>
                    <a:pt x="8208" y="0"/>
                  </a:cubicBezTo>
                  <a:cubicBezTo>
                    <a:pt x="0" y="2057"/>
                    <a:pt x="0" y="2057"/>
                    <a:pt x="0" y="2057"/>
                  </a:cubicBezTo>
                  <a:cubicBezTo>
                    <a:pt x="13608" y="21600"/>
                    <a:pt x="13608" y="21600"/>
                    <a:pt x="13608" y="21600"/>
                  </a:cubicBezTo>
                  <a:lnTo>
                    <a:pt x="21600" y="19671"/>
                  </a:lnTo>
                  <a:close/>
                  <a:moveTo>
                    <a:pt x="7344" y="900"/>
                  </a:moveTo>
                  <a:cubicBezTo>
                    <a:pt x="16200" y="13886"/>
                    <a:pt x="16200" y="13886"/>
                    <a:pt x="16200" y="13886"/>
                  </a:cubicBezTo>
                  <a:cubicBezTo>
                    <a:pt x="16632" y="14271"/>
                    <a:pt x="16416" y="14786"/>
                    <a:pt x="15984" y="14914"/>
                  </a:cubicBezTo>
                  <a:cubicBezTo>
                    <a:pt x="15336" y="14914"/>
                    <a:pt x="14688" y="14786"/>
                    <a:pt x="14472" y="14271"/>
                  </a:cubicBezTo>
                  <a:cubicBezTo>
                    <a:pt x="5616" y="1286"/>
                    <a:pt x="5616" y="1286"/>
                    <a:pt x="5616" y="1286"/>
                  </a:cubicBezTo>
                  <a:lnTo>
                    <a:pt x="7344" y="900"/>
                  </a:lnTo>
                  <a:close/>
                  <a:moveTo>
                    <a:pt x="12312" y="15686"/>
                  </a:moveTo>
                  <a:cubicBezTo>
                    <a:pt x="11880" y="15814"/>
                    <a:pt x="11232" y="15557"/>
                    <a:pt x="10800" y="15171"/>
                  </a:cubicBezTo>
                  <a:cubicBezTo>
                    <a:pt x="1944" y="2186"/>
                    <a:pt x="1944" y="2186"/>
                    <a:pt x="1944" y="2186"/>
                  </a:cubicBezTo>
                  <a:cubicBezTo>
                    <a:pt x="3672" y="1671"/>
                    <a:pt x="3672" y="1671"/>
                    <a:pt x="3672" y="1671"/>
                  </a:cubicBezTo>
                  <a:cubicBezTo>
                    <a:pt x="12744" y="14786"/>
                    <a:pt x="12744" y="14786"/>
                    <a:pt x="12744" y="14786"/>
                  </a:cubicBezTo>
                  <a:cubicBezTo>
                    <a:pt x="12960" y="15171"/>
                    <a:pt x="12744" y="15557"/>
                    <a:pt x="12312" y="15686"/>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131" name="组合 23"/>
          <p:cNvGrpSpPr/>
          <p:nvPr/>
        </p:nvGrpSpPr>
        <p:grpSpPr>
          <a:xfrm>
            <a:off x="8480176" y="96496"/>
            <a:ext cx="419101" cy="330667"/>
            <a:chOff x="0" y="0"/>
            <a:chExt cx="419100" cy="330666"/>
          </a:xfrm>
        </p:grpSpPr>
        <p:sp>
          <p:nvSpPr>
            <p:cNvPr id="128" name="Freeform 19"/>
            <p:cNvSpPr/>
            <p:nvPr/>
          </p:nvSpPr>
          <p:spPr>
            <a:xfrm>
              <a:off x="89715" y="164692"/>
              <a:ext cx="224931" cy="16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6250"/>
                    <a:pt x="0" y="16250"/>
                    <a:pt x="0" y="16250"/>
                  </a:cubicBezTo>
                  <a:cubicBezTo>
                    <a:pt x="2481" y="19420"/>
                    <a:pt x="6422" y="21600"/>
                    <a:pt x="10800" y="21600"/>
                  </a:cubicBezTo>
                  <a:cubicBezTo>
                    <a:pt x="15178" y="21600"/>
                    <a:pt x="19119" y="19420"/>
                    <a:pt x="21600" y="16250"/>
                  </a:cubicBezTo>
                  <a:cubicBezTo>
                    <a:pt x="21600" y="991"/>
                    <a:pt x="21600" y="991"/>
                    <a:pt x="21600" y="991"/>
                  </a:cubicBezTo>
                  <a:cubicBezTo>
                    <a:pt x="11530" y="7927"/>
                    <a:pt x="11530" y="7927"/>
                    <a:pt x="11530" y="7927"/>
                  </a:cubicBez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9" name="Freeform 20"/>
            <p:cNvSpPr/>
            <p:nvPr/>
          </p:nvSpPr>
          <p:spPr>
            <a:xfrm>
              <a:off x="-1" y="0"/>
              <a:ext cx="419102" cy="210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10800" y="0"/>
                  </a:lnTo>
                  <a:lnTo>
                    <a:pt x="0" y="10800"/>
                  </a:lnTo>
                  <a:lnTo>
                    <a:pt x="10800"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0" name="Freeform 21"/>
            <p:cNvSpPr/>
            <p:nvPr/>
          </p:nvSpPr>
          <p:spPr>
            <a:xfrm>
              <a:off x="341560" y="135214"/>
              <a:ext cx="47422" cy="141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6" y="11381"/>
                  </a:moveTo>
                  <a:cubicBezTo>
                    <a:pt x="16026" y="0"/>
                    <a:pt x="16026" y="0"/>
                    <a:pt x="16026" y="0"/>
                  </a:cubicBezTo>
                  <a:cubicBezTo>
                    <a:pt x="5574" y="1626"/>
                    <a:pt x="5574" y="1626"/>
                    <a:pt x="5574" y="1626"/>
                  </a:cubicBezTo>
                  <a:cubicBezTo>
                    <a:pt x="5574" y="11381"/>
                    <a:pt x="5574" y="11381"/>
                    <a:pt x="5574" y="11381"/>
                  </a:cubicBezTo>
                  <a:cubicBezTo>
                    <a:pt x="2090" y="12077"/>
                    <a:pt x="0" y="13239"/>
                    <a:pt x="0" y="14632"/>
                  </a:cubicBezTo>
                  <a:cubicBezTo>
                    <a:pt x="0" y="16490"/>
                    <a:pt x="4877" y="21600"/>
                    <a:pt x="10452" y="21600"/>
                  </a:cubicBezTo>
                  <a:cubicBezTo>
                    <a:pt x="16723" y="21600"/>
                    <a:pt x="21600" y="16490"/>
                    <a:pt x="21600" y="14632"/>
                  </a:cubicBezTo>
                  <a:cubicBezTo>
                    <a:pt x="21600" y="13239"/>
                    <a:pt x="19510" y="12077"/>
                    <a:pt x="16026" y="1138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141" name="组合 27"/>
          <p:cNvGrpSpPr/>
          <p:nvPr/>
        </p:nvGrpSpPr>
        <p:grpSpPr>
          <a:xfrm>
            <a:off x="7782780" y="105337"/>
            <a:ext cx="397481" cy="333770"/>
            <a:chOff x="0" y="0"/>
            <a:chExt cx="397480" cy="333769"/>
          </a:xfrm>
        </p:grpSpPr>
        <p:sp>
          <p:nvSpPr>
            <p:cNvPr id="132" name="Freeform 22"/>
            <p:cNvSpPr/>
            <p:nvPr/>
          </p:nvSpPr>
          <p:spPr>
            <a:xfrm>
              <a:off x="42357" y="0"/>
              <a:ext cx="132275" cy="173774"/>
            </a:xfrm>
            <a:custGeom>
              <a:avLst/>
              <a:gdLst/>
              <a:ahLst/>
              <a:cxnLst>
                <a:cxn ang="0">
                  <a:pos x="wd2" y="hd2"/>
                </a:cxn>
                <a:cxn ang="5400000">
                  <a:pos x="wd2" y="hd2"/>
                </a:cxn>
                <a:cxn ang="10800000">
                  <a:pos x="wd2" y="hd2"/>
                </a:cxn>
                <a:cxn ang="16200000">
                  <a:pos x="wd2" y="hd2"/>
                </a:cxn>
              </a:cxnLst>
              <a:rect l="0" t="0" r="r" b="b"/>
              <a:pathLst>
                <a:path w="19636" h="19292" fill="norm" stroke="1" extrusionOk="0">
                  <a:moveTo>
                    <a:pt x="0" y="11210"/>
                  </a:moveTo>
                  <a:cubicBezTo>
                    <a:pt x="0" y="12239"/>
                    <a:pt x="785" y="13121"/>
                    <a:pt x="1964" y="13121"/>
                  </a:cubicBezTo>
                  <a:cubicBezTo>
                    <a:pt x="2553" y="16647"/>
                    <a:pt x="5891" y="19292"/>
                    <a:pt x="9622" y="19292"/>
                  </a:cubicBezTo>
                  <a:cubicBezTo>
                    <a:pt x="13549" y="19292"/>
                    <a:pt x="16691" y="16647"/>
                    <a:pt x="17476" y="13121"/>
                  </a:cubicBezTo>
                  <a:cubicBezTo>
                    <a:pt x="17476" y="13121"/>
                    <a:pt x="17476" y="13121"/>
                    <a:pt x="17476" y="13121"/>
                  </a:cubicBezTo>
                  <a:cubicBezTo>
                    <a:pt x="18654" y="13121"/>
                    <a:pt x="19636" y="12239"/>
                    <a:pt x="19636" y="11210"/>
                  </a:cubicBezTo>
                  <a:cubicBezTo>
                    <a:pt x="19636" y="10329"/>
                    <a:pt x="18851" y="9594"/>
                    <a:pt x="17869" y="9447"/>
                  </a:cubicBezTo>
                  <a:cubicBezTo>
                    <a:pt x="17869" y="9447"/>
                    <a:pt x="20029" y="4010"/>
                    <a:pt x="15513" y="2394"/>
                  </a:cubicBezTo>
                  <a:cubicBezTo>
                    <a:pt x="14924" y="-2308"/>
                    <a:pt x="4124" y="1365"/>
                    <a:pt x="4124" y="1365"/>
                  </a:cubicBezTo>
                  <a:cubicBezTo>
                    <a:pt x="-1571" y="3570"/>
                    <a:pt x="1178" y="9594"/>
                    <a:pt x="1178" y="9594"/>
                  </a:cubicBezTo>
                  <a:cubicBezTo>
                    <a:pt x="1178" y="9594"/>
                    <a:pt x="1178" y="9594"/>
                    <a:pt x="1178" y="9594"/>
                  </a:cubicBezTo>
                  <a:cubicBezTo>
                    <a:pt x="393" y="9888"/>
                    <a:pt x="0" y="10476"/>
                    <a:pt x="0" y="11210"/>
                  </a:cubicBezTo>
                  <a:close/>
                  <a:moveTo>
                    <a:pt x="1964" y="9741"/>
                  </a:moveTo>
                  <a:cubicBezTo>
                    <a:pt x="1964" y="9741"/>
                    <a:pt x="1964" y="9741"/>
                    <a:pt x="1964" y="9741"/>
                  </a:cubicBezTo>
                  <a:cubicBezTo>
                    <a:pt x="2160" y="9741"/>
                    <a:pt x="2160" y="9741"/>
                    <a:pt x="2160" y="9741"/>
                  </a:cubicBezTo>
                  <a:cubicBezTo>
                    <a:pt x="2160" y="9300"/>
                    <a:pt x="2160" y="9300"/>
                    <a:pt x="2160" y="9300"/>
                  </a:cubicBezTo>
                  <a:cubicBezTo>
                    <a:pt x="2749" y="6802"/>
                    <a:pt x="2749" y="6802"/>
                    <a:pt x="2749" y="6802"/>
                  </a:cubicBezTo>
                  <a:cubicBezTo>
                    <a:pt x="3142" y="6361"/>
                    <a:pt x="3534" y="6068"/>
                    <a:pt x="3534" y="6068"/>
                  </a:cubicBezTo>
                  <a:cubicBezTo>
                    <a:pt x="8444" y="6214"/>
                    <a:pt x="12371" y="4451"/>
                    <a:pt x="12371" y="4451"/>
                  </a:cubicBezTo>
                  <a:cubicBezTo>
                    <a:pt x="15709" y="2541"/>
                    <a:pt x="16691" y="9888"/>
                    <a:pt x="16691" y="9888"/>
                  </a:cubicBezTo>
                  <a:cubicBezTo>
                    <a:pt x="16887" y="9888"/>
                    <a:pt x="16887" y="9888"/>
                    <a:pt x="16887" y="9888"/>
                  </a:cubicBezTo>
                  <a:cubicBezTo>
                    <a:pt x="17280" y="9741"/>
                    <a:pt x="17280" y="9741"/>
                    <a:pt x="17280" y="9741"/>
                  </a:cubicBezTo>
                  <a:cubicBezTo>
                    <a:pt x="17476" y="9741"/>
                    <a:pt x="17476" y="9741"/>
                    <a:pt x="17476" y="9741"/>
                  </a:cubicBezTo>
                  <a:cubicBezTo>
                    <a:pt x="17869" y="9741"/>
                    <a:pt x="18262" y="9888"/>
                    <a:pt x="18458" y="10182"/>
                  </a:cubicBezTo>
                  <a:cubicBezTo>
                    <a:pt x="18851" y="10476"/>
                    <a:pt x="19047" y="10770"/>
                    <a:pt x="19047" y="11210"/>
                  </a:cubicBezTo>
                  <a:cubicBezTo>
                    <a:pt x="19047" y="11651"/>
                    <a:pt x="18851" y="12092"/>
                    <a:pt x="18458" y="12386"/>
                  </a:cubicBezTo>
                  <a:cubicBezTo>
                    <a:pt x="18262" y="12533"/>
                    <a:pt x="17869" y="12680"/>
                    <a:pt x="17476" y="12680"/>
                  </a:cubicBezTo>
                  <a:cubicBezTo>
                    <a:pt x="17476" y="12680"/>
                    <a:pt x="17476" y="12680"/>
                    <a:pt x="17476" y="12680"/>
                  </a:cubicBezTo>
                  <a:cubicBezTo>
                    <a:pt x="16887" y="12680"/>
                    <a:pt x="16887" y="12680"/>
                    <a:pt x="16887" y="12680"/>
                  </a:cubicBezTo>
                  <a:cubicBezTo>
                    <a:pt x="16887" y="13121"/>
                    <a:pt x="16887" y="13121"/>
                    <a:pt x="16887" y="13121"/>
                  </a:cubicBezTo>
                  <a:cubicBezTo>
                    <a:pt x="16494" y="14737"/>
                    <a:pt x="15709" y="16206"/>
                    <a:pt x="14334" y="17235"/>
                  </a:cubicBezTo>
                  <a:cubicBezTo>
                    <a:pt x="13745" y="17676"/>
                    <a:pt x="12960" y="18116"/>
                    <a:pt x="12174" y="18410"/>
                  </a:cubicBezTo>
                  <a:cubicBezTo>
                    <a:pt x="11389" y="18704"/>
                    <a:pt x="10604" y="18851"/>
                    <a:pt x="9622" y="18851"/>
                  </a:cubicBezTo>
                  <a:cubicBezTo>
                    <a:pt x="8836" y="18851"/>
                    <a:pt x="7854" y="18704"/>
                    <a:pt x="7069" y="18410"/>
                  </a:cubicBezTo>
                  <a:cubicBezTo>
                    <a:pt x="6284" y="18116"/>
                    <a:pt x="5694" y="17676"/>
                    <a:pt x="4909" y="17235"/>
                  </a:cubicBezTo>
                  <a:cubicBezTo>
                    <a:pt x="3731" y="16206"/>
                    <a:pt x="2749" y="14737"/>
                    <a:pt x="2356" y="13121"/>
                  </a:cubicBezTo>
                  <a:cubicBezTo>
                    <a:pt x="2356" y="12680"/>
                    <a:pt x="2356" y="12680"/>
                    <a:pt x="2356" y="12680"/>
                  </a:cubicBezTo>
                  <a:cubicBezTo>
                    <a:pt x="1964" y="12680"/>
                    <a:pt x="1964" y="12680"/>
                    <a:pt x="1964" y="12680"/>
                  </a:cubicBezTo>
                  <a:cubicBezTo>
                    <a:pt x="1178" y="12680"/>
                    <a:pt x="589" y="11945"/>
                    <a:pt x="589" y="11210"/>
                  </a:cubicBezTo>
                  <a:cubicBezTo>
                    <a:pt x="589" y="10770"/>
                    <a:pt x="589" y="10476"/>
                    <a:pt x="982" y="10182"/>
                  </a:cubicBezTo>
                  <a:cubicBezTo>
                    <a:pt x="1178" y="9888"/>
                    <a:pt x="1571" y="9741"/>
                    <a:pt x="1964" y="974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3" name="Freeform 23"/>
            <p:cNvSpPr/>
            <p:nvPr/>
          </p:nvSpPr>
          <p:spPr>
            <a:xfrm>
              <a:off x="63552" y="75657"/>
              <a:ext cx="85852" cy="3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4" y="21600"/>
                  </a:moveTo>
                  <a:cubicBezTo>
                    <a:pt x="7643" y="21600"/>
                    <a:pt x="7643" y="21600"/>
                    <a:pt x="7643" y="21600"/>
                  </a:cubicBezTo>
                  <a:cubicBezTo>
                    <a:pt x="8640" y="21600"/>
                    <a:pt x="9637" y="18783"/>
                    <a:pt x="9637" y="15965"/>
                  </a:cubicBezTo>
                  <a:cubicBezTo>
                    <a:pt x="9637" y="10330"/>
                    <a:pt x="9637" y="10330"/>
                    <a:pt x="9637" y="10330"/>
                  </a:cubicBezTo>
                  <a:cubicBezTo>
                    <a:pt x="11963" y="10330"/>
                    <a:pt x="11963" y="10330"/>
                    <a:pt x="11963" y="10330"/>
                  </a:cubicBezTo>
                  <a:cubicBezTo>
                    <a:pt x="11963" y="15965"/>
                    <a:pt x="11963" y="15965"/>
                    <a:pt x="11963" y="15965"/>
                  </a:cubicBezTo>
                  <a:cubicBezTo>
                    <a:pt x="11963" y="18783"/>
                    <a:pt x="12628" y="21600"/>
                    <a:pt x="13957" y="21600"/>
                  </a:cubicBezTo>
                  <a:cubicBezTo>
                    <a:pt x="19606" y="21600"/>
                    <a:pt x="19606" y="21600"/>
                    <a:pt x="19606" y="21600"/>
                  </a:cubicBezTo>
                  <a:cubicBezTo>
                    <a:pt x="20603" y="21600"/>
                    <a:pt x="21600" y="18783"/>
                    <a:pt x="21600" y="15965"/>
                  </a:cubicBezTo>
                  <a:cubicBezTo>
                    <a:pt x="21600" y="5635"/>
                    <a:pt x="21600" y="5635"/>
                    <a:pt x="21600" y="5635"/>
                  </a:cubicBezTo>
                  <a:cubicBezTo>
                    <a:pt x="21600" y="1878"/>
                    <a:pt x="20603" y="0"/>
                    <a:pt x="19606" y="0"/>
                  </a:cubicBezTo>
                  <a:cubicBezTo>
                    <a:pt x="13957" y="0"/>
                    <a:pt x="13957" y="0"/>
                    <a:pt x="13957" y="0"/>
                  </a:cubicBezTo>
                  <a:cubicBezTo>
                    <a:pt x="12628" y="0"/>
                    <a:pt x="11963" y="1878"/>
                    <a:pt x="11963" y="5635"/>
                  </a:cubicBezTo>
                  <a:cubicBezTo>
                    <a:pt x="11963" y="8452"/>
                    <a:pt x="11963" y="8452"/>
                    <a:pt x="11963" y="8452"/>
                  </a:cubicBezTo>
                  <a:cubicBezTo>
                    <a:pt x="9637" y="8452"/>
                    <a:pt x="9637" y="8452"/>
                    <a:pt x="9637" y="8452"/>
                  </a:cubicBezTo>
                  <a:cubicBezTo>
                    <a:pt x="9637" y="5635"/>
                    <a:pt x="9637" y="5635"/>
                    <a:pt x="9637" y="5635"/>
                  </a:cubicBezTo>
                  <a:cubicBezTo>
                    <a:pt x="9637" y="1878"/>
                    <a:pt x="8640" y="0"/>
                    <a:pt x="7643" y="0"/>
                  </a:cubicBezTo>
                  <a:cubicBezTo>
                    <a:pt x="1994" y="0"/>
                    <a:pt x="1994" y="0"/>
                    <a:pt x="1994" y="0"/>
                  </a:cubicBezTo>
                  <a:cubicBezTo>
                    <a:pt x="997" y="0"/>
                    <a:pt x="0" y="1878"/>
                    <a:pt x="0" y="5635"/>
                  </a:cubicBezTo>
                  <a:cubicBezTo>
                    <a:pt x="0" y="15965"/>
                    <a:pt x="0" y="15965"/>
                    <a:pt x="0" y="15965"/>
                  </a:cubicBezTo>
                  <a:cubicBezTo>
                    <a:pt x="0" y="18783"/>
                    <a:pt x="997" y="21600"/>
                    <a:pt x="1994" y="21600"/>
                  </a:cubicBezTo>
                  <a:close/>
                  <a:moveTo>
                    <a:pt x="12295" y="5635"/>
                  </a:moveTo>
                  <a:cubicBezTo>
                    <a:pt x="12295" y="2817"/>
                    <a:pt x="12960" y="939"/>
                    <a:pt x="13957" y="939"/>
                  </a:cubicBezTo>
                  <a:cubicBezTo>
                    <a:pt x="19606" y="939"/>
                    <a:pt x="19606" y="939"/>
                    <a:pt x="19606" y="939"/>
                  </a:cubicBezTo>
                  <a:cubicBezTo>
                    <a:pt x="20271" y="939"/>
                    <a:pt x="20935" y="2817"/>
                    <a:pt x="20935" y="5635"/>
                  </a:cubicBezTo>
                  <a:cubicBezTo>
                    <a:pt x="20935" y="15965"/>
                    <a:pt x="20935" y="15965"/>
                    <a:pt x="20935" y="15965"/>
                  </a:cubicBezTo>
                  <a:cubicBezTo>
                    <a:pt x="20935" y="17843"/>
                    <a:pt x="20271" y="19722"/>
                    <a:pt x="19606" y="19722"/>
                  </a:cubicBezTo>
                  <a:cubicBezTo>
                    <a:pt x="13957" y="19722"/>
                    <a:pt x="13957" y="19722"/>
                    <a:pt x="13957" y="19722"/>
                  </a:cubicBezTo>
                  <a:cubicBezTo>
                    <a:pt x="12960" y="19722"/>
                    <a:pt x="12295" y="17843"/>
                    <a:pt x="12295" y="15965"/>
                  </a:cubicBezTo>
                  <a:lnTo>
                    <a:pt x="12295" y="5635"/>
                  </a:lnTo>
                  <a:close/>
                  <a:moveTo>
                    <a:pt x="332" y="5635"/>
                  </a:moveTo>
                  <a:cubicBezTo>
                    <a:pt x="332" y="2817"/>
                    <a:pt x="997" y="939"/>
                    <a:pt x="1994" y="939"/>
                  </a:cubicBezTo>
                  <a:cubicBezTo>
                    <a:pt x="7643" y="939"/>
                    <a:pt x="7643" y="939"/>
                    <a:pt x="7643" y="939"/>
                  </a:cubicBezTo>
                  <a:cubicBezTo>
                    <a:pt x="8640" y="939"/>
                    <a:pt x="9305" y="2817"/>
                    <a:pt x="9305" y="5635"/>
                  </a:cubicBezTo>
                  <a:cubicBezTo>
                    <a:pt x="9305" y="8452"/>
                    <a:pt x="9305" y="8452"/>
                    <a:pt x="9305" y="8452"/>
                  </a:cubicBezTo>
                  <a:cubicBezTo>
                    <a:pt x="9305" y="10330"/>
                    <a:pt x="9305" y="10330"/>
                    <a:pt x="9305" y="10330"/>
                  </a:cubicBezTo>
                  <a:cubicBezTo>
                    <a:pt x="9305" y="15965"/>
                    <a:pt x="9305" y="15965"/>
                    <a:pt x="9305" y="15965"/>
                  </a:cubicBezTo>
                  <a:cubicBezTo>
                    <a:pt x="9305" y="17843"/>
                    <a:pt x="8640" y="19722"/>
                    <a:pt x="7643" y="19722"/>
                  </a:cubicBezTo>
                  <a:cubicBezTo>
                    <a:pt x="1994" y="19722"/>
                    <a:pt x="1994" y="19722"/>
                    <a:pt x="1994" y="19722"/>
                  </a:cubicBezTo>
                  <a:cubicBezTo>
                    <a:pt x="997" y="19722"/>
                    <a:pt x="332" y="17843"/>
                    <a:pt x="332" y="15965"/>
                  </a:cubicBezTo>
                  <a:lnTo>
                    <a:pt x="332" y="563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4" name="Freeform 24"/>
            <p:cNvSpPr/>
            <p:nvPr/>
          </p:nvSpPr>
          <p:spPr>
            <a:xfrm>
              <a:off x="170587" y="65065"/>
              <a:ext cx="226893" cy="26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8" y="17910"/>
                  </a:moveTo>
                  <a:cubicBezTo>
                    <a:pt x="17958" y="0"/>
                    <a:pt x="17958" y="0"/>
                    <a:pt x="17958" y="0"/>
                  </a:cubicBezTo>
                  <a:cubicBezTo>
                    <a:pt x="251" y="0"/>
                    <a:pt x="251" y="0"/>
                    <a:pt x="251" y="0"/>
                  </a:cubicBezTo>
                  <a:cubicBezTo>
                    <a:pt x="251" y="543"/>
                    <a:pt x="126" y="977"/>
                    <a:pt x="0" y="1303"/>
                  </a:cubicBezTo>
                  <a:cubicBezTo>
                    <a:pt x="251" y="1411"/>
                    <a:pt x="502" y="1628"/>
                    <a:pt x="628" y="1845"/>
                  </a:cubicBezTo>
                  <a:cubicBezTo>
                    <a:pt x="15823" y="1845"/>
                    <a:pt x="15823" y="1845"/>
                    <a:pt x="15823" y="1845"/>
                  </a:cubicBezTo>
                  <a:cubicBezTo>
                    <a:pt x="15823" y="17910"/>
                    <a:pt x="15823" y="17910"/>
                    <a:pt x="15823" y="17910"/>
                  </a:cubicBezTo>
                  <a:cubicBezTo>
                    <a:pt x="5023" y="17910"/>
                    <a:pt x="5023" y="17910"/>
                    <a:pt x="5023" y="17910"/>
                  </a:cubicBezTo>
                  <a:cubicBezTo>
                    <a:pt x="5023" y="19104"/>
                    <a:pt x="5023" y="19104"/>
                    <a:pt x="5023" y="19104"/>
                  </a:cubicBezTo>
                  <a:cubicBezTo>
                    <a:pt x="4898" y="19104"/>
                    <a:pt x="4898" y="19104"/>
                    <a:pt x="4898" y="19104"/>
                  </a:cubicBezTo>
                  <a:cubicBezTo>
                    <a:pt x="4647" y="20189"/>
                    <a:pt x="3265" y="21057"/>
                    <a:pt x="1256" y="21600"/>
                  </a:cubicBezTo>
                  <a:cubicBezTo>
                    <a:pt x="21600" y="21600"/>
                    <a:pt x="21600" y="21600"/>
                    <a:pt x="21600" y="21600"/>
                  </a:cubicBezTo>
                  <a:cubicBezTo>
                    <a:pt x="21600" y="17910"/>
                    <a:pt x="21600" y="17910"/>
                    <a:pt x="21600" y="17910"/>
                  </a:cubicBezTo>
                  <a:lnTo>
                    <a:pt x="17958" y="1791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5" name="Freeform 25"/>
            <p:cNvSpPr/>
            <p:nvPr/>
          </p:nvSpPr>
          <p:spPr>
            <a:xfrm>
              <a:off x="0" y="172658"/>
              <a:ext cx="215186" cy="161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111"/>
                  </a:moveTo>
                  <a:cubicBezTo>
                    <a:pt x="21600" y="15934"/>
                    <a:pt x="21600" y="15934"/>
                    <a:pt x="21600" y="15934"/>
                  </a:cubicBezTo>
                  <a:cubicBezTo>
                    <a:pt x="21600" y="15934"/>
                    <a:pt x="21600" y="15934"/>
                    <a:pt x="21600" y="15934"/>
                  </a:cubicBezTo>
                  <a:cubicBezTo>
                    <a:pt x="21600" y="6905"/>
                    <a:pt x="21600" y="6905"/>
                    <a:pt x="21600" y="6905"/>
                  </a:cubicBezTo>
                  <a:cubicBezTo>
                    <a:pt x="21600" y="6905"/>
                    <a:pt x="21600" y="6905"/>
                    <a:pt x="21600" y="6905"/>
                  </a:cubicBezTo>
                  <a:cubicBezTo>
                    <a:pt x="21202" y="4072"/>
                    <a:pt x="19347" y="1593"/>
                    <a:pt x="16697" y="0"/>
                  </a:cubicBezTo>
                  <a:cubicBezTo>
                    <a:pt x="12059" y="10446"/>
                    <a:pt x="12059" y="10446"/>
                    <a:pt x="12059" y="10446"/>
                  </a:cubicBezTo>
                  <a:cubicBezTo>
                    <a:pt x="11529" y="5843"/>
                    <a:pt x="11529" y="5843"/>
                    <a:pt x="11529" y="5843"/>
                  </a:cubicBezTo>
                  <a:cubicBezTo>
                    <a:pt x="11926" y="5489"/>
                    <a:pt x="12191" y="4957"/>
                    <a:pt x="12191" y="4249"/>
                  </a:cubicBezTo>
                  <a:cubicBezTo>
                    <a:pt x="12191" y="3364"/>
                    <a:pt x="11529" y="2479"/>
                    <a:pt x="10866" y="2479"/>
                  </a:cubicBezTo>
                  <a:cubicBezTo>
                    <a:pt x="10071" y="2479"/>
                    <a:pt x="9409" y="3364"/>
                    <a:pt x="9409" y="4249"/>
                  </a:cubicBezTo>
                  <a:cubicBezTo>
                    <a:pt x="9409" y="4957"/>
                    <a:pt x="9674" y="5489"/>
                    <a:pt x="10071" y="5843"/>
                  </a:cubicBezTo>
                  <a:cubicBezTo>
                    <a:pt x="9541" y="10446"/>
                    <a:pt x="9541" y="10446"/>
                    <a:pt x="9541" y="10446"/>
                  </a:cubicBezTo>
                  <a:cubicBezTo>
                    <a:pt x="4903" y="0"/>
                    <a:pt x="4903" y="0"/>
                    <a:pt x="4903" y="0"/>
                  </a:cubicBezTo>
                  <a:cubicBezTo>
                    <a:pt x="2253" y="1593"/>
                    <a:pt x="530" y="4072"/>
                    <a:pt x="133" y="6905"/>
                  </a:cubicBezTo>
                  <a:cubicBezTo>
                    <a:pt x="0" y="6905"/>
                    <a:pt x="0" y="6905"/>
                    <a:pt x="0" y="6905"/>
                  </a:cubicBezTo>
                  <a:cubicBezTo>
                    <a:pt x="0" y="15934"/>
                    <a:pt x="0" y="15934"/>
                    <a:pt x="0" y="15934"/>
                  </a:cubicBezTo>
                  <a:cubicBezTo>
                    <a:pt x="0" y="15934"/>
                    <a:pt x="0" y="15934"/>
                    <a:pt x="0" y="15934"/>
                  </a:cubicBezTo>
                  <a:cubicBezTo>
                    <a:pt x="0" y="15934"/>
                    <a:pt x="0" y="15934"/>
                    <a:pt x="0" y="16111"/>
                  </a:cubicBezTo>
                  <a:cubicBezTo>
                    <a:pt x="0" y="19121"/>
                    <a:pt x="4903" y="21600"/>
                    <a:pt x="10866" y="21600"/>
                  </a:cubicBezTo>
                  <a:cubicBezTo>
                    <a:pt x="16829" y="21600"/>
                    <a:pt x="21600" y="19121"/>
                    <a:pt x="21600" y="1611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6" name="Rectangle 26"/>
            <p:cNvSpPr/>
            <p:nvPr/>
          </p:nvSpPr>
          <p:spPr>
            <a:xfrm>
              <a:off x="199576" y="118025"/>
              <a:ext cx="118743" cy="144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37" name="Rectangle 27"/>
            <p:cNvSpPr/>
            <p:nvPr/>
          </p:nvSpPr>
          <p:spPr>
            <a:xfrm>
              <a:off x="199576" y="148686"/>
              <a:ext cx="118743"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38" name="Rectangle 28"/>
            <p:cNvSpPr/>
            <p:nvPr/>
          </p:nvSpPr>
          <p:spPr>
            <a:xfrm>
              <a:off x="232466" y="178790"/>
              <a:ext cx="85852" cy="1505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39" name="Rectangle 29"/>
            <p:cNvSpPr/>
            <p:nvPr/>
          </p:nvSpPr>
          <p:spPr>
            <a:xfrm>
              <a:off x="232466" y="209451"/>
              <a:ext cx="85852"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40" name="Rectangle 30"/>
            <p:cNvSpPr/>
            <p:nvPr/>
          </p:nvSpPr>
          <p:spPr>
            <a:xfrm>
              <a:off x="232466" y="240112"/>
              <a:ext cx="85852" cy="1282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144" name="组合 37"/>
          <p:cNvGrpSpPr/>
          <p:nvPr/>
        </p:nvGrpSpPr>
        <p:grpSpPr>
          <a:xfrm>
            <a:off x="7169336" y="101265"/>
            <a:ext cx="313531" cy="321128"/>
            <a:chOff x="0" y="0"/>
            <a:chExt cx="313529" cy="321127"/>
          </a:xfrm>
        </p:grpSpPr>
        <p:sp>
          <p:nvSpPr>
            <p:cNvPr id="142" name="Freeform 31"/>
            <p:cNvSpPr/>
            <p:nvPr/>
          </p:nvSpPr>
          <p:spPr>
            <a:xfrm>
              <a:off x="70911" y="22793"/>
              <a:ext cx="242619" cy="2983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667"/>
                  </a:lnTo>
                  <a:lnTo>
                    <a:pt x="1308" y="3667"/>
                  </a:lnTo>
                  <a:lnTo>
                    <a:pt x="1308" y="4107"/>
                  </a:lnTo>
                  <a:lnTo>
                    <a:pt x="0" y="4107"/>
                  </a:lnTo>
                  <a:lnTo>
                    <a:pt x="0" y="6271"/>
                  </a:lnTo>
                  <a:lnTo>
                    <a:pt x="1308" y="6271"/>
                  </a:lnTo>
                  <a:lnTo>
                    <a:pt x="1308" y="6711"/>
                  </a:lnTo>
                  <a:lnTo>
                    <a:pt x="0" y="6711"/>
                  </a:lnTo>
                  <a:lnTo>
                    <a:pt x="0" y="8911"/>
                  </a:lnTo>
                  <a:lnTo>
                    <a:pt x="1308" y="8911"/>
                  </a:lnTo>
                  <a:lnTo>
                    <a:pt x="1308" y="9315"/>
                  </a:lnTo>
                  <a:lnTo>
                    <a:pt x="0" y="9315"/>
                  </a:lnTo>
                  <a:lnTo>
                    <a:pt x="0" y="11515"/>
                  </a:lnTo>
                  <a:lnTo>
                    <a:pt x="1308" y="11515"/>
                  </a:lnTo>
                  <a:lnTo>
                    <a:pt x="1308" y="11955"/>
                  </a:lnTo>
                  <a:lnTo>
                    <a:pt x="0" y="11955"/>
                  </a:lnTo>
                  <a:lnTo>
                    <a:pt x="0" y="13495"/>
                  </a:lnTo>
                  <a:lnTo>
                    <a:pt x="1308" y="13495"/>
                  </a:lnTo>
                  <a:lnTo>
                    <a:pt x="1308" y="13935"/>
                  </a:lnTo>
                  <a:lnTo>
                    <a:pt x="0" y="13935"/>
                  </a:lnTo>
                  <a:lnTo>
                    <a:pt x="0" y="16136"/>
                  </a:lnTo>
                  <a:lnTo>
                    <a:pt x="1308" y="16136"/>
                  </a:lnTo>
                  <a:lnTo>
                    <a:pt x="1308" y="16649"/>
                  </a:lnTo>
                  <a:lnTo>
                    <a:pt x="0" y="16649"/>
                  </a:lnTo>
                  <a:lnTo>
                    <a:pt x="0" y="18740"/>
                  </a:lnTo>
                  <a:lnTo>
                    <a:pt x="1308" y="18740"/>
                  </a:lnTo>
                  <a:lnTo>
                    <a:pt x="1308" y="19180"/>
                  </a:lnTo>
                  <a:lnTo>
                    <a:pt x="0" y="19180"/>
                  </a:lnTo>
                  <a:lnTo>
                    <a:pt x="0" y="21600"/>
                  </a:lnTo>
                  <a:lnTo>
                    <a:pt x="21600" y="21600"/>
                  </a:lnTo>
                  <a:lnTo>
                    <a:pt x="0" y="0"/>
                  </a:lnTo>
                  <a:close/>
                  <a:moveTo>
                    <a:pt x="2886" y="6638"/>
                  </a:moveTo>
                  <a:lnTo>
                    <a:pt x="15512" y="19253"/>
                  </a:lnTo>
                  <a:lnTo>
                    <a:pt x="2886" y="19253"/>
                  </a:lnTo>
                  <a:lnTo>
                    <a:pt x="2886" y="663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43" name="Freeform 32"/>
            <p:cNvSpPr/>
            <p:nvPr/>
          </p:nvSpPr>
          <p:spPr>
            <a:xfrm>
              <a:off x="0" y="0"/>
              <a:ext cx="55210" cy="3211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760"/>
                  </a:moveTo>
                  <a:lnTo>
                    <a:pt x="9512" y="2760"/>
                  </a:lnTo>
                  <a:lnTo>
                    <a:pt x="9512" y="3237"/>
                  </a:lnTo>
                  <a:lnTo>
                    <a:pt x="0" y="3237"/>
                  </a:lnTo>
                  <a:lnTo>
                    <a:pt x="0" y="5656"/>
                  </a:lnTo>
                  <a:lnTo>
                    <a:pt x="9512" y="5656"/>
                  </a:lnTo>
                  <a:lnTo>
                    <a:pt x="9512" y="6167"/>
                  </a:lnTo>
                  <a:lnTo>
                    <a:pt x="0" y="6167"/>
                  </a:lnTo>
                  <a:lnTo>
                    <a:pt x="0" y="8517"/>
                  </a:lnTo>
                  <a:lnTo>
                    <a:pt x="9512" y="8517"/>
                  </a:lnTo>
                  <a:lnTo>
                    <a:pt x="9512" y="8994"/>
                  </a:lnTo>
                  <a:lnTo>
                    <a:pt x="0" y="8994"/>
                  </a:lnTo>
                  <a:lnTo>
                    <a:pt x="0" y="11413"/>
                  </a:lnTo>
                  <a:lnTo>
                    <a:pt x="9512" y="11413"/>
                  </a:lnTo>
                  <a:lnTo>
                    <a:pt x="9512" y="11890"/>
                  </a:lnTo>
                  <a:lnTo>
                    <a:pt x="0" y="11890"/>
                  </a:lnTo>
                  <a:lnTo>
                    <a:pt x="0" y="13594"/>
                  </a:lnTo>
                  <a:lnTo>
                    <a:pt x="9512" y="13594"/>
                  </a:lnTo>
                  <a:lnTo>
                    <a:pt x="9512" y="14071"/>
                  </a:lnTo>
                  <a:lnTo>
                    <a:pt x="0" y="14071"/>
                  </a:lnTo>
                  <a:lnTo>
                    <a:pt x="0" y="16524"/>
                  </a:lnTo>
                  <a:lnTo>
                    <a:pt x="9512" y="16524"/>
                  </a:lnTo>
                  <a:lnTo>
                    <a:pt x="9512" y="17001"/>
                  </a:lnTo>
                  <a:lnTo>
                    <a:pt x="0" y="17001"/>
                  </a:lnTo>
                  <a:lnTo>
                    <a:pt x="0" y="19351"/>
                  </a:lnTo>
                  <a:lnTo>
                    <a:pt x="9512" y="19351"/>
                  </a:lnTo>
                  <a:lnTo>
                    <a:pt x="9512" y="19828"/>
                  </a:lnTo>
                  <a:lnTo>
                    <a:pt x="0" y="19828"/>
                  </a:lnTo>
                  <a:lnTo>
                    <a:pt x="0" y="21600"/>
                  </a:lnTo>
                  <a:lnTo>
                    <a:pt x="21600" y="21600"/>
                  </a:lnTo>
                  <a:lnTo>
                    <a:pt x="21600" y="0"/>
                  </a:lnTo>
                  <a:lnTo>
                    <a:pt x="0" y="0"/>
                  </a:lnTo>
                  <a:lnTo>
                    <a:pt x="0" y="276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151" name="组合 40"/>
          <p:cNvGrpSpPr/>
          <p:nvPr/>
        </p:nvGrpSpPr>
        <p:grpSpPr>
          <a:xfrm>
            <a:off x="5824757" y="97610"/>
            <a:ext cx="431855" cy="327074"/>
            <a:chOff x="0" y="0"/>
            <a:chExt cx="431853" cy="327072"/>
          </a:xfrm>
        </p:grpSpPr>
        <p:sp>
          <p:nvSpPr>
            <p:cNvPr id="145" name="Freeform 36"/>
            <p:cNvSpPr/>
            <p:nvPr/>
          </p:nvSpPr>
          <p:spPr>
            <a:xfrm>
              <a:off x="123568" y="218957"/>
              <a:ext cx="277391" cy="10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50"/>
                  </a:moveTo>
                  <a:cubicBezTo>
                    <a:pt x="0" y="17550"/>
                    <a:pt x="0" y="17550"/>
                    <a:pt x="0" y="17550"/>
                  </a:cubicBezTo>
                  <a:cubicBezTo>
                    <a:pt x="0" y="19913"/>
                    <a:pt x="749" y="21600"/>
                    <a:pt x="1498" y="21600"/>
                  </a:cubicBezTo>
                  <a:cubicBezTo>
                    <a:pt x="21600" y="21600"/>
                    <a:pt x="21600" y="21600"/>
                    <a:pt x="21600" y="21600"/>
                  </a:cubicBezTo>
                  <a:cubicBezTo>
                    <a:pt x="21600" y="18225"/>
                    <a:pt x="21600" y="18225"/>
                    <a:pt x="21600" y="18225"/>
                  </a:cubicBezTo>
                  <a:cubicBezTo>
                    <a:pt x="20227" y="18225"/>
                    <a:pt x="20227" y="18225"/>
                    <a:pt x="20227" y="18225"/>
                  </a:cubicBezTo>
                  <a:cubicBezTo>
                    <a:pt x="20102" y="16538"/>
                    <a:pt x="19852" y="14513"/>
                    <a:pt x="19852" y="11475"/>
                  </a:cubicBezTo>
                  <a:cubicBezTo>
                    <a:pt x="19852" y="7762"/>
                    <a:pt x="20227" y="4725"/>
                    <a:pt x="20476" y="3375"/>
                  </a:cubicBezTo>
                  <a:cubicBezTo>
                    <a:pt x="21600" y="3375"/>
                    <a:pt x="21600" y="3375"/>
                    <a:pt x="21600" y="3375"/>
                  </a:cubicBezTo>
                  <a:cubicBezTo>
                    <a:pt x="21600" y="0"/>
                    <a:pt x="21600" y="0"/>
                    <a:pt x="21600" y="0"/>
                  </a:cubicBezTo>
                  <a:cubicBezTo>
                    <a:pt x="1498" y="0"/>
                    <a:pt x="1498" y="0"/>
                    <a:pt x="1498" y="0"/>
                  </a:cubicBezTo>
                  <a:cubicBezTo>
                    <a:pt x="749" y="0"/>
                    <a:pt x="0" y="1687"/>
                    <a:pt x="0" y="4050"/>
                  </a:cubicBezTo>
                  <a:close/>
                  <a:moveTo>
                    <a:pt x="18728" y="7087"/>
                  </a:moveTo>
                  <a:cubicBezTo>
                    <a:pt x="18728" y="8100"/>
                    <a:pt x="18603" y="9112"/>
                    <a:pt x="18603" y="10125"/>
                  </a:cubicBezTo>
                  <a:cubicBezTo>
                    <a:pt x="3121" y="10125"/>
                    <a:pt x="3121" y="10125"/>
                    <a:pt x="3121" y="10125"/>
                  </a:cubicBezTo>
                  <a:cubicBezTo>
                    <a:pt x="3121" y="11475"/>
                    <a:pt x="3121" y="11475"/>
                    <a:pt x="3121" y="11475"/>
                  </a:cubicBezTo>
                  <a:cubicBezTo>
                    <a:pt x="18603" y="11475"/>
                    <a:pt x="18603" y="11475"/>
                    <a:pt x="18603" y="11475"/>
                  </a:cubicBezTo>
                  <a:cubicBezTo>
                    <a:pt x="18603" y="12488"/>
                    <a:pt x="18603" y="13500"/>
                    <a:pt x="18728" y="14513"/>
                  </a:cubicBezTo>
                  <a:cubicBezTo>
                    <a:pt x="3246" y="14513"/>
                    <a:pt x="3246" y="14513"/>
                    <a:pt x="3246" y="14513"/>
                  </a:cubicBezTo>
                  <a:cubicBezTo>
                    <a:pt x="3246" y="15863"/>
                    <a:pt x="3246" y="15863"/>
                    <a:pt x="3246" y="15863"/>
                  </a:cubicBezTo>
                  <a:cubicBezTo>
                    <a:pt x="18728" y="15863"/>
                    <a:pt x="18728" y="15863"/>
                    <a:pt x="18728" y="15863"/>
                  </a:cubicBezTo>
                  <a:cubicBezTo>
                    <a:pt x="18853" y="16875"/>
                    <a:pt x="18853" y="17550"/>
                    <a:pt x="18978" y="18225"/>
                  </a:cubicBezTo>
                  <a:cubicBezTo>
                    <a:pt x="1498" y="18225"/>
                    <a:pt x="1498" y="18225"/>
                    <a:pt x="1498" y="18225"/>
                  </a:cubicBezTo>
                  <a:cubicBezTo>
                    <a:pt x="1373" y="18225"/>
                    <a:pt x="1249" y="17888"/>
                    <a:pt x="1249" y="17550"/>
                  </a:cubicBezTo>
                  <a:cubicBezTo>
                    <a:pt x="1249" y="4050"/>
                    <a:pt x="1249" y="4050"/>
                    <a:pt x="1249" y="4050"/>
                  </a:cubicBezTo>
                  <a:cubicBezTo>
                    <a:pt x="1249" y="3712"/>
                    <a:pt x="1373" y="3375"/>
                    <a:pt x="1498" y="3375"/>
                  </a:cubicBezTo>
                  <a:cubicBezTo>
                    <a:pt x="19103" y="3375"/>
                    <a:pt x="19103" y="3375"/>
                    <a:pt x="19103" y="3375"/>
                  </a:cubicBezTo>
                  <a:cubicBezTo>
                    <a:pt x="18978" y="4050"/>
                    <a:pt x="18978" y="4725"/>
                    <a:pt x="18853" y="5737"/>
                  </a:cubicBezTo>
                  <a:cubicBezTo>
                    <a:pt x="3246" y="5737"/>
                    <a:pt x="3246" y="5737"/>
                    <a:pt x="3246" y="5737"/>
                  </a:cubicBezTo>
                  <a:cubicBezTo>
                    <a:pt x="3246" y="7087"/>
                    <a:pt x="3246" y="7087"/>
                    <a:pt x="3246" y="7087"/>
                  </a:cubicBezTo>
                  <a:lnTo>
                    <a:pt x="18728" y="708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46" name="Freeform 37"/>
            <p:cNvSpPr/>
            <p:nvPr/>
          </p:nvSpPr>
          <p:spPr>
            <a:xfrm>
              <a:off x="118867" y="101419"/>
              <a:ext cx="277390" cy="1047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8" y="21600"/>
                  </a:moveTo>
                  <a:cubicBezTo>
                    <a:pt x="21600" y="21600"/>
                    <a:pt x="21600" y="21600"/>
                    <a:pt x="21600" y="21600"/>
                  </a:cubicBezTo>
                  <a:cubicBezTo>
                    <a:pt x="21600" y="18277"/>
                    <a:pt x="21600" y="18277"/>
                    <a:pt x="21600" y="18277"/>
                  </a:cubicBezTo>
                  <a:cubicBezTo>
                    <a:pt x="20227" y="18277"/>
                    <a:pt x="20227" y="18277"/>
                    <a:pt x="20227" y="18277"/>
                  </a:cubicBezTo>
                  <a:cubicBezTo>
                    <a:pt x="20102" y="16615"/>
                    <a:pt x="19852" y="14289"/>
                    <a:pt x="19852" y="11631"/>
                  </a:cubicBezTo>
                  <a:cubicBezTo>
                    <a:pt x="19852" y="7643"/>
                    <a:pt x="20227" y="4985"/>
                    <a:pt x="20476" y="3323"/>
                  </a:cubicBezTo>
                  <a:cubicBezTo>
                    <a:pt x="21600" y="3323"/>
                    <a:pt x="21600" y="3323"/>
                    <a:pt x="21600" y="3323"/>
                  </a:cubicBezTo>
                  <a:cubicBezTo>
                    <a:pt x="21600" y="0"/>
                    <a:pt x="21600" y="0"/>
                    <a:pt x="21600" y="0"/>
                  </a:cubicBezTo>
                  <a:cubicBezTo>
                    <a:pt x="1498" y="0"/>
                    <a:pt x="1498" y="0"/>
                    <a:pt x="1498" y="0"/>
                  </a:cubicBezTo>
                  <a:cubicBezTo>
                    <a:pt x="749" y="0"/>
                    <a:pt x="0" y="1994"/>
                    <a:pt x="0" y="3988"/>
                  </a:cubicBezTo>
                  <a:cubicBezTo>
                    <a:pt x="0" y="17612"/>
                    <a:pt x="0" y="17612"/>
                    <a:pt x="0" y="17612"/>
                  </a:cubicBezTo>
                  <a:cubicBezTo>
                    <a:pt x="0" y="19606"/>
                    <a:pt x="749" y="21600"/>
                    <a:pt x="1498" y="21600"/>
                  </a:cubicBezTo>
                  <a:close/>
                  <a:moveTo>
                    <a:pt x="1249" y="3988"/>
                  </a:moveTo>
                  <a:cubicBezTo>
                    <a:pt x="1249" y="3655"/>
                    <a:pt x="1373" y="3323"/>
                    <a:pt x="1498" y="3323"/>
                  </a:cubicBezTo>
                  <a:cubicBezTo>
                    <a:pt x="19103" y="3323"/>
                    <a:pt x="19103" y="3323"/>
                    <a:pt x="19103" y="3323"/>
                  </a:cubicBezTo>
                  <a:cubicBezTo>
                    <a:pt x="19103" y="3988"/>
                    <a:pt x="18978" y="4985"/>
                    <a:pt x="18853" y="5649"/>
                  </a:cubicBezTo>
                  <a:cubicBezTo>
                    <a:pt x="3246" y="5649"/>
                    <a:pt x="3246" y="5649"/>
                    <a:pt x="3246" y="5649"/>
                  </a:cubicBezTo>
                  <a:cubicBezTo>
                    <a:pt x="3246" y="7311"/>
                    <a:pt x="3246" y="7311"/>
                    <a:pt x="3246" y="7311"/>
                  </a:cubicBezTo>
                  <a:cubicBezTo>
                    <a:pt x="18728" y="7311"/>
                    <a:pt x="18728" y="7311"/>
                    <a:pt x="18728" y="7311"/>
                  </a:cubicBezTo>
                  <a:cubicBezTo>
                    <a:pt x="18728" y="7975"/>
                    <a:pt x="18603" y="8972"/>
                    <a:pt x="18603" y="9969"/>
                  </a:cubicBezTo>
                  <a:cubicBezTo>
                    <a:pt x="3121" y="9969"/>
                    <a:pt x="3121" y="9969"/>
                    <a:pt x="3121" y="9969"/>
                  </a:cubicBezTo>
                  <a:cubicBezTo>
                    <a:pt x="3121" y="11631"/>
                    <a:pt x="3121" y="11631"/>
                    <a:pt x="3121" y="11631"/>
                  </a:cubicBezTo>
                  <a:cubicBezTo>
                    <a:pt x="18603" y="11631"/>
                    <a:pt x="18603" y="11631"/>
                    <a:pt x="18603" y="11631"/>
                  </a:cubicBezTo>
                  <a:cubicBezTo>
                    <a:pt x="18603" y="12628"/>
                    <a:pt x="18603" y="13292"/>
                    <a:pt x="18728" y="14289"/>
                  </a:cubicBezTo>
                  <a:cubicBezTo>
                    <a:pt x="3246" y="14289"/>
                    <a:pt x="3246" y="14289"/>
                    <a:pt x="3246" y="14289"/>
                  </a:cubicBezTo>
                  <a:cubicBezTo>
                    <a:pt x="3246" y="15951"/>
                    <a:pt x="3246" y="15951"/>
                    <a:pt x="3246" y="15951"/>
                  </a:cubicBezTo>
                  <a:cubicBezTo>
                    <a:pt x="18728" y="15951"/>
                    <a:pt x="18728" y="15951"/>
                    <a:pt x="18728" y="15951"/>
                  </a:cubicBezTo>
                  <a:cubicBezTo>
                    <a:pt x="18853" y="16615"/>
                    <a:pt x="18853" y="17612"/>
                    <a:pt x="18978" y="18277"/>
                  </a:cubicBezTo>
                  <a:cubicBezTo>
                    <a:pt x="1498" y="18277"/>
                    <a:pt x="1498" y="18277"/>
                    <a:pt x="1498" y="18277"/>
                  </a:cubicBezTo>
                  <a:cubicBezTo>
                    <a:pt x="1373" y="18277"/>
                    <a:pt x="1249" y="17945"/>
                    <a:pt x="1249" y="17612"/>
                  </a:cubicBezTo>
                  <a:lnTo>
                    <a:pt x="1249" y="398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47" name="Freeform 38"/>
            <p:cNvSpPr/>
            <p:nvPr/>
          </p:nvSpPr>
          <p:spPr>
            <a:xfrm>
              <a:off x="0" y="77239"/>
              <a:ext cx="118868" cy="249834"/>
            </a:xfrm>
            <a:custGeom>
              <a:avLst/>
              <a:gdLst/>
              <a:ahLst/>
              <a:cxnLst>
                <a:cxn ang="0">
                  <a:pos x="wd2" y="hd2"/>
                </a:cxn>
                <a:cxn ang="5400000">
                  <a:pos x="wd2" y="hd2"/>
                </a:cxn>
                <a:cxn ang="10800000">
                  <a:pos x="wd2" y="hd2"/>
                </a:cxn>
                <a:cxn ang="16200000">
                  <a:pos x="wd2" y="hd2"/>
                </a:cxn>
              </a:cxnLst>
              <a:rect l="0" t="0" r="r" b="b"/>
              <a:pathLst>
                <a:path w="21356" h="21483" fill="norm" stroke="1" extrusionOk="0">
                  <a:moveTo>
                    <a:pt x="18476" y="2077"/>
                  </a:moveTo>
                  <a:cubicBezTo>
                    <a:pt x="17324" y="2215"/>
                    <a:pt x="15596" y="2354"/>
                    <a:pt x="13580" y="2215"/>
                  </a:cubicBezTo>
                  <a:cubicBezTo>
                    <a:pt x="10700" y="1938"/>
                    <a:pt x="8684" y="1523"/>
                    <a:pt x="7532" y="1246"/>
                  </a:cubicBezTo>
                  <a:cubicBezTo>
                    <a:pt x="7820" y="138"/>
                    <a:pt x="7820" y="138"/>
                    <a:pt x="7820" y="138"/>
                  </a:cubicBezTo>
                  <a:cubicBezTo>
                    <a:pt x="5516" y="0"/>
                    <a:pt x="5516" y="0"/>
                    <a:pt x="5516" y="0"/>
                  </a:cubicBezTo>
                  <a:cubicBezTo>
                    <a:pt x="44" y="19246"/>
                    <a:pt x="44" y="19246"/>
                    <a:pt x="44" y="19246"/>
                  </a:cubicBezTo>
                  <a:cubicBezTo>
                    <a:pt x="-244" y="19938"/>
                    <a:pt x="908" y="20769"/>
                    <a:pt x="2636" y="20769"/>
                  </a:cubicBezTo>
                  <a:cubicBezTo>
                    <a:pt x="12716" y="21462"/>
                    <a:pt x="12716" y="21462"/>
                    <a:pt x="12716" y="21462"/>
                  </a:cubicBezTo>
                  <a:cubicBezTo>
                    <a:pt x="14444" y="21600"/>
                    <a:pt x="15884" y="21046"/>
                    <a:pt x="16172" y="20215"/>
                  </a:cubicBezTo>
                  <a:cubicBezTo>
                    <a:pt x="21356" y="1108"/>
                    <a:pt x="21356" y="1108"/>
                    <a:pt x="21356" y="1108"/>
                  </a:cubicBezTo>
                  <a:cubicBezTo>
                    <a:pt x="19052" y="969"/>
                    <a:pt x="19052" y="969"/>
                    <a:pt x="19052" y="969"/>
                  </a:cubicBezTo>
                  <a:lnTo>
                    <a:pt x="18476" y="2077"/>
                  </a:lnTo>
                  <a:close/>
                  <a:moveTo>
                    <a:pt x="13580" y="20077"/>
                  </a:moveTo>
                  <a:cubicBezTo>
                    <a:pt x="13580" y="20215"/>
                    <a:pt x="13292" y="20215"/>
                    <a:pt x="13004" y="20215"/>
                  </a:cubicBezTo>
                  <a:cubicBezTo>
                    <a:pt x="2924" y="19662"/>
                    <a:pt x="2924" y="19662"/>
                    <a:pt x="2924" y="19662"/>
                  </a:cubicBezTo>
                  <a:cubicBezTo>
                    <a:pt x="2636" y="19662"/>
                    <a:pt x="2636" y="19523"/>
                    <a:pt x="2636" y="19385"/>
                  </a:cubicBezTo>
                  <a:cubicBezTo>
                    <a:pt x="7244" y="2492"/>
                    <a:pt x="7244" y="2492"/>
                    <a:pt x="7244" y="2492"/>
                  </a:cubicBezTo>
                  <a:cubicBezTo>
                    <a:pt x="7820" y="2631"/>
                    <a:pt x="8396" y="2769"/>
                    <a:pt x="8972" y="2908"/>
                  </a:cubicBezTo>
                  <a:cubicBezTo>
                    <a:pt x="4652" y="17862"/>
                    <a:pt x="4652" y="17862"/>
                    <a:pt x="4652" y="17862"/>
                  </a:cubicBezTo>
                  <a:cubicBezTo>
                    <a:pt x="5804" y="17862"/>
                    <a:pt x="5804" y="17862"/>
                    <a:pt x="5804" y="17862"/>
                  </a:cubicBezTo>
                  <a:cubicBezTo>
                    <a:pt x="9836" y="3046"/>
                    <a:pt x="9836" y="3046"/>
                    <a:pt x="9836" y="3046"/>
                  </a:cubicBezTo>
                  <a:cubicBezTo>
                    <a:pt x="10700" y="3185"/>
                    <a:pt x="11276" y="3185"/>
                    <a:pt x="12140" y="3323"/>
                  </a:cubicBezTo>
                  <a:cubicBezTo>
                    <a:pt x="7820" y="18138"/>
                    <a:pt x="7820" y="18138"/>
                    <a:pt x="7820" y="18138"/>
                  </a:cubicBezTo>
                  <a:cubicBezTo>
                    <a:pt x="8972" y="18138"/>
                    <a:pt x="8972" y="18138"/>
                    <a:pt x="8972" y="18138"/>
                  </a:cubicBezTo>
                  <a:cubicBezTo>
                    <a:pt x="13292" y="3323"/>
                    <a:pt x="13292" y="3323"/>
                    <a:pt x="13292" y="3323"/>
                  </a:cubicBezTo>
                  <a:cubicBezTo>
                    <a:pt x="13868" y="3462"/>
                    <a:pt x="14444" y="3462"/>
                    <a:pt x="15308" y="3462"/>
                  </a:cubicBezTo>
                  <a:cubicBezTo>
                    <a:pt x="11276" y="18277"/>
                    <a:pt x="11276" y="18277"/>
                    <a:pt x="11276" y="18277"/>
                  </a:cubicBezTo>
                  <a:cubicBezTo>
                    <a:pt x="12140" y="18277"/>
                    <a:pt x="12140" y="18277"/>
                    <a:pt x="12140" y="18277"/>
                  </a:cubicBezTo>
                  <a:cubicBezTo>
                    <a:pt x="16460" y="3462"/>
                    <a:pt x="16460" y="3462"/>
                    <a:pt x="16460" y="3462"/>
                  </a:cubicBezTo>
                  <a:cubicBezTo>
                    <a:pt x="17036" y="3462"/>
                    <a:pt x="17612" y="3462"/>
                    <a:pt x="18188" y="3323"/>
                  </a:cubicBezTo>
                  <a:lnTo>
                    <a:pt x="13580" y="2007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48" name="Rectangle 39"/>
            <p:cNvSpPr/>
            <p:nvPr/>
          </p:nvSpPr>
          <p:spPr>
            <a:xfrm>
              <a:off x="200807" y="0"/>
              <a:ext cx="231047" cy="1813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49" name="Freeform 40"/>
            <p:cNvSpPr/>
            <p:nvPr/>
          </p:nvSpPr>
          <p:spPr>
            <a:xfrm>
              <a:off x="405660" y="22836"/>
              <a:ext cx="24180" cy="93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0" y="0"/>
                  </a:moveTo>
                  <a:cubicBezTo>
                    <a:pt x="7200" y="0"/>
                    <a:pt x="7200" y="0"/>
                    <a:pt x="7200" y="0"/>
                  </a:cubicBezTo>
                  <a:cubicBezTo>
                    <a:pt x="7200" y="14152"/>
                    <a:pt x="7200" y="14152"/>
                    <a:pt x="7200" y="14152"/>
                  </a:cubicBezTo>
                  <a:cubicBezTo>
                    <a:pt x="2880" y="15269"/>
                    <a:pt x="0" y="17503"/>
                    <a:pt x="0" y="18621"/>
                  </a:cubicBezTo>
                  <a:cubicBezTo>
                    <a:pt x="0" y="20110"/>
                    <a:pt x="4320" y="21600"/>
                    <a:pt x="10080" y="21600"/>
                  </a:cubicBezTo>
                  <a:cubicBezTo>
                    <a:pt x="15840" y="21600"/>
                    <a:pt x="21600" y="20110"/>
                    <a:pt x="21600" y="18621"/>
                  </a:cubicBezTo>
                  <a:cubicBezTo>
                    <a:pt x="21600" y="17503"/>
                    <a:pt x="18720" y="15269"/>
                    <a:pt x="14400" y="14152"/>
                  </a:cubicBezTo>
                  <a:lnTo>
                    <a:pt x="1440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50" name="Rectangle 41"/>
            <p:cNvSpPr/>
            <p:nvPr/>
          </p:nvSpPr>
          <p:spPr>
            <a:xfrm>
              <a:off x="224315" y="24179"/>
              <a:ext cx="178659" cy="711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sp>
        <p:nvSpPr>
          <p:cNvPr id="152"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比较">
    <p:spTree>
      <p:nvGrpSpPr>
        <p:cNvPr id="1" name=""/>
        <p:cNvGrpSpPr/>
        <p:nvPr/>
      </p:nvGrpSpPr>
      <p:grpSpPr>
        <a:xfrm>
          <a:off x="0" y="0"/>
          <a:ext cx="0" cy="0"/>
          <a:chOff x="0" y="0"/>
          <a:chExt cx="0" cy="0"/>
        </a:xfrm>
      </p:grpSpPr>
      <p:sp>
        <p:nvSpPr>
          <p:cNvPr id="159" name="Rectangle 37"/>
          <p:cNvSpPr/>
          <p:nvPr/>
        </p:nvSpPr>
        <p:spPr>
          <a:xfrm>
            <a:off x="0" y="-13002"/>
            <a:ext cx="9144000" cy="5341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60" name="矩形 10"/>
          <p:cNvSpPr/>
          <p:nvPr/>
        </p:nvSpPr>
        <p:spPr>
          <a:xfrm>
            <a:off x="7063258" y="-12975"/>
            <a:ext cx="533078" cy="533079"/>
          </a:xfrm>
          <a:prstGeom prst="rect">
            <a:avLst/>
          </a:prstGeom>
          <a:solidFill>
            <a:srgbClr val="0070C0"/>
          </a:solidFill>
          <a:ln w="12700">
            <a:miter lim="400000"/>
          </a:ln>
        </p:spPr>
        <p:txBody>
          <a:bodyPr lIns="45719" rIns="45719" anchor="ctr"/>
          <a:lstStyle/>
          <a:p>
            <a:pPr algn="ctr">
              <a:defRPr>
                <a:solidFill>
                  <a:srgbClr val="FFFFFF"/>
                </a:solidFill>
              </a:defRPr>
            </a:pPr>
          </a:p>
        </p:txBody>
      </p:sp>
      <p:grpSp>
        <p:nvGrpSpPr>
          <p:cNvPr id="163" name="组合 11"/>
          <p:cNvGrpSpPr/>
          <p:nvPr/>
        </p:nvGrpSpPr>
        <p:grpSpPr>
          <a:xfrm>
            <a:off x="101566" y="48242"/>
            <a:ext cx="473849" cy="423573"/>
            <a:chOff x="0" y="0"/>
            <a:chExt cx="473848" cy="423571"/>
          </a:xfrm>
        </p:grpSpPr>
        <p:sp>
          <p:nvSpPr>
            <p:cNvPr id="161" name="Rounded Rectangle 38"/>
            <p:cNvSpPr/>
            <p:nvPr/>
          </p:nvSpPr>
          <p:spPr>
            <a:xfrm rot="18000000">
              <a:off x="-62671" y="160168"/>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62" name="Rounded Rectangle 39"/>
            <p:cNvSpPr/>
            <p:nvPr/>
          </p:nvSpPr>
          <p:spPr>
            <a:xfrm rot="18000000">
              <a:off x="107026" y="160167"/>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174" name="组合 14"/>
          <p:cNvGrpSpPr/>
          <p:nvPr/>
        </p:nvGrpSpPr>
        <p:grpSpPr>
          <a:xfrm>
            <a:off x="6559152" y="90627"/>
            <a:ext cx="310272" cy="345034"/>
            <a:chOff x="0" y="0"/>
            <a:chExt cx="310270" cy="345033"/>
          </a:xfrm>
        </p:grpSpPr>
        <p:sp>
          <p:nvSpPr>
            <p:cNvPr id="164" name="Rectangle 9"/>
            <p:cNvSpPr/>
            <p:nvPr/>
          </p:nvSpPr>
          <p:spPr>
            <a:xfrm>
              <a:off x="119331" y="119328"/>
              <a:ext cx="156725"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65" name="Rectangle 10"/>
            <p:cNvSpPr/>
            <p:nvPr/>
          </p:nvSpPr>
          <p:spPr>
            <a:xfrm>
              <a:off x="120435" y="155750"/>
              <a:ext cx="156725" cy="14901"/>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66" name="Freeform 11"/>
            <p:cNvSpPr/>
            <p:nvPr/>
          </p:nvSpPr>
          <p:spPr>
            <a:xfrm>
              <a:off x="87876" y="80147"/>
              <a:ext cx="222395" cy="264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30"/>
                  </a:lnTo>
                  <a:lnTo>
                    <a:pt x="2037" y="4815"/>
                  </a:lnTo>
                  <a:lnTo>
                    <a:pt x="2037" y="1710"/>
                  </a:lnTo>
                  <a:lnTo>
                    <a:pt x="19563" y="1710"/>
                  </a:lnTo>
                  <a:lnTo>
                    <a:pt x="19563" y="19980"/>
                  </a:lnTo>
                  <a:lnTo>
                    <a:pt x="2037" y="19980"/>
                  </a:lnTo>
                  <a:lnTo>
                    <a:pt x="2037" y="16875"/>
                  </a:lnTo>
                  <a:lnTo>
                    <a:pt x="375" y="15480"/>
                  </a:lnTo>
                  <a:lnTo>
                    <a:pt x="375" y="15570"/>
                  </a:lnTo>
                  <a:lnTo>
                    <a:pt x="268" y="15390"/>
                  </a:lnTo>
                  <a:lnTo>
                    <a:pt x="0" y="15165"/>
                  </a:lnTo>
                  <a:lnTo>
                    <a:pt x="0"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67" name="Freeform 12"/>
            <p:cNvSpPr/>
            <p:nvPr/>
          </p:nvSpPr>
          <p:spPr>
            <a:xfrm>
              <a:off x="129816" y="188860"/>
              <a:ext cx="147344"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28"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68" name="Freeform 13"/>
            <p:cNvSpPr/>
            <p:nvPr/>
          </p:nvSpPr>
          <p:spPr>
            <a:xfrm>
              <a:off x="144164" y="224179"/>
              <a:ext cx="134652"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9" y="21600"/>
                  </a:moveTo>
                  <a:lnTo>
                    <a:pt x="21600" y="21600"/>
                  </a:lnTo>
                  <a:lnTo>
                    <a:pt x="21600" y="0"/>
                  </a:lnTo>
                  <a:lnTo>
                    <a:pt x="0" y="0"/>
                  </a:lnTo>
                  <a:lnTo>
                    <a:pt x="123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69" name="Rectangle 14"/>
            <p:cNvSpPr/>
            <p:nvPr/>
          </p:nvSpPr>
          <p:spPr>
            <a:xfrm>
              <a:off x="151890" y="252875"/>
              <a:ext cx="125270"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70" name="Freeform 15"/>
            <p:cNvSpPr/>
            <p:nvPr/>
          </p:nvSpPr>
          <p:spPr>
            <a:xfrm>
              <a:off x="96705" y="245149"/>
              <a:ext cx="48564" cy="65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09" y="21600"/>
                  </a:moveTo>
                  <a:lnTo>
                    <a:pt x="21600" y="0"/>
                  </a:lnTo>
                  <a:lnTo>
                    <a:pt x="0" y="6897"/>
                  </a:lnTo>
                  <a:lnTo>
                    <a:pt x="2110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71" name="Freeform 16"/>
            <p:cNvSpPr/>
            <p:nvPr/>
          </p:nvSpPr>
          <p:spPr>
            <a:xfrm>
              <a:off x="0" y="0"/>
              <a:ext cx="60285" cy="56419"/>
            </a:xfrm>
            <a:custGeom>
              <a:avLst/>
              <a:gdLst/>
              <a:ahLst/>
              <a:cxnLst>
                <a:cxn ang="0">
                  <a:pos x="wd2" y="hd2"/>
                </a:cxn>
                <a:cxn ang="5400000">
                  <a:pos x="wd2" y="hd2"/>
                </a:cxn>
                <a:cxn ang="10800000">
                  <a:pos x="wd2" y="hd2"/>
                </a:cxn>
                <a:cxn ang="16200000">
                  <a:pos x="wd2" y="hd2"/>
                </a:cxn>
              </a:cxnLst>
              <a:rect l="0" t="0" r="r" b="b"/>
              <a:pathLst>
                <a:path w="20698" h="20638" fill="norm" stroke="1" extrusionOk="0">
                  <a:moveTo>
                    <a:pt x="17548" y="4798"/>
                  </a:moveTo>
                  <a:cubicBezTo>
                    <a:pt x="16198" y="958"/>
                    <a:pt x="11698" y="-962"/>
                    <a:pt x="8098" y="478"/>
                  </a:cubicBezTo>
                  <a:cubicBezTo>
                    <a:pt x="4498" y="2398"/>
                    <a:pt x="4498" y="2398"/>
                    <a:pt x="4498" y="2398"/>
                  </a:cubicBezTo>
                  <a:cubicBezTo>
                    <a:pt x="898" y="3838"/>
                    <a:pt x="-902" y="8158"/>
                    <a:pt x="448" y="11998"/>
                  </a:cubicBezTo>
                  <a:cubicBezTo>
                    <a:pt x="4048" y="20638"/>
                    <a:pt x="4048" y="20638"/>
                    <a:pt x="4048" y="20638"/>
                  </a:cubicBezTo>
                  <a:cubicBezTo>
                    <a:pt x="20698" y="13438"/>
                    <a:pt x="20698" y="13438"/>
                    <a:pt x="20698" y="13438"/>
                  </a:cubicBezTo>
                  <a:lnTo>
                    <a:pt x="17548" y="479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72" name="Rectangle 17"/>
            <p:cNvSpPr/>
            <p:nvPr/>
          </p:nvSpPr>
          <p:spPr>
            <a:xfrm>
              <a:off x="150234" y="289848"/>
              <a:ext cx="128581"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73" name="Freeform 18"/>
            <p:cNvSpPr/>
            <p:nvPr/>
          </p:nvSpPr>
          <p:spPr>
            <a:xfrm>
              <a:off x="13376" y="42069"/>
              <a:ext cx="130789" cy="220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671"/>
                  </a:moveTo>
                  <a:cubicBezTo>
                    <a:pt x="8208" y="0"/>
                    <a:pt x="8208" y="0"/>
                    <a:pt x="8208" y="0"/>
                  </a:cubicBezTo>
                  <a:cubicBezTo>
                    <a:pt x="0" y="2057"/>
                    <a:pt x="0" y="2057"/>
                    <a:pt x="0" y="2057"/>
                  </a:cubicBezTo>
                  <a:cubicBezTo>
                    <a:pt x="13608" y="21600"/>
                    <a:pt x="13608" y="21600"/>
                    <a:pt x="13608" y="21600"/>
                  </a:cubicBezTo>
                  <a:lnTo>
                    <a:pt x="21600" y="19671"/>
                  </a:lnTo>
                  <a:close/>
                  <a:moveTo>
                    <a:pt x="7344" y="900"/>
                  </a:moveTo>
                  <a:cubicBezTo>
                    <a:pt x="16200" y="13886"/>
                    <a:pt x="16200" y="13886"/>
                    <a:pt x="16200" y="13886"/>
                  </a:cubicBezTo>
                  <a:cubicBezTo>
                    <a:pt x="16632" y="14271"/>
                    <a:pt x="16416" y="14786"/>
                    <a:pt x="15984" y="14914"/>
                  </a:cubicBezTo>
                  <a:cubicBezTo>
                    <a:pt x="15336" y="14914"/>
                    <a:pt x="14688" y="14786"/>
                    <a:pt x="14472" y="14271"/>
                  </a:cubicBezTo>
                  <a:cubicBezTo>
                    <a:pt x="5616" y="1286"/>
                    <a:pt x="5616" y="1286"/>
                    <a:pt x="5616" y="1286"/>
                  </a:cubicBezTo>
                  <a:lnTo>
                    <a:pt x="7344" y="900"/>
                  </a:lnTo>
                  <a:close/>
                  <a:moveTo>
                    <a:pt x="12312" y="15686"/>
                  </a:moveTo>
                  <a:cubicBezTo>
                    <a:pt x="11880" y="15814"/>
                    <a:pt x="11232" y="15557"/>
                    <a:pt x="10800" y="15171"/>
                  </a:cubicBezTo>
                  <a:cubicBezTo>
                    <a:pt x="1944" y="2186"/>
                    <a:pt x="1944" y="2186"/>
                    <a:pt x="1944" y="2186"/>
                  </a:cubicBezTo>
                  <a:cubicBezTo>
                    <a:pt x="3672" y="1671"/>
                    <a:pt x="3672" y="1671"/>
                    <a:pt x="3672" y="1671"/>
                  </a:cubicBezTo>
                  <a:cubicBezTo>
                    <a:pt x="12744" y="14786"/>
                    <a:pt x="12744" y="14786"/>
                    <a:pt x="12744" y="14786"/>
                  </a:cubicBezTo>
                  <a:cubicBezTo>
                    <a:pt x="12960" y="15171"/>
                    <a:pt x="12744" y="15557"/>
                    <a:pt x="12312" y="15686"/>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178" name="组合 25"/>
          <p:cNvGrpSpPr/>
          <p:nvPr/>
        </p:nvGrpSpPr>
        <p:grpSpPr>
          <a:xfrm>
            <a:off x="8480176" y="96496"/>
            <a:ext cx="419101" cy="330667"/>
            <a:chOff x="0" y="0"/>
            <a:chExt cx="419100" cy="330666"/>
          </a:xfrm>
        </p:grpSpPr>
        <p:sp>
          <p:nvSpPr>
            <p:cNvPr id="175" name="Freeform 19"/>
            <p:cNvSpPr/>
            <p:nvPr/>
          </p:nvSpPr>
          <p:spPr>
            <a:xfrm>
              <a:off x="89715" y="164692"/>
              <a:ext cx="224931" cy="16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6250"/>
                    <a:pt x="0" y="16250"/>
                    <a:pt x="0" y="16250"/>
                  </a:cubicBezTo>
                  <a:cubicBezTo>
                    <a:pt x="2481" y="19420"/>
                    <a:pt x="6422" y="21600"/>
                    <a:pt x="10800" y="21600"/>
                  </a:cubicBezTo>
                  <a:cubicBezTo>
                    <a:pt x="15178" y="21600"/>
                    <a:pt x="19119" y="19420"/>
                    <a:pt x="21600" y="16250"/>
                  </a:cubicBezTo>
                  <a:cubicBezTo>
                    <a:pt x="21600" y="991"/>
                    <a:pt x="21600" y="991"/>
                    <a:pt x="21600" y="991"/>
                  </a:cubicBezTo>
                  <a:cubicBezTo>
                    <a:pt x="11530" y="7927"/>
                    <a:pt x="11530" y="7927"/>
                    <a:pt x="11530" y="7927"/>
                  </a:cubicBez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76" name="Freeform 20"/>
            <p:cNvSpPr/>
            <p:nvPr/>
          </p:nvSpPr>
          <p:spPr>
            <a:xfrm>
              <a:off x="-1" y="0"/>
              <a:ext cx="419102" cy="210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10800" y="0"/>
                  </a:lnTo>
                  <a:lnTo>
                    <a:pt x="0" y="10800"/>
                  </a:lnTo>
                  <a:lnTo>
                    <a:pt x="10800"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77" name="Freeform 21"/>
            <p:cNvSpPr/>
            <p:nvPr/>
          </p:nvSpPr>
          <p:spPr>
            <a:xfrm>
              <a:off x="341560" y="135214"/>
              <a:ext cx="47422" cy="141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6" y="11381"/>
                  </a:moveTo>
                  <a:cubicBezTo>
                    <a:pt x="16026" y="0"/>
                    <a:pt x="16026" y="0"/>
                    <a:pt x="16026" y="0"/>
                  </a:cubicBezTo>
                  <a:cubicBezTo>
                    <a:pt x="5574" y="1626"/>
                    <a:pt x="5574" y="1626"/>
                    <a:pt x="5574" y="1626"/>
                  </a:cubicBezTo>
                  <a:cubicBezTo>
                    <a:pt x="5574" y="11381"/>
                    <a:pt x="5574" y="11381"/>
                    <a:pt x="5574" y="11381"/>
                  </a:cubicBezTo>
                  <a:cubicBezTo>
                    <a:pt x="2090" y="12077"/>
                    <a:pt x="0" y="13239"/>
                    <a:pt x="0" y="14632"/>
                  </a:cubicBezTo>
                  <a:cubicBezTo>
                    <a:pt x="0" y="16490"/>
                    <a:pt x="4877" y="21600"/>
                    <a:pt x="10452" y="21600"/>
                  </a:cubicBezTo>
                  <a:cubicBezTo>
                    <a:pt x="16723" y="21600"/>
                    <a:pt x="21600" y="16490"/>
                    <a:pt x="21600" y="14632"/>
                  </a:cubicBezTo>
                  <a:cubicBezTo>
                    <a:pt x="21600" y="13239"/>
                    <a:pt x="19510" y="12077"/>
                    <a:pt x="16026" y="1138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188" name="组合 29"/>
          <p:cNvGrpSpPr/>
          <p:nvPr/>
        </p:nvGrpSpPr>
        <p:grpSpPr>
          <a:xfrm>
            <a:off x="7782780" y="105337"/>
            <a:ext cx="397481" cy="333770"/>
            <a:chOff x="0" y="0"/>
            <a:chExt cx="397480" cy="333769"/>
          </a:xfrm>
        </p:grpSpPr>
        <p:sp>
          <p:nvSpPr>
            <p:cNvPr id="179" name="Freeform 22"/>
            <p:cNvSpPr/>
            <p:nvPr/>
          </p:nvSpPr>
          <p:spPr>
            <a:xfrm>
              <a:off x="42357" y="0"/>
              <a:ext cx="132275" cy="173774"/>
            </a:xfrm>
            <a:custGeom>
              <a:avLst/>
              <a:gdLst/>
              <a:ahLst/>
              <a:cxnLst>
                <a:cxn ang="0">
                  <a:pos x="wd2" y="hd2"/>
                </a:cxn>
                <a:cxn ang="5400000">
                  <a:pos x="wd2" y="hd2"/>
                </a:cxn>
                <a:cxn ang="10800000">
                  <a:pos x="wd2" y="hd2"/>
                </a:cxn>
                <a:cxn ang="16200000">
                  <a:pos x="wd2" y="hd2"/>
                </a:cxn>
              </a:cxnLst>
              <a:rect l="0" t="0" r="r" b="b"/>
              <a:pathLst>
                <a:path w="19636" h="19292" fill="norm" stroke="1" extrusionOk="0">
                  <a:moveTo>
                    <a:pt x="0" y="11210"/>
                  </a:moveTo>
                  <a:cubicBezTo>
                    <a:pt x="0" y="12239"/>
                    <a:pt x="785" y="13121"/>
                    <a:pt x="1964" y="13121"/>
                  </a:cubicBezTo>
                  <a:cubicBezTo>
                    <a:pt x="2553" y="16647"/>
                    <a:pt x="5891" y="19292"/>
                    <a:pt x="9622" y="19292"/>
                  </a:cubicBezTo>
                  <a:cubicBezTo>
                    <a:pt x="13549" y="19292"/>
                    <a:pt x="16691" y="16647"/>
                    <a:pt x="17476" y="13121"/>
                  </a:cubicBezTo>
                  <a:cubicBezTo>
                    <a:pt x="17476" y="13121"/>
                    <a:pt x="17476" y="13121"/>
                    <a:pt x="17476" y="13121"/>
                  </a:cubicBezTo>
                  <a:cubicBezTo>
                    <a:pt x="18654" y="13121"/>
                    <a:pt x="19636" y="12239"/>
                    <a:pt x="19636" y="11210"/>
                  </a:cubicBezTo>
                  <a:cubicBezTo>
                    <a:pt x="19636" y="10329"/>
                    <a:pt x="18851" y="9594"/>
                    <a:pt x="17869" y="9447"/>
                  </a:cubicBezTo>
                  <a:cubicBezTo>
                    <a:pt x="17869" y="9447"/>
                    <a:pt x="20029" y="4010"/>
                    <a:pt x="15513" y="2394"/>
                  </a:cubicBezTo>
                  <a:cubicBezTo>
                    <a:pt x="14924" y="-2308"/>
                    <a:pt x="4124" y="1365"/>
                    <a:pt x="4124" y="1365"/>
                  </a:cubicBezTo>
                  <a:cubicBezTo>
                    <a:pt x="-1571" y="3570"/>
                    <a:pt x="1178" y="9594"/>
                    <a:pt x="1178" y="9594"/>
                  </a:cubicBezTo>
                  <a:cubicBezTo>
                    <a:pt x="1178" y="9594"/>
                    <a:pt x="1178" y="9594"/>
                    <a:pt x="1178" y="9594"/>
                  </a:cubicBezTo>
                  <a:cubicBezTo>
                    <a:pt x="393" y="9888"/>
                    <a:pt x="0" y="10476"/>
                    <a:pt x="0" y="11210"/>
                  </a:cubicBezTo>
                  <a:close/>
                  <a:moveTo>
                    <a:pt x="1964" y="9741"/>
                  </a:moveTo>
                  <a:cubicBezTo>
                    <a:pt x="1964" y="9741"/>
                    <a:pt x="1964" y="9741"/>
                    <a:pt x="1964" y="9741"/>
                  </a:cubicBezTo>
                  <a:cubicBezTo>
                    <a:pt x="2160" y="9741"/>
                    <a:pt x="2160" y="9741"/>
                    <a:pt x="2160" y="9741"/>
                  </a:cubicBezTo>
                  <a:cubicBezTo>
                    <a:pt x="2160" y="9300"/>
                    <a:pt x="2160" y="9300"/>
                    <a:pt x="2160" y="9300"/>
                  </a:cubicBezTo>
                  <a:cubicBezTo>
                    <a:pt x="2749" y="6802"/>
                    <a:pt x="2749" y="6802"/>
                    <a:pt x="2749" y="6802"/>
                  </a:cubicBezTo>
                  <a:cubicBezTo>
                    <a:pt x="3142" y="6361"/>
                    <a:pt x="3534" y="6068"/>
                    <a:pt x="3534" y="6068"/>
                  </a:cubicBezTo>
                  <a:cubicBezTo>
                    <a:pt x="8444" y="6214"/>
                    <a:pt x="12371" y="4451"/>
                    <a:pt x="12371" y="4451"/>
                  </a:cubicBezTo>
                  <a:cubicBezTo>
                    <a:pt x="15709" y="2541"/>
                    <a:pt x="16691" y="9888"/>
                    <a:pt x="16691" y="9888"/>
                  </a:cubicBezTo>
                  <a:cubicBezTo>
                    <a:pt x="16887" y="9888"/>
                    <a:pt x="16887" y="9888"/>
                    <a:pt x="16887" y="9888"/>
                  </a:cubicBezTo>
                  <a:cubicBezTo>
                    <a:pt x="17280" y="9741"/>
                    <a:pt x="17280" y="9741"/>
                    <a:pt x="17280" y="9741"/>
                  </a:cubicBezTo>
                  <a:cubicBezTo>
                    <a:pt x="17476" y="9741"/>
                    <a:pt x="17476" y="9741"/>
                    <a:pt x="17476" y="9741"/>
                  </a:cubicBezTo>
                  <a:cubicBezTo>
                    <a:pt x="17869" y="9741"/>
                    <a:pt x="18262" y="9888"/>
                    <a:pt x="18458" y="10182"/>
                  </a:cubicBezTo>
                  <a:cubicBezTo>
                    <a:pt x="18851" y="10476"/>
                    <a:pt x="19047" y="10770"/>
                    <a:pt x="19047" y="11210"/>
                  </a:cubicBezTo>
                  <a:cubicBezTo>
                    <a:pt x="19047" y="11651"/>
                    <a:pt x="18851" y="12092"/>
                    <a:pt x="18458" y="12386"/>
                  </a:cubicBezTo>
                  <a:cubicBezTo>
                    <a:pt x="18262" y="12533"/>
                    <a:pt x="17869" y="12680"/>
                    <a:pt x="17476" y="12680"/>
                  </a:cubicBezTo>
                  <a:cubicBezTo>
                    <a:pt x="17476" y="12680"/>
                    <a:pt x="17476" y="12680"/>
                    <a:pt x="17476" y="12680"/>
                  </a:cubicBezTo>
                  <a:cubicBezTo>
                    <a:pt x="16887" y="12680"/>
                    <a:pt x="16887" y="12680"/>
                    <a:pt x="16887" y="12680"/>
                  </a:cubicBezTo>
                  <a:cubicBezTo>
                    <a:pt x="16887" y="13121"/>
                    <a:pt x="16887" y="13121"/>
                    <a:pt x="16887" y="13121"/>
                  </a:cubicBezTo>
                  <a:cubicBezTo>
                    <a:pt x="16494" y="14737"/>
                    <a:pt x="15709" y="16206"/>
                    <a:pt x="14334" y="17235"/>
                  </a:cubicBezTo>
                  <a:cubicBezTo>
                    <a:pt x="13745" y="17676"/>
                    <a:pt x="12960" y="18116"/>
                    <a:pt x="12174" y="18410"/>
                  </a:cubicBezTo>
                  <a:cubicBezTo>
                    <a:pt x="11389" y="18704"/>
                    <a:pt x="10604" y="18851"/>
                    <a:pt x="9622" y="18851"/>
                  </a:cubicBezTo>
                  <a:cubicBezTo>
                    <a:pt x="8836" y="18851"/>
                    <a:pt x="7854" y="18704"/>
                    <a:pt x="7069" y="18410"/>
                  </a:cubicBezTo>
                  <a:cubicBezTo>
                    <a:pt x="6284" y="18116"/>
                    <a:pt x="5694" y="17676"/>
                    <a:pt x="4909" y="17235"/>
                  </a:cubicBezTo>
                  <a:cubicBezTo>
                    <a:pt x="3731" y="16206"/>
                    <a:pt x="2749" y="14737"/>
                    <a:pt x="2356" y="13121"/>
                  </a:cubicBezTo>
                  <a:cubicBezTo>
                    <a:pt x="2356" y="12680"/>
                    <a:pt x="2356" y="12680"/>
                    <a:pt x="2356" y="12680"/>
                  </a:cubicBezTo>
                  <a:cubicBezTo>
                    <a:pt x="1964" y="12680"/>
                    <a:pt x="1964" y="12680"/>
                    <a:pt x="1964" y="12680"/>
                  </a:cubicBezTo>
                  <a:cubicBezTo>
                    <a:pt x="1178" y="12680"/>
                    <a:pt x="589" y="11945"/>
                    <a:pt x="589" y="11210"/>
                  </a:cubicBezTo>
                  <a:cubicBezTo>
                    <a:pt x="589" y="10770"/>
                    <a:pt x="589" y="10476"/>
                    <a:pt x="982" y="10182"/>
                  </a:cubicBezTo>
                  <a:cubicBezTo>
                    <a:pt x="1178" y="9888"/>
                    <a:pt x="1571" y="9741"/>
                    <a:pt x="1964" y="974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80" name="Freeform 23"/>
            <p:cNvSpPr/>
            <p:nvPr/>
          </p:nvSpPr>
          <p:spPr>
            <a:xfrm>
              <a:off x="63552" y="75657"/>
              <a:ext cx="85852" cy="3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4" y="21600"/>
                  </a:moveTo>
                  <a:cubicBezTo>
                    <a:pt x="7643" y="21600"/>
                    <a:pt x="7643" y="21600"/>
                    <a:pt x="7643" y="21600"/>
                  </a:cubicBezTo>
                  <a:cubicBezTo>
                    <a:pt x="8640" y="21600"/>
                    <a:pt x="9637" y="18783"/>
                    <a:pt x="9637" y="15965"/>
                  </a:cubicBezTo>
                  <a:cubicBezTo>
                    <a:pt x="9637" y="10330"/>
                    <a:pt x="9637" y="10330"/>
                    <a:pt x="9637" y="10330"/>
                  </a:cubicBezTo>
                  <a:cubicBezTo>
                    <a:pt x="11963" y="10330"/>
                    <a:pt x="11963" y="10330"/>
                    <a:pt x="11963" y="10330"/>
                  </a:cubicBezTo>
                  <a:cubicBezTo>
                    <a:pt x="11963" y="15965"/>
                    <a:pt x="11963" y="15965"/>
                    <a:pt x="11963" y="15965"/>
                  </a:cubicBezTo>
                  <a:cubicBezTo>
                    <a:pt x="11963" y="18783"/>
                    <a:pt x="12628" y="21600"/>
                    <a:pt x="13957" y="21600"/>
                  </a:cubicBezTo>
                  <a:cubicBezTo>
                    <a:pt x="19606" y="21600"/>
                    <a:pt x="19606" y="21600"/>
                    <a:pt x="19606" y="21600"/>
                  </a:cubicBezTo>
                  <a:cubicBezTo>
                    <a:pt x="20603" y="21600"/>
                    <a:pt x="21600" y="18783"/>
                    <a:pt x="21600" y="15965"/>
                  </a:cubicBezTo>
                  <a:cubicBezTo>
                    <a:pt x="21600" y="5635"/>
                    <a:pt x="21600" y="5635"/>
                    <a:pt x="21600" y="5635"/>
                  </a:cubicBezTo>
                  <a:cubicBezTo>
                    <a:pt x="21600" y="1878"/>
                    <a:pt x="20603" y="0"/>
                    <a:pt x="19606" y="0"/>
                  </a:cubicBezTo>
                  <a:cubicBezTo>
                    <a:pt x="13957" y="0"/>
                    <a:pt x="13957" y="0"/>
                    <a:pt x="13957" y="0"/>
                  </a:cubicBezTo>
                  <a:cubicBezTo>
                    <a:pt x="12628" y="0"/>
                    <a:pt x="11963" y="1878"/>
                    <a:pt x="11963" y="5635"/>
                  </a:cubicBezTo>
                  <a:cubicBezTo>
                    <a:pt x="11963" y="8452"/>
                    <a:pt x="11963" y="8452"/>
                    <a:pt x="11963" y="8452"/>
                  </a:cubicBezTo>
                  <a:cubicBezTo>
                    <a:pt x="9637" y="8452"/>
                    <a:pt x="9637" y="8452"/>
                    <a:pt x="9637" y="8452"/>
                  </a:cubicBezTo>
                  <a:cubicBezTo>
                    <a:pt x="9637" y="5635"/>
                    <a:pt x="9637" y="5635"/>
                    <a:pt x="9637" y="5635"/>
                  </a:cubicBezTo>
                  <a:cubicBezTo>
                    <a:pt x="9637" y="1878"/>
                    <a:pt x="8640" y="0"/>
                    <a:pt x="7643" y="0"/>
                  </a:cubicBezTo>
                  <a:cubicBezTo>
                    <a:pt x="1994" y="0"/>
                    <a:pt x="1994" y="0"/>
                    <a:pt x="1994" y="0"/>
                  </a:cubicBezTo>
                  <a:cubicBezTo>
                    <a:pt x="997" y="0"/>
                    <a:pt x="0" y="1878"/>
                    <a:pt x="0" y="5635"/>
                  </a:cubicBezTo>
                  <a:cubicBezTo>
                    <a:pt x="0" y="15965"/>
                    <a:pt x="0" y="15965"/>
                    <a:pt x="0" y="15965"/>
                  </a:cubicBezTo>
                  <a:cubicBezTo>
                    <a:pt x="0" y="18783"/>
                    <a:pt x="997" y="21600"/>
                    <a:pt x="1994" y="21600"/>
                  </a:cubicBezTo>
                  <a:close/>
                  <a:moveTo>
                    <a:pt x="12295" y="5635"/>
                  </a:moveTo>
                  <a:cubicBezTo>
                    <a:pt x="12295" y="2817"/>
                    <a:pt x="12960" y="939"/>
                    <a:pt x="13957" y="939"/>
                  </a:cubicBezTo>
                  <a:cubicBezTo>
                    <a:pt x="19606" y="939"/>
                    <a:pt x="19606" y="939"/>
                    <a:pt x="19606" y="939"/>
                  </a:cubicBezTo>
                  <a:cubicBezTo>
                    <a:pt x="20271" y="939"/>
                    <a:pt x="20935" y="2817"/>
                    <a:pt x="20935" y="5635"/>
                  </a:cubicBezTo>
                  <a:cubicBezTo>
                    <a:pt x="20935" y="15965"/>
                    <a:pt x="20935" y="15965"/>
                    <a:pt x="20935" y="15965"/>
                  </a:cubicBezTo>
                  <a:cubicBezTo>
                    <a:pt x="20935" y="17843"/>
                    <a:pt x="20271" y="19722"/>
                    <a:pt x="19606" y="19722"/>
                  </a:cubicBezTo>
                  <a:cubicBezTo>
                    <a:pt x="13957" y="19722"/>
                    <a:pt x="13957" y="19722"/>
                    <a:pt x="13957" y="19722"/>
                  </a:cubicBezTo>
                  <a:cubicBezTo>
                    <a:pt x="12960" y="19722"/>
                    <a:pt x="12295" y="17843"/>
                    <a:pt x="12295" y="15965"/>
                  </a:cubicBezTo>
                  <a:lnTo>
                    <a:pt x="12295" y="5635"/>
                  </a:lnTo>
                  <a:close/>
                  <a:moveTo>
                    <a:pt x="332" y="5635"/>
                  </a:moveTo>
                  <a:cubicBezTo>
                    <a:pt x="332" y="2817"/>
                    <a:pt x="997" y="939"/>
                    <a:pt x="1994" y="939"/>
                  </a:cubicBezTo>
                  <a:cubicBezTo>
                    <a:pt x="7643" y="939"/>
                    <a:pt x="7643" y="939"/>
                    <a:pt x="7643" y="939"/>
                  </a:cubicBezTo>
                  <a:cubicBezTo>
                    <a:pt x="8640" y="939"/>
                    <a:pt x="9305" y="2817"/>
                    <a:pt x="9305" y="5635"/>
                  </a:cubicBezTo>
                  <a:cubicBezTo>
                    <a:pt x="9305" y="8452"/>
                    <a:pt x="9305" y="8452"/>
                    <a:pt x="9305" y="8452"/>
                  </a:cubicBezTo>
                  <a:cubicBezTo>
                    <a:pt x="9305" y="10330"/>
                    <a:pt x="9305" y="10330"/>
                    <a:pt x="9305" y="10330"/>
                  </a:cubicBezTo>
                  <a:cubicBezTo>
                    <a:pt x="9305" y="15965"/>
                    <a:pt x="9305" y="15965"/>
                    <a:pt x="9305" y="15965"/>
                  </a:cubicBezTo>
                  <a:cubicBezTo>
                    <a:pt x="9305" y="17843"/>
                    <a:pt x="8640" y="19722"/>
                    <a:pt x="7643" y="19722"/>
                  </a:cubicBezTo>
                  <a:cubicBezTo>
                    <a:pt x="1994" y="19722"/>
                    <a:pt x="1994" y="19722"/>
                    <a:pt x="1994" y="19722"/>
                  </a:cubicBezTo>
                  <a:cubicBezTo>
                    <a:pt x="997" y="19722"/>
                    <a:pt x="332" y="17843"/>
                    <a:pt x="332" y="15965"/>
                  </a:cubicBezTo>
                  <a:lnTo>
                    <a:pt x="332" y="563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81" name="Freeform 24"/>
            <p:cNvSpPr/>
            <p:nvPr/>
          </p:nvSpPr>
          <p:spPr>
            <a:xfrm>
              <a:off x="170587" y="65065"/>
              <a:ext cx="226893" cy="26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8" y="17910"/>
                  </a:moveTo>
                  <a:cubicBezTo>
                    <a:pt x="17958" y="0"/>
                    <a:pt x="17958" y="0"/>
                    <a:pt x="17958" y="0"/>
                  </a:cubicBezTo>
                  <a:cubicBezTo>
                    <a:pt x="251" y="0"/>
                    <a:pt x="251" y="0"/>
                    <a:pt x="251" y="0"/>
                  </a:cubicBezTo>
                  <a:cubicBezTo>
                    <a:pt x="251" y="543"/>
                    <a:pt x="126" y="977"/>
                    <a:pt x="0" y="1303"/>
                  </a:cubicBezTo>
                  <a:cubicBezTo>
                    <a:pt x="251" y="1411"/>
                    <a:pt x="502" y="1628"/>
                    <a:pt x="628" y="1845"/>
                  </a:cubicBezTo>
                  <a:cubicBezTo>
                    <a:pt x="15823" y="1845"/>
                    <a:pt x="15823" y="1845"/>
                    <a:pt x="15823" y="1845"/>
                  </a:cubicBezTo>
                  <a:cubicBezTo>
                    <a:pt x="15823" y="17910"/>
                    <a:pt x="15823" y="17910"/>
                    <a:pt x="15823" y="17910"/>
                  </a:cubicBezTo>
                  <a:cubicBezTo>
                    <a:pt x="5023" y="17910"/>
                    <a:pt x="5023" y="17910"/>
                    <a:pt x="5023" y="17910"/>
                  </a:cubicBezTo>
                  <a:cubicBezTo>
                    <a:pt x="5023" y="19104"/>
                    <a:pt x="5023" y="19104"/>
                    <a:pt x="5023" y="19104"/>
                  </a:cubicBezTo>
                  <a:cubicBezTo>
                    <a:pt x="4898" y="19104"/>
                    <a:pt x="4898" y="19104"/>
                    <a:pt x="4898" y="19104"/>
                  </a:cubicBezTo>
                  <a:cubicBezTo>
                    <a:pt x="4647" y="20189"/>
                    <a:pt x="3265" y="21057"/>
                    <a:pt x="1256" y="21600"/>
                  </a:cubicBezTo>
                  <a:cubicBezTo>
                    <a:pt x="21600" y="21600"/>
                    <a:pt x="21600" y="21600"/>
                    <a:pt x="21600" y="21600"/>
                  </a:cubicBezTo>
                  <a:cubicBezTo>
                    <a:pt x="21600" y="17910"/>
                    <a:pt x="21600" y="17910"/>
                    <a:pt x="21600" y="17910"/>
                  </a:cubicBezTo>
                  <a:lnTo>
                    <a:pt x="17958" y="1791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82" name="Freeform 25"/>
            <p:cNvSpPr/>
            <p:nvPr/>
          </p:nvSpPr>
          <p:spPr>
            <a:xfrm>
              <a:off x="0" y="172658"/>
              <a:ext cx="215186" cy="161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111"/>
                  </a:moveTo>
                  <a:cubicBezTo>
                    <a:pt x="21600" y="15934"/>
                    <a:pt x="21600" y="15934"/>
                    <a:pt x="21600" y="15934"/>
                  </a:cubicBezTo>
                  <a:cubicBezTo>
                    <a:pt x="21600" y="15934"/>
                    <a:pt x="21600" y="15934"/>
                    <a:pt x="21600" y="15934"/>
                  </a:cubicBezTo>
                  <a:cubicBezTo>
                    <a:pt x="21600" y="6905"/>
                    <a:pt x="21600" y="6905"/>
                    <a:pt x="21600" y="6905"/>
                  </a:cubicBezTo>
                  <a:cubicBezTo>
                    <a:pt x="21600" y="6905"/>
                    <a:pt x="21600" y="6905"/>
                    <a:pt x="21600" y="6905"/>
                  </a:cubicBezTo>
                  <a:cubicBezTo>
                    <a:pt x="21202" y="4072"/>
                    <a:pt x="19347" y="1593"/>
                    <a:pt x="16697" y="0"/>
                  </a:cubicBezTo>
                  <a:cubicBezTo>
                    <a:pt x="12059" y="10446"/>
                    <a:pt x="12059" y="10446"/>
                    <a:pt x="12059" y="10446"/>
                  </a:cubicBezTo>
                  <a:cubicBezTo>
                    <a:pt x="11529" y="5843"/>
                    <a:pt x="11529" y="5843"/>
                    <a:pt x="11529" y="5843"/>
                  </a:cubicBezTo>
                  <a:cubicBezTo>
                    <a:pt x="11926" y="5489"/>
                    <a:pt x="12191" y="4957"/>
                    <a:pt x="12191" y="4249"/>
                  </a:cubicBezTo>
                  <a:cubicBezTo>
                    <a:pt x="12191" y="3364"/>
                    <a:pt x="11529" y="2479"/>
                    <a:pt x="10866" y="2479"/>
                  </a:cubicBezTo>
                  <a:cubicBezTo>
                    <a:pt x="10071" y="2479"/>
                    <a:pt x="9409" y="3364"/>
                    <a:pt x="9409" y="4249"/>
                  </a:cubicBezTo>
                  <a:cubicBezTo>
                    <a:pt x="9409" y="4957"/>
                    <a:pt x="9674" y="5489"/>
                    <a:pt x="10071" y="5843"/>
                  </a:cubicBezTo>
                  <a:cubicBezTo>
                    <a:pt x="9541" y="10446"/>
                    <a:pt x="9541" y="10446"/>
                    <a:pt x="9541" y="10446"/>
                  </a:cubicBezTo>
                  <a:cubicBezTo>
                    <a:pt x="4903" y="0"/>
                    <a:pt x="4903" y="0"/>
                    <a:pt x="4903" y="0"/>
                  </a:cubicBezTo>
                  <a:cubicBezTo>
                    <a:pt x="2253" y="1593"/>
                    <a:pt x="530" y="4072"/>
                    <a:pt x="133" y="6905"/>
                  </a:cubicBezTo>
                  <a:cubicBezTo>
                    <a:pt x="0" y="6905"/>
                    <a:pt x="0" y="6905"/>
                    <a:pt x="0" y="6905"/>
                  </a:cubicBezTo>
                  <a:cubicBezTo>
                    <a:pt x="0" y="15934"/>
                    <a:pt x="0" y="15934"/>
                    <a:pt x="0" y="15934"/>
                  </a:cubicBezTo>
                  <a:cubicBezTo>
                    <a:pt x="0" y="15934"/>
                    <a:pt x="0" y="15934"/>
                    <a:pt x="0" y="15934"/>
                  </a:cubicBezTo>
                  <a:cubicBezTo>
                    <a:pt x="0" y="15934"/>
                    <a:pt x="0" y="15934"/>
                    <a:pt x="0" y="16111"/>
                  </a:cubicBezTo>
                  <a:cubicBezTo>
                    <a:pt x="0" y="19121"/>
                    <a:pt x="4903" y="21600"/>
                    <a:pt x="10866" y="21600"/>
                  </a:cubicBezTo>
                  <a:cubicBezTo>
                    <a:pt x="16829" y="21600"/>
                    <a:pt x="21600" y="19121"/>
                    <a:pt x="21600" y="1611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83" name="Rectangle 26"/>
            <p:cNvSpPr/>
            <p:nvPr/>
          </p:nvSpPr>
          <p:spPr>
            <a:xfrm>
              <a:off x="199576" y="118025"/>
              <a:ext cx="118743" cy="144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84" name="Rectangle 27"/>
            <p:cNvSpPr/>
            <p:nvPr/>
          </p:nvSpPr>
          <p:spPr>
            <a:xfrm>
              <a:off x="199576" y="148686"/>
              <a:ext cx="118743"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85" name="Rectangle 28"/>
            <p:cNvSpPr/>
            <p:nvPr/>
          </p:nvSpPr>
          <p:spPr>
            <a:xfrm>
              <a:off x="232466" y="178790"/>
              <a:ext cx="85852" cy="1505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86" name="Rectangle 29"/>
            <p:cNvSpPr/>
            <p:nvPr/>
          </p:nvSpPr>
          <p:spPr>
            <a:xfrm>
              <a:off x="232466" y="209451"/>
              <a:ext cx="85852"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87" name="Rectangle 30"/>
            <p:cNvSpPr/>
            <p:nvPr/>
          </p:nvSpPr>
          <p:spPr>
            <a:xfrm>
              <a:off x="232466" y="240112"/>
              <a:ext cx="85852" cy="1282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191" name="组合 39"/>
          <p:cNvGrpSpPr/>
          <p:nvPr/>
        </p:nvGrpSpPr>
        <p:grpSpPr>
          <a:xfrm>
            <a:off x="7169336" y="101265"/>
            <a:ext cx="313531" cy="321128"/>
            <a:chOff x="0" y="0"/>
            <a:chExt cx="313529" cy="321127"/>
          </a:xfrm>
        </p:grpSpPr>
        <p:sp>
          <p:nvSpPr>
            <p:cNvPr id="189" name="Freeform 31"/>
            <p:cNvSpPr/>
            <p:nvPr/>
          </p:nvSpPr>
          <p:spPr>
            <a:xfrm>
              <a:off x="70911" y="22793"/>
              <a:ext cx="242619" cy="2983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667"/>
                  </a:lnTo>
                  <a:lnTo>
                    <a:pt x="1308" y="3667"/>
                  </a:lnTo>
                  <a:lnTo>
                    <a:pt x="1308" y="4107"/>
                  </a:lnTo>
                  <a:lnTo>
                    <a:pt x="0" y="4107"/>
                  </a:lnTo>
                  <a:lnTo>
                    <a:pt x="0" y="6271"/>
                  </a:lnTo>
                  <a:lnTo>
                    <a:pt x="1308" y="6271"/>
                  </a:lnTo>
                  <a:lnTo>
                    <a:pt x="1308" y="6711"/>
                  </a:lnTo>
                  <a:lnTo>
                    <a:pt x="0" y="6711"/>
                  </a:lnTo>
                  <a:lnTo>
                    <a:pt x="0" y="8911"/>
                  </a:lnTo>
                  <a:lnTo>
                    <a:pt x="1308" y="8911"/>
                  </a:lnTo>
                  <a:lnTo>
                    <a:pt x="1308" y="9315"/>
                  </a:lnTo>
                  <a:lnTo>
                    <a:pt x="0" y="9315"/>
                  </a:lnTo>
                  <a:lnTo>
                    <a:pt x="0" y="11515"/>
                  </a:lnTo>
                  <a:lnTo>
                    <a:pt x="1308" y="11515"/>
                  </a:lnTo>
                  <a:lnTo>
                    <a:pt x="1308" y="11955"/>
                  </a:lnTo>
                  <a:lnTo>
                    <a:pt x="0" y="11955"/>
                  </a:lnTo>
                  <a:lnTo>
                    <a:pt x="0" y="13495"/>
                  </a:lnTo>
                  <a:lnTo>
                    <a:pt x="1308" y="13495"/>
                  </a:lnTo>
                  <a:lnTo>
                    <a:pt x="1308" y="13935"/>
                  </a:lnTo>
                  <a:lnTo>
                    <a:pt x="0" y="13935"/>
                  </a:lnTo>
                  <a:lnTo>
                    <a:pt x="0" y="16136"/>
                  </a:lnTo>
                  <a:lnTo>
                    <a:pt x="1308" y="16136"/>
                  </a:lnTo>
                  <a:lnTo>
                    <a:pt x="1308" y="16649"/>
                  </a:lnTo>
                  <a:lnTo>
                    <a:pt x="0" y="16649"/>
                  </a:lnTo>
                  <a:lnTo>
                    <a:pt x="0" y="18740"/>
                  </a:lnTo>
                  <a:lnTo>
                    <a:pt x="1308" y="18740"/>
                  </a:lnTo>
                  <a:lnTo>
                    <a:pt x="1308" y="19180"/>
                  </a:lnTo>
                  <a:lnTo>
                    <a:pt x="0" y="19180"/>
                  </a:lnTo>
                  <a:lnTo>
                    <a:pt x="0" y="21600"/>
                  </a:lnTo>
                  <a:lnTo>
                    <a:pt x="21600" y="21600"/>
                  </a:lnTo>
                  <a:lnTo>
                    <a:pt x="0" y="0"/>
                  </a:lnTo>
                  <a:close/>
                  <a:moveTo>
                    <a:pt x="2886" y="6638"/>
                  </a:moveTo>
                  <a:lnTo>
                    <a:pt x="15512" y="19253"/>
                  </a:lnTo>
                  <a:lnTo>
                    <a:pt x="2886" y="19253"/>
                  </a:lnTo>
                  <a:lnTo>
                    <a:pt x="2886" y="663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90" name="Freeform 32"/>
            <p:cNvSpPr/>
            <p:nvPr/>
          </p:nvSpPr>
          <p:spPr>
            <a:xfrm>
              <a:off x="0" y="0"/>
              <a:ext cx="55210" cy="3211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760"/>
                  </a:moveTo>
                  <a:lnTo>
                    <a:pt x="9512" y="2760"/>
                  </a:lnTo>
                  <a:lnTo>
                    <a:pt x="9512" y="3237"/>
                  </a:lnTo>
                  <a:lnTo>
                    <a:pt x="0" y="3237"/>
                  </a:lnTo>
                  <a:lnTo>
                    <a:pt x="0" y="5656"/>
                  </a:lnTo>
                  <a:lnTo>
                    <a:pt x="9512" y="5656"/>
                  </a:lnTo>
                  <a:lnTo>
                    <a:pt x="9512" y="6167"/>
                  </a:lnTo>
                  <a:lnTo>
                    <a:pt x="0" y="6167"/>
                  </a:lnTo>
                  <a:lnTo>
                    <a:pt x="0" y="8517"/>
                  </a:lnTo>
                  <a:lnTo>
                    <a:pt x="9512" y="8517"/>
                  </a:lnTo>
                  <a:lnTo>
                    <a:pt x="9512" y="8994"/>
                  </a:lnTo>
                  <a:lnTo>
                    <a:pt x="0" y="8994"/>
                  </a:lnTo>
                  <a:lnTo>
                    <a:pt x="0" y="11413"/>
                  </a:lnTo>
                  <a:lnTo>
                    <a:pt x="9512" y="11413"/>
                  </a:lnTo>
                  <a:lnTo>
                    <a:pt x="9512" y="11890"/>
                  </a:lnTo>
                  <a:lnTo>
                    <a:pt x="0" y="11890"/>
                  </a:lnTo>
                  <a:lnTo>
                    <a:pt x="0" y="13594"/>
                  </a:lnTo>
                  <a:lnTo>
                    <a:pt x="9512" y="13594"/>
                  </a:lnTo>
                  <a:lnTo>
                    <a:pt x="9512" y="14071"/>
                  </a:lnTo>
                  <a:lnTo>
                    <a:pt x="0" y="14071"/>
                  </a:lnTo>
                  <a:lnTo>
                    <a:pt x="0" y="16524"/>
                  </a:lnTo>
                  <a:lnTo>
                    <a:pt x="9512" y="16524"/>
                  </a:lnTo>
                  <a:lnTo>
                    <a:pt x="9512" y="17001"/>
                  </a:lnTo>
                  <a:lnTo>
                    <a:pt x="0" y="17001"/>
                  </a:lnTo>
                  <a:lnTo>
                    <a:pt x="0" y="19351"/>
                  </a:lnTo>
                  <a:lnTo>
                    <a:pt x="9512" y="19351"/>
                  </a:lnTo>
                  <a:lnTo>
                    <a:pt x="9512" y="19828"/>
                  </a:lnTo>
                  <a:lnTo>
                    <a:pt x="0" y="19828"/>
                  </a:lnTo>
                  <a:lnTo>
                    <a:pt x="0" y="21600"/>
                  </a:lnTo>
                  <a:lnTo>
                    <a:pt x="21600" y="21600"/>
                  </a:lnTo>
                  <a:lnTo>
                    <a:pt x="21600" y="0"/>
                  </a:lnTo>
                  <a:lnTo>
                    <a:pt x="0" y="0"/>
                  </a:lnTo>
                  <a:lnTo>
                    <a:pt x="0" y="276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198" name="组合 42"/>
          <p:cNvGrpSpPr/>
          <p:nvPr/>
        </p:nvGrpSpPr>
        <p:grpSpPr>
          <a:xfrm>
            <a:off x="5824757" y="97610"/>
            <a:ext cx="431855" cy="327074"/>
            <a:chOff x="0" y="0"/>
            <a:chExt cx="431853" cy="327072"/>
          </a:xfrm>
        </p:grpSpPr>
        <p:sp>
          <p:nvSpPr>
            <p:cNvPr id="192" name="Freeform 36"/>
            <p:cNvSpPr/>
            <p:nvPr/>
          </p:nvSpPr>
          <p:spPr>
            <a:xfrm>
              <a:off x="123568" y="218957"/>
              <a:ext cx="277391" cy="10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50"/>
                  </a:moveTo>
                  <a:cubicBezTo>
                    <a:pt x="0" y="17550"/>
                    <a:pt x="0" y="17550"/>
                    <a:pt x="0" y="17550"/>
                  </a:cubicBezTo>
                  <a:cubicBezTo>
                    <a:pt x="0" y="19913"/>
                    <a:pt x="749" y="21600"/>
                    <a:pt x="1498" y="21600"/>
                  </a:cubicBezTo>
                  <a:cubicBezTo>
                    <a:pt x="21600" y="21600"/>
                    <a:pt x="21600" y="21600"/>
                    <a:pt x="21600" y="21600"/>
                  </a:cubicBezTo>
                  <a:cubicBezTo>
                    <a:pt x="21600" y="18225"/>
                    <a:pt x="21600" y="18225"/>
                    <a:pt x="21600" y="18225"/>
                  </a:cubicBezTo>
                  <a:cubicBezTo>
                    <a:pt x="20227" y="18225"/>
                    <a:pt x="20227" y="18225"/>
                    <a:pt x="20227" y="18225"/>
                  </a:cubicBezTo>
                  <a:cubicBezTo>
                    <a:pt x="20102" y="16538"/>
                    <a:pt x="19852" y="14513"/>
                    <a:pt x="19852" y="11475"/>
                  </a:cubicBezTo>
                  <a:cubicBezTo>
                    <a:pt x="19852" y="7762"/>
                    <a:pt x="20227" y="4725"/>
                    <a:pt x="20476" y="3375"/>
                  </a:cubicBezTo>
                  <a:cubicBezTo>
                    <a:pt x="21600" y="3375"/>
                    <a:pt x="21600" y="3375"/>
                    <a:pt x="21600" y="3375"/>
                  </a:cubicBezTo>
                  <a:cubicBezTo>
                    <a:pt x="21600" y="0"/>
                    <a:pt x="21600" y="0"/>
                    <a:pt x="21600" y="0"/>
                  </a:cubicBezTo>
                  <a:cubicBezTo>
                    <a:pt x="1498" y="0"/>
                    <a:pt x="1498" y="0"/>
                    <a:pt x="1498" y="0"/>
                  </a:cubicBezTo>
                  <a:cubicBezTo>
                    <a:pt x="749" y="0"/>
                    <a:pt x="0" y="1687"/>
                    <a:pt x="0" y="4050"/>
                  </a:cubicBezTo>
                  <a:close/>
                  <a:moveTo>
                    <a:pt x="18728" y="7087"/>
                  </a:moveTo>
                  <a:cubicBezTo>
                    <a:pt x="18728" y="8100"/>
                    <a:pt x="18603" y="9112"/>
                    <a:pt x="18603" y="10125"/>
                  </a:cubicBezTo>
                  <a:cubicBezTo>
                    <a:pt x="3121" y="10125"/>
                    <a:pt x="3121" y="10125"/>
                    <a:pt x="3121" y="10125"/>
                  </a:cubicBezTo>
                  <a:cubicBezTo>
                    <a:pt x="3121" y="11475"/>
                    <a:pt x="3121" y="11475"/>
                    <a:pt x="3121" y="11475"/>
                  </a:cubicBezTo>
                  <a:cubicBezTo>
                    <a:pt x="18603" y="11475"/>
                    <a:pt x="18603" y="11475"/>
                    <a:pt x="18603" y="11475"/>
                  </a:cubicBezTo>
                  <a:cubicBezTo>
                    <a:pt x="18603" y="12488"/>
                    <a:pt x="18603" y="13500"/>
                    <a:pt x="18728" y="14513"/>
                  </a:cubicBezTo>
                  <a:cubicBezTo>
                    <a:pt x="3246" y="14513"/>
                    <a:pt x="3246" y="14513"/>
                    <a:pt x="3246" y="14513"/>
                  </a:cubicBezTo>
                  <a:cubicBezTo>
                    <a:pt x="3246" y="15863"/>
                    <a:pt x="3246" y="15863"/>
                    <a:pt x="3246" y="15863"/>
                  </a:cubicBezTo>
                  <a:cubicBezTo>
                    <a:pt x="18728" y="15863"/>
                    <a:pt x="18728" y="15863"/>
                    <a:pt x="18728" y="15863"/>
                  </a:cubicBezTo>
                  <a:cubicBezTo>
                    <a:pt x="18853" y="16875"/>
                    <a:pt x="18853" y="17550"/>
                    <a:pt x="18978" y="18225"/>
                  </a:cubicBezTo>
                  <a:cubicBezTo>
                    <a:pt x="1498" y="18225"/>
                    <a:pt x="1498" y="18225"/>
                    <a:pt x="1498" y="18225"/>
                  </a:cubicBezTo>
                  <a:cubicBezTo>
                    <a:pt x="1373" y="18225"/>
                    <a:pt x="1249" y="17888"/>
                    <a:pt x="1249" y="17550"/>
                  </a:cubicBezTo>
                  <a:cubicBezTo>
                    <a:pt x="1249" y="4050"/>
                    <a:pt x="1249" y="4050"/>
                    <a:pt x="1249" y="4050"/>
                  </a:cubicBezTo>
                  <a:cubicBezTo>
                    <a:pt x="1249" y="3712"/>
                    <a:pt x="1373" y="3375"/>
                    <a:pt x="1498" y="3375"/>
                  </a:cubicBezTo>
                  <a:cubicBezTo>
                    <a:pt x="19103" y="3375"/>
                    <a:pt x="19103" y="3375"/>
                    <a:pt x="19103" y="3375"/>
                  </a:cubicBezTo>
                  <a:cubicBezTo>
                    <a:pt x="18978" y="4050"/>
                    <a:pt x="18978" y="4725"/>
                    <a:pt x="18853" y="5737"/>
                  </a:cubicBezTo>
                  <a:cubicBezTo>
                    <a:pt x="3246" y="5737"/>
                    <a:pt x="3246" y="5737"/>
                    <a:pt x="3246" y="5737"/>
                  </a:cubicBezTo>
                  <a:cubicBezTo>
                    <a:pt x="3246" y="7087"/>
                    <a:pt x="3246" y="7087"/>
                    <a:pt x="3246" y="7087"/>
                  </a:cubicBezTo>
                  <a:lnTo>
                    <a:pt x="18728" y="708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93" name="Freeform 37"/>
            <p:cNvSpPr/>
            <p:nvPr/>
          </p:nvSpPr>
          <p:spPr>
            <a:xfrm>
              <a:off x="118867" y="101419"/>
              <a:ext cx="277390" cy="1047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8" y="21600"/>
                  </a:moveTo>
                  <a:cubicBezTo>
                    <a:pt x="21600" y="21600"/>
                    <a:pt x="21600" y="21600"/>
                    <a:pt x="21600" y="21600"/>
                  </a:cubicBezTo>
                  <a:cubicBezTo>
                    <a:pt x="21600" y="18277"/>
                    <a:pt x="21600" y="18277"/>
                    <a:pt x="21600" y="18277"/>
                  </a:cubicBezTo>
                  <a:cubicBezTo>
                    <a:pt x="20227" y="18277"/>
                    <a:pt x="20227" y="18277"/>
                    <a:pt x="20227" y="18277"/>
                  </a:cubicBezTo>
                  <a:cubicBezTo>
                    <a:pt x="20102" y="16615"/>
                    <a:pt x="19852" y="14289"/>
                    <a:pt x="19852" y="11631"/>
                  </a:cubicBezTo>
                  <a:cubicBezTo>
                    <a:pt x="19852" y="7643"/>
                    <a:pt x="20227" y="4985"/>
                    <a:pt x="20476" y="3323"/>
                  </a:cubicBezTo>
                  <a:cubicBezTo>
                    <a:pt x="21600" y="3323"/>
                    <a:pt x="21600" y="3323"/>
                    <a:pt x="21600" y="3323"/>
                  </a:cubicBezTo>
                  <a:cubicBezTo>
                    <a:pt x="21600" y="0"/>
                    <a:pt x="21600" y="0"/>
                    <a:pt x="21600" y="0"/>
                  </a:cubicBezTo>
                  <a:cubicBezTo>
                    <a:pt x="1498" y="0"/>
                    <a:pt x="1498" y="0"/>
                    <a:pt x="1498" y="0"/>
                  </a:cubicBezTo>
                  <a:cubicBezTo>
                    <a:pt x="749" y="0"/>
                    <a:pt x="0" y="1994"/>
                    <a:pt x="0" y="3988"/>
                  </a:cubicBezTo>
                  <a:cubicBezTo>
                    <a:pt x="0" y="17612"/>
                    <a:pt x="0" y="17612"/>
                    <a:pt x="0" y="17612"/>
                  </a:cubicBezTo>
                  <a:cubicBezTo>
                    <a:pt x="0" y="19606"/>
                    <a:pt x="749" y="21600"/>
                    <a:pt x="1498" y="21600"/>
                  </a:cubicBezTo>
                  <a:close/>
                  <a:moveTo>
                    <a:pt x="1249" y="3988"/>
                  </a:moveTo>
                  <a:cubicBezTo>
                    <a:pt x="1249" y="3655"/>
                    <a:pt x="1373" y="3323"/>
                    <a:pt x="1498" y="3323"/>
                  </a:cubicBezTo>
                  <a:cubicBezTo>
                    <a:pt x="19103" y="3323"/>
                    <a:pt x="19103" y="3323"/>
                    <a:pt x="19103" y="3323"/>
                  </a:cubicBezTo>
                  <a:cubicBezTo>
                    <a:pt x="19103" y="3988"/>
                    <a:pt x="18978" y="4985"/>
                    <a:pt x="18853" y="5649"/>
                  </a:cubicBezTo>
                  <a:cubicBezTo>
                    <a:pt x="3246" y="5649"/>
                    <a:pt x="3246" y="5649"/>
                    <a:pt x="3246" y="5649"/>
                  </a:cubicBezTo>
                  <a:cubicBezTo>
                    <a:pt x="3246" y="7311"/>
                    <a:pt x="3246" y="7311"/>
                    <a:pt x="3246" y="7311"/>
                  </a:cubicBezTo>
                  <a:cubicBezTo>
                    <a:pt x="18728" y="7311"/>
                    <a:pt x="18728" y="7311"/>
                    <a:pt x="18728" y="7311"/>
                  </a:cubicBezTo>
                  <a:cubicBezTo>
                    <a:pt x="18728" y="7975"/>
                    <a:pt x="18603" y="8972"/>
                    <a:pt x="18603" y="9969"/>
                  </a:cubicBezTo>
                  <a:cubicBezTo>
                    <a:pt x="3121" y="9969"/>
                    <a:pt x="3121" y="9969"/>
                    <a:pt x="3121" y="9969"/>
                  </a:cubicBezTo>
                  <a:cubicBezTo>
                    <a:pt x="3121" y="11631"/>
                    <a:pt x="3121" y="11631"/>
                    <a:pt x="3121" y="11631"/>
                  </a:cubicBezTo>
                  <a:cubicBezTo>
                    <a:pt x="18603" y="11631"/>
                    <a:pt x="18603" y="11631"/>
                    <a:pt x="18603" y="11631"/>
                  </a:cubicBezTo>
                  <a:cubicBezTo>
                    <a:pt x="18603" y="12628"/>
                    <a:pt x="18603" y="13292"/>
                    <a:pt x="18728" y="14289"/>
                  </a:cubicBezTo>
                  <a:cubicBezTo>
                    <a:pt x="3246" y="14289"/>
                    <a:pt x="3246" y="14289"/>
                    <a:pt x="3246" y="14289"/>
                  </a:cubicBezTo>
                  <a:cubicBezTo>
                    <a:pt x="3246" y="15951"/>
                    <a:pt x="3246" y="15951"/>
                    <a:pt x="3246" y="15951"/>
                  </a:cubicBezTo>
                  <a:cubicBezTo>
                    <a:pt x="18728" y="15951"/>
                    <a:pt x="18728" y="15951"/>
                    <a:pt x="18728" y="15951"/>
                  </a:cubicBezTo>
                  <a:cubicBezTo>
                    <a:pt x="18853" y="16615"/>
                    <a:pt x="18853" y="17612"/>
                    <a:pt x="18978" y="18277"/>
                  </a:cubicBezTo>
                  <a:cubicBezTo>
                    <a:pt x="1498" y="18277"/>
                    <a:pt x="1498" y="18277"/>
                    <a:pt x="1498" y="18277"/>
                  </a:cubicBezTo>
                  <a:cubicBezTo>
                    <a:pt x="1373" y="18277"/>
                    <a:pt x="1249" y="17945"/>
                    <a:pt x="1249" y="17612"/>
                  </a:cubicBezTo>
                  <a:lnTo>
                    <a:pt x="1249" y="398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94" name="Freeform 38"/>
            <p:cNvSpPr/>
            <p:nvPr/>
          </p:nvSpPr>
          <p:spPr>
            <a:xfrm>
              <a:off x="0" y="77239"/>
              <a:ext cx="118868" cy="249834"/>
            </a:xfrm>
            <a:custGeom>
              <a:avLst/>
              <a:gdLst/>
              <a:ahLst/>
              <a:cxnLst>
                <a:cxn ang="0">
                  <a:pos x="wd2" y="hd2"/>
                </a:cxn>
                <a:cxn ang="5400000">
                  <a:pos x="wd2" y="hd2"/>
                </a:cxn>
                <a:cxn ang="10800000">
                  <a:pos x="wd2" y="hd2"/>
                </a:cxn>
                <a:cxn ang="16200000">
                  <a:pos x="wd2" y="hd2"/>
                </a:cxn>
              </a:cxnLst>
              <a:rect l="0" t="0" r="r" b="b"/>
              <a:pathLst>
                <a:path w="21356" h="21483" fill="norm" stroke="1" extrusionOk="0">
                  <a:moveTo>
                    <a:pt x="18476" y="2077"/>
                  </a:moveTo>
                  <a:cubicBezTo>
                    <a:pt x="17324" y="2215"/>
                    <a:pt x="15596" y="2354"/>
                    <a:pt x="13580" y="2215"/>
                  </a:cubicBezTo>
                  <a:cubicBezTo>
                    <a:pt x="10700" y="1938"/>
                    <a:pt x="8684" y="1523"/>
                    <a:pt x="7532" y="1246"/>
                  </a:cubicBezTo>
                  <a:cubicBezTo>
                    <a:pt x="7820" y="138"/>
                    <a:pt x="7820" y="138"/>
                    <a:pt x="7820" y="138"/>
                  </a:cubicBezTo>
                  <a:cubicBezTo>
                    <a:pt x="5516" y="0"/>
                    <a:pt x="5516" y="0"/>
                    <a:pt x="5516" y="0"/>
                  </a:cubicBezTo>
                  <a:cubicBezTo>
                    <a:pt x="44" y="19246"/>
                    <a:pt x="44" y="19246"/>
                    <a:pt x="44" y="19246"/>
                  </a:cubicBezTo>
                  <a:cubicBezTo>
                    <a:pt x="-244" y="19938"/>
                    <a:pt x="908" y="20769"/>
                    <a:pt x="2636" y="20769"/>
                  </a:cubicBezTo>
                  <a:cubicBezTo>
                    <a:pt x="12716" y="21462"/>
                    <a:pt x="12716" y="21462"/>
                    <a:pt x="12716" y="21462"/>
                  </a:cubicBezTo>
                  <a:cubicBezTo>
                    <a:pt x="14444" y="21600"/>
                    <a:pt x="15884" y="21046"/>
                    <a:pt x="16172" y="20215"/>
                  </a:cubicBezTo>
                  <a:cubicBezTo>
                    <a:pt x="21356" y="1108"/>
                    <a:pt x="21356" y="1108"/>
                    <a:pt x="21356" y="1108"/>
                  </a:cubicBezTo>
                  <a:cubicBezTo>
                    <a:pt x="19052" y="969"/>
                    <a:pt x="19052" y="969"/>
                    <a:pt x="19052" y="969"/>
                  </a:cubicBezTo>
                  <a:lnTo>
                    <a:pt x="18476" y="2077"/>
                  </a:lnTo>
                  <a:close/>
                  <a:moveTo>
                    <a:pt x="13580" y="20077"/>
                  </a:moveTo>
                  <a:cubicBezTo>
                    <a:pt x="13580" y="20215"/>
                    <a:pt x="13292" y="20215"/>
                    <a:pt x="13004" y="20215"/>
                  </a:cubicBezTo>
                  <a:cubicBezTo>
                    <a:pt x="2924" y="19662"/>
                    <a:pt x="2924" y="19662"/>
                    <a:pt x="2924" y="19662"/>
                  </a:cubicBezTo>
                  <a:cubicBezTo>
                    <a:pt x="2636" y="19662"/>
                    <a:pt x="2636" y="19523"/>
                    <a:pt x="2636" y="19385"/>
                  </a:cubicBezTo>
                  <a:cubicBezTo>
                    <a:pt x="7244" y="2492"/>
                    <a:pt x="7244" y="2492"/>
                    <a:pt x="7244" y="2492"/>
                  </a:cubicBezTo>
                  <a:cubicBezTo>
                    <a:pt x="7820" y="2631"/>
                    <a:pt x="8396" y="2769"/>
                    <a:pt x="8972" y="2908"/>
                  </a:cubicBezTo>
                  <a:cubicBezTo>
                    <a:pt x="4652" y="17862"/>
                    <a:pt x="4652" y="17862"/>
                    <a:pt x="4652" y="17862"/>
                  </a:cubicBezTo>
                  <a:cubicBezTo>
                    <a:pt x="5804" y="17862"/>
                    <a:pt x="5804" y="17862"/>
                    <a:pt x="5804" y="17862"/>
                  </a:cubicBezTo>
                  <a:cubicBezTo>
                    <a:pt x="9836" y="3046"/>
                    <a:pt x="9836" y="3046"/>
                    <a:pt x="9836" y="3046"/>
                  </a:cubicBezTo>
                  <a:cubicBezTo>
                    <a:pt x="10700" y="3185"/>
                    <a:pt x="11276" y="3185"/>
                    <a:pt x="12140" y="3323"/>
                  </a:cubicBezTo>
                  <a:cubicBezTo>
                    <a:pt x="7820" y="18138"/>
                    <a:pt x="7820" y="18138"/>
                    <a:pt x="7820" y="18138"/>
                  </a:cubicBezTo>
                  <a:cubicBezTo>
                    <a:pt x="8972" y="18138"/>
                    <a:pt x="8972" y="18138"/>
                    <a:pt x="8972" y="18138"/>
                  </a:cubicBezTo>
                  <a:cubicBezTo>
                    <a:pt x="13292" y="3323"/>
                    <a:pt x="13292" y="3323"/>
                    <a:pt x="13292" y="3323"/>
                  </a:cubicBezTo>
                  <a:cubicBezTo>
                    <a:pt x="13868" y="3462"/>
                    <a:pt x="14444" y="3462"/>
                    <a:pt x="15308" y="3462"/>
                  </a:cubicBezTo>
                  <a:cubicBezTo>
                    <a:pt x="11276" y="18277"/>
                    <a:pt x="11276" y="18277"/>
                    <a:pt x="11276" y="18277"/>
                  </a:cubicBezTo>
                  <a:cubicBezTo>
                    <a:pt x="12140" y="18277"/>
                    <a:pt x="12140" y="18277"/>
                    <a:pt x="12140" y="18277"/>
                  </a:cubicBezTo>
                  <a:cubicBezTo>
                    <a:pt x="16460" y="3462"/>
                    <a:pt x="16460" y="3462"/>
                    <a:pt x="16460" y="3462"/>
                  </a:cubicBezTo>
                  <a:cubicBezTo>
                    <a:pt x="17036" y="3462"/>
                    <a:pt x="17612" y="3462"/>
                    <a:pt x="18188" y="3323"/>
                  </a:cubicBezTo>
                  <a:lnTo>
                    <a:pt x="13580" y="2007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95" name="Rectangle 39"/>
            <p:cNvSpPr/>
            <p:nvPr/>
          </p:nvSpPr>
          <p:spPr>
            <a:xfrm>
              <a:off x="200807" y="0"/>
              <a:ext cx="231047" cy="1813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96" name="Freeform 40"/>
            <p:cNvSpPr/>
            <p:nvPr/>
          </p:nvSpPr>
          <p:spPr>
            <a:xfrm>
              <a:off x="405660" y="22836"/>
              <a:ext cx="24180" cy="93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0" y="0"/>
                  </a:moveTo>
                  <a:cubicBezTo>
                    <a:pt x="7200" y="0"/>
                    <a:pt x="7200" y="0"/>
                    <a:pt x="7200" y="0"/>
                  </a:cubicBezTo>
                  <a:cubicBezTo>
                    <a:pt x="7200" y="14152"/>
                    <a:pt x="7200" y="14152"/>
                    <a:pt x="7200" y="14152"/>
                  </a:cubicBezTo>
                  <a:cubicBezTo>
                    <a:pt x="2880" y="15269"/>
                    <a:pt x="0" y="17503"/>
                    <a:pt x="0" y="18621"/>
                  </a:cubicBezTo>
                  <a:cubicBezTo>
                    <a:pt x="0" y="20110"/>
                    <a:pt x="4320" y="21600"/>
                    <a:pt x="10080" y="21600"/>
                  </a:cubicBezTo>
                  <a:cubicBezTo>
                    <a:pt x="15840" y="21600"/>
                    <a:pt x="21600" y="20110"/>
                    <a:pt x="21600" y="18621"/>
                  </a:cubicBezTo>
                  <a:cubicBezTo>
                    <a:pt x="21600" y="17503"/>
                    <a:pt x="18720" y="15269"/>
                    <a:pt x="14400" y="14152"/>
                  </a:cubicBezTo>
                  <a:lnTo>
                    <a:pt x="1440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97" name="Rectangle 41"/>
            <p:cNvSpPr/>
            <p:nvPr/>
          </p:nvSpPr>
          <p:spPr>
            <a:xfrm>
              <a:off x="224315" y="24179"/>
              <a:ext cx="178659" cy="711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sp>
        <p:nvSpPr>
          <p:cNvPr id="199"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仅标题">
    <p:spTree>
      <p:nvGrpSpPr>
        <p:cNvPr id="1" name=""/>
        <p:cNvGrpSpPr/>
        <p:nvPr/>
      </p:nvGrpSpPr>
      <p:grpSpPr>
        <a:xfrm>
          <a:off x="0" y="0"/>
          <a:ext cx="0" cy="0"/>
          <a:chOff x="0" y="0"/>
          <a:chExt cx="0" cy="0"/>
        </a:xfrm>
      </p:grpSpPr>
      <p:sp>
        <p:nvSpPr>
          <p:cNvPr id="206" name="Rectangle 37"/>
          <p:cNvSpPr/>
          <p:nvPr/>
        </p:nvSpPr>
        <p:spPr>
          <a:xfrm>
            <a:off x="0" y="-13002"/>
            <a:ext cx="9144000" cy="5341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207" name="矩形 6"/>
          <p:cNvSpPr/>
          <p:nvPr/>
        </p:nvSpPr>
        <p:spPr>
          <a:xfrm>
            <a:off x="7063258" y="-12975"/>
            <a:ext cx="533078" cy="533079"/>
          </a:xfrm>
          <a:prstGeom prst="rect">
            <a:avLst/>
          </a:prstGeom>
          <a:solidFill>
            <a:srgbClr val="0070C0"/>
          </a:solidFill>
          <a:ln w="12700">
            <a:miter lim="400000"/>
          </a:ln>
        </p:spPr>
        <p:txBody>
          <a:bodyPr lIns="45719" rIns="45719" anchor="ctr"/>
          <a:lstStyle/>
          <a:p>
            <a:pPr algn="ctr">
              <a:defRPr>
                <a:solidFill>
                  <a:srgbClr val="FFFFFF"/>
                </a:solidFill>
              </a:defRPr>
            </a:pPr>
          </a:p>
        </p:txBody>
      </p:sp>
      <p:grpSp>
        <p:nvGrpSpPr>
          <p:cNvPr id="210" name="组合 7"/>
          <p:cNvGrpSpPr/>
          <p:nvPr/>
        </p:nvGrpSpPr>
        <p:grpSpPr>
          <a:xfrm>
            <a:off x="101566" y="48242"/>
            <a:ext cx="473849" cy="423573"/>
            <a:chOff x="0" y="0"/>
            <a:chExt cx="473848" cy="423571"/>
          </a:xfrm>
        </p:grpSpPr>
        <p:sp>
          <p:nvSpPr>
            <p:cNvPr id="208" name="Rounded Rectangle 38"/>
            <p:cNvSpPr/>
            <p:nvPr/>
          </p:nvSpPr>
          <p:spPr>
            <a:xfrm rot="18000000">
              <a:off x="-62671" y="160168"/>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09" name="Rounded Rectangle 39"/>
            <p:cNvSpPr/>
            <p:nvPr/>
          </p:nvSpPr>
          <p:spPr>
            <a:xfrm rot="18000000">
              <a:off x="107026" y="160167"/>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221" name="组合 10"/>
          <p:cNvGrpSpPr/>
          <p:nvPr/>
        </p:nvGrpSpPr>
        <p:grpSpPr>
          <a:xfrm>
            <a:off x="6559152" y="90627"/>
            <a:ext cx="310272" cy="345034"/>
            <a:chOff x="0" y="0"/>
            <a:chExt cx="310270" cy="345033"/>
          </a:xfrm>
        </p:grpSpPr>
        <p:sp>
          <p:nvSpPr>
            <p:cNvPr id="211" name="Rectangle 9"/>
            <p:cNvSpPr/>
            <p:nvPr/>
          </p:nvSpPr>
          <p:spPr>
            <a:xfrm>
              <a:off x="119331" y="119328"/>
              <a:ext cx="156725"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12" name="Rectangle 10"/>
            <p:cNvSpPr/>
            <p:nvPr/>
          </p:nvSpPr>
          <p:spPr>
            <a:xfrm>
              <a:off x="120435" y="155750"/>
              <a:ext cx="156725" cy="14901"/>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13" name="Freeform 11"/>
            <p:cNvSpPr/>
            <p:nvPr/>
          </p:nvSpPr>
          <p:spPr>
            <a:xfrm>
              <a:off x="87876" y="80147"/>
              <a:ext cx="222395" cy="264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30"/>
                  </a:lnTo>
                  <a:lnTo>
                    <a:pt x="2037" y="4815"/>
                  </a:lnTo>
                  <a:lnTo>
                    <a:pt x="2037" y="1710"/>
                  </a:lnTo>
                  <a:lnTo>
                    <a:pt x="19563" y="1710"/>
                  </a:lnTo>
                  <a:lnTo>
                    <a:pt x="19563" y="19980"/>
                  </a:lnTo>
                  <a:lnTo>
                    <a:pt x="2037" y="19980"/>
                  </a:lnTo>
                  <a:lnTo>
                    <a:pt x="2037" y="16875"/>
                  </a:lnTo>
                  <a:lnTo>
                    <a:pt x="375" y="15480"/>
                  </a:lnTo>
                  <a:lnTo>
                    <a:pt x="375" y="15570"/>
                  </a:lnTo>
                  <a:lnTo>
                    <a:pt x="268" y="15390"/>
                  </a:lnTo>
                  <a:lnTo>
                    <a:pt x="0" y="15165"/>
                  </a:lnTo>
                  <a:lnTo>
                    <a:pt x="0"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14" name="Freeform 12"/>
            <p:cNvSpPr/>
            <p:nvPr/>
          </p:nvSpPr>
          <p:spPr>
            <a:xfrm>
              <a:off x="129816" y="188860"/>
              <a:ext cx="147344"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28"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15" name="Freeform 13"/>
            <p:cNvSpPr/>
            <p:nvPr/>
          </p:nvSpPr>
          <p:spPr>
            <a:xfrm>
              <a:off x="144164" y="224179"/>
              <a:ext cx="134652"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9" y="21600"/>
                  </a:moveTo>
                  <a:lnTo>
                    <a:pt x="21600" y="21600"/>
                  </a:lnTo>
                  <a:lnTo>
                    <a:pt x="21600" y="0"/>
                  </a:lnTo>
                  <a:lnTo>
                    <a:pt x="0" y="0"/>
                  </a:lnTo>
                  <a:lnTo>
                    <a:pt x="123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16" name="Rectangle 14"/>
            <p:cNvSpPr/>
            <p:nvPr/>
          </p:nvSpPr>
          <p:spPr>
            <a:xfrm>
              <a:off x="151890" y="252875"/>
              <a:ext cx="125270"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17" name="Freeform 15"/>
            <p:cNvSpPr/>
            <p:nvPr/>
          </p:nvSpPr>
          <p:spPr>
            <a:xfrm>
              <a:off x="96705" y="245149"/>
              <a:ext cx="48564" cy="65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09" y="21600"/>
                  </a:moveTo>
                  <a:lnTo>
                    <a:pt x="21600" y="0"/>
                  </a:lnTo>
                  <a:lnTo>
                    <a:pt x="0" y="6897"/>
                  </a:lnTo>
                  <a:lnTo>
                    <a:pt x="2110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18" name="Freeform 16"/>
            <p:cNvSpPr/>
            <p:nvPr/>
          </p:nvSpPr>
          <p:spPr>
            <a:xfrm>
              <a:off x="0" y="0"/>
              <a:ext cx="60285" cy="56419"/>
            </a:xfrm>
            <a:custGeom>
              <a:avLst/>
              <a:gdLst/>
              <a:ahLst/>
              <a:cxnLst>
                <a:cxn ang="0">
                  <a:pos x="wd2" y="hd2"/>
                </a:cxn>
                <a:cxn ang="5400000">
                  <a:pos x="wd2" y="hd2"/>
                </a:cxn>
                <a:cxn ang="10800000">
                  <a:pos x="wd2" y="hd2"/>
                </a:cxn>
                <a:cxn ang="16200000">
                  <a:pos x="wd2" y="hd2"/>
                </a:cxn>
              </a:cxnLst>
              <a:rect l="0" t="0" r="r" b="b"/>
              <a:pathLst>
                <a:path w="20698" h="20638" fill="norm" stroke="1" extrusionOk="0">
                  <a:moveTo>
                    <a:pt x="17548" y="4798"/>
                  </a:moveTo>
                  <a:cubicBezTo>
                    <a:pt x="16198" y="958"/>
                    <a:pt x="11698" y="-962"/>
                    <a:pt x="8098" y="478"/>
                  </a:cubicBezTo>
                  <a:cubicBezTo>
                    <a:pt x="4498" y="2398"/>
                    <a:pt x="4498" y="2398"/>
                    <a:pt x="4498" y="2398"/>
                  </a:cubicBezTo>
                  <a:cubicBezTo>
                    <a:pt x="898" y="3838"/>
                    <a:pt x="-902" y="8158"/>
                    <a:pt x="448" y="11998"/>
                  </a:cubicBezTo>
                  <a:cubicBezTo>
                    <a:pt x="4048" y="20638"/>
                    <a:pt x="4048" y="20638"/>
                    <a:pt x="4048" y="20638"/>
                  </a:cubicBezTo>
                  <a:cubicBezTo>
                    <a:pt x="20698" y="13438"/>
                    <a:pt x="20698" y="13438"/>
                    <a:pt x="20698" y="13438"/>
                  </a:cubicBezTo>
                  <a:lnTo>
                    <a:pt x="17548" y="479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19" name="Rectangle 17"/>
            <p:cNvSpPr/>
            <p:nvPr/>
          </p:nvSpPr>
          <p:spPr>
            <a:xfrm>
              <a:off x="150234" y="289848"/>
              <a:ext cx="128581"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20" name="Freeform 18"/>
            <p:cNvSpPr/>
            <p:nvPr/>
          </p:nvSpPr>
          <p:spPr>
            <a:xfrm>
              <a:off x="13376" y="42069"/>
              <a:ext cx="130789" cy="220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671"/>
                  </a:moveTo>
                  <a:cubicBezTo>
                    <a:pt x="8208" y="0"/>
                    <a:pt x="8208" y="0"/>
                    <a:pt x="8208" y="0"/>
                  </a:cubicBezTo>
                  <a:cubicBezTo>
                    <a:pt x="0" y="2057"/>
                    <a:pt x="0" y="2057"/>
                    <a:pt x="0" y="2057"/>
                  </a:cubicBezTo>
                  <a:cubicBezTo>
                    <a:pt x="13608" y="21600"/>
                    <a:pt x="13608" y="21600"/>
                    <a:pt x="13608" y="21600"/>
                  </a:cubicBezTo>
                  <a:lnTo>
                    <a:pt x="21600" y="19671"/>
                  </a:lnTo>
                  <a:close/>
                  <a:moveTo>
                    <a:pt x="7344" y="900"/>
                  </a:moveTo>
                  <a:cubicBezTo>
                    <a:pt x="16200" y="13886"/>
                    <a:pt x="16200" y="13886"/>
                    <a:pt x="16200" y="13886"/>
                  </a:cubicBezTo>
                  <a:cubicBezTo>
                    <a:pt x="16632" y="14271"/>
                    <a:pt x="16416" y="14786"/>
                    <a:pt x="15984" y="14914"/>
                  </a:cubicBezTo>
                  <a:cubicBezTo>
                    <a:pt x="15336" y="14914"/>
                    <a:pt x="14688" y="14786"/>
                    <a:pt x="14472" y="14271"/>
                  </a:cubicBezTo>
                  <a:cubicBezTo>
                    <a:pt x="5616" y="1286"/>
                    <a:pt x="5616" y="1286"/>
                    <a:pt x="5616" y="1286"/>
                  </a:cubicBezTo>
                  <a:lnTo>
                    <a:pt x="7344" y="900"/>
                  </a:lnTo>
                  <a:close/>
                  <a:moveTo>
                    <a:pt x="12312" y="15686"/>
                  </a:moveTo>
                  <a:cubicBezTo>
                    <a:pt x="11880" y="15814"/>
                    <a:pt x="11232" y="15557"/>
                    <a:pt x="10800" y="15171"/>
                  </a:cubicBezTo>
                  <a:cubicBezTo>
                    <a:pt x="1944" y="2186"/>
                    <a:pt x="1944" y="2186"/>
                    <a:pt x="1944" y="2186"/>
                  </a:cubicBezTo>
                  <a:cubicBezTo>
                    <a:pt x="3672" y="1671"/>
                    <a:pt x="3672" y="1671"/>
                    <a:pt x="3672" y="1671"/>
                  </a:cubicBezTo>
                  <a:cubicBezTo>
                    <a:pt x="12744" y="14786"/>
                    <a:pt x="12744" y="14786"/>
                    <a:pt x="12744" y="14786"/>
                  </a:cubicBezTo>
                  <a:cubicBezTo>
                    <a:pt x="12960" y="15171"/>
                    <a:pt x="12744" y="15557"/>
                    <a:pt x="12312" y="15686"/>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225" name="组合 21"/>
          <p:cNvGrpSpPr/>
          <p:nvPr/>
        </p:nvGrpSpPr>
        <p:grpSpPr>
          <a:xfrm>
            <a:off x="8480176" y="96496"/>
            <a:ext cx="419101" cy="330667"/>
            <a:chOff x="0" y="0"/>
            <a:chExt cx="419100" cy="330666"/>
          </a:xfrm>
        </p:grpSpPr>
        <p:sp>
          <p:nvSpPr>
            <p:cNvPr id="222" name="Freeform 19"/>
            <p:cNvSpPr/>
            <p:nvPr/>
          </p:nvSpPr>
          <p:spPr>
            <a:xfrm>
              <a:off x="89715" y="164692"/>
              <a:ext cx="224931" cy="16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6250"/>
                    <a:pt x="0" y="16250"/>
                    <a:pt x="0" y="16250"/>
                  </a:cubicBezTo>
                  <a:cubicBezTo>
                    <a:pt x="2481" y="19420"/>
                    <a:pt x="6422" y="21600"/>
                    <a:pt x="10800" y="21600"/>
                  </a:cubicBezTo>
                  <a:cubicBezTo>
                    <a:pt x="15178" y="21600"/>
                    <a:pt x="19119" y="19420"/>
                    <a:pt x="21600" y="16250"/>
                  </a:cubicBezTo>
                  <a:cubicBezTo>
                    <a:pt x="21600" y="991"/>
                    <a:pt x="21600" y="991"/>
                    <a:pt x="21600" y="991"/>
                  </a:cubicBezTo>
                  <a:cubicBezTo>
                    <a:pt x="11530" y="7927"/>
                    <a:pt x="11530" y="7927"/>
                    <a:pt x="11530" y="7927"/>
                  </a:cubicBez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23" name="Freeform 20"/>
            <p:cNvSpPr/>
            <p:nvPr/>
          </p:nvSpPr>
          <p:spPr>
            <a:xfrm>
              <a:off x="-1" y="0"/>
              <a:ext cx="419102" cy="210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10800" y="0"/>
                  </a:lnTo>
                  <a:lnTo>
                    <a:pt x="0" y="10800"/>
                  </a:lnTo>
                  <a:lnTo>
                    <a:pt x="10800"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24" name="Freeform 21"/>
            <p:cNvSpPr/>
            <p:nvPr/>
          </p:nvSpPr>
          <p:spPr>
            <a:xfrm>
              <a:off x="341560" y="135214"/>
              <a:ext cx="47422" cy="141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6" y="11381"/>
                  </a:moveTo>
                  <a:cubicBezTo>
                    <a:pt x="16026" y="0"/>
                    <a:pt x="16026" y="0"/>
                    <a:pt x="16026" y="0"/>
                  </a:cubicBezTo>
                  <a:cubicBezTo>
                    <a:pt x="5574" y="1626"/>
                    <a:pt x="5574" y="1626"/>
                    <a:pt x="5574" y="1626"/>
                  </a:cubicBezTo>
                  <a:cubicBezTo>
                    <a:pt x="5574" y="11381"/>
                    <a:pt x="5574" y="11381"/>
                    <a:pt x="5574" y="11381"/>
                  </a:cubicBezTo>
                  <a:cubicBezTo>
                    <a:pt x="2090" y="12077"/>
                    <a:pt x="0" y="13239"/>
                    <a:pt x="0" y="14632"/>
                  </a:cubicBezTo>
                  <a:cubicBezTo>
                    <a:pt x="0" y="16490"/>
                    <a:pt x="4877" y="21600"/>
                    <a:pt x="10452" y="21600"/>
                  </a:cubicBezTo>
                  <a:cubicBezTo>
                    <a:pt x="16723" y="21600"/>
                    <a:pt x="21600" y="16490"/>
                    <a:pt x="21600" y="14632"/>
                  </a:cubicBezTo>
                  <a:cubicBezTo>
                    <a:pt x="21600" y="13239"/>
                    <a:pt x="19510" y="12077"/>
                    <a:pt x="16026" y="1138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235" name="组合 25"/>
          <p:cNvGrpSpPr/>
          <p:nvPr/>
        </p:nvGrpSpPr>
        <p:grpSpPr>
          <a:xfrm>
            <a:off x="7782780" y="105337"/>
            <a:ext cx="397481" cy="333770"/>
            <a:chOff x="0" y="0"/>
            <a:chExt cx="397480" cy="333769"/>
          </a:xfrm>
        </p:grpSpPr>
        <p:sp>
          <p:nvSpPr>
            <p:cNvPr id="226" name="Freeform 22"/>
            <p:cNvSpPr/>
            <p:nvPr/>
          </p:nvSpPr>
          <p:spPr>
            <a:xfrm>
              <a:off x="42357" y="0"/>
              <a:ext cx="132275" cy="173774"/>
            </a:xfrm>
            <a:custGeom>
              <a:avLst/>
              <a:gdLst/>
              <a:ahLst/>
              <a:cxnLst>
                <a:cxn ang="0">
                  <a:pos x="wd2" y="hd2"/>
                </a:cxn>
                <a:cxn ang="5400000">
                  <a:pos x="wd2" y="hd2"/>
                </a:cxn>
                <a:cxn ang="10800000">
                  <a:pos x="wd2" y="hd2"/>
                </a:cxn>
                <a:cxn ang="16200000">
                  <a:pos x="wd2" y="hd2"/>
                </a:cxn>
              </a:cxnLst>
              <a:rect l="0" t="0" r="r" b="b"/>
              <a:pathLst>
                <a:path w="19636" h="19292" fill="norm" stroke="1" extrusionOk="0">
                  <a:moveTo>
                    <a:pt x="0" y="11210"/>
                  </a:moveTo>
                  <a:cubicBezTo>
                    <a:pt x="0" y="12239"/>
                    <a:pt x="785" y="13121"/>
                    <a:pt x="1964" y="13121"/>
                  </a:cubicBezTo>
                  <a:cubicBezTo>
                    <a:pt x="2553" y="16647"/>
                    <a:pt x="5891" y="19292"/>
                    <a:pt x="9622" y="19292"/>
                  </a:cubicBezTo>
                  <a:cubicBezTo>
                    <a:pt x="13549" y="19292"/>
                    <a:pt x="16691" y="16647"/>
                    <a:pt x="17476" y="13121"/>
                  </a:cubicBezTo>
                  <a:cubicBezTo>
                    <a:pt x="17476" y="13121"/>
                    <a:pt x="17476" y="13121"/>
                    <a:pt x="17476" y="13121"/>
                  </a:cubicBezTo>
                  <a:cubicBezTo>
                    <a:pt x="18654" y="13121"/>
                    <a:pt x="19636" y="12239"/>
                    <a:pt x="19636" y="11210"/>
                  </a:cubicBezTo>
                  <a:cubicBezTo>
                    <a:pt x="19636" y="10329"/>
                    <a:pt x="18851" y="9594"/>
                    <a:pt x="17869" y="9447"/>
                  </a:cubicBezTo>
                  <a:cubicBezTo>
                    <a:pt x="17869" y="9447"/>
                    <a:pt x="20029" y="4010"/>
                    <a:pt x="15513" y="2394"/>
                  </a:cubicBezTo>
                  <a:cubicBezTo>
                    <a:pt x="14924" y="-2308"/>
                    <a:pt x="4124" y="1365"/>
                    <a:pt x="4124" y="1365"/>
                  </a:cubicBezTo>
                  <a:cubicBezTo>
                    <a:pt x="-1571" y="3570"/>
                    <a:pt x="1178" y="9594"/>
                    <a:pt x="1178" y="9594"/>
                  </a:cubicBezTo>
                  <a:cubicBezTo>
                    <a:pt x="1178" y="9594"/>
                    <a:pt x="1178" y="9594"/>
                    <a:pt x="1178" y="9594"/>
                  </a:cubicBezTo>
                  <a:cubicBezTo>
                    <a:pt x="393" y="9888"/>
                    <a:pt x="0" y="10476"/>
                    <a:pt x="0" y="11210"/>
                  </a:cubicBezTo>
                  <a:close/>
                  <a:moveTo>
                    <a:pt x="1964" y="9741"/>
                  </a:moveTo>
                  <a:cubicBezTo>
                    <a:pt x="1964" y="9741"/>
                    <a:pt x="1964" y="9741"/>
                    <a:pt x="1964" y="9741"/>
                  </a:cubicBezTo>
                  <a:cubicBezTo>
                    <a:pt x="2160" y="9741"/>
                    <a:pt x="2160" y="9741"/>
                    <a:pt x="2160" y="9741"/>
                  </a:cubicBezTo>
                  <a:cubicBezTo>
                    <a:pt x="2160" y="9300"/>
                    <a:pt x="2160" y="9300"/>
                    <a:pt x="2160" y="9300"/>
                  </a:cubicBezTo>
                  <a:cubicBezTo>
                    <a:pt x="2749" y="6802"/>
                    <a:pt x="2749" y="6802"/>
                    <a:pt x="2749" y="6802"/>
                  </a:cubicBezTo>
                  <a:cubicBezTo>
                    <a:pt x="3142" y="6361"/>
                    <a:pt x="3534" y="6068"/>
                    <a:pt x="3534" y="6068"/>
                  </a:cubicBezTo>
                  <a:cubicBezTo>
                    <a:pt x="8444" y="6214"/>
                    <a:pt x="12371" y="4451"/>
                    <a:pt x="12371" y="4451"/>
                  </a:cubicBezTo>
                  <a:cubicBezTo>
                    <a:pt x="15709" y="2541"/>
                    <a:pt x="16691" y="9888"/>
                    <a:pt x="16691" y="9888"/>
                  </a:cubicBezTo>
                  <a:cubicBezTo>
                    <a:pt x="16887" y="9888"/>
                    <a:pt x="16887" y="9888"/>
                    <a:pt x="16887" y="9888"/>
                  </a:cubicBezTo>
                  <a:cubicBezTo>
                    <a:pt x="17280" y="9741"/>
                    <a:pt x="17280" y="9741"/>
                    <a:pt x="17280" y="9741"/>
                  </a:cubicBezTo>
                  <a:cubicBezTo>
                    <a:pt x="17476" y="9741"/>
                    <a:pt x="17476" y="9741"/>
                    <a:pt x="17476" y="9741"/>
                  </a:cubicBezTo>
                  <a:cubicBezTo>
                    <a:pt x="17869" y="9741"/>
                    <a:pt x="18262" y="9888"/>
                    <a:pt x="18458" y="10182"/>
                  </a:cubicBezTo>
                  <a:cubicBezTo>
                    <a:pt x="18851" y="10476"/>
                    <a:pt x="19047" y="10770"/>
                    <a:pt x="19047" y="11210"/>
                  </a:cubicBezTo>
                  <a:cubicBezTo>
                    <a:pt x="19047" y="11651"/>
                    <a:pt x="18851" y="12092"/>
                    <a:pt x="18458" y="12386"/>
                  </a:cubicBezTo>
                  <a:cubicBezTo>
                    <a:pt x="18262" y="12533"/>
                    <a:pt x="17869" y="12680"/>
                    <a:pt x="17476" y="12680"/>
                  </a:cubicBezTo>
                  <a:cubicBezTo>
                    <a:pt x="17476" y="12680"/>
                    <a:pt x="17476" y="12680"/>
                    <a:pt x="17476" y="12680"/>
                  </a:cubicBezTo>
                  <a:cubicBezTo>
                    <a:pt x="16887" y="12680"/>
                    <a:pt x="16887" y="12680"/>
                    <a:pt x="16887" y="12680"/>
                  </a:cubicBezTo>
                  <a:cubicBezTo>
                    <a:pt x="16887" y="13121"/>
                    <a:pt x="16887" y="13121"/>
                    <a:pt x="16887" y="13121"/>
                  </a:cubicBezTo>
                  <a:cubicBezTo>
                    <a:pt x="16494" y="14737"/>
                    <a:pt x="15709" y="16206"/>
                    <a:pt x="14334" y="17235"/>
                  </a:cubicBezTo>
                  <a:cubicBezTo>
                    <a:pt x="13745" y="17676"/>
                    <a:pt x="12960" y="18116"/>
                    <a:pt x="12174" y="18410"/>
                  </a:cubicBezTo>
                  <a:cubicBezTo>
                    <a:pt x="11389" y="18704"/>
                    <a:pt x="10604" y="18851"/>
                    <a:pt x="9622" y="18851"/>
                  </a:cubicBezTo>
                  <a:cubicBezTo>
                    <a:pt x="8836" y="18851"/>
                    <a:pt x="7854" y="18704"/>
                    <a:pt x="7069" y="18410"/>
                  </a:cubicBezTo>
                  <a:cubicBezTo>
                    <a:pt x="6284" y="18116"/>
                    <a:pt x="5694" y="17676"/>
                    <a:pt x="4909" y="17235"/>
                  </a:cubicBezTo>
                  <a:cubicBezTo>
                    <a:pt x="3731" y="16206"/>
                    <a:pt x="2749" y="14737"/>
                    <a:pt x="2356" y="13121"/>
                  </a:cubicBezTo>
                  <a:cubicBezTo>
                    <a:pt x="2356" y="12680"/>
                    <a:pt x="2356" y="12680"/>
                    <a:pt x="2356" y="12680"/>
                  </a:cubicBezTo>
                  <a:cubicBezTo>
                    <a:pt x="1964" y="12680"/>
                    <a:pt x="1964" y="12680"/>
                    <a:pt x="1964" y="12680"/>
                  </a:cubicBezTo>
                  <a:cubicBezTo>
                    <a:pt x="1178" y="12680"/>
                    <a:pt x="589" y="11945"/>
                    <a:pt x="589" y="11210"/>
                  </a:cubicBezTo>
                  <a:cubicBezTo>
                    <a:pt x="589" y="10770"/>
                    <a:pt x="589" y="10476"/>
                    <a:pt x="982" y="10182"/>
                  </a:cubicBezTo>
                  <a:cubicBezTo>
                    <a:pt x="1178" y="9888"/>
                    <a:pt x="1571" y="9741"/>
                    <a:pt x="1964" y="974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27" name="Freeform 23"/>
            <p:cNvSpPr/>
            <p:nvPr/>
          </p:nvSpPr>
          <p:spPr>
            <a:xfrm>
              <a:off x="63552" y="75657"/>
              <a:ext cx="85852" cy="3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4" y="21600"/>
                  </a:moveTo>
                  <a:cubicBezTo>
                    <a:pt x="7643" y="21600"/>
                    <a:pt x="7643" y="21600"/>
                    <a:pt x="7643" y="21600"/>
                  </a:cubicBezTo>
                  <a:cubicBezTo>
                    <a:pt x="8640" y="21600"/>
                    <a:pt x="9637" y="18783"/>
                    <a:pt x="9637" y="15965"/>
                  </a:cubicBezTo>
                  <a:cubicBezTo>
                    <a:pt x="9637" y="10330"/>
                    <a:pt x="9637" y="10330"/>
                    <a:pt x="9637" y="10330"/>
                  </a:cubicBezTo>
                  <a:cubicBezTo>
                    <a:pt x="11963" y="10330"/>
                    <a:pt x="11963" y="10330"/>
                    <a:pt x="11963" y="10330"/>
                  </a:cubicBezTo>
                  <a:cubicBezTo>
                    <a:pt x="11963" y="15965"/>
                    <a:pt x="11963" y="15965"/>
                    <a:pt x="11963" y="15965"/>
                  </a:cubicBezTo>
                  <a:cubicBezTo>
                    <a:pt x="11963" y="18783"/>
                    <a:pt x="12628" y="21600"/>
                    <a:pt x="13957" y="21600"/>
                  </a:cubicBezTo>
                  <a:cubicBezTo>
                    <a:pt x="19606" y="21600"/>
                    <a:pt x="19606" y="21600"/>
                    <a:pt x="19606" y="21600"/>
                  </a:cubicBezTo>
                  <a:cubicBezTo>
                    <a:pt x="20603" y="21600"/>
                    <a:pt x="21600" y="18783"/>
                    <a:pt x="21600" y="15965"/>
                  </a:cubicBezTo>
                  <a:cubicBezTo>
                    <a:pt x="21600" y="5635"/>
                    <a:pt x="21600" y="5635"/>
                    <a:pt x="21600" y="5635"/>
                  </a:cubicBezTo>
                  <a:cubicBezTo>
                    <a:pt x="21600" y="1878"/>
                    <a:pt x="20603" y="0"/>
                    <a:pt x="19606" y="0"/>
                  </a:cubicBezTo>
                  <a:cubicBezTo>
                    <a:pt x="13957" y="0"/>
                    <a:pt x="13957" y="0"/>
                    <a:pt x="13957" y="0"/>
                  </a:cubicBezTo>
                  <a:cubicBezTo>
                    <a:pt x="12628" y="0"/>
                    <a:pt x="11963" y="1878"/>
                    <a:pt x="11963" y="5635"/>
                  </a:cubicBezTo>
                  <a:cubicBezTo>
                    <a:pt x="11963" y="8452"/>
                    <a:pt x="11963" y="8452"/>
                    <a:pt x="11963" y="8452"/>
                  </a:cubicBezTo>
                  <a:cubicBezTo>
                    <a:pt x="9637" y="8452"/>
                    <a:pt x="9637" y="8452"/>
                    <a:pt x="9637" y="8452"/>
                  </a:cubicBezTo>
                  <a:cubicBezTo>
                    <a:pt x="9637" y="5635"/>
                    <a:pt x="9637" y="5635"/>
                    <a:pt x="9637" y="5635"/>
                  </a:cubicBezTo>
                  <a:cubicBezTo>
                    <a:pt x="9637" y="1878"/>
                    <a:pt x="8640" y="0"/>
                    <a:pt x="7643" y="0"/>
                  </a:cubicBezTo>
                  <a:cubicBezTo>
                    <a:pt x="1994" y="0"/>
                    <a:pt x="1994" y="0"/>
                    <a:pt x="1994" y="0"/>
                  </a:cubicBezTo>
                  <a:cubicBezTo>
                    <a:pt x="997" y="0"/>
                    <a:pt x="0" y="1878"/>
                    <a:pt x="0" y="5635"/>
                  </a:cubicBezTo>
                  <a:cubicBezTo>
                    <a:pt x="0" y="15965"/>
                    <a:pt x="0" y="15965"/>
                    <a:pt x="0" y="15965"/>
                  </a:cubicBezTo>
                  <a:cubicBezTo>
                    <a:pt x="0" y="18783"/>
                    <a:pt x="997" y="21600"/>
                    <a:pt x="1994" y="21600"/>
                  </a:cubicBezTo>
                  <a:close/>
                  <a:moveTo>
                    <a:pt x="12295" y="5635"/>
                  </a:moveTo>
                  <a:cubicBezTo>
                    <a:pt x="12295" y="2817"/>
                    <a:pt x="12960" y="939"/>
                    <a:pt x="13957" y="939"/>
                  </a:cubicBezTo>
                  <a:cubicBezTo>
                    <a:pt x="19606" y="939"/>
                    <a:pt x="19606" y="939"/>
                    <a:pt x="19606" y="939"/>
                  </a:cubicBezTo>
                  <a:cubicBezTo>
                    <a:pt x="20271" y="939"/>
                    <a:pt x="20935" y="2817"/>
                    <a:pt x="20935" y="5635"/>
                  </a:cubicBezTo>
                  <a:cubicBezTo>
                    <a:pt x="20935" y="15965"/>
                    <a:pt x="20935" y="15965"/>
                    <a:pt x="20935" y="15965"/>
                  </a:cubicBezTo>
                  <a:cubicBezTo>
                    <a:pt x="20935" y="17843"/>
                    <a:pt x="20271" y="19722"/>
                    <a:pt x="19606" y="19722"/>
                  </a:cubicBezTo>
                  <a:cubicBezTo>
                    <a:pt x="13957" y="19722"/>
                    <a:pt x="13957" y="19722"/>
                    <a:pt x="13957" y="19722"/>
                  </a:cubicBezTo>
                  <a:cubicBezTo>
                    <a:pt x="12960" y="19722"/>
                    <a:pt x="12295" y="17843"/>
                    <a:pt x="12295" y="15965"/>
                  </a:cubicBezTo>
                  <a:lnTo>
                    <a:pt x="12295" y="5635"/>
                  </a:lnTo>
                  <a:close/>
                  <a:moveTo>
                    <a:pt x="332" y="5635"/>
                  </a:moveTo>
                  <a:cubicBezTo>
                    <a:pt x="332" y="2817"/>
                    <a:pt x="997" y="939"/>
                    <a:pt x="1994" y="939"/>
                  </a:cubicBezTo>
                  <a:cubicBezTo>
                    <a:pt x="7643" y="939"/>
                    <a:pt x="7643" y="939"/>
                    <a:pt x="7643" y="939"/>
                  </a:cubicBezTo>
                  <a:cubicBezTo>
                    <a:pt x="8640" y="939"/>
                    <a:pt x="9305" y="2817"/>
                    <a:pt x="9305" y="5635"/>
                  </a:cubicBezTo>
                  <a:cubicBezTo>
                    <a:pt x="9305" y="8452"/>
                    <a:pt x="9305" y="8452"/>
                    <a:pt x="9305" y="8452"/>
                  </a:cubicBezTo>
                  <a:cubicBezTo>
                    <a:pt x="9305" y="10330"/>
                    <a:pt x="9305" y="10330"/>
                    <a:pt x="9305" y="10330"/>
                  </a:cubicBezTo>
                  <a:cubicBezTo>
                    <a:pt x="9305" y="15965"/>
                    <a:pt x="9305" y="15965"/>
                    <a:pt x="9305" y="15965"/>
                  </a:cubicBezTo>
                  <a:cubicBezTo>
                    <a:pt x="9305" y="17843"/>
                    <a:pt x="8640" y="19722"/>
                    <a:pt x="7643" y="19722"/>
                  </a:cubicBezTo>
                  <a:cubicBezTo>
                    <a:pt x="1994" y="19722"/>
                    <a:pt x="1994" y="19722"/>
                    <a:pt x="1994" y="19722"/>
                  </a:cubicBezTo>
                  <a:cubicBezTo>
                    <a:pt x="997" y="19722"/>
                    <a:pt x="332" y="17843"/>
                    <a:pt x="332" y="15965"/>
                  </a:cubicBezTo>
                  <a:lnTo>
                    <a:pt x="332" y="563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28" name="Freeform 24"/>
            <p:cNvSpPr/>
            <p:nvPr/>
          </p:nvSpPr>
          <p:spPr>
            <a:xfrm>
              <a:off x="170587" y="65065"/>
              <a:ext cx="226893" cy="26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8" y="17910"/>
                  </a:moveTo>
                  <a:cubicBezTo>
                    <a:pt x="17958" y="0"/>
                    <a:pt x="17958" y="0"/>
                    <a:pt x="17958" y="0"/>
                  </a:cubicBezTo>
                  <a:cubicBezTo>
                    <a:pt x="251" y="0"/>
                    <a:pt x="251" y="0"/>
                    <a:pt x="251" y="0"/>
                  </a:cubicBezTo>
                  <a:cubicBezTo>
                    <a:pt x="251" y="543"/>
                    <a:pt x="126" y="977"/>
                    <a:pt x="0" y="1303"/>
                  </a:cubicBezTo>
                  <a:cubicBezTo>
                    <a:pt x="251" y="1411"/>
                    <a:pt x="502" y="1628"/>
                    <a:pt x="628" y="1845"/>
                  </a:cubicBezTo>
                  <a:cubicBezTo>
                    <a:pt x="15823" y="1845"/>
                    <a:pt x="15823" y="1845"/>
                    <a:pt x="15823" y="1845"/>
                  </a:cubicBezTo>
                  <a:cubicBezTo>
                    <a:pt x="15823" y="17910"/>
                    <a:pt x="15823" y="17910"/>
                    <a:pt x="15823" y="17910"/>
                  </a:cubicBezTo>
                  <a:cubicBezTo>
                    <a:pt x="5023" y="17910"/>
                    <a:pt x="5023" y="17910"/>
                    <a:pt x="5023" y="17910"/>
                  </a:cubicBezTo>
                  <a:cubicBezTo>
                    <a:pt x="5023" y="19104"/>
                    <a:pt x="5023" y="19104"/>
                    <a:pt x="5023" y="19104"/>
                  </a:cubicBezTo>
                  <a:cubicBezTo>
                    <a:pt x="4898" y="19104"/>
                    <a:pt x="4898" y="19104"/>
                    <a:pt x="4898" y="19104"/>
                  </a:cubicBezTo>
                  <a:cubicBezTo>
                    <a:pt x="4647" y="20189"/>
                    <a:pt x="3265" y="21057"/>
                    <a:pt x="1256" y="21600"/>
                  </a:cubicBezTo>
                  <a:cubicBezTo>
                    <a:pt x="21600" y="21600"/>
                    <a:pt x="21600" y="21600"/>
                    <a:pt x="21600" y="21600"/>
                  </a:cubicBezTo>
                  <a:cubicBezTo>
                    <a:pt x="21600" y="17910"/>
                    <a:pt x="21600" y="17910"/>
                    <a:pt x="21600" y="17910"/>
                  </a:cubicBezTo>
                  <a:lnTo>
                    <a:pt x="17958" y="1791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29" name="Freeform 25"/>
            <p:cNvSpPr/>
            <p:nvPr/>
          </p:nvSpPr>
          <p:spPr>
            <a:xfrm>
              <a:off x="0" y="172658"/>
              <a:ext cx="215186" cy="161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111"/>
                  </a:moveTo>
                  <a:cubicBezTo>
                    <a:pt x="21600" y="15934"/>
                    <a:pt x="21600" y="15934"/>
                    <a:pt x="21600" y="15934"/>
                  </a:cubicBezTo>
                  <a:cubicBezTo>
                    <a:pt x="21600" y="15934"/>
                    <a:pt x="21600" y="15934"/>
                    <a:pt x="21600" y="15934"/>
                  </a:cubicBezTo>
                  <a:cubicBezTo>
                    <a:pt x="21600" y="6905"/>
                    <a:pt x="21600" y="6905"/>
                    <a:pt x="21600" y="6905"/>
                  </a:cubicBezTo>
                  <a:cubicBezTo>
                    <a:pt x="21600" y="6905"/>
                    <a:pt x="21600" y="6905"/>
                    <a:pt x="21600" y="6905"/>
                  </a:cubicBezTo>
                  <a:cubicBezTo>
                    <a:pt x="21202" y="4072"/>
                    <a:pt x="19347" y="1593"/>
                    <a:pt x="16697" y="0"/>
                  </a:cubicBezTo>
                  <a:cubicBezTo>
                    <a:pt x="12059" y="10446"/>
                    <a:pt x="12059" y="10446"/>
                    <a:pt x="12059" y="10446"/>
                  </a:cubicBezTo>
                  <a:cubicBezTo>
                    <a:pt x="11529" y="5843"/>
                    <a:pt x="11529" y="5843"/>
                    <a:pt x="11529" y="5843"/>
                  </a:cubicBezTo>
                  <a:cubicBezTo>
                    <a:pt x="11926" y="5489"/>
                    <a:pt x="12191" y="4957"/>
                    <a:pt x="12191" y="4249"/>
                  </a:cubicBezTo>
                  <a:cubicBezTo>
                    <a:pt x="12191" y="3364"/>
                    <a:pt x="11529" y="2479"/>
                    <a:pt x="10866" y="2479"/>
                  </a:cubicBezTo>
                  <a:cubicBezTo>
                    <a:pt x="10071" y="2479"/>
                    <a:pt x="9409" y="3364"/>
                    <a:pt x="9409" y="4249"/>
                  </a:cubicBezTo>
                  <a:cubicBezTo>
                    <a:pt x="9409" y="4957"/>
                    <a:pt x="9674" y="5489"/>
                    <a:pt x="10071" y="5843"/>
                  </a:cubicBezTo>
                  <a:cubicBezTo>
                    <a:pt x="9541" y="10446"/>
                    <a:pt x="9541" y="10446"/>
                    <a:pt x="9541" y="10446"/>
                  </a:cubicBezTo>
                  <a:cubicBezTo>
                    <a:pt x="4903" y="0"/>
                    <a:pt x="4903" y="0"/>
                    <a:pt x="4903" y="0"/>
                  </a:cubicBezTo>
                  <a:cubicBezTo>
                    <a:pt x="2253" y="1593"/>
                    <a:pt x="530" y="4072"/>
                    <a:pt x="133" y="6905"/>
                  </a:cubicBezTo>
                  <a:cubicBezTo>
                    <a:pt x="0" y="6905"/>
                    <a:pt x="0" y="6905"/>
                    <a:pt x="0" y="6905"/>
                  </a:cubicBezTo>
                  <a:cubicBezTo>
                    <a:pt x="0" y="15934"/>
                    <a:pt x="0" y="15934"/>
                    <a:pt x="0" y="15934"/>
                  </a:cubicBezTo>
                  <a:cubicBezTo>
                    <a:pt x="0" y="15934"/>
                    <a:pt x="0" y="15934"/>
                    <a:pt x="0" y="15934"/>
                  </a:cubicBezTo>
                  <a:cubicBezTo>
                    <a:pt x="0" y="15934"/>
                    <a:pt x="0" y="15934"/>
                    <a:pt x="0" y="16111"/>
                  </a:cubicBezTo>
                  <a:cubicBezTo>
                    <a:pt x="0" y="19121"/>
                    <a:pt x="4903" y="21600"/>
                    <a:pt x="10866" y="21600"/>
                  </a:cubicBezTo>
                  <a:cubicBezTo>
                    <a:pt x="16829" y="21600"/>
                    <a:pt x="21600" y="19121"/>
                    <a:pt x="21600" y="1611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30" name="Rectangle 26"/>
            <p:cNvSpPr/>
            <p:nvPr/>
          </p:nvSpPr>
          <p:spPr>
            <a:xfrm>
              <a:off x="199576" y="118025"/>
              <a:ext cx="118743" cy="144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31" name="Rectangle 27"/>
            <p:cNvSpPr/>
            <p:nvPr/>
          </p:nvSpPr>
          <p:spPr>
            <a:xfrm>
              <a:off x="199576" y="148686"/>
              <a:ext cx="118743"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32" name="Rectangle 28"/>
            <p:cNvSpPr/>
            <p:nvPr/>
          </p:nvSpPr>
          <p:spPr>
            <a:xfrm>
              <a:off x="232466" y="178790"/>
              <a:ext cx="85852" cy="1505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33" name="Rectangle 29"/>
            <p:cNvSpPr/>
            <p:nvPr/>
          </p:nvSpPr>
          <p:spPr>
            <a:xfrm>
              <a:off x="232466" y="209451"/>
              <a:ext cx="85852"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34" name="Rectangle 30"/>
            <p:cNvSpPr/>
            <p:nvPr/>
          </p:nvSpPr>
          <p:spPr>
            <a:xfrm>
              <a:off x="232466" y="240112"/>
              <a:ext cx="85852" cy="1282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238" name="组合 35"/>
          <p:cNvGrpSpPr/>
          <p:nvPr/>
        </p:nvGrpSpPr>
        <p:grpSpPr>
          <a:xfrm>
            <a:off x="7169336" y="101265"/>
            <a:ext cx="313531" cy="321128"/>
            <a:chOff x="0" y="0"/>
            <a:chExt cx="313529" cy="321127"/>
          </a:xfrm>
        </p:grpSpPr>
        <p:sp>
          <p:nvSpPr>
            <p:cNvPr id="236" name="Freeform 31"/>
            <p:cNvSpPr/>
            <p:nvPr/>
          </p:nvSpPr>
          <p:spPr>
            <a:xfrm>
              <a:off x="70911" y="22793"/>
              <a:ext cx="242619" cy="2983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667"/>
                  </a:lnTo>
                  <a:lnTo>
                    <a:pt x="1308" y="3667"/>
                  </a:lnTo>
                  <a:lnTo>
                    <a:pt x="1308" y="4107"/>
                  </a:lnTo>
                  <a:lnTo>
                    <a:pt x="0" y="4107"/>
                  </a:lnTo>
                  <a:lnTo>
                    <a:pt x="0" y="6271"/>
                  </a:lnTo>
                  <a:lnTo>
                    <a:pt x="1308" y="6271"/>
                  </a:lnTo>
                  <a:lnTo>
                    <a:pt x="1308" y="6711"/>
                  </a:lnTo>
                  <a:lnTo>
                    <a:pt x="0" y="6711"/>
                  </a:lnTo>
                  <a:lnTo>
                    <a:pt x="0" y="8911"/>
                  </a:lnTo>
                  <a:lnTo>
                    <a:pt x="1308" y="8911"/>
                  </a:lnTo>
                  <a:lnTo>
                    <a:pt x="1308" y="9315"/>
                  </a:lnTo>
                  <a:lnTo>
                    <a:pt x="0" y="9315"/>
                  </a:lnTo>
                  <a:lnTo>
                    <a:pt x="0" y="11515"/>
                  </a:lnTo>
                  <a:lnTo>
                    <a:pt x="1308" y="11515"/>
                  </a:lnTo>
                  <a:lnTo>
                    <a:pt x="1308" y="11955"/>
                  </a:lnTo>
                  <a:lnTo>
                    <a:pt x="0" y="11955"/>
                  </a:lnTo>
                  <a:lnTo>
                    <a:pt x="0" y="13495"/>
                  </a:lnTo>
                  <a:lnTo>
                    <a:pt x="1308" y="13495"/>
                  </a:lnTo>
                  <a:lnTo>
                    <a:pt x="1308" y="13935"/>
                  </a:lnTo>
                  <a:lnTo>
                    <a:pt x="0" y="13935"/>
                  </a:lnTo>
                  <a:lnTo>
                    <a:pt x="0" y="16136"/>
                  </a:lnTo>
                  <a:lnTo>
                    <a:pt x="1308" y="16136"/>
                  </a:lnTo>
                  <a:lnTo>
                    <a:pt x="1308" y="16649"/>
                  </a:lnTo>
                  <a:lnTo>
                    <a:pt x="0" y="16649"/>
                  </a:lnTo>
                  <a:lnTo>
                    <a:pt x="0" y="18740"/>
                  </a:lnTo>
                  <a:lnTo>
                    <a:pt x="1308" y="18740"/>
                  </a:lnTo>
                  <a:lnTo>
                    <a:pt x="1308" y="19180"/>
                  </a:lnTo>
                  <a:lnTo>
                    <a:pt x="0" y="19180"/>
                  </a:lnTo>
                  <a:lnTo>
                    <a:pt x="0" y="21600"/>
                  </a:lnTo>
                  <a:lnTo>
                    <a:pt x="21600" y="21600"/>
                  </a:lnTo>
                  <a:lnTo>
                    <a:pt x="0" y="0"/>
                  </a:lnTo>
                  <a:close/>
                  <a:moveTo>
                    <a:pt x="2886" y="6638"/>
                  </a:moveTo>
                  <a:lnTo>
                    <a:pt x="15512" y="19253"/>
                  </a:lnTo>
                  <a:lnTo>
                    <a:pt x="2886" y="19253"/>
                  </a:lnTo>
                  <a:lnTo>
                    <a:pt x="2886" y="663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37" name="Freeform 32"/>
            <p:cNvSpPr/>
            <p:nvPr/>
          </p:nvSpPr>
          <p:spPr>
            <a:xfrm>
              <a:off x="0" y="0"/>
              <a:ext cx="55210" cy="3211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760"/>
                  </a:moveTo>
                  <a:lnTo>
                    <a:pt x="9512" y="2760"/>
                  </a:lnTo>
                  <a:lnTo>
                    <a:pt x="9512" y="3237"/>
                  </a:lnTo>
                  <a:lnTo>
                    <a:pt x="0" y="3237"/>
                  </a:lnTo>
                  <a:lnTo>
                    <a:pt x="0" y="5656"/>
                  </a:lnTo>
                  <a:lnTo>
                    <a:pt x="9512" y="5656"/>
                  </a:lnTo>
                  <a:lnTo>
                    <a:pt x="9512" y="6167"/>
                  </a:lnTo>
                  <a:lnTo>
                    <a:pt x="0" y="6167"/>
                  </a:lnTo>
                  <a:lnTo>
                    <a:pt x="0" y="8517"/>
                  </a:lnTo>
                  <a:lnTo>
                    <a:pt x="9512" y="8517"/>
                  </a:lnTo>
                  <a:lnTo>
                    <a:pt x="9512" y="8994"/>
                  </a:lnTo>
                  <a:lnTo>
                    <a:pt x="0" y="8994"/>
                  </a:lnTo>
                  <a:lnTo>
                    <a:pt x="0" y="11413"/>
                  </a:lnTo>
                  <a:lnTo>
                    <a:pt x="9512" y="11413"/>
                  </a:lnTo>
                  <a:lnTo>
                    <a:pt x="9512" y="11890"/>
                  </a:lnTo>
                  <a:lnTo>
                    <a:pt x="0" y="11890"/>
                  </a:lnTo>
                  <a:lnTo>
                    <a:pt x="0" y="13594"/>
                  </a:lnTo>
                  <a:lnTo>
                    <a:pt x="9512" y="13594"/>
                  </a:lnTo>
                  <a:lnTo>
                    <a:pt x="9512" y="14071"/>
                  </a:lnTo>
                  <a:lnTo>
                    <a:pt x="0" y="14071"/>
                  </a:lnTo>
                  <a:lnTo>
                    <a:pt x="0" y="16524"/>
                  </a:lnTo>
                  <a:lnTo>
                    <a:pt x="9512" y="16524"/>
                  </a:lnTo>
                  <a:lnTo>
                    <a:pt x="9512" y="17001"/>
                  </a:lnTo>
                  <a:lnTo>
                    <a:pt x="0" y="17001"/>
                  </a:lnTo>
                  <a:lnTo>
                    <a:pt x="0" y="19351"/>
                  </a:lnTo>
                  <a:lnTo>
                    <a:pt x="9512" y="19351"/>
                  </a:lnTo>
                  <a:lnTo>
                    <a:pt x="9512" y="19828"/>
                  </a:lnTo>
                  <a:lnTo>
                    <a:pt x="0" y="19828"/>
                  </a:lnTo>
                  <a:lnTo>
                    <a:pt x="0" y="21600"/>
                  </a:lnTo>
                  <a:lnTo>
                    <a:pt x="21600" y="21600"/>
                  </a:lnTo>
                  <a:lnTo>
                    <a:pt x="21600" y="0"/>
                  </a:lnTo>
                  <a:lnTo>
                    <a:pt x="0" y="0"/>
                  </a:lnTo>
                  <a:lnTo>
                    <a:pt x="0" y="276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245" name="组合 38"/>
          <p:cNvGrpSpPr/>
          <p:nvPr/>
        </p:nvGrpSpPr>
        <p:grpSpPr>
          <a:xfrm>
            <a:off x="5824757" y="97610"/>
            <a:ext cx="431855" cy="327074"/>
            <a:chOff x="0" y="0"/>
            <a:chExt cx="431853" cy="327072"/>
          </a:xfrm>
        </p:grpSpPr>
        <p:sp>
          <p:nvSpPr>
            <p:cNvPr id="239" name="Freeform 36"/>
            <p:cNvSpPr/>
            <p:nvPr/>
          </p:nvSpPr>
          <p:spPr>
            <a:xfrm>
              <a:off x="123568" y="218957"/>
              <a:ext cx="277391" cy="10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50"/>
                  </a:moveTo>
                  <a:cubicBezTo>
                    <a:pt x="0" y="17550"/>
                    <a:pt x="0" y="17550"/>
                    <a:pt x="0" y="17550"/>
                  </a:cubicBezTo>
                  <a:cubicBezTo>
                    <a:pt x="0" y="19913"/>
                    <a:pt x="749" y="21600"/>
                    <a:pt x="1498" y="21600"/>
                  </a:cubicBezTo>
                  <a:cubicBezTo>
                    <a:pt x="21600" y="21600"/>
                    <a:pt x="21600" y="21600"/>
                    <a:pt x="21600" y="21600"/>
                  </a:cubicBezTo>
                  <a:cubicBezTo>
                    <a:pt x="21600" y="18225"/>
                    <a:pt x="21600" y="18225"/>
                    <a:pt x="21600" y="18225"/>
                  </a:cubicBezTo>
                  <a:cubicBezTo>
                    <a:pt x="20227" y="18225"/>
                    <a:pt x="20227" y="18225"/>
                    <a:pt x="20227" y="18225"/>
                  </a:cubicBezTo>
                  <a:cubicBezTo>
                    <a:pt x="20102" y="16538"/>
                    <a:pt x="19852" y="14513"/>
                    <a:pt x="19852" y="11475"/>
                  </a:cubicBezTo>
                  <a:cubicBezTo>
                    <a:pt x="19852" y="7762"/>
                    <a:pt x="20227" y="4725"/>
                    <a:pt x="20476" y="3375"/>
                  </a:cubicBezTo>
                  <a:cubicBezTo>
                    <a:pt x="21600" y="3375"/>
                    <a:pt x="21600" y="3375"/>
                    <a:pt x="21600" y="3375"/>
                  </a:cubicBezTo>
                  <a:cubicBezTo>
                    <a:pt x="21600" y="0"/>
                    <a:pt x="21600" y="0"/>
                    <a:pt x="21600" y="0"/>
                  </a:cubicBezTo>
                  <a:cubicBezTo>
                    <a:pt x="1498" y="0"/>
                    <a:pt x="1498" y="0"/>
                    <a:pt x="1498" y="0"/>
                  </a:cubicBezTo>
                  <a:cubicBezTo>
                    <a:pt x="749" y="0"/>
                    <a:pt x="0" y="1687"/>
                    <a:pt x="0" y="4050"/>
                  </a:cubicBezTo>
                  <a:close/>
                  <a:moveTo>
                    <a:pt x="18728" y="7087"/>
                  </a:moveTo>
                  <a:cubicBezTo>
                    <a:pt x="18728" y="8100"/>
                    <a:pt x="18603" y="9112"/>
                    <a:pt x="18603" y="10125"/>
                  </a:cubicBezTo>
                  <a:cubicBezTo>
                    <a:pt x="3121" y="10125"/>
                    <a:pt x="3121" y="10125"/>
                    <a:pt x="3121" y="10125"/>
                  </a:cubicBezTo>
                  <a:cubicBezTo>
                    <a:pt x="3121" y="11475"/>
                    <a:pt x="3121" y="11475"/>
                    <a:pt x="3121" y="11475"/>
                  </a:cubicBezTo>
                  <a:cubicBezTo>
                    <a:pt x="18603" y="11475"/>
                    <a:pt x="18603" y="11475"/>
                    <a:pt x="18603" y="11475"/>
                  </a:cubicBezTo>
                  <a:cubicBezTo>
                    <a:pt x="18603" y="12488"/>
                    <a:pt x="18603" y="13500"/>
                    <a:pt x="18728" y="14513"/>
                  </a:cubicBezTo>
                  <a:cubicBezTo>
                    <a:pt x="3246" y="14513"/>
                    <a:pt x="3246" y="14513"/>
                    <a:pt x="3246" y="14513"/>
                  </a:cubicBezTo>
                  <a:cubicBezTo>
                    <a:pt x="3246" y="15863"/>
                    <a:pt x="3246" y="15863"/>
                    <a:pt x="3246" y="15863"/>
                  </a:cubicBezTo>
                  <a:cubicBezTo>
                    <a:pt x="18728" y="15863"/>
                    <a:pt x="18728" y="15863"/>
                    <a:pt x="18728" y="15863"/>
                  </a:cubicBezTo>
                  <a:cubicBezTo>
                    <a:pt x="18853" y="16875"/>
                    <a:pt x="18853" y="17550"/>
                    <a:pt x="18978" y="18225"/>
                  </a:cubicBezTo>
                  <a:cubicBezTo>
                    <a:pt x="1498" y="18225"/>
                    <a:pt x="1498" y="18225"/>
                    <a:pt x="1498" y="18225"/>
                  </a:cubicBezTo>
                  <a:cubicBezTo>
                    <a:pt x="1373" y="18225"/>
                    <a:pt x="1249" y="17888"/>
                    <a:pt x="1249" y="17550"/>
                  </a:cubicBezTo>
                  <a:cubicBezTo>
                    <a:pt x="1249" y="4050"/>
                    <a:pt x="1249" y="4050"/>
                    <a:pt x="1249" y="4050"/>
                  </a:cubicBezTo>
                  <a:cubicBezTo>
                    <a:pt x="1249" y="3712"/>
                    <a:pt x="1373" y="3375"/>
                    <a:pt x="1498" y="3375"/>
                  </a:cubicBezTo>
                  <a:cubicBezTo>
                    <a:pt x="19103" y="3375"/>
                    <a:pt x="19103" y="3375"/>
                    <a:pt x="19103" y="3375"/>
                  </a:cubicBezTo>
                  <a:cubicBezTo>
                    <a:pt x="18978" y="4050"/>
                    <a:pt x="18978" y="4725"/>
                    <a:pt x="18853" y="5737"/>
                  </a:cubicBezTo>
                  <a:cubicBezTo>
                    <a:pt x="3246" y="5737"/>
                    <a:pt x="3246" y="5737"/>
                    <a:pt x="3246" y="5737"/>
                  </a:cubicBezTo>
                  <a:cubicBezTo>
                    <a:pt x="3246" y="7087"/>
                    <a:pt x="3246" y="7087"/>
                    <a:pt x="3246" y="7087"/>
                  </a:cubicBezTo>
                  <a:lnTo>
                    <a:pt x="18728" y="708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40" name="Freeform 37"/>
            <p:cNvSpPr/>
            <p:nvPr/>
          </p:nvSpPr>
          <p:spPr>
            <a:xfrm>
              <a:off x="118867" y="101419"/>
              <a:ext cx="277390" cy="1047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8" y="21600"/>
                  </a:moveTo>
                  <a:cubicBezTo>
                    <a:pt x="21600" y="21600"/>
                    <a:pt x="21600" y="21600"/>
                    <a:pt x="21600" y="21600"/>
                  </a:cubicBezTo>
                  <a:cubicBezTo>
                    <a:pt x="21600" y="18277"/>
                    <a:pt x="21600" y="18277"/>
                    <a:pt x="21600" y="18277"/>
                  </a:cubicBezTo>
                  <a:cubicBezTo>
                    <a:pt x="20227" y="18277"/>
                    <a:pt x="20227" y="18277"/>
                    <a:pt x="20227" y="18277"/>
                  </a:cubicBezTo>
                  <a:cubicBezTo>
                    <a:pt x="20102" y="16615"/>
                    <a:pt x="19852" y="14289"/>
                    <a:pt x="19852" y="11631"/>
                  </a:cubicBezTo>
                  <a:cubicBezTo>
                    <a:pt x="19852" y="7643"/>
                    <a:pt x="20227" y="4985"/>
                    <a:pt x="20476" y="3323"/>
                  </a:cubicBezTo>
                  <a:cubicBezTo>
                    <a:pt x="21600" y="3323"/>
                    <a:pt x="21600" y="3323"/>
                    <a:pt x="21600" y="3323"/>
                  </a:cubicBezTo>
                  <a:cubicBezTo>
                    <a:pt x="21600" y="0"/>
                    <a:pt x="21600" y="0"/>
                    <a:pt x="21600" y="0"/>
                  </a:cubicBezTo>
                  <a:cubicBezTo>
                    <a:pt x="1498" y="0"/>
                    <a:pt x="1498" y="0"/>
                    <a:pt x="1498" y="0"/>
                  </a:cubicBezTo>
                  <a:cubicBezTo>
                    <a:pt x="749" y="0"/>
                    <a:pt x="0" y="1994"/>
                    <a:pt x="0" y="3988"/>
                  </a:cubicBezTo>
                  <a:cubicBezTo>
                    <a:pt x="0" y="17612"/>
                    <a:pt x="0" y="17612"/>
                    <a:pt x="0" y="17612"/>
                  </a:cubicBezTo>
                  <a:cubicBezTo>
                    <a:pt x="0" y="19606"/>
                    <a:pt x="749" y="21600"/>
                    <a:pt x="1498" y="21600"/>
                  </a:cubicBezTo>
                  <a:close/>
                  <a:moveTo>
                    <a:pt x="1249" y="3988"/>
                  </a:moveTo>
                  <a:cubicBezTo>
                    <a:pt x="1249" y="3655"/>
                    <a:pt x="1373" y="3323"/>
                    <a:pt x="1498" y="3323"/>
                  </a:cubicBezTo>
                  <a:cubicBezTo>
                    <a:pt x="19103" y="3323"/>
                    <a:pt x="19103" y="3323"/>
                    <a:pt x="19103" y="3323"/>
                  </a:cubicBezTo>
                  <a:cubicBezTo>
                    <a:pt x="19103" y="3988"/>
                    <a:pt x="18978" y="4985"/>
                    <a:pt x="18853" y="5649"/>
                  </a:cubicBezTo>
                  <a:cubicBezTo>
                    <a:pt x="3246" y="5649"/>
                    <a:pt x="3246" y="5649"/>
                    <a:pt x="3246" y="5649"/>
                  </a:cubicBezTo>
                  <a:cubicBezTo>
                    <a:pt x="3246" y="7311"/>
                    <a:pt x="3246" y="7311"/>
                    <a:pt x="3246" y="7311"/>
                  </a:cubicBezTo>
                  <a:cubicBezTo>
                    <a:pt x="18728" y="7311"/>
                    <a:pt x="18728" y="7311"/>
                    <a:pt x="18728" y="7311"/>
                  </a:cubicBezTo>
                  <a:cubicBezTo>
                    <a:pt x="18728" y="7975"/>
                    <a:pt x="18603" y="8972"/>
                    <a:pt x="18603" y="9969"/>
                  </a:cubicBezTo>
                  <a:cubicBezTo>
                    <a:pt x="3121" y="9969"/>
                    <a:pt x="3121" y="9969"/>
                    <a:pt x="3121" y="9969"/>
                  </a:cubicBezTo>
                  <a:cubicBezTo>
                    <a:pt x="3121" y="11631"/>
                    <a:pt x="3121" y="11631"/>
                    <a:pt x="3121" y="11631"/>
                  </a:cubicBezTo>
                  <a:cubicBezTo>
                    <a:pt x="18603" y="11631"/>
                    <a:pt x="18603" y="11631"/>
                    <a:pt x="18603" y="11631"/>
                  </a:cubicBezTo>
                  <a:cubicBezTo>
                    <a:pt x="18603" y="12628"/>
                    <a:pt x="18603" y="13292"/>
                    <a:pt x="18728" y="14289"/>
                  </a:cubicBezTo>
                  <a:cubicBezTo>
                    <a:pt x="3246" y="14289"/>
                    <a:pt x="3246" y="14289"/>
                    <a:pt x="3246" y="14289"/>
                  </a:cubicBezTo>
                  <a:cubicBezTo>
                    <a:pt x="3246" y="15951"/>
                    <a:pt x="3246" y="15951"/>
                    <a:pt x="3246" y="15951"/>
                  </a:cubicBezTo>
                  <a:cubicBezTo>
                    <a:pt x="18728" y="15951"/>
                    <a:pt x="18728" y="15951"/>
                    <a:pt x="18728" y="15951"/>
                  </a:cubicBezTo>
                  <a:cubicBezTo>
                    <a:pt x="18853" y="16615"/>
                    <a:pt x="18853" y="17612"/>
                    <a:pt x="18978" y="18277"/>
                  </a:cubicBezTo>
                  <a:cubicBezTo>
                    <a:pt x="1498" y="18277"/>
                    <a:pt x="1498" y="18277"/>
                    <a:pt x="1498" y="18277"/>
                  </a:cubicBezTo>
                  <a:cubicBezTo>
                    <a:pt x="1373" y="18277"/>
                    <a:pt x="1249" y="17945"/>
                    <a:pt x="1249" y="17612"/>
                  </a:cubicBezTo>
                  <a:lnTo>
                    <a:pt x="1249" y="398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41" name="Freeform 38"/>
            <p:cNvSpPr/>
            <p:nvPr/>
          </p:nvSpPr>
          <p:spPr>
            <a:xfrm>
              <a:off x="0" y="77239"/>
              <a:ext cx="118868" cy="249834"/>
            </a:xfrm>
            <a:custGeom>
              <a:avLst/>
              <a:gdLst/>
              <a:ahLst/>
              <a:cxnLst>
                <a:cxn ang="0">
                  <a:pos x="wd2" y="hd2"/>
                </a:cxn>
                <a:cxn ang="5400000">
                  <a:pos x="wd2" y="hd2"/>
                </a:cxn>
                <a:cxn ang="10800000">
                  <a:pos x="wd2" y="hd2"/>
                </a:cxn>
                <a:cxn ang="16200000">
                  <a:pos x="wd2" y="hd2"/>
                </a:cxn>
              </a:cxnLst>
              <a:rect l="0" t="0" r="r" b="b"/>
              <a:pathLst>
                <a:path w="21356" h="21483" fill="norm" stroke="1" extrusionOk="0">
                  <a:moveTo>
                    <a:pt x="18476" y="2077"/>
                  </a:moveTo>
                  <a:cubicBezTo>
                    <a:pt x="17324" y="2215"/>
                    <a:pt x="15596" y="2354"/>
                    <a:pt x="13580" y="2215"/>
                  </a:cubicBezTo>
                  <a:cubicBezTo>
                    <a:pt x="10700" y="1938"/>
                    <a:pt x="8684" y="1523"/>
                    <a:pt x="7532" y="1246"/>
                  </a:cubicBezTo>
                  <a:cubicBezTo>
                    <a:pt x="7820" y="138"/>
                    <a:pt x="7820" y="138"/>
                    <a:pt x="7820" y="138"/>
                  </a:cubicBezTo>
                  <a:cubicBezTo>
                    <a:pt x="5516" y="0"/>
                    <a:pt x="5516" y="0"/>
                    <a:pt x="5516" y="0"/>
                  </a:cubicBezTo>
                  <a:cubicBezTo>
                    <a:pt x="44" y="19246"/>
                    <a:pt x="44" y="19246"/>
                    <a:pt x="44" y="19246"/>
                  </a:cubicBezTo>
                  <a:cubicBezTo>
                    <a:pt x="-244" y="19938"/>
                    <a:pt x="908" y="20769"/>
                    <a:pt x="2636" y="20769"/>
                  </a:cubicBezTo>
                  <a:cubicBezTo>
                    <a:pt x="12716" y="21462"/>
                    <a:pt x="12716" y="21462"/>
                    <a:pt x="12716" y="21462"/>
                  </a:cubicBezTo>
                  <a:cubicBezTo>
                    <a:pt x="14444" y="21600"/>
                    <a:pt x="15884" y="21046"/>
                    <a:pt x="16172" y="20215"/>
                  </a:cubicBezTo>
                  <a:cubicBezTo>
                    <a:pt x="21356" y="1108"/>
                    <a:pt x="21356" y="1108"/>
                    <a:pt x="21356" y="1108"/>
                  </a:cubicBezTo>
                  <a:cubicBezTo>
                    <a:pt x="19052" y="969"/>
                    <a:pt x="19052" y="969"/>
                    <a:pt x="19052" y="969"/>
                  </a:cubicBezTo>
                  <a:lnTo>
                    <a:pt x="18476" y="2077"/>
                  </a:lnTo>
                  <a:close/>
                  <a:moveTo>
                    <a:pt x="13580" y="20077"/>
                  </a:moveTo>
                  <a:cubicBezTo>
                    <a:pt x="13580" y="20215"/>
                    <a:pt x="13292" y="20215"/>
                    <a:pt x="13004" y="20215"/>
                  </a:cubicBezTo>
                  <a:cubicBezTo>
                    <a:pt x="2924" y="19662"/>
                    <a:pt x="2924" y="19662"/>
                    <a:pt x="2924" y="19662"/>
                  </a:cubicBezTo>
                  <a:cubicBezTo>
                    <a:pt x="2636" y="19662"/>
                    <a:pt x="2636" y="19523"/>
                    <a:pt x="2636" y="19385"/>
                  </a:cubicBezTo>
                  <a:cubicBezTo>
                    <a:pt x="7244" y="2492"/>
                    <a:pt x="7244" y="2492"/>
                    <a:pt x="7244" y="2492"/>
                  </a:cubicBezTo>
                  <a:cubicBezTo>
                    <a:pt x="7820" y="2631"/>
                    <a:pt x="8396" y="2769"/>
                    <a:pt x="8972" y="2908"/>
                  </a:cubicBezTo>
                  <a:cubicBezTo>
                    <a:pt x="4652" y="17862"/>
                    <a:pt x="4652" y="17862"/>
                    <a:pt x="4652" y="17862"/>
                  </a:cubicBezTo>
                  <a:cubicBezTo>
                    <a:pt x="5804" y="17862"/>
                    <a:pt x="5804" y="17862"/>
                    <a:pt x="5804" y="17862"/>
                  </a:cubicBezTo>
                  <a:cubicBezTo>
                    <a:pt x="9836" y="3046"/>
                    <a:pt x="9836" y="3046"/>
                    <a:pt x="9836" y="3046"/>
                  </a:cubicBezTo>
                  <a:cubicBezTo>
                    <a:pt x="10700" y="3185"/>
                    <a:pt x="11276" y="3185"/>
                    <a:pt x="12140" y="3323"/>
                  </a:cubicBezTo>
                  <a:cubicBezTo>
                    <a:pt x="7820" y="18138"/>
                    <a:pt x="7820" y="18138"/>
                    <a:pt x="7820" y="18138"/>
                  </a:cubicBezTo>
                  <a:cubicBezTo>
                    <a:pt x="8972" y="18138"/>
                    <a:pt x="8972" y="18138"/>
                    <a:pt x="8972" y="18138"/>
                  </a:cubicBezTo>
                  <a:cubicBezTo>
                    <a:pt x="13292" y="3323"/>
                    <a:pt x="13292" y="3323"/>
                    <a:pt x="13292" y="3323"/>
                  </a:cubicBezTo>
                  <a:cubicBezTo>
                    <a:pt x="13868" y="3462"/>
                    <a:pt x="14444" y="3462"/>
                    <a:pt x="15308" y="3462"/>
                  </a:cubicBezTo>
                  <a:cubicBezTo>
                    <a:pt x="11276" y="18277"/>
                    <a:pt x="11276" y="18277"/>
                    <a:pt x="11276" y="18277"/>
                  </a:cubicBezTo>
                  <a:cubicBezTo>
                    <a:pt x="12140" y="18277"/>
                    <a:pt x="12140" y="18277"/>
                    <a:pt x="12140" y="18277"/>
                  </a:cubicBezTo>
                  <a:cubicBezTo>
                    <a:pt x="16460" y="3462"/>
                    <a:pt x="16460" y="3462"/>
                    <a:pt x="16460" y="3462"/>
                  </a:cubicBezTo>
                  <a:cubicBezTo>
                    <a:pt x="17036" y="3462"/>
                    <a:pt x="17612" y="3462"/>
                    <a:pt x="18188" y="3323"/>
                  </a:cubicBezTo>
                  <a:lnTo>
                    <a:pt x="13580" y="2007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42" name="Rectangle 39"/>
            <p:cNvSpPr/>
            <p:nvPr/>
          </p:nvSpPr>
          <p:spPr>
            <a:xfrm>
              <a:off x="200807" y="0"/>
              <a:ext cx="231047" cy="1813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43" name="Freeform 40"/>
            <p:cNvSpPr/>
            <p:nvPr/>
          </p:nvSpPr>
          <p:spPr>
            <a:xfrm>
              <a:off x="405660" y="22836"/>
              <a:ext cx="24180" cy="93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0" y="0"/>
                  </a:moveTo>
                  <a:cubicBezTo>
                    <a:pt x="7200" y="0"/>
                    <a:pt x="7200" y="0"/>
                    <a:pt x="7200" y="0"/>
                  </a:cubicBezTo>
                  <a:cubicBezTo>
                    <a:pt x="7200" y="14152"/>
                    <a:pt x="7200" y="14152"/>
                    <a:pt x="7200" y="14152"/>
                  </a:cubicBezTo>
                  <a:cubicBezTo>
                    <a:pt x="2880" y="15269"/>
                    <a:pt x="0" y="17503"/>
                    <a:pt x="0" y="18621"/>
                  </a:cubicBezTo>
                  <a:cubicBezTo>
                    <a:pt x="0" y="20110"/>
                    <a:pt x="4320" y="21600"/>
                    <a:pt x="10080" y="21600"/>
                  </a:cubicBezTo>
                  <a:cubicBezTo>
                    <a:pt x="15840" y="21600"/>
                    <a:pt x="21600" y="20110"/>
                    <a:pt x="21600" y="18621"/>
                  </a:cubicBezTo>
                  <a:cubicBezTo>
                    <a:pt x="21600" y="17503"/>
                    <a:pt x="18720" y="15269"/>
                    <a:pt x="14400" y="14152"/>
                  </a:cubicBezTo>
                  <a:lnTo>
                    <a:pt x="1440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44" name="Rectangle 41"/>
            <p:cNvSpPr/>
            <p:nvPr/>
          </p:nvSpPr>
          <p:spPr>
            <a:xfrm>
              <a:off x="224315" y="24179"/>
              <a:ext cx="178659" cy="711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sp>
        <p:nvSpPr>
          <p:cNvPr id="246"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空白">
    <p:spTree>
      <p:nvGrpSpPr>
        <p:cNvPr id="1" name=""/>
        <p:cNvGrpSpPr/>
        <p:nvPr/>
      </p:nvGrpSpPr>
      <p:grpSpPr>
        <a:xfrm>
          <a:off x="0" y="0"/>
          <a:ext cx="0" cy="0"/>
          <a:chOff x="0" y="0"/>
          <a:chExt cx="0" cy="0"/>
        </a:xfrm>
      </p:grpSpPr>
      <p:sp>
        <p:nvSpPr>
          <p:cNvPr id="253" name="Rectangle 37"/>
          <p:cNvSpPr/>
          <p:nvPr/>
        </p:nvSpPr>
        <p:spPr>
          <a:xfrm>
            <a:off x="0" y="-13002"/>
            <a:ext cx="9144000" cy="5341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254" name="矩形 51"/>
          <p:cNvSpPr/>
          <p:nvPr/>
        </p:nvSpPr>
        <p:spPr>
          <a:xfrm>
            <a:off x="7711330" y="-12975"/>
            <a:ext cx="533078" cy="533079"/>
          </a:xfrm>
          <a:prstGeom prst="rect">
            <a:avLst/>
          </a:prstGeom>
          <a:solidFill>
            <a:srgbClr val="0070C0"/>
          </a:solidFill>
          <a:ln w="12700">
            <a:miter lim="400000"/>
          </a:ln>
        </p:spPr>
        <p:txBody>
          <a:bodyPr lIns="45719" rIns="45719" anchor="ctr"/>
          <a:lstStyle/>
          <a:p>
            <a:pPr algn="ctr">
              <a:defRPr>
                <a:solidFill>
                  <a:srgbClr val="FFFFFF"/>
                </a:solidFill>
              </a:defRPr>
            </a:pPr>
          </a:p>
        </p:txBody>
      </p:sp>
      <p:grpSp>
        <p:nvGrpSpPr>
          <p:cNvPr id="257" name="组合 52"/>
          <p:cNvGrpSpPr/>
          <p:nvPr/>
        </p:nvGrpSpPr>
        <p:grpSpPr>
          <a:xfrm>
            <a:off x="101566" y="48242"/>
            <a:ext cx="473849" cy="423573"/>
            <a:chOff x="0" y="0"/>
            <a:chExt cx="473848" cy="423571"/>
          </a:xfrm>
        </p:grpSpPr>
        <p:sp>
          <p:nvSpPr>
            <p:cNvPr id="255" name="Rounded Rectangle 38"/>
            <p:cNvSpPr/>
            <p:nvPr/>
          </p:nvSpPr>
          <p:spPr>
            <a:xfrm rot="18000000">
              <a:off x="-62671" y="160168"/>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56" name="Rounded Rectangle 39"/>
            <p:cNvSpPr/>
            <p:nvPr/>
          </p:nvSpPr>
          <p:spPr>
            <a:xfrm rot="18000000">
              <a:off x="107026" y="160167"/>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268" name="组合 55"/>
          <p:cNvGrpSpPr/>
          <p:nvPr/>
        </p:nvGrpSpPr>
        <p:grpSpPr>
          <a:xfrm>
            <a:off x="6559152" y="90627"/>
            <a:ext cx="310272" cy="345034"/>
            <a:chOff x="0" y="0"/>
            <a:chExt cx="310270" cy="345033"/>
          </a:xfrm>
        </p:grpSpPr>
        <p:sp>
          <p:nvSpPr>
            <p:cNvPr id="258" name="Rectangle 9"/>
            <p:cNvSpPr/>
            <p:nvPr/>
          </p:nvSpPr>
          <p:spPr>
            <a:xfrm>
              <a:off x="119331" y="119328"/>
              <a:ext cx="156725"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59" name="Rectangle 10"/>
            <p:cNvSpPr/>
            <p:nvPr/>
          </p:nvSpPr>
          <p:spPr>
            <a:xfrm>
              <a:off x="120435" y="155750"/>
              <a:ext cx="156725" cy="14901"/>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60" name="Freeform 11"/>
            <p:cNvSpPr/>
            <p:nvPr/>
          </p:nvSpPr>
          <p:spPr>
            <a:xfrm>
              <a:off x="87876" y="80147"/>
              <a:ext cx="222395" cy="264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30"/>
                  </a:lnTo>
                  <a:lnTo>
                    <a:pt x="2037" y="4815"/>
                  </a:lnTo>
                  <a:lnTo>
                    <a:pt x="2037" y="1710"/>
                  </a:lnTo>
                  <a:lnTo>
                    <a:pt x="19563" y="1710"/>
                  </a:lnTo>
                  <a:lnTo>
                    <a:pt x="19563" y="19980"/>
                  </a:lnTo>
                  <a:lnTo>
                    <a:pt x="2037" y="19980"/>
                  </a:lnTo>
                  <a:lnTo>
                    <a:pt x="2037" y="16875"/>
                  </a:lnTo>
                  <a:lnTo>
                    <a:pt x="375" y="15480"/>
                  </a:lnTo>
                  <a:lnTo>
                    <a:pt x="375" y="15570"/>
                  </a:lnTo>
                  <a:lnTo>
                    <a:pt x="268" y="15390"/>
                  </a:lnTo>
                  <a:lnTo>
                    <a:pt x="0" y="15165"/>
                  </a:lnTo>
                  <a:lnTo>
                    <a:pt x="0"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61" name="Freeform 12"/>
            <p:cNvSpPr/>
            <p:nvPr/>
          </p:nvSpPr>
          <p:spPr>
            <a:xfrm>
              <a:off x="129816" y="188860"/>
              <a:ext cx="147344"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28"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62" name="Freeform 13"/>
            <p:cNvSpPr/>
            <p:nvPr/>
          </p:nvSpPr>
          <p:spPr>
            <a:xfrm>
              <a:off x="144164" y="224179"/>
              <a:ext cx="134652"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9" y="21600"/>
                  </a:moveTo>
                  <a:lnTo>
                    <a:pt x="21600" y="21600"/>
                  </a:lnTo>
                  <a:lnTo>
                    <a:pt x="21600" y="0"/>
                  </a:lnTo>
                  <a:lnTo>
                    <a:pt x="0" y="0"/>
                  </a:lnTo>
                  <a:lnTo>
                    <a:pt x="123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63" name="Rectangle 14"/>
            <p:cNvSpPr/>
            <p:nvPr/>
          </p:nvSpPr>
          <p:spPr>
            <a:xfrm>
              <a:off x="151890" y="252875"/>
              <a:ext cx="125270"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64" name="Freeform 15"/>
            <p:cNvSpPr/>
            <p:nvPr/>
          </p:nvSpPr>
          <p:spPr>
            <a:xfrm>
              <a:off x="96705" y="245149"/>
              <a:ext cx="48564" cy="65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09" y="21600"/>
                  </a:moveTo>
                  <a:lnTo>
                    <a:pt x="21600" y="0"/>
                  </a:lnTo>
                  <a:lnTo>
                    <a:pt x="0" y="6897"/>
                  </a:lnTo>
                  <a:lnTo>
                    <a:pt x="2110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65" name="Freeform 16"/>
            <p:cNvSpPr/>
            <p:nvPr/>
          </p:nvSpPr>
          <p:spPr>
            <a:xfrm>
              <a:off x="0" y="0"/>
              <a:ext cx="60285" cy="56419"/>
            </a:xfrm>
            <a:custGeom>
              <a:avLst/>
              <a:gdLst/>
              <a:ahLst/>
              <a:cxnLst>
                <a:cxn ang="0">
                  <a:pos x="wd2" y="hd2"/>
                </a:cxn>
                <a:cxn ang="5400000">
                  <a:pos x="wd2" y="hd2"/>
                </a:cxn>
                <a:cxn ang="10800000">
                  <a:pos x="wd2" y="hd2"/>
                </a:cxn>
                <a:cxn ang="16200000">
                  <a:pos x="wd2" y="hd2"/>
                </a:cxn>
              </a:cxnLst>
              <a:rect l="0" t="0" r="r" b="b"/>
              <a:pathLst>
                <a:path w="20698" h="20638" fill="norm" stroke="1" extrusionOk="0">
                  <a:moveTo>
                    <a:pt x="17548" y="4798"/>
                  </a:moveTo>
                  <a:cubicBezTo>
                    <a:pt x="16198" y="958"/>
                    <a:pt x="11698" y="-962"/>
                    <a:pt x="8098" y="478"/>
                  </a:cubicBezTo>
                  <a:cubicBezTo>
                    <a:pt x="4498" y="2398"/>
                    <a:pt x="4498" y="2398"/>
                    <a:pt x="4498" y="2398"/>
                  </a:cubicBezTo>
                  <a:cubicBezTo>
                    <a:pt x="898" y="3838"/>
                    <a:pt x="-902" y="8158"/>
                    <a:pt x="448" y="11998"/>
                  </a:cubicBezTo>
                  <a:cubicBezTo>
                    <a:pt x="4048" y="20638"/>
                    <a:pt x="4048" y="20638"/>
                    <a:pt x="4048" y="20638"/>
                  </a:cubicBezTo>
                  <a:cubicBezTo>
                    <a:pt x="20698" y="13438"/>
                    <a:pt x="20698" y="13438"/>
                    <a:pt x="20698" y="13438"/>
                  </a:cubicBezTo>
                  <a:lnTo>
                    <a:pt x="17548" y="479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66" name="Rectangle 17"/>
            <p:cNvSpPr/>
            <p:nvPr/>
          </p:nvSpPr>
          <p:spPr>
            <a:xfrm>
              <a:off x="150234" y="289848"/>
              <a:ext cx="128581"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67" name="Freeform 18"/>
            <p:cNvSpPr/>
            <p:nvPr/>
          </p:nvSpPr>
          <p:spPr>
            <a:xfrm>
              <a:off x="13376" y="42069"/>
              <a:ext cx="130789" cy="220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671"/>
                  </a:moveTo>
                  <a:cubicBezTo>
                    <a:pt x="8208" y="0"/>
                    <a:pt x="8208" y="0"/>
                    <a:pt x="8208" y="0"/>
                  </a:cubicBezTo>
                  <a:cubicBezTo>
                    <a:pt x="0" y="2057"/>
                    <a:pt x="0" y="2057"/>
                    <a:pt x="0" y="2057"/>
                  </a:cubicBezTo>
                  <a:cubicBezTo>
                    <a:pt x="13608" y="21600"/>
                    <a:pt x="13608" y="21600"/>
                    <a:pt x="13608" y="21600"/>
                  </a:cubicBezTo>
                  <a:lnTo>
                    <a:pt x="21600" y="19671"/>
                  </a:lnTo>
                  <a:close/>
                  <a:moveTo>
                    <a:pt x="7344" y="900"/>
                  </a:moveTo>
                  <a:cubicBezTo>
                    <a:pt x="16200" y="13886"/>
                    <a:pt x="16200" y="13886"/>
                    <a:pt x="16200" y="13886"/>
                  </a:cubicBezTo>
                  <a:cubicBezTo>
                    <a:pt x="16632" y="14271"/>
                    <a:pt x="16416" y="14786"/>
                    <a:pt x="15984" y="14914"/>
                  </a:cubicBezTo>
                  <a:cubicBezTo>
                    <a:pt x="15336" y="14914"/>
                    <a:pt x="14688" y="14786"/>
                    <a:pt x="14472" y="14271"/>
                  </a:cubicBezTo>
                  <a:cubicBezTo>
                    <a:pt x="5616" y="1286"/>
                    <a:pt x="5616" y="1286"/>
                    <a:pt x="5616" y="1286"/>
                  </a:cubicBezTo>
                  <a:lnTo>
                    <a:pt x="7344" y="900"/>
                  </a:lnTo>
                  <a:close/>
                  <a:moveTo>
                    <a:pt x="12312" y="15686"/>
                  </a:moveTo>
                  <a:cubicBezTo>
                    <a:pt x="11880" y="15814"/>
                    <a:pt x="11232" y="15557"/>
                    <a:pt x="10800" y="15171"/>
                  </a:cubicBezTo>
                  <a:cubicBezTo>
                    <a:pt x="1944" y="2186"/>
                    <a:pt x="1944" y="2186"/>
                    <a:pt x="1944" y="2186"/>
                  </a:cubicBezTo>
                  <a:cubicBezTo>
                    <a:pt x="3672" y="1671"/>
                    <a:pt x="3672" y="1671"/>
                    <a:pt x="3672" y="1671"/>
                  </a:cubicBezTo>
                  <a:cubicBezTo>
                    <a:pt x="12744" y="14786"/>
                    <a:pt x="12744" y="14786"/>
                    <a:pt x="12744" y="14786"/>
                  </a:cubicBezTo>
                  <a:cubicBezTo>
                    <a:pt x="12960" y="15171"/>
                    <a:pt x="12744" y="15557"/>
                    <a:pt x="12312" y="15686"/>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272" name="组合 66"/>
          <p:cNvGrpSpPr/>
          <p:nvPr/>
        </p:nvGrpSpPr>
        <p:grpSpPr>
          <a:xfrm>
            <a:off x="8480176" y="96496"/>
            <a:ext cx="419101" cy="330667"/>
            <a:chOff x="0" y="0"/>
            <a:chExt cx="419100" cy="330666"/>
          </a:xfrm>
        </p:grpSpPr>
        <p:sp>
          <p:nvSpPr>
            <p:cNvPr id="269" name="Freeform 19"/>
            <p:cNvSpPr/>
            <p:nvPr/>
          </p:nvSpPr>
          <p:spPr>
            <a:xfrm>
              <a:off x="89715" y="164692"/>
              <a:ext cx="224931" cy="16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6250"/>
                    <a:pt x="0" y="16250"/>
                    <a:pt x="0" y="16250"/>
                  </a:cubicBezTo>
                  <a:cubicBezTo>
                    <a:pt x="2481" y="19420"/>
                    <a:pt x="6422" y="21600"/>
                    <a:pt x="10800" y="21600"/>
                  </a:cubicBezTo>
                  <a:cubicBezTo>
                    <a:pt x="15178" y="21600"/>
                    <a:pt x="19119" y="19420"/>
                    <a:pt x="21600" y="16250"/>
                  </a:cubicBezTo>
                  <a:cubicBezTo>
                    <a:pt x="21600" y="991"/>
                    <a:pt x="21600" y="991"/>
                    <a:pt x="21600" y="991"/>
                  </a:cubicBezTo>
                  <a:cubicBezTo>
                    <a:pt x="11530" y="7927"/>
                    <a:pt x="11530" y="7927"/>
                    <a:pt x="11530" y="7927"/>
                  </a:cubicBez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70" name="Freeform 20"/>
            <p:cNvSpPr/>
            <p:nvPr/>
          </p:nvSpPr>
          <p:spPr>
            <a:xfrm>
              <a:off x="-1" y="0"/>
              <a:ext cx="419102" cy="210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10800" y="0"/>
                  </a:lnTo>
                  <a:lnTo>
                    <a:pt x="0" y="10800"/>
                  </a:lnTo>
                  <a:lnTo>
                    <a:pt x="10800"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71" name="Freeform 21"/>
            <p:cNvSpPr/>
            <p:nvPr/>
          </p:nvSpPr>
          <p:spPr>
            <a:xfrm>
              <a:off x="341560" y="135214"/>
              <a:ext cx="47422" cy="141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6" y="11381"/>
                  </a:moveTo>
                  <a:cubicBezTo>
                    <a:pt x="16026" y="0"/>
                    <a:pt x="16026" y="0"/>
                    <a:pt x="16026" y="0"/>
                  </a:cubicBezTo>
                  <a:cubicBezTo>
                    <a:pt x="5574" y="1626"/>
                    <a:pt x="5574" y="1626"/>
                    <a:pt x="5574" y="1626"/>
                  </a:cubicBezTo>
                  <a:cubicBezTo>
                    <a:pt x="5574" y="11381"/>
                    <a:pt x="5574" y="11381"/>
                    <a:pt x="5574" y="11381"/>
                  </a:cubicBezTo>
                  <a:cubicBezTo>
                    <a:pt x="2090" y="12077"/>
                    <a:pt x="0" y="13239"/>
                    <a:pt x="0" y="14632"/>
                  </a:cubicBezTo>
                  <a:cubicBezTo>
                    <a:pt x="0" y="16490"/>
                    <a:pt x="4877" y="21600"/>
                    <a:pt x="10452" y="21600"/>
                  </a:cubicBezTo>
                  <a:cubicBezTo>
                    <a:pt x="16723" y="21600"/>
                    <a:pt x="21600" y="16490"/>
                    <a:pt x="21600" y="14632"/>
                  </a:cubicBezTo>
                  <a:cubicBezTo>
                    <a:pt x="21600" y="13239"/>
                    <a:pt x="19510" y="12077"/>
                    <a:pt x="16026" y="1138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282" name="组合 70"/>
          <p:cNvGrpSpPr/>
          <p:nvPr/>
        </p:nvGrpSpPr>
        <p:grpSpPr>
          <a:xfrm>
            <a:off x="7782780" y="105337"/>
            <a:ext cx="397481" cy="333770"/>
            <a:chOff x="0" y="0"/>
            <a:chExt cx="397480" cy="333769"/>
          </a:xfrm>
        </p:grpSpPr>
        <p:sp>
          <p:nvSpPr>
            <p:cNvPr id="273" name="Freeform 22"/>
            <p:cNvSpPr/>
            <p:nvPr/>
          </p:nvSpPr>
          <p:spPr>
            <a:xfrm>
              <a:off x="42357" y="0"/>
              <a:ext cx="132275" cy="173774"/>
            </a:xfrm>
            <a:custGeom>
              <a:avLst/>
              <a:gdLst/>
              <a:ahLst/>
              <a:cxnLst>
                <a:cxn ang="0">
                  <a:pos x="wd2" y="hd2"/>
                </a:cxn>
                <a:cxn ang="5400000">
                  <a:pos x="wd2" y="hd2"/>
                </a:cxn>
                <a:cxn ang="10800000">
                  <a:pos x="wd2" y="hd2"/>
                </a:cxn>
                <a:cxn ang="16200000">
                  <a:pos x="wd2" y="hd2"/>
                </a:cxn>
              </a:cxnLst>
              <a:rect l="0" t="0" r="r" b="b"/>
              <a:pathLst>
                <a:path w="19636" h="19292" fill="norm" stroke="1" extrusionOk="0">
                  <a:moveTo>
                    <a:pt x="0" y="11210"/>
                  </a:moveTo>
                  <a:cubicBezTo>
                    <a:pt x="0" y="12239"/>
                    <a:pt x="785" y="13121"/>
                    <a:pt x="1964" y="13121"/>
                  </a:cubicBezTo>
                  <a:cubicBezTo>
                    <a:pt x="2553" y="16647"/>
                    <a:pt x="5891" y="19292"/>
                    <a:pt x="9622" y="19292"/>
                  </a:cubicBezTo>
                  <a:cubicBezTo>
                    <a:pt x="13549" y="19292"/>
                    <a:pt x="16691" y="16647"/>
                    <a:pt x="17476" y="13121"/>
                  </a:cubicBezTo>
                  <a:cubicBezTo>
                    <a:pt x="17476" y="13121"/>
                    <a:pt x="17476" y="13121"/>
                    <a:pt x="17476" y="13121"/>
                  </a:cubicBezTo>
                  <a:cubicBezTo>
                    <a:pt x="18654" y="13121"/>
                    <a:pt x="19636" y="12239"/>
                    <a:pt x="19636" y="11210"/>
                  </a:cubicBezTo>
                  <a:cubicBezTo>
                    <a:pt x="19636" y="10329"/>
                    <a:pt x="18851" y="9594"/>
                    <a:pt x="17869" y="9447"/>
                  </a:cubicBezTo>
                  <a:cubicBezTo>
                    <a:pt x="17869" y="9447"/>
                    <a:pt x="20029" y="4010"/>
                    <a:pt x="15513" y="2394"/>
                  </a:cubicBezTo>
                  <a:cubicBezTo>
                    <a:pt x="14924" y="-2308"/>
                    <a:pt x="4124" y="1365"/>
                    <a:pt x="4124" y="1365"/>
                  </a:cubicBezTo>
                  <a:cubicBezTo>
                    <a:pt x="-1571" y="3570"/>
                    <a:pt x="1178" y="9594"/>
                    <a:pt x="1178" y="9594"/>
                  </a:cubicBezTo>
                  <a:cubicBezTo>
                    <a:pt x="1178" y="9594"/>
                    <a:pt x="1178" y="9594"/>
                    <a:pt x="1178" y="9594"/>
                  </a:cubicBezTo>
                  <a:cubicBezTo>
                    <a:pt x="393" y="9888"/>
                    <a:pt x="0" y="10476"/>
                    <a:pt x="0" y="11210"/>
                  </a:cubicBezTo>
                  <a:close/>
                  <a:moveTo>
                    <a:pt x="1964" y="9741"/>
                  </a:moveTo>
                  <a:cubicBezTo>
                    <a:pt x="1964" y="9741"/>
                    <a:pt x="1964" y="9741"/>
                    <a:pt x="1964" y="9741"/>
                  </a:cubicBezTo>
                  <a:cubicBezTo>
                    <a:pt x="2160" y="9741"/>
                    <a:pt x="2160" y="9741"/>
                    <a:pt x="2160" y="9741"/>
                  </a:cubicBezTo>
                  <a:cubicBezTo>
                    <a:pt x="2160" y="9300"/>
                    <a:pt x="2160" y="9300"/>
                    <a:pt x="2160" y="9300"/>
                  </a:cubicBezTo>
                  <a:cubicBezTo>
                    <a:pt x="2749" y="6802"/>
                    <a:pt x="2749" y="6802"/>
                    <a:pt x="2749" y="6802"/>
                  </a:cubicBezTo>
                  <a:cubicBezTo>
                    <a:pt x="3142" y="6361"/>
                    <a:pt x="3534" y="6068"/>
                    <a:pt x="3534" y="6068"/>
                  </a:cubicBezTo>
                  <a:cubicBezTo>
                    <a:pt x="8444" y="6214"/>
                    <a:pt x="12371" y="4451"/>
                    <a:pt x="12371" y="4451"/>
                  </a:cubicBezTo>
                  <a:cubicBezTo>
                    <a:pt x="15709" y="2541"/>
                    <a:pt x="16691" y="9888"/>
                    <a:pt x="16691" y="9888"/>
                  </a:cubicBezTo>
                  <a:cubicBezTo>
                    <a:pt x="16887" y="9888"/>
                    <a:pt x="16887" y="9888"/>
                    <a:pt x="16887" y="9888"/>
                  </a:cubicBezTo>
                  <a:cubicBezTo>
                    <a:pt x="17280" y="9741"/>
                    <a:pt x="17280" y="9741"/>
                    <a:pt x="17280" y="9741"/>
                  </a:cubicBezTo>
                  <a:cubicBezTo>
                    <a:pt x="17476" y="9741"/>
                    <a:pt x="17476" y="9741"/>
                    <a:pt x="17476" y="9741"/>
                  </a:cubicBezTo>
                  <a:cubicBezTo>
                    <a:pt x="17869" y="9741"/>
                    <a:pt x="18262" y="9888"/>
                    <a:pt x="18458" y="10182"/>
                  </a:cubicBezTo>
                  <a:cubicBezTo>
                    <a:pt x="18851" y="10476"/>
                    <a:pt x="19047" y="10770"/>
                    <a:pt x="19047" y="11210"/>
                  </a:cubicBezTo>
                  <a:cubicBezTo>
                    <a:pt x="19047" y="11651"/>
                    <a:pt x="18851" y="12092"/>
                    <a:pt x="18458" y="12386"/>
                  </a:cubicBezTo>
                  <a:cubicBezTo>
                    <a:pt x="18262" y="12533"/>
                    <a:pt x="17869" y="12680"/>
                    <a:pt x="17476" y="12680"/>
                  </a:cubicBezTo>
                  <a:cubicBezTo>
                    <a:pt x="17476" y="12680"/>
                    <a:pt x="17476" y="12680"/>
                    <a:pt x="17476" y="12680"/>
                  </a:cubicBezTo>
                  <a:cubicBezTo>
                    <a:pt x="16887" y="12680"/>
                    <a:pt x="16887" y="12680"/>
                    <a:pt x="16887" y="12680"/>
                  </a:cubicBezTo>
                  <a:cubicBezTo>
                    <a:pt x="16887" y="13121"/>
                    <a:pt x="16887" y="13121"/>
                    <a:pt x="16887" y="13121"/>
                  </a:cubicBezTo>
                  <a:cubicBezTo>
                    <a:pt x="16494" y="14737"/>
                    <a:pt x="15709" y="16206"/>
                    <a:pt x="14334" y="17235"/>
                  </a:cubicBezTo>
                  <a:cubicBezTo>
                    <a:pt x="13745" y="17676"/>
                    <a:pt x="12960" y="18116"/>
                    <a:pt x="12174" y="18410"/>
                  </a:cubicBezTo>
                  <a:cubicBezTo>
                    <a:pt x="11389" y="18704"/>
                    <a:pt x="10604" y="18851"/>
                    <a:pt x="9622" y="18851"/>
                  </a:cubicBezTo>
                  <a:cubicBezTo>
                    <a:pt x="8836" y="18851"/>
                    <a:pt x="7854" y="18704"/>
                    <a:pt x="7069" y="18410"/>
                  </a:cubicBezTo>
                  <a:cubicBezTo>
                    <a:pt x="6284" y="18116"/>
                    <a:pt x="5694" y="17676"/>
                    <a:pt x="4909" y="17235"/>
                  </a:cubicBezTo>
                  <a:cubicBezTo>
                    <a:pt x="3731" y="16206"/>
                    <a:pt x="2749" y="14737"/>
                    <a:pt x="2356" y="13121"/>
                  </a:cubicBezTo>
                  <a:cubicBezTo>
                    <a:pt x="2356" y="12680"/>
                    <a:pt x="2356" y="12680"/>
                    <a:pt x="2356" y="12680"/>
                  </a:cubicBezTo>
                  <a:cubicBezTo>
                    <a:pt x="1964" y="12680"/>
                    <a:pt x="1964" y="12680"/>
                    <a:pt x="1964" y="12680"/>
                  </a:cubicBezTo>
                  <a:cubicBezTo>
                    <a:pt x="1178" y="12680"/>
                    <a:pt x="589" y="11945"/>
                    <a:pt x="589" y="11210"/>
                  </a:cubicBezTo>
                  <a:cubicBezTo>
                    <a:pt x="589" y="10770"/>
                    <a:pt x="589" y="10476"/>
                    <a:pt x="982" y="10182"/>
                  </a:cubicBezTo>
                  <a:cubicBezTo>
                    <a:pt x="1178" y="9888"/>
                    <a:pt x="1571" y="9741"/>
                    <a:pt x="1964" y="974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74" name="Freeform 23"/>
            <p:cNvSpPr/>
            <p:nvPr/>
          </p:nvSpPr>
          <p:spPr>
            <a:xfrm>
              <a:off x="63552" y="75657"/>
              <a:ext cx="85852" cy="3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4" y="21600"/>
                  </a:moveTo>
                  <a:cubicBezTo>
                    <a:pt x="7643" y="21600"/>
                    <a:pt x="7643" y="21600"/>
                    <a:pt x="7643" y="21600"/>
                  </a:cubicBezTo>
                  <a:cubicBezTo>
                    <a:pt x="8640" y="21600"/>
                    <a:pt x="9637" y="18783"/>
                    <a:pt x="9637" y="15965"/>
                  </a:cubicBezTo>
                  <a:cubicBezTo>
                    <a:pt x="9637" y="10330"/>
                    <a:pt x="9637" y="10330"/>
                    <a:pt x="9637" y="10330"/>
                  </a:cubicBezTo>
                  <a:cubicBezTo>
                    <a:pt x="11963" y="10330"/>
                    <a:pt x="11963" y="10330"/>
                    <a:pt x="11963" y="10330"/>
                  </a:cubicBezTo>
                  <a:cubicBezTo>
                    <a:pt x="11963" y="15965"/>
                    <a:pt x="11963" y="15965"/>
                    <a:pt x="11963" y="15965"/>
                  </a:cubicBezTo>
                  <a:cubicBezTo>
                    <a:pt x="11963" y="18783"/>
                    <a:pt x="12628" y="21600"/>
                    <a:pt x="13957" y="21600"/>
                  </a:cubicBezTo>
                  <a:cubicBezTo>
                    <a:pt x="19606" y="21600"/>
                    <a:pt x="19606" y="21600"/>
                    <a:pt x="19606" y="21600"/>
                  </a:cubicBezTo>
                  <a:cubicBezTo>
                    <a:pt x="20603" y="21600"/>
                    <a:pt x="21600" y="18783"/>
                    <a:pt x="21600" y="15965"/>
                  </a:cubicBezTo>
                  <a:cubicBezTo>
                    <a:pt x="21600" y="5635"/>
                    <a:pt x="21600" y="5635"/>
                    <a:pt x="21600" y="5635"/>
                  </a:cubicBezTo>
                  <a:cubicBezTo>
                    <a:pt x="21600" y="1878"/>
                    <a:pt x="20603" y="0"/>
                    <a:pt x="19606" y="0"/>
                  </a:cubicBezTo>
                  <a:cubicBezTo>
                    <a:pt x="13957" y="0"/>
                    <a:pt x="13957" y="0"/>
                    <a:pt x="13957" y="0"/>
                  </a:cubicBezTo>
                  <a:cubicBezTo>
                    <a:pt x="12628" y="0"/>
                    <a:pt x="11963" y="1878"/>
                    <a:pt x="11963" y="5635"/>
                  </a:cubicBezTo>
                  <a:cubicBezTo>
                    <a:pt x="11963" y="8452"/>
                    <a:pt x="11963" y="8452"/>
                    <a:pt x="11963" y="8452"/>
                  </a:cubicBezTo>
                  <a:cubicBezTo>
                    <a:pt x="9637" y="8452"/>
                    <a:pt x="9637" y="8452"/>
                    <a:pt x="9637" y="8452"/>
                  </a:cubicBezTo>
                  <a:cubicBezTo>
                    <a:pt x="9637" y="5635"/>
                    <a:pt x="9637" y="5635"/>
                    <a:pt x="9637" y="5635"/>
                  </a:cubicBezTo>
                  <a:cubicBezTo>
                    <a:pt x="9637" y="1878"/>
                    <a:pt x="8640" y="0"/>
                    <a:pt x="7643" y="0"/>
                  </a:cubicBezTo>
                  <a:cubicBezTo>
                    <a:pt x="1994" y="0"/>
                    <a:pt x="1994" y="0"/>
                    <a:pt x="1994" y="0"/>
                  </a:cubicBezTo>
                  <a:cubicBezTo>
                    <a:pt x="997" y="0"/>
                    <a:pt x="0" y="1878"/>
                    <a:pt x="0" y="5635"/>
                  </a:cubicBezTo>
                  <a:cubicBezTo>
                    <a:pt x="0" y="15965"/>
                    <a:pt x="0" y="15965"/>
                    <a:pt x="0" y="15965"/>
                  </a:cubicBezTo>
                  <a:cubicBezTo>
                    <a:pt x="0" y="18783"/>
                    <a:pt x="997" y="21600"/>
                    <a:pt x="1994" y="21600"/>
                  </a:cubicBezTo>
                  <a:close/>
                  <a:moveTo>
                    <a:pt x="12295" y="5635"/>
                  </a:moveTo>
                  <a:cubicBezTo>
                    <a:pt x="12295" y="2817"/>
                    <a:pt x="12960" y="939"/>
                    <a:pt x="13957" y="939"/>
                  </a:cubicBezTo>
                  <a:cubicBezTo>
                    <a:pt x="19606" y="939"/>
                    <a:pt x="19606" y="939"/>
                    <a:pt x="19606" y="939"/>
                  </a:cubicBezTo>
                  <a:cubicBezTo>
                    <a:pt x="20271" y="939"/>
                    <a:pt x="20935" y="2817"/>
                    <a:pt x="20935" y="5635"/>
                  </a:cubicBezTo>
                  <a:cubicBezTo>
                    <a:pt x="20935" y="15965"/>
                    <a:pt x="20935" y="15965"/>
                    <a:pt x="20935" y="15965"/>
                  </a:cubicBezTo>
                  <a:cubicBezTo>
                    <a:pt x="20935" y="17843"/>
                    <a:pt x="20271" y="19722"/>
                    <a:pt x="19606" y="19722"/>
                  </a:cubicBezTo>
                  <a:cubicBezTo>
                    <a:pt x="13957" y="19722"/>
                    <a:pt x="13957" y="19722"/>
                    <a:pt x="13957" y="19722"/>
                  </a:cubicBezTo>
                  <a:cubicBezTo>
                    <a:pt x="12960" y="19722"/>
                    <a:pt x="12295" y="17843"/>
                    <a:pt x="12295" y="15965"/>
                  </a:cubicBezTo>
                  <a:lnTo>
                    <a:pt x="12295" y="5635"/>
                  </a:lnTo>
                  <a:close/>
                  <a:moveTo>
                    <a:pt x="332" y="5635"/>
                  </a:moveTo>
                  <a:cubicBezTo>
                    <a:pt x="332" y="2817"/>
                    <a:pt x="997" y="939"/>
                    <a:pt x="1994" y="939"/>
                  </a:cubicBezTo>
                  <a:cubicBezTo>
                    <a:pt x="7643" y="939"/>
                    <a:pt x="7643" y="939"/>
                    <a:pt x="7643" y="939"/>
                  </a:cubicBezTo>
                  <a:cubicBezTo>
                    <a:pt x="8640" y="939"/>
                    <a:pt x="9305" y="2817"/>
                    <a:pt x="9305" y="5635"/>
                  </a:cubicBezTo>
                  <a:cubicBezTo>
                    <a:pt x="9305" y="8452"/>
                    <a:pt x="9305" y="8452"/>
                    <a:pt x="9305" y="8452"/>
                  </a:cubicBezTo>
                  <a:cubicBezTo>
                    <a:pt x="9305" y="10330"/>
                    <a:pt x="9305" y="10330"/>
                    <a:pt x="9305" y="10330"/>
                  </a:cubicBezTo>
                  <a:cubicBezTo>
                    <a:pt x="9305" y="15965"/>
                    <a:pt x="9305" y="15965"/>
                    <a:pt x="9305" y="15965"/>
                  </a:cubicBezTo>
                  <a:cubicBezTo>
                    <a:pt x="9305" y="17843"/>
                    <a:pt x="8640" y="19722"/>
                    <a:pt x="7643" y="19722"/>
                  </a:cubicBezTo>
                  <a:cubicBezTo>
                    <a:pt x="1994" y="19722"/>
                    <a:pt x="1994" y="19722"/>
                    <a:pt x="1994" y="19722"/>
                  </a:cubicBezTo>
                  <a:cubicBezTo>
                    <a:pt x="997" y="19722"/>
                    <a:pt x="332" y="17843"/>
                    <a:pt x="332" y="15965"/>
                  </a:cubicBezTo>
                  <a:lnTo>
                    <a:pt x="332" y="563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75" name="Freeform 24"/>
            <p:cNvSpPr/>
            <p:nvPr/>
          </p:nvSpPr>
          <p:spPr>
            <a:xfrm>
              <a:off x="170587" y="65065"/>
              <a:ext cx="226893" cy="26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8" y="17910"/>
                  </a:moveTo>
                  <a:cubicBezTo>
                    <a:pt x="17958" y="0"/>
                    <a:pt x="17958" y="0"/>
                    <a:pt x="17958" y="0"/>
                  </a:cubicBezTo>
                  <a:cubicBezTo>
                    <a:pt x="251" y="0"/>
                    <a:pt x="251" y="0"/>
                    <a:pt x="251" y="0"/>
                  </a:cubicBezTo>
                  <a:cubicBezTo>
                    <a:pt x="251" y="543"/>
                    <a:pt x="126" y="977"/>
                    <a:pt x="0" y="1303"/>
                  </a:cubicBezTo>
                  <a:cubicBezTo>
                    <a:pt x="251" y="1411"/>
                    <a:pt x="502" y="1628"/>
                    <a:pt x="628" y="1845"/>
                  </a:cubicBezTo>
                  <a:cubicBezTo>
                    <a:pt x="15823" y="1845"/>
                    <a:pt x="15823" y="1845"/>
                    <a:pt x="15823" y="1845"/>
                  </a:cubicBezTo>
                  <a:cubicBezTo>
                    <a:pt x="15823" y="17910"/>
                    <a:pt x="15823" y="17910"/>
                    <a:pt x="15823" y="17910"/>
                  </a:cubicBezTo>
                  <a:cubicBezTo>
                    <a:pt x="5023" y="17910"/>
                    <a:pt x="5023" y="17910"/>
                    <a:pt x="5023" y="17910"/>
                  </a:cubicBezTo>
                  <a:cubicBezTo>
                    <a:pt x="5023" y="19104"/>
                    <a:pt x="5023" y="19104"/>
                    <a:pt x="5023" y="19104"/>
                  </a:cubicBezTo>
                  <a:cubicBezTo>
                    <a:pt x="4898" y="19104"/>
                    <a:pt x="4898" y="19104"/>
                    <a:pt x="4898" y="19104"/>
                  </a:cubicBezTo>
                  <a:cubicBezTo>
                    <a:pt x="4647" y="20189"/>
                    <a:pt x="3265" y="21057"/>
                    <a:pt x="1256" y="21600"/>
                  </a:cubicBezTo>
                  <a:cubicBezTo>
                    <a:pt x="21600" y="21600"/>
                    <a:pt x="21600" y="21600"/>
                    <a:pt x="21600" y="21600"/>
                  </a:cubicBezTo>
                  <a:cubicBezTo>
                    <a:pt x="21600" y="17910"/>
                    <a:pt x="21600" y="17910"/>
                    <a:pt x="21600" y="17910"/>
                  </a:cubicBezTo>
                  <a:lnTo>
                    <a:pt x="17958" y="1791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76" name="Freeform 25"/>
            <p:cNvSpPr/>
            <p:nvPr/>
          </p:nvSpPr>
          <p:spPr>
            <a:xfrm>
              <a:off x="0" y="172658"/>
              <a:ext cx="215186" cy="161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111"/>
                  </a:moveTo>
                  <a:cubicBezTo>
                    <a:pt x="21600" y="15934"/>
                    <a:pt x="21600" y="15934"/>
                    <a:pt x="21600" y="15934"/>
                  </a:cubicBezTo>
                  <a:cubicBezTo>
                    <a:pt x="21600" y="15934"/>
                    <a:pt x="21600" y="15934"/>
                    <a:pt x="21600" y="15934"/>
                  </a:cubicBezTo>
                  <a:cubicBezTo>
                    <a:pt x="21600" y="6905"/>
                    <a:pt x="21600" y="6905"/>
                    <a:pt x="21600" y="6905"/>
                  </a:cubicBezTo>
                  <a:cubicBezTo>
                    <a:pt x="21600" y="6905"/>
                    <a:pt x="21600" y="6905"/>
                    <a:pt x="21600" y="6905"/>
                  </a:cubicBezTo>
                  <a:cubicBezTo>
                    <a:pt x="21202" y="4072"/>
                    <a:pt x="19347" y="1593"/>
                    <a:pt x="16697" y="0"/>
                  </a:cubicBezTo>
                  <a:cubicBezTo>
                    <a:pt x="12059" y="10446"/>
                    <a:pt x="12059" y="10446"/>
                    <a:pt x="12059" y="10446"/>
                  </a:cubicBezTo>
                  <a:cubicBezTo>
                    <a:pt x="11529" y="5843"/>
                    <a:pt x="11529" y="5843"/>
                    <a:pt x="11529" y="5843"/>
                  </a:cubicBezTo>
                  <a:cubicBezTo>
                    <a:pt x="11926" y="5489"/>
                    <a:pt x="12191" y="4957"/>
                    <a:pt x="12191" y="4249"/>
                  </a:cubicBezTo>
                  <a:cubicBezTo>
                    <a:pt x="12191" y="3364"/>
                    <a:pt x="11529" y="2479"/>
                    <a:pt x="10866" y="2479"/>
                  </a:cubicBezTo>
                  <a:cubicBezTo>
                    <a:pt x="10071" y="2479"/>
                    <a:pt x="9409" y="3364"/>
                    <a:pt x="9409" y="4249"/>
                  </a:cubicBezTo>
                  <a:cubicBezTo>
                    <a:pt x="9409" y="4957"/>
                    <a:pt x="9674" y="5489"/>
                    <a:pt x="10071" y="5843"/>
                  </a:cubicBezTo>
                  <a:cubicBezTo>
                    <a:pt x="9541" y="10446"/>
                    <a:pt x="9541" y="10446"/>
                    <a:pt x="9541" y="10446"/>
                  </a:cubicBezTo>
                  <a:cubicBezTo>
                    <a:pt x="4903" y="0"/>
                    <a:pt x="4903" y="0"/>
                    <a:pt x="4903" y="0"/>
                  </a:cubicBezTo>
                  <a:cubicBezTo>
                    <a:pt x="2253" y="1593"/>
                    <a:pt x="530" y="4072"/>
                    <a:pt x="133" y="6905"/>
                  </a:cubicBezTo>
                  <a:cubicBezTo>
                    <a:pt x="0" y="6905"/>
                    <a:pt x="0" y="6905"/>
                    <a:pt x="0" y="6905"/>
                  </a:cubicBezTo>
                  <a:cubicBezTo>
                    <a:pt x="0" y="15934"/>
                    <a:pt x="0" y="15934"/>
                    <a:pt x="0" y="15934"/>
                  </a:cubicBezTo>
                  <a:cubicBezTo>
                    <a:pt x="0" y="15934"/>
                    <a:pt x="0" y="15934"/>
                    <a:pt x="0" y="15934"/>
                  </a:cubicBezTo>
                  <a:cubicBezTo>
                    <a:pt x="0" y="15934"/>
                    <a:pt x="0" y="15934"/>
                    <a:pt x="0" y="16111"/>
                  </a:cubicBezTo>
                  <a:cubicBezTo>
                    <a:pt x="0" y="19121"/>
                    <a:pt x="4903" y="21600"/>
                    <a:pt x="10866" y="21600"/>
                  </a:cubicBezTo>
                  <a:cubicBezTo>
                    <a:pt x="16829" y="21600"/>
                    <a:pt x="21600" y="19121"/>
                    <a:pt x="21600" y="1611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77" name="Rectangle 26"/>
            <p:cNvSpPr/>
            <p:nvPr/>
          </p:nvSpPr>
          <p:spPr>
            <a:xfrm>
              <a:off x="199576" y="118025"/>
              <a:ext cx="118743" cy="144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78" name="Rectangle 27"/>
            <p:cNvSpPr/>
            <p:nvPr/>
          </p:nvSpPr>
          <p:spPr>
            <a:xfrm>
              <a:off x="199576" y="148686"/>
              <a:ext cx="118743"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79" name="Rectangle 28"/>
            <p:cNvSpPr/>
            <p:nvPr/>
          </p:nvSpPr>
          <p:spPr>
            <a:xfrm>
              <a:off x="232466" y="178790"/>
              <a:ext cx="85852" cy="1505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80" name="Rectangle 29"/>
            <p:cNvSpPr/>
            <p:nvPr/>
          </p:nvSpPr>
          <p:spPr>
            <a:xfrm>
              <a:off x="232466" y="209451"/>
              <a:ext cx="85852"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81" name="Rectangle 30"/>
            <p:cNvSpPr/>
            <p:nvPr/>
          </p:nvSpPr>
          <p:spPr>
            <a:xfrm>
              <a:off x="232466" y="240112"/>
              <a:ext cx="85852" cy="1282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285" name="组合 80"/>
          <p:cNvGrpSpPr/>
          <p:nvPr/>
        </p:nvGrpSpPr>
        <p:grpSpPr>
          <a:xfrm>
            <a:off x="7169336" y="101265"/>
            <a:ext cx="313531" cy="321128"/>
            <a:chOff x="0" y="0"/>
            <a:chExt cx="313529" cy="321127"/>
          </a:xfrm>
        </p:grpSpPr>
        <p:sp>
          <p:nvSpPr>
            <p:cNvPr id="283" name="Freeform 31"/>
            <p:cNvSpPr/>
            <p:nvPr/>
          </p:nvSpPr>
          <p:spPr>
            <a:xfrm>
              <a:off x="70911" y="22793"/>
              <a:ext cx="242619" cy="2983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667"/>
                  </a:lnTo>
                  <a:lnTo>
                    <a:pt x="1308" y="3667"/>
                  </a:lnTo>
                  <a:lnTo>
                    <a:pt x="1308" y="4107"/>
                  </a:lnTo>
                  <a:lnTo>
                    <a:pt x="0" y="4107"/>
                  </a:lnTo>
                  <a:lnTo>
                    <a:pt x="0" y="6271"/>
                  </a:lnTo>
                  <a:lnTo>
                    <a:pt x="1308" y="6271"/>
                  </a:lnTo>
                  <a:lnTo>
                    <a:pt x="1308" y="6711"/>
                  </a:lnTo>
                  <a:lnTo>
                    <a:pt x="0" y="6711"/>
                  </a:lnTo>
                  <a:lnTo>
                    <a:pt x="0" y="8911"/>
                  </a:lnTo>
                  <a:lnTo>
                    <a:pt x="1308" y="8911"/>
                  </a:lnTo>
                  <a:lnTo>
                    <a:pt x="1308" y="9315"/>
                  </a:lnTo>
                  <a:lnTo>
                    <a:pt x="0" y="9315"/>
                  </a:lnTo>
                  <a:lnTo>
                    <a:pt x="0" y="11515"/>
                  </a:lnTo>
                  <a:lnTo>
                    <a:pt x="1308" y="11515"/>
                  </a:lnTo>
                  <a:lnTo>
                    <a:pt x="1308" y="11955"/>
                  </a:lnTo>
                  <a:lnTo>
                    <a:pt x="0" y="11955"/>
                  </a:lnTo>
                  <a:lnTo>
                    <a:pt x="0" y="13495"/>
                  </a:lnTo>
                  <a:lnTo>
                    <a:pt x="1308" y="13495"/>
                  </a:lnTo>
                  <a:lnTo>
                    <a:pt x="1308" y="13935"/>
                  </a:lnTo>
                  <a:lnTo>
                    <a:pt x="0" y="13935"/>
                  </a:lnTo>
                  <a:lnTo>
                    <a:pt x="0" y="16136"/>
                  </a:lnTo>
                  <a:lnTo>
                    <a:pt x="1308" y="16136"/>
                  </a:lnTo>
                  <a:lnTo>
                    <a:pt x="1308" y="16649"/>
                  </a:lnTo>
                  <a:lnTo>
                    <a:pt x="0" y="16649"/>
                  </a:lnTo>
                  <a:lnTo>
                    <a:pt x="0" y="18740"/>
                  </a:lnTo>
                  <a:lnTo>
                    <a:pt x="1308" y="18740"/>
                  </a:lnTo>
                  <a:lnTo>
                    <a:pt x="1308" y="19180"/>
                  </a:lnTo>
                  <a:lnTo>
                    <a:pt x="0" y="19180"/>
                  </a:lnTo>
                  <a:lnTo>
                    <a:pt x="0" y="21600"/>
                  </a:lnTo>
                  <a:lnTo>
                    <a:pt x="21600" y="21600"/>
                  </a:lnTo>
                  <a:lnTo>
                    <a:pt x="0" y="0"/>
                  </a:lnTo>
                  <a:close/>
                  <a:moveTo>
                    <a:pt x="2886" y="6638"/>
                  </a:moveTo>
                  <a:lnTo>
                    <a:pt x="15512" y="19253"/>
                  </a:lnTo>
                  <a:lnTo>
                    <a:pt x="2886" y="19253"/>
                  </a:lnTo>
                  <a:lnTo>
                    <a:pt x="2886" y="663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84" name="Freeform 32"/>
            <p:cNvSpPr/>
            <p:nvPr/>
          </p:nvSpPr>
          <p:spPr>
            <a:xfrm>
              <a:off x="0" y="0"/>
              <a:ext cx="55210" cy="3211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760"/>
                  </a:moveTo>
                  <a:lnTo>
                    <a:pt x="9512" y="2760"/>
                  </a:lnTo>
                  <a:lnTo>
                    <a:pt x="9512" y="3237"/>
                  </a:lnTo>
                  <a:lnTo>
                    <a:pt x="0" y="3237"/>
                  </a:lnTo>
                  <a:lnTo>
                    <a:pt x="0" y="5656"/>
                  </a:lnTo>
                  <a:lnTo>
                    <a:pt x="9512" y="5656"/>
                  </a:lnTo>
                  <a:lnTo>
                    <a:pt x="9512" y="6167"/>
                  </a:lnTo>
                  <a:lnTo>
                    <a:pt x="0" y="6167"/>
                  </a:lnTo>
                  <a:lnTo>
                    <a:pt x="0" y="8517"/>
                  </a:lnTo>
                  <a:lnTo>
                    <a:pt x="9512" y="8517"/>
                  </a:lnTo>
                  <a:lnTo>
                    <a:pt x="9512" y="8994"/>
                  </a:lnTo>
                  <a:lnTo>
                    <a:pt x="0" y="8994"/>
                  </a:lnTo>
                  <a:lnTo>
                    <a:pt x="0" y="11413"/>
                  </a:lnTo>
                  <a:lnTo>
                    <a:pt x="9512" y="11413"/>
                  </a:lnTo>
                  <a:lnTo>
                    <a:pt x="9512" y="11890"/>
                  </a:lnTo>
                  <a:lnTo>
                    <a:pt x="0" y="11890"/>
                  </a:lnTo>
                  <a:lnTo>
                    <a:pt x="0" y="13594"/>
                  </a:lnTo>
                  <a:lnTo>
                    <a:pt x="9512" y="13594"/>
                  </a:lnTo>
                  <a:lnTo>
                    <a:pt x="9512" y="14071"/>
                  </a:lnTo>
                  <a:lnTo>
                    <a:pt x="0" y="14071"/>
                  </a:lnTo>
                  <a:lnTo>
                    <a:pt x="0" y="16524"/>
                  </a:lnTo>
                  <a:lnTo>
                    <a:pt x="9512" y="16524"/>
                  </a:lnTo>
                  <a:lnTo>
                    <a:pt x="9512" y="17001"/>
                  </a:lnTo>
                  <a:lnTo>
                    <a:pt x="0" y="17001"/>
                  </a:lnTo>
                  <a:lnTo>
                    <a:pt x="0" y="19351"/>
                  </a:lnTo>
                  <a:lnTo>
                    <a:pt x="9512" y="19351"/>
                  </a:lnTo>
                  <a:lnTo>
                    <a:pt x="9512" y="19828"/>
                  </a:lnTo>
                  <a:lnTo>
                    <a:pt x="0" y="19828"/>
                  </a:lnTo>
                  <a:lnTo>
                    <a:pt x="0" y="21600"/>
                  </a:lnTo>
                  <a:lnTo>
                    <a:pt x="21600" y="21600"/>
                  </a:lnTo>
                  <a:lnTo>
                    <a:pt x="21600" y="0"/>
                  </a:lnTo>
                  <a:lnTo>
                    <a:pt x="0" y="0"/>
                  </a:lnTo>
                  <a:lnTo>
                    <a:pt x="0" y="276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292" name="组合 83"/>
          <p:cNvGrpSpPr/>
          <p:nvPr/>
        </p:nvGrpSpPr>
        <p:grpSpPr>
          <a:xfrm>
            <a:off x="5824757" y="97610"/>
            <a:ext cx="431855" cy="327074"/>
            <a:chOff x="0" y="0"/>
            <a:chExt cx="431853" cy="327072"/>
          </a:xfrm>
        </p:grpSpPr>
        <p:sp>
          <p:nvSpPr>
            <p:cNvPr id="286" name="Freeform 36"/>
            <p:cNvSpPr/>
            <p:nvPr/>
          </p:nvSpPr>
          <p:spPr>
            <a:xfrm>
              <a:off x="123568" y="218957"/>
              <a:ext cx="277391" cy="10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50"/>
                  </a:moveTo>
                  <a:cubicBezTo>
                    <a:pt x="0" y="17550"/>
                    <a:pt x="0" y="17550"/>
                    <a:pt x="0" y="17550"/>
                  </a:cubicBezTo>
                  <a:cubicBezTo>
                    <a:pt x="0" y="19913"/>
                    <a:pt x="749" y="21600"/>
                    <a:pt x="1498" y="21600"/>
                  </a:cubicBezTo>
                  <a:cubicBezTo>
                    <a:pt x="21600" y="21600"/>
                    <a:pt x="21600" y="21600"/>
                    <a:pt x="21600" y="21600"/>
                  </a:cubicBezTo>
                  <a:cubicBezTo>
                    <a:pt x="21600" y="18225"/>
                    <a:pt x="21600" y="18225"/>
                    <a:pt x="21600" y="18225"/>
                  </a:cubicBezTo>
                  <a:cubicBezTo>
                    <a:pt x="20227" y="18225"/>
                    <a:pt x="20227" y="18225"/>
                    <a:pt x="20227" y="18225"/>
                  </a:cubicBezTo>
                  <a:cubicBezTo>
                    <a:pt x="20102" y="16538"/>
                    <a:pt x="19852" y="14513"/>
                    <a:pt x="19852" y="11475"/>
                  </a:cubicBezTo>
                  <a:cubicBezTo>
                    <a:pt x="19852" y="7762"/>
                    <a:pt x="20227" y="4725"/>
                    <a:pt x="20476" y="3375"/>
                  </a:cubicBezTo>
                  <a:cubicBezTo>
                    <a:pt x="21600" y="3375"/>
                    <a:pt x="21600" y="3375"/>
                    <a:pt x="21600" y="3375"/>
                  </a:cubicBezTo>
                  <a:cubicBezTo>
                    <a:pt x="21600" y="0"/>
                    <a:pt x="21600" y="0"/>
                    <a:pt x="21600" y="0"/>
                  </a:cubicBezTo>
                  <a:cubicBezTo>
                    <a:pt x="1498" y="0"/>
                    <a:pt x="1498" y="0"/>
                    <a:pt x="1498" y="0"/>
                  </a:cubicBezTo>
                  <a:cubicBezTo>
                    <a:pt x="749" y="0"/>
                    <a:pt x="0" y="1687"/>
                    <a:pt x="0" y="4050"/>
                  </a:cubicBezTo>
                  <a:close/>
                  <a:moveTo>
                    <a:pt x="18728" y="7087"/>
                  </a:moveTo>
                  <a:cubicBezTo>
                    <a:pt x="18728" y="8100"/>
                    <a:pt x="18603" y="9112"/>
                    <a:pt x="18603" y="10125"/>
                  </a:cubicBezTo>
                  <a:cubicBezTo>
                    <a:pt x="3121" y="10125"/>
                    <a:pt x="3121" y="10125"/>
                    <a:pt x="3121" y="10125"/>
                  </a:cubicBezTo>
                  <a:cubicBezTo>
                    <a:pt x="3121" y="11475"/>
                    <a:pt x="3121" y="11475"/>
                    <a:pt x="3121" y="11475"/>
                  </a:cubicBezTo>
                  <a:cubicBezTo>
                    <a:pt x="18603" y="11475"/>
                    <a:pt x="18603" y="11475"/>
                    <a:pt x="18603" y="11475"/>
                  </a:cubicBezTo>
                  <a:cubicBezTo>
                    <a:pt x="18603" y="12488"/>
                    <a:pt x="18603" y="13500"/>
                    <a:pt x="18728" y="14513"/>
                  </a:cubicBezTo>
                  <a:cubicBezTo>
                    <a:pt x="3246" y="14513"/>
                    <a:pt x="3246" y="14513"/>
                    <a:pt x="3246" y="14513"/>
                  </a:cubicBezTo>
                  <a:cubicBezTo>
                    <a:pt x="3246" y="15863"/>
                    <a:pt x="3246" y="15863"/>
                    <a:pt x="3246" y="15863"/>
                  </a:cubicBezTo>
                  <a:cubicBezTo>
                    <a:pt x="18728" y="15863"/>
                    <a:pt x="18728" y="15863"/>
                    <a:pt x="18728" y="15863"/>
                  </a:cubicBezTo>
                  <a:cubicBezTo>
                    <a:pt x="18853" y="16875"/>
                    <a:pt x="18853" y="17550"/>
                    <a:pt x="18978" y="18225"/>
                  </a:cubicBezTo>
                  <a:cubicBezTo>
                    <a:pt x="1498" y="18225"/>
                    <a:pt x="1498" y="18225"/>
                    <a:pt x="1498" y="18225"/>
                  </a:cubicBezTo>
                  <a:cubicBezTo>
                    <a:pt x="1373" y="18225"/>
                    <a:pt x="1249" y="17888"/>
                    <a:pt x="1249" y="17550"/>
                  </a:cubicBezTo>
                  <a:cubicBezTo>
                    <a:pt x="1249" y="4050"/>
                    <a:pt x="1249" y="4050"/>
                    <a:pt x="1249" y="4050"/>
                  </a:cubicBezTo>
                  <a:cubicBezTo>
                    <a:pt x="1249" y="3712"/>
                    <a:pt x="1373" y="3375"/>
                    <a:pt x="1498" y="3375"/>
                  </a:cubicBezTo>
                  <a:cubicBezTo>
                    <a:pt x="19103" y="3375"/>
                    <a:pt x="19103" y="3375"/>
                    <a:pt x="19103" y="3375"/>
                  </a:cubicBezTo>
                  <a:cubicBezTo>
                    <a:pt x="18978" y="4050"/>
                    <a:pt x="18978" y="4725"/>
                    <a:pt x="18853" y="5737"/>
                  </a:cubicBezTo>
                  <a:cubicBezTo>
                    <a:pt x="3246" y="5737"/>
                    <a:pt x="3246" y="5737"/>
                    <a:pt x="3246" y="5737"/>
                  </a:cubicBezTo>
                  <a:cubicBezTo>
                    <a:pt x="3246" y="7087"/>
                    <a:pt x="3246" y="7087"/>
                    <a:pt x="3246" y="7087"/>
                  </a:cubicBezTo>
                  <a:lnTo>
                    <a:pt x="18728" y="708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87" name="Freeform 37"/>
            <p:cNvSpPr/>
            <p:nvPr/>
          </p:nvSpPr>
          <p:spPr>
            <a:xfrm>
              <a:off x="118867" y="101419"/>
              <a:ext cx="277390" cy="1047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8" y="21600"/>
                  </a:moveTo>
                  <a:cubicBezTo>
                    <a:pt x="21600" y="21600"/>
                    <a:pt x="21600" y="21600"/>
                    <a:pt x="21600" y="21600"/>
                  </a:cubicBezTo>
                  <a:cubicBezTo>
                    <a:pt x="21600" y="18277"/>
                    <a:pt x="21600" y="18277"/>
                    <a:pt x="21600" y="18277"/>
                  </a:cubicBezTo>
                  <a:cubicBezTo>
                    <a:pt x="20227" y="18277"/>
                    <a:pt x="20227" y="18277"/>
                    <a:pt x="20227" y="18277"/>
                  </a:cubicBezTo>
                  <a:cubicBezTo>
                    <a:pt x="20102" y="16615"/>
                    <a:pt x="19852" y="14289"/>
                    <a:pt x="19852" y="11631"/>
                  </a:cubicBezTo>
                  <a:cubicBezTo>
                    <a:pt x="19852" y="7643"/>
                    <a:pt x="20227" y="4985"/>
                    <a:pt x="20476" y="3323"/>
                  </a:cubicBezTo>
                  <a:cubicBezTo>
                    <a:pt x="21600" y="3323"/>
                    <a:pt x="21600" y="3323"/>
                    <a:pt x="21600" y="3323"/>
                  </a:cubicBezTo>
                  <a:cubicBezTo>
                    <a:pt x="21600" y="0"/>
                    <a:pt x="21600" y="0"/>
                    <a:pt x="21600" y="0"/>
                  </a:cubicBezTo>
                  <a:cubicBezTo>
                    <a:pt x="1498" y="0"/>
                    <a:pt x="1498" y="0"/>
                    <a:pt x="1498" y="0"/>
                  </a:cubicBezTo>
                  <a:cubicBezTo>
                    <a:pt x="749" y="0"/>
                    <a:pt x="0" y="1994"/>
                    <a:pt x="0" y="3988"/>
                  </a:cubicBezTo>
                  <a:cubicBezTo>
                    <a:pt x="0" y="17612"/>
                    <a:pt x="0" y="17612"/>
                    <a:pt x="0" y="17612"/>
                  </a:cubicBezTo>
                  <a:cubicBezTo>
                    <a:pt x="0" y="19606"/>
                    <a:pt x="749" y="21600"/>
                    <a:pt x="1498" y="21600"/>
                  </a:cubicBezTo>
                  <a:close/>
                  <a:moveTo>
                    <a:pt x="1249" y="3988"/>
                  </a:moveTo>
                  <a:cubicBezTo>
                    <a:pt x="1249" y="3655"/>
                    <a:pt x="1373" y="3323"/>
                    <a:pt x="1498" y="3323"/>
                  </a:cubicBezTo>
                  <a:cubicBezTo>
                    <a:pt x="19103" y="3323"/>
                    <a:pt x="19103" y="3323"/>
                    <a:pt x="19103" y="3323"/>
                  </a:cubicBezTo>
                  <a:cubicBezTo>
                    <a:pt x="19103" y="3988"/>
                    <a:pt x="18978" y="4985"/>
                    <a:pt x="18853" y="5649"/>
                  </a:cubicBezTo>
                  <a:cubicBezTo>
                    <a:pt x="3246" y="5649"/>
                    <a:pt x="3246" y="5649"/>
                    <a:pt x="3246" y="5649"/>
                  </a:cubicBezTo>
                  <a:cubicBezTo>
                    <a:pt x="3246" y="7311"/>
                    <a:pt x="3246" y="7311"/>
                    <a:pt x="3246" y="7311"/>
                  </a:cubicBezTo>
                  <a:cubicBezTo>
                    <a:pt x="18728" y="7311"/>
                    <a:pt x="18728" y="7311"/>
                    <a:pt x="18728" y="7311"/>
                  </a:cubicBezTo>
                  <a:cubicBezTo>
                    <a:pt x="18728" y="7975"/>
                    <a:pt x="18603" y="8972"/>
                    <a:pt x="18603" y="9969"/>
                  </a:cubicBezTo>
                  <a:cubicBezTo>
                    <a:pt x="3121" y="9969"/>
                    <a:pt x="3121" y="9969"/>
                    <a:pt x="3121" y="9969"/>
                  </a:cubicBezTo>
                  <a:cubicBezTo>
                    <a:pt x="3121" y="11631"/>
                    <a:pt x="3121" y="11631"/>
                    <a:pt x="3121" y="11631"/>
                  </a:cubicBezTo>
                  <a:cubicBezTo>
                    <a:pt x="18603" y="11631"/>
                    <a:pt x="18603" y="11631"/>
                    <a:pt x="18603" y="11631"/>
                  </a:cubicBezTo>
                  <a:cubicBezTo>
                    <a:pt x="18603" y="12628"/>
                    <a:pt x="18603" y="13292"/>
                    <a:pt x="18728" y="14289"/>
                  </a:cubicBezTo>
                  <a:cubicBezTo>
                    <a:pt x="3246" y="14289"/>
                    <a:pt x="3246" y="14289"/>
                    <a:pt x="3246" y="14289"/>
                  </a:cubicBezTo>
                  <a:cubicBezTo>
                    <a:pt x="3246" y="15951"/>
                    <a:pt x="3246" y="15951"/>
                    <a:pt x="3246" y="15951"/>
                  </a:cubicBezTo>
                  <a:cubicBezTo>
                    <a:pt x="18728" y="15951"/>
                    <a:pt x="18728" y="15951"/>
                    <a:pt x="18728" y="15951"/>
                  </a:cubicBezTo>
                  <a:cubicBezTo>
                    <a:pt x="18853" y="16615"/>
                    <a:pt x="18853" y="17612"/>
                    <a:pt x="18978" y="18277"/>
                  </a:cubicBezTo>
                  <a:cubicBezTo>
                    <a:pt x="1498" y="18277"/>
                    <a:pt x="1498" y="18277"/>
                    <a:pt x="1498" y="18277"/>
                  </a:cubicBezTo>
                  <a:cubicBezTo>
                    <a:pt x="1373" y="18277"/>
                    <a:pt x="1249" y="17945"/>
                    <a:pt x="1249" y="17612"/>
                  </a:cubicBezTo>
                  <a:lnTo>
                    <a:pt x="1249" y="398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88" name="Freeform 38"/>
            <p:cNvSpPr/>
            <p:nvPr/>
          </p:nvSpPr>
          <p:spPr>
            <a:xfrm>
              <a:off x="0" y="77239"/>
              <a:ext cx="118868" cy="249834"/>
            </a:xfrm>
            <a:custGeom>
              <a:avLst/>
              <a:gdLst/>
              <a:ahLst/>
              <a:cxnLst>
                <a:cxn ang="0">
                  <a:pos x="wd2" y="hd2"/>
                </a:cxn>
                <a:cxn ang="5400000">
                  <a:pos x="wd2" y="hd2"/>
                </a:cxn>
                <a:cxn ang="10800000">
                  <a:pos x="wd2" y="hd2"/>
                </a:cxn>
                <a:cxn ang="16200000">
                  <a:pos x="wd2" y="hd2"/>
                </a:cxn>
              </a:cxnLst>
              <a:rect l="0" t="0" r="r" b="b"/>
              <a:pathLst>
                <a:path w="21356" h="21483" fill="norm" stroke="1" extrusionOk="0">
                  <a:moveTo>
                    <a:pt x="18476" y="2077"/>
                  </a:moveTo>
                  <a:cubicBezTo>
                    <a:pt x="17324" y="2215"/>
                    <a:pt x="15596" y="2354"/>
                    <a:pt x="13580" y="2215"/>
                  </a:cubicBezTo>
                  <a:cubicBezTo>
                    <a:pt x="10700" y="1938"/>
                    <a:pt x="8684" y="1523"/>
                    <a:pt x="7532" y="1246"/>
                  </a:cubicBezTo>
                  <a:cubicBezTo>
                    <a:pt x="7820" y="138"/>
                    <a:pt x="7820" y="138"/>
                    <a:pt x="7820" y="138"/>
                  </a:cubicBezTo>
                  <a:cubicBezTo>
                    <a:pt x="5516" y="0"/>
                    <a:pt x="5516" y="0"/>
                    <a:pt x="5516" y="0"/>
                  </a:cubicBezTo>
                  <a:cubicBezTo>
                    <a:pt x="44" y="19246"/>
                    <a:pt x="44" y="19246"/>
                    <a:pt x="44" y="19246"/>
                  </a:cubicBezTo>
                  <a:cubicBezTo>
                    <a:pt x="-244" y="19938"/>
                    <a:pt x="908" y="20769"/>
                    <a:pt x="2636" y="20769"/>
                  </a:cubicBezTo>
                  <a:cubicBezTo>
                    <a:pt x="12716" y="21462"/>
                    <a:pt x="12716" y="21462"/>
                    <a:pt x="12716" y="21462"/>
                  </a:cubicBezTo>
                  <a:cubicBezTo>
                    <a:pt x="14444" y="21600"/>
                    <a:pt x="15884" y="21046"/>
                    <a:pt x="16172" y="20215"/>
                  </a:cubicBezTo>
                  <a:cubicBezTo>
                    <a:pt x="21356" y="1108"/>
                    <a:pt x="21356" y="1108"/>
                    <a:pt x="21356" y="1108"/>
                  </a:cubicBezTo>
                  <a:cubicBezTo>
                    <a:pt x="19052" y="969"/>
                    <a:pt x="19052" y="969"/>
                    <a:pt x="19052" y="969"/>
                  </a:cubicBezTo>
                  <a:lnTo>
                    <a:pt x="18476" y="2077"/>
                  </a:lnTo>
                  <a:close/>
                  <a:moveTo>
                    <a:pt x="13580" y="20077"/>
                  </a:moveTo>
                  <a:cubicBezTo>
                    <a:pt x="13580" y="20215"/>
                    <a:pt x="13292" y="20215"/>
                    <a:pt x="13004" y="20215"/>
                  </a:cubicBezTo>
                  <a:cubicBezTo>
                    <a:pt x="2924" y="19662"/>
                    <a:pt x="2924" y="19662"/>
                    <a:pt x="2924" y="19662"/>
                  </a:cubicBezTo>
                  <a:cubicBezTo>
                    <a:pt x="2636" y="19662"/>
                    <a:pt x="2636" y="19523"/>
                    <a:pt x="2636" y="19385"/>
                  </a:cubicBezTo>
                  <a:cubicBezTo>
                    <a:pt x="7244" y="2492"/>
                    <a:pt x="7244" y="2492"/>
                    <a:pt x="7244" y="2492"/>
                  </a:cubicBezTo>
                  <a:cubicBezTo>
                    <a:pt x="7820" y="2631"/>
                    <a:pt x="8396" y="2769"/>
                    <a:pt x="8972" y="2908"/>
                  </a:cubicBezTo>
                  <a:cubicBezTo>
                    <a:pt x="4652" y="17862"/>
                    <a:pt x="4652" y="17862"/>
                    <a:pt x="4652" y="17862"/>
                  </a:cubicBezTo>
                  <a:cubicBezTo>
                    <a:pt x="5804" y="17862"/>
                    <a:pt x="5804" y="17862"/>
                    <a:pt x="5804" y="17862"/>
                  </a:cubicBezTo>
                  <a:cubicBezTo>
                    <a:pt x="9836" y="3046"/>
                    <a:pt x="9836" y="3046"/>
                    <a:pt x="9836" y="3046"/>
                  </a:cubicBezTo>
                  <a:cubicBezTo>
                    <a:pt x="10700" y="3185"/>
                    <a:pt x="11276" y="3185"/>
                    <a:pt x="12140" y="3323"/>
                  </a:cubicBezTo>
                  <a:cubicBezTo>
                    <a:pt x="7820" y="18138"/>
                    <a:pt x="7820" y="18138"/>
                    <a:pt x="7820" y="18138"/>
                  </a:cubicBezTo>
                  <a:cubicBezTo>
                    <a:pt x="8972" y="18138"/>
                    <a:pt x="8972" y="18138"/>
                    <a:pt x="8972" y="18138"/>
                  </a:cubicBezTo>
                  <a:cubicBezTo>
                    <a:pt x="13292" y="3323"/>
                    <a:pt x="13292" y="3323"/>
                    <a:pt x="13292" y="3323"/>
                  </a:cubicBezTo>
                  <a:cubicBezTo>
                    <a:pt x="13868" y="3462"/>
                    <a:pt x="14444" y="3462"/>
                    <a:pt x="15308" y="3462"/>
                  </a:cubicBezTo>
                  <a:cubicBezTo>
                    <a:pt x="11276" y="18277"/>
                    <a:pt x="11276" y="18277"/>
                    <a:pt x="11276" y="18277"/>
                  </a:cubicBezTo>
                  <a:cubicBezTo>
                    <a:pt x="12140" y="18277"/>
                    <a:pt x="12140" y="18277"/>
                    <a:pt x="12140" y="18277"/>
                  </a:cubicBezTo>
                  <a:cubicBezTo>
                    <a:pt x="16460" y="3462"/>
                    <a:pt x="16460" y="3462"/>
                    <a:pt x="16460" y="3462"/>
                  </a:cubicBezTo>
                  <a:cubicBezTo>
                    <a:pt x="17036" y="3462"/>
                    <a:pt x="17612" y="3462"/>
                    <a:pt x="18188" y="3323"/>
                  </a:cubicBezTo>
                  <a:lnTo>
                    <a:pt x="13580" y="2007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89" name="Rectangle 39"/>
            <p:cNvSpPr/>
            <p:nvPr/>
          </p:nvSpPr>
          <p:spPr>
            <a:xfrm>
              <a:off x="200807" y="0"/>
              <a:ext cx="231047" cy="1813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90" name="Freeform 40"/>
            <p:cNvSpPr/>
            <p:nvPr/>
          </p:nvSpPr>
          <p:spPr>
            <a:xfrm>
              <a:off x="405660" y="22836"/>
              <a:ext cx="24180" cy="93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0" y="0"/>
                  </a:moveTo>
                  <a:cubicBezTo>
                    <a:pt x="7200" y="0"/>
                    <a:pt x="7200" y="0"/>
                    <a:pt x="7200" y="0"/>
                  </a:cubicBezTo>
                  <a:cubicBezTo>
                    <a:pt x="7200" y="14152"/>
                    <a:pt x="7200" y="14152"/>
                    <a:pt x="7200" y="14152"/>
                  </a:cubicBezTo>
                  <a:cubicBezTo>
                    <a:pt x="2880" y="15269"/>
                    <a:pt x="0" y="17503"/>
                    <a:pt x="0" y="18621"/>
                  </a:cubicBezTo>
                  <a:cubicBezTo>
                    <a:pt x="0" y="20110"/>
                    <a:pt x="4320" y="21600"/>
                    <a:pt x="10080" y="21600"/>
                  </a:cubicBezTo>
                  <a:cubicBezTo>
                    <a:pt x="15840" y="21600"/>
                    <a:pt x="21600" y="20110"/>
                    <a:pt x="21600" y="18621"/>
                  </a:cubicBezTo>
                  <a:cubicBezTo>
                    <a:pt x="21600" y="17503"/>
                    <a:pt x="18720" y="15269"/>
                    <a:pt x="14400" y="14152"/>
                  </a:cubicBezTo>
                  <a:lnTo>
                    <a:pt x="1440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91" name="Rectangle 41"/>
            <p:cNvSpPr/>
            <p:nvPr/>
          </p:nvSpPr>
          <p:spPr>
            <a:xfrm>
              <a:off x="224315" y="24179"/>
              <a:ext cx="178659" cy="711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sp>
        <p:nvSpPr>
          <p:cNvPr id="293"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内容与标题">
    <p:spTree>
      <p:nvGrpSpPr>
        <p:cNvPr id="1" name=""/>
        <p:cNvGrpSpPr/>
        <p:nvPr/>
      </p:nvGrpSpPr>
      <p:grpSpPr>
        <a:xfrm>
          <a:off x="0" y="0"/>
          <a:ext cx="0" cy="0"/>
          <a:chOff x="0" y="0"/>
          <a:chExt cx="0" cy="0"/>
        </a:xfrm>
      </p:grpSpPr>
      <p:sp>
        <p:nvSpPr>
          <p:cNvPr id="300" name="矩形 42"/>
          <p:cNvSpPr txBox="1"/>
          <p:nvPr/>
        </p:nvSpPr>
        <p:spPr>
          <a:xfrm>
            <a:off x="35770" y="250223"/>
            <a:ext cx="775138" cy="2319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defRPr sz="100">
                <a:solidFill>
                  <a:srgbClr val="F2F2F2"/>
                </a:solidFill>
              </a:defRPr>
            </a:pPr>
            <a:r>
              <a:t>PPT</a:t>
            </a:r>
            <a:r>
              <a:t>模板下载：</a:t>
            </a:r>
            <a:r>
              <a:t>www.1ppt.com/moban/     </a:t>
            </a:r>
            <a:r>
              <a:t>行业</a:t>
            </a:r>
            <a:r>
              <a:t>PPT</a:t>
            </a:r>
            <a:r>
              <a:t>模板：</a:t>
            </a:r>
            <a:r>
              <a:t>www.1ppt.com/hangye/ </a:t>
            </a:r>
          </a:p>
          <a:p>
            <a:pPr defTabSz="914400">
              <a:defRPr sz="100">
                <a:solidFill>
                  <a:srgbClr val="F2F2F2"/>
                </a:solidFill>
              </a:defRPr>
            </a:pPr>
            <a:r>
              <a:t>节日</a:t>
            </a:r>
            <a:r>
              <a:t>PPT</a:t>
            </a:r>
            <a:r>
              <a:t>模板：</a:t>
            </a:r>
            <a:r>
              <a:t>www.1ppt.com/jieri/           PPT</a:t>
            </a:r>
            <a:r>
              <a:t>素材下载：</a:t>
            </a:r>
            <a:r>
              <a:t>www.1ppt.com/sucai/</a:t>
            </a:r>
          </a:p>
          <a:p>
            <a:pPr defTabSz="914400">
              <a:defRPr sz="100">
                <a:solidFill>
                  <a:srgbClr val="F2F2F2"/>
                </a:solidFill>
              </a:defRPr>
            </a:pPr>
            <a:r>
              <a:t>PPT</a:t>
            </a:r>
            <a:r>
              <a:t>背景图片：</a:t>
            </a:r>
            <a:r>
              <a:t>www.1ppt.com/beijing/      PPT</a:t>
            </a:r>
            <a:r>
              <a:t>图表下载：</a:t>
            </a:r>
            <a:r>
              <a:t>www.1ppt.com/tubiao/      </a:t>
            </a:r>
          </a:p>
          <a:p>
            <a:pPr defTabSz="914400">
              <a:defRPr sz="100">
                <a:solidFill>
                  <a:srgbClr val="F2F2F2"/>
                </a:solidFill>
              </a:defRPr>
            </a:pPr>
            <a:r>
              <a:t>优秀</a:t>
            </a:r>
            <a:r>
              <a:t>PPT</a:t>
            </a:r>
            <a:r>
              <a:t>下载：</a:t>
            </a:r>
            <a:r>
              <a:t>www.1ppt.com/xiazai/        PPT</a:t>
            </a:r>
            <a:r>
              <a:t>教程： </a:t>
            </a:r>
            <a:r>
              <a:t>www.1ppt.com/powerpoint/      </a:t>
            </a:r>
          </a:p>
          <a:p>
            <a:pPr defTabSz="914400">
              <a:defRPr sz="100">
                <a:solidFill>
                  <a:srgbClr val="F2F2F2"/>
                </a:solidFill>
              </a:defRPr>
            </a:pPr>
            <a:r>
              <a:t>Word</a:t>
            </a:r>
            <a:r>
              <a:t>教程： </a:t>
            </a:r>
            <a:r>
              <a:t>www.1ppt.com/word/              Excel</a:t>
            </a:r>
            <a:r>
              <a:t>教程：</a:t>
            </a:r>
            <a:r>
              <a:t>www.1ppt.com/excel/  </a:t>
            </a:r>
          </a:p>
          <a:p>
            <a:pPr defTabSz="914400">
              <a:defRPr sz="100">
                <a:solidFill>
                  <a:srgbClr val="F2F2F2"/>
                </a:solidFill>
              </a:defRPr>
            </a:pPr>
            <a:r>
              <a:t>资料下载：</a:t>
            </a:r>
            <a:r>
              <a:t>www.1ppt.com/ziliao/                PPT</a:t>
            </a:r>
            <a:r>
              <a:t>课件下载：</a:t>
            </a:r>
            <a:r>
              <a:t>www.1ppt.com/kejian/ </a:t>
            </a:r>
          </a:p>
          <a:p>
            <a:pPr defTabSz="914400">
              <a:defRPr sz="100">
                <a:solidFill>
                  <a:srgbClr val="F2F2F2"/>
                </a:solidFill>
              </a:defRPr>
            </a:pPr>
            <a:r>
              <a:t>范文下载：</a:t>
            </a:r>
            <a:r>
              <a:t>www.1ppt.com/fanwen/             </a:t>
            </a:r>
            <a:r>
              <a:t>试卷下载：</a:t>
            </a:r>
            <a:r>
              <a:t>www.1ppt.com/shiti/  </a:t>
            </a:r>
          </a:p>
          <a:p>
            <a:pPr defTabSz="914400">
              <a:defRPr sz="100">
                <a:solidFill>
                  <a:srgbClr val="F2F2F2"/>
                </a:solidFill>
              </a:defRPr>
            </a:pPr>
            <a:r>
              <a:t>教案下载：</a:t>
            </a:r>
            <a:r>
              <a:t>www.1ppt.com/jiaoan/        </a:t>
            </a:r>
          </a:p>
          <a:p>
            <a:pPr defTabSz="914400">
              <a:defRPr sz="100">
                <a:solidFill>
                  <a:srgbClr val="F2F2F2"/>
                </a:solidFill>
              </a:defRPr>
            </a:pPr>
            <a:r>
              <a:t>字体下载：</a:t>
            </a:r>
            <a:r>
              <a:t>www.1ppt.com/ziti/</a:t>
            </a:r>
          </a:p>
          <a:p>
            <a:pPr defTabSz="914400">
              <a:defRPr sz="100">
                <a:solidFill>
                  <a:srgbClr val="F2F2F2"/>
                </a:solidFill>
              </a:defRPr>
            </a:pPr>
            <a:r>
              <a:t> </a:t>
            </a:r>
          </a:p>
        </p:txBody>
      </p:sp>
      <p:sp>
        <p:nvSpPr>
          <p:cNvPr id="301" name="Rectangle 37"/>
          <p:cNvSpPr/>
          <p:nvPr/>
        </p:nvSpPr>
        <p:spPr>
          <a:xfrm>
            <a:off x="0" y="-13002"/>
            <a:ext cx="9144000" cy="5341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302" name="矩形 48"/>
          <p:cNvSpPr/>
          <p:nvPr/>
        </p:nvSpPr>
        <p:spPr>
          <a:xfrm>
            <a:off x="7711330" y="-12975"/>
            <a:ext cx="533078" cy="533079"/>
          </a:xfrm>
          <a:prstGeom prst="rect">
            <a:avLst/>
          </a:prstGeom>
          <a:solidFill>
            <a:srgbClr val="0070C0"/>
          </a:solidFill>
          <a:ln w="12700">
            <a:miter lim="400000"/>
          </a:ln>
        </p:spPr>
        <p:txBody>
          <a:bodyPr lIns="45719" rIns="45719" anchor="ctr"/>
          <a:lstStyle/>
          <a:p>
            <a:pPr algn="ctr">
              <a:defRPr>
                <a:solidFill>
                  <a:srgbClr val="FFFFFF"/>
                </a:solidFill>
              </a:defRPr>
            </a:pPr>
          </a:p>
        </p:txBody>
      </p:sp>
      <p:grpSp>
        <p:nvGrpSpPr>
          <p:cNvPr id="305" name="组合 49"/>
          <p:cNvGrpSpPr/>
          <p:nvPr/>
        </p:nvGrpSpPr>
        <p:grpSpPr>
          <a:xfrm>
            <a:off x="101566" y="48242"/>
            <a:ext cx="473849" cy="423573"/>
            <a:chOff x="0" y="0"/>
            <a:chExt cx="473848" cy="423571"/>
          </a:xfrm>
        </p:grpSpPr>
        <p:sp>
          <p:nvSpPr>
            <p:cNvPr id="303" name="Rounded Rectangle 38"/>
            <p:cNvSpPr/>
            <p:nvPr/>
          </p:nvSpPr>
          <p:spPr>
            <a:xfrm rot="18000000">
              <a:off x="-62671" y="160168"/>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304" name="Rounded Rectangle 39"/>
            <p:cNvSpPr/>
            <p:nvPr/>
          </p:nvSpPr>
          <p:spPr>
            <a:xfrm rot="18000000">
              <a:off x="107026" y="160167"/>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316" name="组合 52"/>
          <p:cNvGrpSpPr/>
          <p:nvPr/>
        </p:nvGrpSpPr>
        <p:grpSpPr>
          <a:xfrm>
            <a:off x="6559152" y="90627"/>
            <a:ext cx="310272" cy="345034"/>
            <a:chOff x="0" y="0"/>
            <a:chExt cx="310270" cy="345033"/>
          </a:xfrm>
        </p:grpSpPr>
        <p:sp>
          <p:nvSpPr>
            <p:cNvPr id="306" name="Rectangle 9"/>
            <p:cNvSpPr/>
            <p:nvPr/>
          </p:nvSpPr>
          <p:spPr>
            <a:xfrm>
              <a:off x="119331" y="119328"/>
              <a:ext cx="156725"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07" name="Rectangle 10"/>
            <p:cNvSpPr/>
            <p:nvPr/>
          </p:nvSpPr>
          <p:spPr>
            <a:xfrm>
              <a:off x="120435" y="155750"/>
              <a:ext cx="156725" cy="14901"/>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08" name="Freeform 11"/>
            <p:cNvSpPr/>
            <p:nvPr/>
          </p:nvSpPr>
          <p:spPr>
            <a:xfrm>
              <a:off x="87876" y="80147"/>
              <a:ext cx="222395" cy="264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30"/>
                  </a:lnTo>
                  <a:lnTo>
                    <a:pt x="2037" y="4815"/>
                  </a:lnTo>
                  <a:lnTo>
                    <a:pt x="2037" y="1710"/>
                  </a:lnTo>
                  <a:lnTo>
                    <a:pt x="19563" y="1710"/>
                  </a:lnTo>
                  <a:lnTo>
                    <a:pt x="19563" y="19980"/>
                  </a:lnTo>
                  <a:lnTo>
                    <a:pt x="2037" y="19980"/>
                  </a:lnTo>
                  <a:lnTo>
                    <a:pt x="2037" y="16875"/>
                  </a:lnTo>
                  <a:lnTo>
                    <a:pt x="375" y="15480"/>
                  </a:lnTo>
                  <a:lnTo>
                    <a:pt x="375" y="15570"/>
                  </a:lnTo>
                  <a:lnTo>
                    <a:pt x="268" y="15390"/>
                  </a:lnTo>
                  <a:lnTo>
                    <a:pt x="0" y="15165"/>
                  </a:lnTo>
                  <a:lnTo>
                    <a:pt x="0"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09" name="Freeform 12"/>
            <p:cNvSpPr/>
            <p:nvPr/>
          </p:nvSpPr>
          <p:spPr>
            <a:xfrm>
              <a:off x="129816" y="188860"/>
              <a:ext cx="147344"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28"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10" name="Freeform 13"/>
            <p:cNvSpPr/>
            <p:nvPr/>
          </p:nvSpPr>
          <p:spPr>
            <a:xfrm>
              <a:off x="144164" y="224179"/>
              <a:ext cx="134652"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9" y="21600"/>
                  </a:moveTo>
                  <a:lnTo>
                    <a:pt x="21600" y="21600"/>
                  </a:lnTo>
                  <a:lnTo>
                    <a:pt x="21600" y="0"/>
                  </a:lnTo>
                  <a:lnTo>
                    <a:pt x="0" y="0"/>
                  </a:lnTo>
                  <a:lnTo>
                    <a:pt x="123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11" name="Rectangle 14"/>
            <p:cNvSpPr/>
            <p:nvPr/>
          </p:nvSpPr>
          <p:spPr>
            <a:xfrm>
              <a:off x="151890" y="252875"/>
              <a:ext cx="125270"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12" name="Freeform 15"/>
            <p:cNvSpPr/>
            <p:nvPr/>
          </p:nvSpPr>
          <p:spPr>
            <a:xfrm>
              <a:off x="96705" y="245149"/>
              <a:ext cx="48564" cy="65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09" y="21600"/>
                  </a:moveTo>
                  <a:lnTo>
                    <a:pt x="21600" y="0"/>
                  </a:lnTo>
                  <a:lnTo>
                    <a:pt x="0" y="6897"/>
                  </a:lnTo>
                  <a:lnTo>
                    <a:pt x="2110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13" name="Freeform 16"/>
            <p:cNvSpPr/>
            <p:nvPr/>
          </p:nvSpPr>
          <p:spPr>
            <a:xfrm>
              <a:off x="0" y="0"/>
              <a:ext cx="60285" cy="56419"/>
            </a:xfrm>
            <a:custGeom>
              <a:avLst/>
              <a:gdLst/>
              <a:ahLst/>
              <a:cxnLst>
                <a:cxn ang="0">
                  <a:pos x="wd2" y="hd2"/>
                </a:cxn>
                <a:cxn ang="5400000">
                  <a:pos x="wd2" y="hd2"/>
                </a:cxn>
                <a:cxn ang="10800000">
                  <a:pos x="wd2" y="hd2"/>
                </a:cxn>
                <a:cxn ang="16200000">
                  <a:pos x="wd2" y="hd2"/>
                </a:cxn>
              </a:cxnLst>
              <a:rect l="0" t="0" r="r" b="b"/>
              <a:pathLst>
                <a:path w="20698" h="20638" fill="norm" stroke="1" extrusionOk="0">
                  <a:moveTo>
                    <a:pt x="17548" y="4798"/>
                  </a:moveTo>
                  <a:cubicBezTo>
                    <a:pt x="16198" y="958"/>
                    <a:pt x="11698" y="-962"/>
                    <a:pt x="8098" y="478"/>
                  </a:cubicBezTo>
                  <a:cubicBezTo>
                    <a:pt x="4498" y="2398"/>
                    <a:pt x="4498" y="2398"/>
                    <a:pt x="4498" y="2398"/>
                  </a:cubicBezTo>
                  <a:cubicBezTo>
                    <a:pt x="898" y="3838"/>
                    <a:pt x="-902" y="8158"/>
                    <a:pt x="448" y="11998"/>
                  </a:cubicBezTo>
                  <a:cubicBezTo>
                    <a:pt x="4048" y="20638"/>
                    <a:pt x="4048" y="20638"/>
                    <a:pt x="4048" y="20638"/>
                  </a:cubicBezTo>
                  <a:cubicBezTo>
                    <a:pt x="20698" y="13438"/>
                    <a:pt x="20698" y="13438"/>
                    <a:pt x="20698" y="13438"/>
                  </a:cubicBezTo>
                  <a:lnTo>
                    <a:pt x="17548" y="479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14" name="Rectangle 17"/>
            <p:cNvSpPr/>
            <p:nvPr/>
          </p:nvSpPr>
          <p:spPr>
            <a:xfrm>
              <a:off x="150234" y="289848"/>
              <a:ext cx="128581"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15" name="Freeform 18"/>
            <p:cNvSpPr/>
            <p:nvPr/>
          </p:nvSpPr>
          <p:spPr>
            <a:xfrm>
              <a:off x="13376" y="42069"/>
              <a:ext cx="130789" cy="220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671"/>
                  </a:moveTo>
                  <a:cubicBezTo>
                    <a:pt x="8208" y="0"/>
                    <a:pt x="8208" y="0"/>
                    <a:pt x="8208" y="0"/>
                  </a:cubicBezTo>
                  <a:cubicBezTo>
                    <a:pt x="0" y="2057"/>
                    <a:pt x="0" y="2057"/>
                    <a:pt x="0" y="2057"/>
                  </a:cubicBezTo>
                  <a:cubicBezTo>
                    <a:pt x="13608" y="21600"/>
                    <a:pt x="13608" y="21600"/>
                    <a:pt x="13608" y="21600"/>
                  </a:cubicBezTo>
                  <a:lnTo>
                    <a:pt x="21600" y="19671"/>
                  </a:lnTo>
                  <a:close/>
                  <a:moveTo>
                    <a:pt x="7344" y="900"/>
                  </a:moveTo>
                  <a:cubicBezTo>
                    <a:pt x="16200" y="13886"/>
                    <a:pt x="16200" y="13886"/>
                    <a:pt x="16200" y="13886"/>
                  </a:cubicBezTo>
                  <a:cubicBezTo>
                    <a:pt x="16632" y="14271"/>
                    <a:pt x="16416" y="14786"/>
                    <a:pt x="15984" y="14914"/>
                  </a:cubicBezTo>
                  <a:cubicBezTo>
                    <a:pt x="15336" y="14914"/>
                    <a:pt x="14688" y="14786"/>
                    <a:pt x="14472" y="14271"/>
                  </a:cubicBezTo>
                  <a:cubicBezTo>
                    <a:pt x="5616" y="1286"/>
                    <a:pt x="5616" y="1286"/>
                    <a:pt x="5616" y="1286"/>
                  </a:cubicBezTo>
                  <a:lnTo>
                    <a:pt x="7344" y="900"/>
                  </a:lnTo>
                  <a:close/>
                  <a:moveTo>
                    <a:pt x="12312" y="15686"/>
                  </a:moveTo>
                  <a:cubicBezTo>
                    <a:pt x="11880" y="15814"/>
                    <a:pt x="11232" y="15557"/>
                    <a:pt x="10800" y="15171"/>
                  </a:cubicBezTo>
                  <a:cubicBezTo>
                    <a:pt x="1944" y="2186"/>
                    <a:pt x="1944" y="2186"/>
                    <a:pt x="1944" y="2186"/>
                  </a:cubicBezTo>
                  <a:cubicBezTo>
                    <a:pt x="3672" y="1671"/>
                    <a:pt x="3672" y="1671"/>
                    <a:pt x="3672" y="1671"/>
                  </a:cubicBezTo>
                  <a:cubicBezTo>
                    <a:pt x="12744" y="14786"/>
                    <a:pt x="12744" y="14786"/>
                    <a:pt x="12744" y="14786"/>
                  </a:cubicBezTo>
                  <a:cubicBezTo>
                    <a:pt x="12960" y="15171"/>
                    <a:pt x="12744" y="15557"/>
                    <a:pt x="12312" y="15686"/>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20" name="组合 63"/>
          <p:cNvGrpSpPr/>
          <p:nvPr/>
        </p:nvGrpSpPr>
        <p:grpSpPr>
          <a:xfrm>
            <a:off x="8480176" y="96496"/>
            <a:ext cx="419101" cy="330667"/>
            <a:chOff x="0" y="0"/>
            <a:chExt cx="419100" cy="330666"/>
          </a:xfrm>
        </p:grpSpPr>
        <p:sp>
          <p:nvSpPr>
            <p:cNvPr id="317" name="Freeform 19"/>
            <p:cNvSpPr/>
            <p:nvPr/>
          </p:nvSpPr>
          <p:spPr>
            <a:xfrm>
              <a:off x="89715" y="164692"/>
              <a:ext cx="224931" cy="16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6250"/>
                    <a:pt x="0" y="16250"/>
                    <a:pt x="0" y="16250"/>
                  </a:cubicBezTo>
                  <a:cubicBezTo>
                    <a:pt x="2481" y="19420"/>
                    <a:pt x="6422" y="21600"/>
                    <a:pt x="10800" y="21600"/>
                  </a:cubicBezTo>
                  <a:cubicBezTo>
                    <a:pt x="15178" y="21600"/>
                    <a:pt x="19119" y="19420"/>
                    <a:pt x="21600" y="16250"/>
                  </a:cubicBezTo>
                  <a:cubicBezTo>
                    <a:pt x="21600" y="991"/>
                    <a:pt x="21600" y="991"/>
                    <a:pt x="21600" y="991"/>
                  </a:cubicBezTo>
                  <a:cubicBezTo>
                    <a:pt x="11530" y="7927"/>
                    <a:pt x="11530" y="7927"/>
                    <a:pt x="11530" y="7927"/>
                  </a:cubicBez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18" name="Freeform 20"/>
            <p:cNvSpPr/>
            <p:nvPr/>
          </p:nvSpPr>
          <p:spPr>
            <a:xfrm>
              <a:off x="-1" y="0"/>
              <a:ext cx="419102" cy="210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10800" y="0"/>
                  </a:lnTo>
                  <a:lnTo>
                    <a:pt x="0" y="10800"/>
                  </a:lnTo>
                  <a:lnTo>
                    <a:pt x="10800"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19" name="Freeform 21"/>
            <p:cNvSpPr/>
            <p:nvPr/>
          </p:nvSpPr>
          <p:spPr>
            <a:xfrm>
              <a:off x="341560" y="135214"/>
              <a:ext cx="47422" cy="141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6" y="11381"/>
                  </a:moveTo>
                  <a:cubicBezTo>
                    <a:pt x="16026" y="0"/>
                    <a:pt x="16026" y="0"/>
                    <a:pt x="16026" y="0"/>
                  </a:cubicBezTo>
                  <a:cubicBezTo>
                    <a:pt x="5574" y="1626"/>
                    <a:pt x="5574" y="1626"/>
                    <a:pt x="5574" y="1626"/>
                  </a:cubicBezTo>
                  <a:cubicBezTo>
                    <a:pt x="5574" y="11381"/>
                    <a:pt x="5574" y="11381"/>
                    <a:pt x="5574" y="11381"/>
                  </a:cubicBezTo>
                  <a:cubicBezTo>
                    <a:pt x="2090" y="12077"/>
                    <a:pt x="0" y="13239"/>
                    <a:pt x="0" y="14632"/>
                  </a:cubicBezTo>
                  <a:cubicBezTo>
                    <a:pt x="0" y="16490"/>
                    <a:pt x="4877" y="21600"/>
                    <a:pt x="10452" y="21600"/>
                  </a:cubicBezTo>
                  <a:cubicBezTo>
                    <a:pt x="16723" y="21600"/>
                    <a:pt x="21600" y="16490"/>
                    <a:pt x="21600" y="14632"/>
                  </a:cubicBezTo>
                  <a:cubicBezTo>
                    <a:pt x="21600" y="13239"/>
                    <a:pt x="19510" y="12077"/>
                    <a:pt x="16026" y="1138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30" name="组合 67"/>
          <p:cNvGrpSpPr/>
          <p:nvPr/>
        </p:nvGrpSpPr>
        <p:grpSpPr>
          <a:xfrm>
            <a:off x="7782780" y="105337"/>
            <a:ext cx="397481" cy="333770"/>
            <a:chOff x="0" y="0"/>
            <a:chExt cx="397480" cy="333769"/>
          </a:xfrm>
        </p:grpSpPr>
        <p:sp>
          <p:nvSpPr>
            <p:cNvPr id="321" name="Freeform 22"/>
            <p:cNvSpPr/>
            <p:nvPr/>
          </p:nvSpPr>
          <p:spPr>
            <a:xfrm>
              <a:off x="42357" y="0"/>
              <a:ext cx="132275" cy="173774"/>
            </a:xfrm>
            <a:custGeom>
              <a:avLst/>
              <a:gdLst/>
              <a:ahLst/>
              <a:cxnLst>
                <a:cxn ang="0">
                  <a:pos x="wd2" y="hd2"/>
                </a:cxn>
                <a:cxn ang="5400000">
                  <a:pos x="wd2" y="hd2"/>
                </a:cxn>
                <a:cxn ang="10800000">
                  <a:pos x="wd2" y="hd2"/>
                </a:cxn>
                <a:cxn ang="16200000">
                  <a:pos x="wd2" y="hd2"/>
                </a:cxn>
              </a:cxnLst>
              <a:rect l="0" t="0" r="r" b="b"/>
              <a:pathLst>
                <a:path w="19636" h="19292" fill="norm" stroke="1" extrusionOk="0">
                  <a:moveTo>
                    <a:pt x="0" y="11210"/>
                  </a:moveTo>
                  <a:cubicBezTo>
                    <a:pt x="0" y="12239"/>
                    <a:pt x="785" y="13121"/>
                    <a:pt x="1964" y="13121"/>
                  </a:cubicBezTo>
                  <a:cubicBezTo>
                    <a:pt x="2553" y="16647"/>
                    <a:pt x="5891" y="19292"/>
                    <a:pt x="9622" y="19292"/>
                  </a:cubicBezTo>
                  <a:cubicBezTo>
                    <a:pt x="13549" y="19292"/>
                    <a:pt x="16691" y="16647"/>
                    <a:pt x="17476" y="13121"/>
                  </a:cubicBezTo>
                  <a:cubicBezTo>
                    <a:pt x="17476" y="13121"/>
                    <a:pt x="17476" y="13121"/>
                    <a:pt x="17476" y="13121"/>
                  </a:cubicBezTo>
                  <a:cubicBezTo>
                    <a:pt x="18654" y="13121"/>
                    <a:pt x="19636" y="12239"/>
                    <a:pt x="19636" y="11210"/>
                  </a:cubicBezTo>
                  <a:cubicBezTo>
                    <a:pt x="19636" y="10329"/>
                    <a:pt x="18851" y="9594"/>
                    <a:pt x="17869" y="9447"/>
                  </a:cubicBezTo>
                  <a:cubicBezTo>
                    <a:pt x="17869" y="9447"/>
                    <a:pt x="20029" y="4010"/>
                    <a:pt x="15513" y="2394"/>
                  </a:cubicBezTo>
                  <a:cubicBezTo>
                    <a:pt x="14924" y="-2308"/>
                    <a:pt x="4124" y="1365"/>
                    <a:pt x="4124" y="1365"/>
                  </a:cubicBezTo>
                  <a:cubicBezTo>
                    <a:pt x="-1571" y="3570"/>
                    <a:pt x="1178" y="9594"/>
                    <a:pt x="1178" y="9594"/>
                  </a:cubicBezTo>
                  <a:cubicBezTo>
                    <a:pt x="1178" y="9594"/>
                    <a:pt x="1178" y="9594"/>
                    <a:pt x="1178" y="9594"/>
                  </a:cubicBezTo>
                  <a:cubicBezTo>
                    <a:pt x="393" y="9888"/>
                    <a:pt x="0" y="10476"/>
                    <a:pt x="0" y="11210"/>
                  </a:cubicBezTo>
                  <a:close/>
                  <a:moveTo>
                    <a:pt x="1964" y="9741"/>
                  </a:moveTo>
                  <a:cubicBezTo>
                    <a:pt x="1964" y="9741"/>
                    <a:pt x="1964" y="9741"/>
                    <a:pt x="1964" y="9741"/>
                  </a:cubicBezTo>
                  <a:cubicBezTo>
                    <a:pt x="2160" y="9741"/>
                    <a:pt x="2160" y="9741"/>
                    <a:pt x="2160" y="9741"/>
                  </a:cubicBezTo>
                  <a:cubicBezTo>
                    <a:pt x="2160" y="9300"/>
                    <a:pt x="2160" y="9300"/>
                    <a:pt x="2160" y="9300"/>
                  </a:cubicBezTo>
                  <a:cubicBezTo>
                    <a:pt x="2749" y="6802"/>
                    <a:pt x="2749" y="6802"/>
                    <a:pt x="2749" y="6802"/>
                  </a:cubicBezTo>
                  <a:cubicBezTo>
                    <a:pt x="3142" y="6361"/>
                    <a:pt x="3534" y="6068"/>
                    <a:pt x="3534" y="6068"/>
                  </a:cubicBezTo>
                  <a:cubicBezTo>
                    <a:pt x="8444" y="6214"/>
                    <a:pt x="12371" y="4451"/>
                    <a:pt x="12371" y="4451"/>
                  </a:cubicBezTo>
                  <a:cubicBezTo>
                    <a:pt x="15709" y="2541"/>
                    <a:pt x="16691" y="9888"/>
                    <a:pt x="16691" y="9888"/>
                  </a:cubicBezTo>
                  <a:cubicBezTo>
                    <a:pt x="16887" y="9888"/>
                    <a:pt x="16887" y="9888"/>
                    <a:pt x="16887" y="9888"/>
                  </a:cubicBezTo>
                  <a:cubicBezTo>
                    <a:pt x="17280" y="9741"/>
                    <a:pt x="17280" y="9741"/>
                    <a:pt x="17280" y="9741"/>
                  </a:cubicBezTo>
                  <a:cubicBezTo>
                    <a:pt x="17476" y="9741"/>
                    <a:pt x="17476" y="9741"/>
                    <a:pt x="17476" y="9741"/>
                  </a:cubicBezTo>
                  <a:cubicBezTo>
                    <a:pt x="17869" y="9741"/>
                    <a:pt x="18262" y="9888"/>
                    <a:pt x="18458" y="10182"/>
                  </a:cubicBezTo>
                  <a:cubicBezTo>
                    <a:pt x="18851" y="10476"/>
                    <a:pt x="19047" y="10770"/>
                    <a:pt x="19047" y="11210"/>
                  </a:cubicBezTo>
                  <a:cubicBezTo>
                    <a:pt x="19047" y="11651"/>
                    <a:pt x="18851" y="12092"/>
                    <a:pt x="18458" y="12386"/>
                  </a:cubicBezTo>
                  <a:cubicBezTo>
                    <a:pt x="18262" y="12533"/>
                    <a:pt x="17869" y="12680"/>
                    <a:pt x="17476" y="12680"/>
                  </a:cubicBezTo>
                  <a:cubicBezTo>
                    <a:pt x="17476" y="12680"/>
                    <a:pt x="17476" y="12680"/>
                    <a:pt x="17476" y="12680"/>
                  </a:cubicBezTo>
                  <a:cubicBezTo>
                    <a:pt x="16887" y="12680"/>
                    <a:pt x="16887" y="12680"/>
                    <a:pt x="16887" y="12680"/>
                  </a:cubicBezTo>
                  <a:cubicBezTo>
                    <a:pt x="16887" y="13121"/>
                    <a:pt x="16887" y="13121"/>
                    <a:pt x="16887" y="13121"/>
                  </a:cubicBezTo>
                  <a:cubicBezTo>
                    <a:pt x="16494" y="14737"/>
                    <a:pt x="15709" y="16206"/>
                    <a:pt x="14334" y="17235"/>
                  </a:cubicBezTo>
                  <a:cubicBezTo>
                    <a:pt x="13745" y="17676"/>
                    <a:pt x="12960" y="18116"/>
                    <a:pt x="12174" y="18410"/>
                  </a:cubicBezTo>
                  <a:cubicBezTo>
                    <a:pt x="11389" y="18704"/>
                    <a:pt x="10604" y="18851"/>
                    <a:pt x="9622" y="18851"/>
                  </a:cubicBezTo>
                  <a:cubicBezTo>
                    <a:pt x="8836" y="18851"/>
                    <a:pt x="7854" y="18704"/>
                    <a:pt x="7069" y="18410"/>
                  </a:cubicBezTo>
                  <a:cubicBezTo>
                    <a:pt x="6284" y="18116"/>
                    <a:pt x="5694" y="17676"/>
                    <a:pt x="4909" y="17235"/>
                  </a:cubicBezTo>
                  <a:cubicBezTo>
                    <a:pt x="3731" y="16206"/>
                    <a:pt x="2749" y="14737"/>
                    <a:pt x="2356" y="13121"/>
                  </a:cubicBezTo>
                  <a:cubicBezTo>
                    <a:pt x="2356" y="12680"/>
                    <a:pt x="2356" y="12680"/>
                    <a:pt x="2356" y="12680"/>
                  </a:cubicBezTo>
                  <a:cubicBezTo>
                    <a:pt x="1964" y="12680"/>
                    <a:pt x="1964" y="12680"/>
                    <a:pt x="1964" y="12680"/>
                  </a:cubicBezTo>
                  <a:cubicBezTo>
                    <a:pt x="1178" y="12680"/>
                    <a:pt x="589" y="11945"/>
                    <a:pt x="589" y="11210"/>
                  </a:cubicBezTo>
                  <a:cubicBezTo>
                    <a:pt x="589" y="10770"/>
                    <a:pt x="589" y="10476"/>
                    <a:pt x="982" y="10182"/>
                  </a:cubicBezTo>
                  <a:cubicBezTo>
                    <a:pt x="1178" y="9888"/>
                    <a:pt x="1571" y="9741"/>
                    <a:pt x="1964" y="974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22" name="Freeform 23"/>
            <p:cNvSpPr/>
            <p:nvPr/>
          </p:nvSpPr>
          <p:spPr>
            <a:xfrm>
              <a:off x="63552" y="75657"/>
              <a:ext cx="85852" cy="3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4" y="21600"/>
                  </a:moveTo>
                  <a:cubicBezTo>
                    <a:pt x="7643" y="21600"/>
                    <a:pt x="7643" y="21600"/>
                    <a:pt x="7643" y="21600"/>
                  </a:cubicBezTo>
                  <a:cubicBezTo>
                    <a:pt x="8640" y="21600"/>
                    <a:pt x="9637" y="18783"/>
                    <a:pt x="9637" y="15965"/>
                  </a:cubicBezTo>
                  <a:cubicBezTo>
                    <a:pt x="9637" y="10330"/>
                    <a:pt x="9637" y="10330"/>
                    <a:pt x="9637" y="10330"/>
                  </a:cubicBezTo>
                  <a:cubicBezTo>
                    <a:pt x="11963" y="10330"/>
                    <a:pt x="11963" y="10330"/>
                    <a:pt x="11963" y="10330"/>
                  </a:cubicBezTo>
                  <a:cubicBezTo>
                    <a:pt x="11963" y="15965"/>
                    <a:pt x="11963" y="15965"/>
                    <a:pt x="11963" y="15965"/>
                  </a:cubicBezTo>
                  <a:cubicBezTo>
                    <a:pt x="11963" y="18783"/>
                    <a:pt x="12628" y="21600"/>
                    <a:pt x="13957" y="21600"/>
                  </a:cubicBezTo>
                  <a:cubicBezTo>
                    <a:pt x="19606" y="21600"/>
                    <a:pt x="19606" y="21600"/>
                    <a:pt x="19606" y="21600"/>
                  </a:cubicBezTo>
                  <a:cubicBezTo>
                    <a:pt x="20603" y="21600"/>
                    <a:pt x="21600" y="18783"/>
                    <a:pt x="21600" y="15965"/>
                  </a:cubicBezTo>
                  <a:cubicBezTo>
                    <a:pt x="21600" y="5635"/>
                    <a:pt x="21600" y="5635"/>
                    <a:pt x="21600" y="5635"/>
                  </a:cubicBezTo>
                  <a:cubicBezTo>
                    <a:pt x="21600" y="1878"/>
                    <a:pt x="20603" y="0"/>
                    <a:pt x="19606" y="0"/>
                  </a:cubicBezTo>
                  <a:cubicBezTo>
                    <a:pt x="13957" y="0"/>
                    <a:pt x="13957" y="0"/>
                    <a:pt x="13957" y="0"/>
                  </a:cubicBezTo>
                  <a:cubicBezTo>
                    <a:pt x="12628" y="0"/>
                    <a:pt x="11963" y="1878"/>
                    <a:pt x="11963" y="5635"/>
                  </a:cubicBezTo>
                  <a:cubicBezTo>
                    <a:pt x="11963" y="8452"/>
                    <a:pt x="11963" y="8452"/>
                    <a:pt x="11963" y="8452"/>
                  </a:cubicBezTo>
                  <a:cubicBezTo>
                    <a:pt x="9637" y="8452"/>
                    <a:pt x="9637" y="8452"/>
                    <a:pt x="9637" y="8452"/>
                  </a:cubicBezTo>
                  <a:cubicBezTo>
                    <a:pt x="9637" y="5635"/>
                    <a:pt x="9637" y="5635"/>
                    <a:pt x="9637" y="5635"/>
                  </a:cubicBezTo>
                  <a:cubicBezTo>
                    <a:pt x="9637" y="1878"/>
                    <a:pt x="8640" y="0"/>
                    <a:pt x="7643" y="0"/>
                  </a:cubicBezTo>
                  <a:cubicBezTo>
                    <a:pt x="1994" y="0"/>
                    <a:pt x="1994" y="0"/>
                    <a:pt x="1994" y="0"/>
                  </a:cubicBezTo>
                  <a:cubicBezTo>
                    <a:pt x="997" y="0"/>
                    <a:pt x="0" y="1878"/>
                    <a:pt x="0" y="5635"/>
                  </a:cubicBezTo>
                  <a:cubicBezTo>
                    <a:pt x="0" y="15965"/>
                    <a:pt x="0" y="15965"/>
                    <a:pt x="0" y="15965"/>
                  </a:cubicBezTo>
                  <a:cubicBezTo>
                    <a:pt x="0" y="18783"/>
                    <a:pt x="997" y="21600"/>
                    <a:pt x="1994" y="21600"/>
                  </a:cubicBezTo>
                  <a:close/>
                  <a:moveTo>
                    <a:pt x="12295" y="5635"/>
                  </a:moveTo>
                  <a:cubicBezTo>
                    <a:pt x="12295" y="2817"/>
                    <a:pt x="12960" y="939"/>
                    <a:pt x="13957" y="939"/>
                  </a:cubicBezTo>
                  <a:cubicBezTo>
                    <a:pt x="19606" y="939"/>
                    <a:pt x="19606" y="939"/>
                    <a:pt x="19606" y="939"/>
                  </a:cubicBezTo>
                  <a:cubicBezTo>
                    <a:pt x="20271" y="939"/>
                    <a:pt x="20935" y="2817"/>
                    <a:pt x="20935" y="5635"/>
                  </a:cubicBezTo>
                  <a:cubicBezTo>
                    <a:pt x="20935" y="15965"/>
                    <a:pt x="20935" y="15965"/>
                    <a:pt x="20935" y="15965"/>
                  </a:cubicBezTo>
                  <a:cubicBezTo>
                    <a:pt x="20935" y="17843"/>
                    <a:pt x="20271" y="19722"/>
                    <a:pt x="19606" y="19722"/>
                  </a:cubicBezTo>
                  <a:cubicBezTo>
                    <a:pt x="13957" y="19722"/>
                    <a:pt x="13957" y="19722"/>
                    <a:pt x="13957" y="19722"/>
                  </a:cubicBezTo>
                  <a:cubicBezTo>
                    <a:pt x="12960" y="19722"/>
                    <a:pt x="12295" y="17843"/>
                    <a:pt x="12295" y="15965"/>
                  </a:cubicBezTo>
                  <a:lnTo>
                    <a:pt x="12295" y="5635"/>
                  </a:lnTo>
                  <a:close/>
                  <a:moveTo>
                    <a:pt x="332" y="5635"/>
                  </a:moveTo>
                  <a:cubicBezTo>
                    <a:pt x="332" y="2817"/>
                    <a:pt x="997" y="939"/>
                    <a:pt x="1994" y="939"/>
                  </a:cubicBezTo>
                  <a:cubicBezTo>
                    <a:pt x="7643" y="939"/>
                    <a:pt x="7643" y="939"/>
                    <a:pt x="7643" y="939"/>
                  </a:cubicBezTo>
                  <a:cubicBezTo>
                    <a:pt x="8640" y="939"/>
                    <a:pt x="9305" y="2817"/>
                    <a:pt x="9305" y="5635"/>
                  </a:cubicBezTo>
                  <a:cubicBezTo>
                    <a:pt x="9305" y="8452"/>
                    <a:pt x="9305" y="8452"/>
                    <a:pt x="9305" y="8452"/>
                  </a:cubicBezTo>
                  <a:cubicBezTo>
                    <a:pt x="9305" y="10330"/>
                    <a:pt x="9305" y="10330"/>
                    <a:pt x="9305" y="10330"/>
                  </a:cubicBezTo>
                  <a:cubicBezTo>
                    <a:pt x="9305" y="15965"/>
                    <a:pt x="9305" y="15965"/>
                    <a:pt x="9305" y="15965"/>
                  </a:cubicBezTo>
                  <a:cubicBezTo>
                    <a:pt x="9305" y="17843"/>
                    <a:pt x="8640" y="19722"/>
                    <a:pt x="7643" y="19722"/>
                  </a:cubicBezTo>
                  <a:cubicBezTo>
                    <a:pt x="1994" y="19722"/>
                    <a:pt x="1994" y="19722"/>
                    <a:pt x="1994" y="19722"/>
                  </a:cubicBezTo>
                  <a:cubicBezTo>
                    <a:pt x="997" y="19722"/>
                    <a:pt x="332" y="17843"/>
                    <a:pt x="332" y="15965"/>
                  </a:cubicBezTo>
                  <a:lnTo>
                    <a:pt x="332" y="563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23" name="Freeform 24"/>
            <p:cNvSpPr/>
            <p:nvPr/>
          </p:nvSpPr>
          <p:spPr>
            <a:xfrm>
              <a:off x="170587" y="65065"/>
              <a:ext cx="226893" cy="26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8" y="17910"/>
                  </a:moveTo>
                  <a:cubicBezTo>
                    <a:pt x="17958" y="0"/>
                    <a:pt x="17958" y="0"/>
                    <a:pt x="17958" y="0"/>
                  </a:cubicBezTo>
                  <a:cubicBezTo>
                    <a:pt x="251" y="0"/>
                    <a:pt x="251" y="0"/>
                    <a:pt x="251" y="0"/>
                  </a:cubicBezTo>
                  <a:cubicBezTo>
                    <a:pt x="251" y="543"/>
                    <a:pt x="126" y="977"/>
                    <a:pt x="0" y="1303"/>
                  </a:cubicBezTo>
                  <a:cubicBezTo>
                    <a:pt x="251" y="1411"/>
                    <a:pt x="502" y="1628"/>
                    <a:pt x="628" y="1845"/>
                  </a:cubicBezTo>
                  <a:cubicBezTo>
                    <a:pt x="15823" y="1845"/>
                    <a:pt x="15823" y="1845"/>
                    <a:pt x="15823" y="1845"/>
                  </a:cubicBezTo>
                  <a:cubicBezTo>
                    <a:pt x="15823" y="17910"/>
                    <a:pt x="15823" y="17910"/>
                    <a:pt x="15823" y="17910"/>
                  </a:cubicBezTo>
                  <a:cubicBezTo>
                    <a:pt x="5023" y="17910"/>
                    <a:pt x="5023" y="17910"/>
                    <a:pt x="5023" y="17910"/>
                  </a:cubicBezTo>
                  <a:cubicBezTo>
                    <a:pt x="5023" y="19104"/>
                    <a:pt x="5023" y="19104"/>
                    <a:pt x="5023" y="19104"/>
                  </a:cubicBezTo>
                  <a:cubicBezTo>
                    <a:pt x="4898" y="19104"/>
                    <a:pt x="4898" y="19104"/>
                    <a:pt x="4898" y="19104"/>
                  </a:cubicBezTo>
                  <a:cubicBezTo>
                    <a:pt x="4647" y="20189"/>
                    <a:pt x="3265" y="21057"/>
                    <a:pt x="1256" y="21600"/>
                  </a:cubicBezTo>
                  <a:cubicBezTo>
                    <a:pt x="21600" y="21600"/>
                    <a:pt x="21600" y="21600"/>
                    <a:pt x="21600" y="21600"/>
                  </a:cubicBezTo>
                  <a:cubicBezTo>
                    <a:pt x="21600" y="17910"/>
                    <a:pt x="21600" y="17910"/>
                    <a:pt x="21600" y="17910"/>
                  </a:cubicBezTo>
                  <a:lnTo>
                    <a:pt x="17958" y="1791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24" name="Freeform 25"/>
            <p:cNvSpPr/>
            <p:nvPr/>
          </p:nvSpPr>
          <p:spPr>
            <a:xfrm>
              <a:off x="0" y="172658"/>
              <a:ext cx="215186" cy="161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111"/>
                  </a:moveTo>
                  <a:cubicBezTo>
                    <a:pt x="21600" y="15934"/>
                    <a:pt x="21600" y="15934"/>
                    <a:pt x="21600" y="15934"/>
                  </a:cubicBezTo>
                  <a:cubicBezTo>
                    <a:pt x="21600" y="15934"/>
                    <a:pt x="21600" y="15934"/>
                    <a:pt x="21600" y="15934"/>
                  </a:cubicBezTo>
                  <a:cubicBezTo>
                    <a:pt x="21600" y="6905"/>
                    <a:pt x="21600" y="6905"/>
                    <a:pt x="21600" y="6905"/>
                  </a:cubicBezTo>
                  <a:cubicBezTo>
                    <a:pt x="21600" y="6905"/>
                    <a:pt x="21600" y="6905"/>
                    <a:pt x="21600" y="6905"/>
                  </a:cubicBezTo>
                  <a:cubicBezTo>
                    <a:pt x="21202" y="4072"/>
                    <a:pt x="19347" y="1593"/>
                    <a:pt x="16697" y="0"/>
                  </a:cubicBezTo>
                  <a:cubicBezTo>
                    <a:pt x="12059" y="10446"/>
                    <a:pt x="12059" y="10446"/>
                    <a:pt x="12059" y="10446"/>
                  </a:cubicBezTo>
                  <a:cubicBezTo>
                    <a:pt x="11529" y="5843"/>
                    <a:pt x="11529" y="5843"/>
                    <a:pt x="11529" y="5843"/>
                  </a:cubicBezTo>
                  <a:cubicBezTo>
                    <a:pt x="11926" y="5489"/>
                    <a:pt x="12191" y="4957"/>
                    <a:pt x="12191" y="4249"/>
                  </a:cubicBezTo>
                  <a:cubicBezTo>
                    <a:pt x="12191" y="3364"/>
                    <a:pt x="11529" y="2479"/>
                    <a:pt x="10866" y="2479"/>
                  </a:cubicBezTo>
                  <a:cubicBezTo>
                    <a:pt x="10071" y="2479"/>
                    <a:pt x="9409" y="3364"/>
                    <a:pt x="9409" y="4249"/>
                  </a:cubicBezTo>
                  <a:cubicBezTo>
                    <a:pt x="9409" y="4957"/>
                    <a:pt x="9674" y="5489"/>
                    <a:pt x="10071" y="5843"/>
                  </a:cubicBezTo>
                  <a:cubicBezTo>
                    <a:pt x="9541" y="10446"/>
                    <a:pt x="9541" y="10446"/>
                    <a:pt x="9541" y="10446"/>
                  </a:cubicBezTo>
                  <a:cubicBezTo>
                    <a:pt x="4903" y="0"/>
                    <a:pt x="4903" y="0"/>
                    <a:pt x="4903" y="0"/>
                  </a:cubicBezTo>
                  <a:cubicBezTo>
                    <a:pt x="2253" y="1593"/>
                    <a:pt x="530" y="4072"/>
                    <a:pt x="133" y="6905"/>
                  </a:cubicBezTo>
                  <a:cubicBezTo>
                    <a:pt x="0" y="6905"/>
                    <a:pt x="0" y="6905"/>
                    <a:pt x="0" y="6905"/>
                  </a:cubicBezTo>
                  <a:cubicBezTo>
                    <a:pt x="0" y="15934"/>
                    <a:pt x="0" y="15934"/>
                    <a:pt x="0" y="15934"/>
                  </a:cubicBezTo>
                  <a:cubicBezTo>
                    <a:pt x="0" y="15934"/>
                    <a:pt x="0" y="15934"/>
                    <a:pt x="0" y="15934"/>
                  </a:cubicBezTo>
                  <a:cubicBezTo>
                    <a:pt x="0" y="15934"/>
                    <a:pt x="0" y="15934"/>
                    <a:pt x="0" y="16111"/>
                  </a:cubicBezTo>
                  <a:cubicBezTo>
                    <a:pt x="0" y="19121"/>
                    <a:pt x="4903" y="21600"/>
                    <a:pt x="10866" y="21600"/>
                  </a:cubicBezTo>
                  <a:cubicBezTo>
                    <a:pt x="16829" y="21600"/>
                    <a:pt x="21600" y="19121"/>
                    <a:pt x="21600" y="1611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25" name="Rectangle 26"/>
            <p:cNvSpPr/>
            <p:nvPr/>
          </p:nvSpPr>
          <p:spPr>
            <a:xfrm>
              <a:off x="199576" y="118025"/>
              <a:ext cx="118743" cy="144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26" name="Rectangle 27"/>
            <p:cNvSpPr/>
            <p:nvPr/>
          </p:nvSpPr>
          <p:spPr>
            <a:xfrm>
              <a:off x="199576" y="148686"/>
              <a:ext cx="118743"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27" name="Rectangle 28"/>
            <p:cNvSpPr/>
            <p:nvPr/>
          </p:nvSpPr>
          <p:spPr>
            <a:xfrm>
              <a:off x="232466" y="178790"/>
              <a:ext cx="85852" cy="1505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28" name="Rectangle 29"/>
            <p:cNvSpPr/>
            <p:nvPr/>
          </p:nvSpPr>
          <p:spPr>
            <a:xfrm>
              <a:off x="232466" y="209451"/>
              <a:ext cx="85852"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29" name="Rectangle 30"/>
            <p:cNvSpPr/>
            <p:nvPr/>
          </p:nvSpPr>
          <p:spPr>
            <a:xfrm>
              <a:off x="232466" y="240112"/>
              <a:ext cx="85852" cy="1282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33" name="组合 77"/>
          <p:cNvGrpSpPr/>
          <p:nvPr/>
        </p:nvGrpSpPr>
        <p:grpSpPr>
          <a:xfrm>
            <a:off x="7169336" y="101265"/>
            <a:ext cx="313531" cy="321128"/>
            <a:chOff x="0" y="0"/>
            <a:chExt cx="313529" cy="321127"/>
          </a:xfrm>
        </p:grpSpPr>
        <p:sp>
          <p:nvSpPr>
            <p:cNvPr id="331" name="Freeform 31"/>
            <p:cNvSpPr/>
            <p:nvPr/>
          </p:nvSpPr>
          <p:spPr>
            <a:xfrm>
              <a:off x="70911" y="22793"/>
              <a:ext cx="242619" cy="2983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667"/>
                  </a:lnTo>
                  <a:lnTo>
                    <a:pt x="1308" y="3667"/>
                  </a:lnTo>
                  <a:lnTo>
                    <a:pt x="1308" y="4107"/>
                  </a:lnTo>
                  <a:lnTo>
                    <a:pt x="0" y="4107"/>
                  </a:lnTo>
                  <a:lnTo>
                    <a:pt x="0" y="6271"/>
                  </a:lnTo>
                  <a:lnTo>
                    <a:pt x="1308" y="6271"/>
                  </a:lnTo>
                  <a:lnTo>
                    <a:pt x="1308" y="6711"/>
                  </a:lnTo>
                  <a:lnTo>
                    <a:pt x="0" y="6711"/>
                  </a:lnTo>
                  <a:lnTo>
                    <a:pt x="0" y="8911"/>
                  </a:lnTo>
                  <a:lnTo>
                    <a:pt x="1308" y="8911"/>
                  </a:lnTo>
                  <a:lnTo>
                    <a:pt x="1308" y="9315"/>
                  </a:lnTo>
                  <a:lnTo>
                    <a:pt x="0" y="9315"/>
                  </a:lnTo>
                  <a:lnTo>
                    <a:pt x="0" y="11515"/>
                  </a:lnTo>
                  <a:lnTo>
                    <a:pt x="1308" y="11515"/>
                  </a:lnTo>
                  <a:lnTo>
                    <a:pt x="1308" y="11955"/>
                  </a:lnTo>
                  <a:lnTo>
                    <a:pt x="0" y="11955"/>
                  </a:lnTo>
                  <a:lnTo>
                    <a:pt x="0" y="13495"/>
                  </a:lnTo>
                  <a:lnTo>
                    <a:pt x="1308" y="13495"/>
                  </a:lnTo>
                  <a:lnTo>
                    <a:pt x="1308" y="13935"/>
                  </a:lnTo>
                  <a:lnTo>
                    <a:pt x="0" y="13935"/>
                  </a:lnTo>
                  <a:lnTo>
                    <a:pt x="0" y="16136"/>
                  </a:lnTo>
                  <a:lnTo>
                    <a:pt x="1308" y="16136"/>
                  </a:lnTo>
                  <a:lnTo>
                    <a:pt x="1308" y="16649"/>
                  </a:lnTo>
                  <a:lnTo>
                    <a:pt x="0" y="16649"/>
                  </a:lnTo>
                  <a:lnTo>
                    <a:pt x="0" y="18740"/>
                  </a:lnTo>
                  <a:lnTo>
                    <a:pt x="1308" y="18740"/>
                  </a:lnTo>
                  <a:lnTo>
                    <a:pt x="1308" y="19180"/>
                  </a:lnTo>
                  <a:lnTo>
                    <a:pt x="0" y="19180"/>
                  </a:lnTo>
                  <a:lnTo>
                    <a:pt x="0" y="21600"/>
                  </a:lnTo>
                  <a:lnTo>
                    <a:pt x="21600" y="21600"/>
                  </a:lnTo>
                  <a:lnTo>
                    <a:pt x="0" y="0"/>
                  </a:lnTo>
                  <a:close/>
                  <a:moveTo>
                    <a:pt x="2886" y="6638"/>
                  </a:moveTo>
                  <a:lnTo>
                    <a:pt x="15512" y="19253"/>
                  </a:lnTo>
                  <a:lnTo>
                    <a:pt x="2886" y="19253"/>
                  </a:lnTo>
                  <a:lnTo>
                    <a:pt x="2886" y="663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2" name="Freeform 32"/>
            <p:cNvSpPr/>
            <p:nvPr/>
          </p:nvSpPr>
          <p:spPr>
            <a:xfrm>
              <a:off x="0" y="0"/>
              <a:ext cx="55210" cy="3211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760"/>
                  </a:moveTo>
                  <a:lnTo>
                    <a:pt x="9512" y="2760"/>
                  </a:lnTo>
                  <a:lnTo>
                    <a:pt x="9512" y="3237"/>
                  </a:lnTo>
                  <a:lnTo>
                    <a:pt x="0" y="3237"/>
                  </a:lnTo>
                  <a:lnTo>
                    <a:pt x="0" y="5656"/>
                  </a:lnTo>
                  <a:lnTo>
                    <a:pt x="9512" y="5656"/>
                  </a:lnTo>
                  <a:lnTo>
                    <a:pt x="9512" y="6167"/>
                  </a:lnTo>
                  <a:lnTo>
                    <a:pt x="0" y="6167"/>
                  </a:lnTo>
                  <a:lnTo>
                    <a:pt x="0" y="8517"/>
                  </a:lnTo>
                  <a:lnTo>
                    <a:pt x="9512" y="8517"/>
                  </a:lnTo>
                  <a:lnTo>
                    <a:pt x="9512" y="8994"/>
                  </a:lnTo>
                  <a:lnTo>
                    <a:pt x="0" y="8994"/>
                  </a:lnTo>
                  <a:lnTo>
                    <a:pt x="0" y="11413"/>
                  </a:lnTo>
                  <a:lnTo>
                    <a:pt x="9512" y="11413"/>
                  </a:lnTo>
                  <a:lnTo>
                    <a:pt x="9512" y="11890"/>
                  </a:lnTo>
                  <a:lnTo>
                    <a:pt x="0" y="11890"/>
                  </a:lnTo>
                  <a:lnTo>
                    <a:pt x="0" y="13594"/>
                  </a:lnTo>
                  <a:lnTo>
                    <a:pt x="9512" y="13594"/>
                  </a:lnTo>
                  <a:lnTo>
                    <a:pt x="9512" y="14071"/>
                  </a:lnTo>
                  <a:lnTo>
                    <a:pt x="0" y="14071"/>
                  </a:lnTo>
                  <a:lnTo>
                    <a:pt x="0" y="16524"/>
                  </a:lnTo>
                  <a:lnTo>
                    <a:pt x="9512" y="16524"/>
                  </a:lnTo>
                  <a:lnTo>
                    <a:pt x="9512" y="17001"/>
                  </a:lnTo>
                  <a:lnTo>
                    <a:pt x="0" y="17001"/>
                  </a:lnTo>
                  <a:lnTo>
                    <a:pt x="0" y="19351"/>
                  </a:lnTo>
                  <a:lnTo>
                    <a:pt x="9512" y="19351"/>
                  </a:lnTo>
                  <a:lnTo>
                    <a:pt x="9512" y="19828"/>
                  </a:lnTo>
                  <a:lnTo>
                    <a:pt x="0" y="19828"/>
                  </a:lnTo>
                  <a:lnTo>
                    <a:pt x="0" y="21600"/>
                  </a:lnTo>
                  <a:lnTo>
                    <a:pt x="21600" y="21600"/>
                  </a:lnTo>
                  <a:lnTo>
                    <a:pt x="21600" y="0"/>
                  </a:lnTo>
                  <a:lnTo>
                    <a:pt x="0" y="0"/>
                  </a:lnTo>
                  <a:lnTo>
                    <a:pt x="0" y="276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40" name="组合 80"/>
          <p:cNvGrpSpPr/>
          <p:nvPr/>
        </p:nvGrpSpPr>
        <p:grpSpPr>
          <a:xfrm>
            <a:off x="5824757" y="97610"/>
            <a:ext cx="431855" cy="327074"/>
            <a:chOff x="0" y="0"/>
            <a:chExt cx="431853" cy="327072"/>
          </a:xfrm>
        </p:grpSpPr>
        <p:sp>
          <p:nvSpPr>
            <p:cNvPr id="334" name="Freeform 36"/>
            <p:cNvSpPr/>
            <p:nvPr/>
          </p:nvSpPr>
          <p:spPr>
            <a:xfrm>
              <a:off x="123568" y="218957"/>
              <a:ext cx="277391" cy="10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50"/>
                  </a:moveTo>
                  <a:cubicBezTo>
                    <a:pt x="0" y="17550"/>
                    <a:pt x="0" y="17550"/>
                    <a:pt x="0" y="17550"/>
                  </a:cubicBezTo>
                  <a:cubicBezTo>
                    <a:pt x="0" y="19913"/>
                    <a:pt x="749" y="21600"/>
                    <a:pt x="1498" y="21600"/>
                  </a:cubicBezTo>
                  <a:cubicBezTo>
                    <a:pt x="21600" y="21600"/>
                    <a:pt x="21600" y="21600"/>
                    <a:pt x="21600" y="21600"/>
                  </a:cubicBezTo>
                  <a:cubicBezTo>
                    <a:pt x="21600" y="18225"/>
                    <a:pt x="21600" y="18225"/>
                    <a:pt x="21600" y="18225"/>
                  </a:cubicBezTo>
                  <a:cubicBezTo>
                    <a:pt x="20227" y="18225"/>
                    <a:pt x="20227" y="18225"/>
                    <a:pt x="20227" y="18225"/>
                  </a:cubicBezTo>
                  <a:cubicBezTo>
                    <a:pt x="20102" y="16538"/>
                    <a:pt x="19852" y="14513"/>
                    <a:pt x="19852" y="11475"/>
                  </a:cubicBezTo>
                  <a:cubicBezTo>
                    <a:pt x="19852" y="7762"/>
                    <a:pt x="20227" y="4725"/>
                    <a:pt x="20476" y="3375"/>
                  </a:cubicBezTo>
                  <a:cubicBezTo>
                    <a:pt x="21600" y="3375"/>
                    <a:pt x="21600" y="3375"/>
                    <a:pt x="21600" y="3375"/>
                  </a:cubicBezTo>
                  <a:cubicBezTo>
                    <a:pt x="21600" y="0"/>
                    <a:pt x="21600" y="0"/>
                    <a:pt x="21600" y="0"/>
                  </a:cubicBezTo>
                  <a:cubicBezTo>
                    <a:pt x="1498" y="0"/>
                    <a:pt x="1498" y="0"/>
                    <a:pt x="1498" y="0"/>
                  </a:cubicBezTo>
                  <a:cubicBezTo>
                    <a:pt x="749" y="0"/>
                    <a:pt x="0" y="1687"/>
                    <a:pt x="0" y="4050"/>
                  </a:cubicBezTo>
                  <a:close/>
                  <a:moveTo>
                    <a:pt x="18728" y="7087"/>
                  </a:moveTo>
                  <a:cubicBezTo>
                    <a:pt x="18728" y="8100"/>
                    <a:pt x="18603" y="9112"/>
                    <a:pt x="18603" y="10125"/>
                  </a:cubicBezTo>
                  <a:cubicBezTo>
                    <a:pt x="3121" y="10125"/>
                    <a:pt x="3121" y="10125"/>
                    <a:pt x="3121" y="10125"/>
                  </a:cubicBezTo>
                  <a:cubicBezTo>
                    <a:pt x="3121" y="11475"/>
                    <a:pt x="3121" y="11475"/>
                    <a:pt x="3121" y="11475"/>
                  </a:cubicBezTo>
                  <a:cubicBezTo>
                    <a:pt x="18603" y="11475"/>
                    <a:pt x="18603" y="11475"/>
                    <a:pt x="18603" y="11475"/>
                  </a:cubicBezTo>
                  <a:cubicBezTo>
                    <a:pt x="18603" y="12488"/>
                    <a:pt x="18603" y="13500"/>
                    <a:pt x="18728" y="14513"/>
                  </a:cubicBezTo>
                  <a:cubicBezTo>
                    <a:pt x="3246" y="14513"/>
                    <a:pt x="3246" y="14513"/>
                    <a:pt x="3246" y="14513"/>
                  </a:cubicBezTo>
                  <a:cubicBezTo>
                    <a:pt x="3246" y="15863"/>
                    <a:pt x="3246" y="15863"/>
                    <a:pt x="3246" y="15863"/>
                  </a:cubicBezTo>
                  <a:cubicBezTo>
                    <a:pt x="18728" y="15863"/>
                    <a:pt x="18728" y="15863"/>
                    <a:pt x="18728" y="15863"/>
                  </a:cubicBezTo>
                  <a:cubicBezTo>
                    <a:pt x="18853" y="16875"/>
                    <a:pt x="18853" y="17550"/>
                    <a:pt x="18978" y="18225"/>
                  </a:cubicBezTo>
                  <a:cubicBezTo>
                    <a:pt x="1498" y="18225"/>
                    <a:pt x="1498" y="18225"/>
                    <a:pt x="1498" y="18225"/>
                  </a:cubicBezTo>
                  <a:cubicBezTo>
                    <a:pt x="1373" y="18225"/>
                    <a:pt x="1249" y="17888"/>
                    <a:pt x="1249" y="17550"/>
                  </a:cubicBezTo>
                  <a:cubicBezTo>
                    <a:pt x="1249" y="4050"/>
                    <a:pt x="1249" y="4050"/>
                    <a:pt x="1249" y="4050"/>
                  </a:cubicBezTo>
                  <a:cubicBezTo>
                    <a:pt x="1249" y="3712"/>
                    <a:pt x="1373" y="3375"/>
                    <a:pt x="1498" y="3375"/>
                  </a:cubicBezTo>
                  <a:cubicBezTo>
                    <a:pt x="19103" y="3375"/>
                    <a:pt x="19103" y="3375"/>
                    <a:pt x="19103" y="3375"/>
                  </a:cubicBezTo>
                  <a:cubicBezTo>
                    <a:pt x="18978" y="4050"/>
                    <a:pt x="18978" y="4725"/>
                    <a:pt x="18853" y="5737"/>
                  </a:cubicBezTo>
                  <a:cubicBezTo>
                    <a:pt x="3246" y="5737"/>
                    <a:pt x="3246" y="5737"/>
                    <a:pt x="3246" y="5737"/>
                  </a:cubicBezTo>
                  <a:cubicBezTo>
                    <a:pt x="3246" y="7087"/>
                    <a:pt x="3246" y="7087"/>
                    <a:pt x="3246" y="7087"/>
                  </a:cubicBezTo>
                  <a:lnTo>
                    <a:pt x="18728" y="708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5" name="Freeform 37"/>
            <p:cNvSpPr/>
            <p:nvPr/>
          </p:nvSpPr>
          <p:spPr>
            <a:xfrm>
              <a:off x="118867" y="101419"/>
              <a:ext cx="277390" cy="1047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8" y="21600"/>
                  </a:moveTo>
                  <a:cubicBezTo>
                    <a:pt x="21600" y="21600"/>
                    <a:pt x="21600" y="21600"/>
                    <a:pt x="21600" y="21600"/>
                  </a:cubicBezTo>
                  <a:cubicBezTo>
                    <a:pt x="21600" y="18277"/>
                    <a:pt x="21600" y="18277"/>
                    <a:pt x="21600" y="18277"/>
                  </a:cubicBezTo>
                  <a:cubicBezTo>
                    <a:pt x="20227" y="18277"/>
                    <a:pt x="20227" y="18277"/>
                    <a:pt x="20227" y="18277"/>
                  </a:cubicBezTo>
                  <a:cubicBezTo>
                    <a:pt x="20102" y="16615"/>
                    <a:pt x="19852" y="14289"/>
                    <a:pt x="19852" y="11631"/>
                  </a:cubicBezTo>
                  <a:cubicBezTo>
                    <a:pt x="19852" y="7643"/>
                    <a:pt x="20227" y="4985"/>
                    <a:pt x="20476" y="3323"/>
                  </a:cubicBezTo>
                  <a:cubicBezTo>
                    <a:pt x="21600" y="3323"/>
                    <a:pt x="21600" y="3323"/>
                    <a:pt x="21600" y="3323"/>
                  </a:cubicBezTo>
                  <a:cubicBezTo>
                    <a:pt x="21600" y="0"/>
                    <a:pt x="21600" y="0"/>
                    <a:pt x="21600" y="0"/>
                  </a:cubicBezTo>
                  <a:cubicBezTo>
                    <a:pt x="1498" y="0"/>
                    <a:pt x="1498" y="0"/>
                    <a:pt x="1498" y="0"/>
                  </a:cubicBezTo>
                  <a:cubicBezTo>
                    <a:pt x="749" y="0"/>
                    <a:pt x="0" y="1994"/>
                    <a:pt x="0" y="3988"/>
                  </a:cubicBezTo>
                  <a:cubicBezTo>
                    <a:pt x="0" y="17612"/>
                    <a:pt x="0" y="17612"/>
                    <a:pt x="0" y="17612"/>
                  </a:cubicBezTo>
                  <a:cubicBezTo>
                    <a:pt x="0" y="19606"/>
                    <a:pt x="749" y="21600"/>
                    <a:pt x="1498" y="21600"/>
                  </a:cubicBezTo>
                  <a:close/>
                  <a:moveTo>
                    <a:pt x="1249" y="3988"/>
                  </a:moveTo>
                  <a:cubicBezTo>
                    <a:pt x="1249" y="3655"/>
                    <a:pt x="1373" y="3323"/>
                    <a:pt x="1498" y="3323"/>
                  </a:cubicBezTo>
                  <a:cubicBezTo>
                    <a:pt x="19103" y="3323"/>
                    <a:pt x="19103" y="3323"/>
                    <a:pt x="19103" y="3323"/>
                  </a:cubicBezTo>
                  <a:cubicBezTo>
                    <a:pt x="19103" y="3988"/>
                    <a:pt x="18978" y="4985"/>
                    <a:pt x="18853" y="5649"/>
                  </a:cubicBezTo>
                  <a:cubicBezTo>
                    <a:pt x="3246" y="5649"/>
                    <a:pt x="3246" y="5649"/>
                    <a:pt x="3246" y="5649"/>
                  </a:cubicBezTo>
                  <a:cubicBezTo>
                    <a:pt x="3246" y="7311"/>
                    <a:pt x="3246" y="7311"/>
                    <a:pt x="3246" y="7311"/>
                  </a:cubicBezTo>
                  <a:cubicBezTo>
                    <a:pt x="18728" y="7311"/>
                    <a:pt x="18728" y="7311"/>
                    <a:pt x="18728" y="7311"/>
                  </a:cubicBezTo>
                  <a:cubicBezTo>
                    <a:pt x="18728" y="7975"/>
                    <a:pt x="18603" y="8972"/>
                    <a:pt x="18603" y="9969"/>
                  </a:cubicBezTo>
                  <a:cubicBezTo>
                    <a:pt x="3121" y="9969"/>
                    <a:pt x="3121" y="9969"/>
                    <a:pt x="3121" y="9969"/>
                  </a:cubicBezTo>
                  <a:cubicBezTo>
                    <a:pt x="3121" y="11631"/>
                    <a:pt x="3121" y="11631"/>
                    <a:pt x="3121" y="11631"/>
                  </a:cubicBezTo>
                  <a:cubicBezTo>
                    <a:pt x="18603" y="11631"/>
                    <a:pt x="18603" y="11631"/>
                    <a:pt x="18603" y="11631"/>
                  </a:cubicBezTo>
                  <a:cubicBezTo>
                    <a:pt x="18603" y="12628"/>
                    <a:pt x="18603" y="13292"/>
                    <a:pt x="18728" y="14289"/>
                  </a:cubicBezTo>
                  <a:cubicBezTo>
                    <a:pt x="3246" y="14289"/>
                    <a:pt x="3246" y="14289"/>
                    <a:pt x="3246" y="14289"/>
                  </a:cubicBezTo>
                  <a:cubicBezTo>
                    <a:pt x="3246" y="15951"/>
                    <a:pt x="3246" y="15951"/>
                    <a:pt x="3246" y="15951"/>
                  </a:cubicBezTo>
                  <a:cubicBezTo>
                    <a:pt x="18728" y="15951"/>
                    <a:pt x="18728" y="15951"/>
                    <a:pt x="18728" y="15951"/>
                  </a:cubicBezTo>
                  <a:cubicBezTo>
                    <a:pt x="18853" y="16615"/>
                    <a:pt x="18853" y="17612"/>
                    <a:pt x="18978" y="18277"/>
                  </a:cubicBezTo>
                  <a:cubicBezTo>
                    <a:pt x="1498" y="18277"/>
                    <a:pt x="1498" y="18277"/>
                    <a:pt x="1498" y="18277"/>
                  </a:cubicBezTo>
                  <a:cubicBezTo>
                    <a:pt x="1373" y="18277"/>
                    <a:pt x="1249" y="17945"/>
                    <a:pt x="1249" y="17612"/>
                  </a:cubicBezTo>
                  <a:lnTo>
                    <a:pt x="1249" y="398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6" name="Freeform 38"/>
            <p:cNvSpPr/>
            <p:nvPr/>
          </p:nvSpPr>
          <p:spPr>
            <a:xfrm>
              <a:off x="0" y="77239"/>
              <a:ext cx="118868" cy="249834"/>
            </a:xfrm>
            <a:custGeom>
              <a:avLst/>
              <a:gdLst/>
              <a:ahLst/>
              <a:cxnLst>
                <a:cxn ang="0">
                  <a:pos x="wd2" y="hd2"/>
                </a:cxn>
                <a:cxn ang="5400000">
                  <a:pos x="wd2" y="hd2"/>
                </a:cxn>
                <a:cxn ang="10800000">
                  <a:pos x="wd2" y="hd2"/>
                </a:cxn>
                <a:cxn ang="16200000">
                  <a:pos x="wd2" y="hd2"/>
                </a:cxn>
              </a:cxnLst>
              <a:rect l="0" t="0" r="r" b="b"/>
              <a:pathLst>
                <a:path w="21356" h="21483" fill="norm" stroke="1" extrusionOk="0">
                  <a:moveTo>
                    <a:pt x="18476" y="2077"/>
                  </a:moveTo>
                  <a:cubicBezTo>
                    <a:pt x="17324" y="2215"/>
                    <a:pt x="15596" y="2354"/>
                    <a:pt x="13580" y="2215"/>
                  </a:cubicBezTo>
                  <a:cubicBezTo>
                    <a:pt x="10700" y="1938"/>
                    <a:pt x="8684" y="1523"/>
                    <a:pt x="7532" y="1246"/>
                  </a:cubicBezTo>
                  <a:cubicBezTo>
                    <a:pt x="7820" y="138"/>
                    <a:pt x="7820" y="138"/>
                    <a:pt x="7820" y="138"/>
                  </a:cubicBezTo>
                  <a:cubicBezTo>
                    <a:pt x="5516" y="0"/>
                    <a:pt x="5516" y="0"/>
                    <a:pt x="5516" y="0"/>
                  </a:cubicBezTo>
                  <a:cubicBezTo>
                    <a:pt x="44" y="19246"/>
                    <a:pt x="44" y="19246"/>
                    <a:pt x="44" y="19246"/>
                  </a:cubicBezTo>
                  <a:cubicBezTo>
                    <a:pt x="-244" y="19938"/>
                    <a:pt x="908" y="20769"/>
                    <a:pt x="2636" y="20769"/>
                  </a:cubicBezTo>
                  <a:cubicBezTo>
                    <a:pt x="12716" y="21462"/>
                    <a:pt x="12716" y="21462"/>
                    <a:pt x="12716" y="21462"/>
                  </a:cubicBezTo>
                  <a:cubicBezTo>
                    <a:pt x="14444" y="21600"/>
                    <a:pt x="15884" y="21046"/>
                    <a:pt x="16172" y="20215"/>
                  </a:cubicBezTo>
                  <a:cubicBezTo>
                    <a:pt x="21356" y="1108"/>
                    <a:pt x="21356" y="1108"/>
                    <a:pt x="21356" y="1108"/>
                  </a:cubicBezTo>
                  <a:cubicBezTo>
                    <a:pt x="19052" y="969"/>
                    <a:pt x="19052" y="969"/>
                    <a:pt x="19052" y="969"/>
                  </a:cubicBezTo>
                  <a:lnTo>
                    <a:pt x="18476" y="2077"/>
                  </a:lnTo>
                  <a:close/>
                  <a:moveTo>
                    <a:pt x="13580" y="20077"/>
                  </a:moveTo>
                  <a:cubicBezTo>
                    <a:pt x="13580" y="20215"/>
                    <a:pt x="13292" y="20215"/>
                    <a:pt x="13004" y="20215"/>
                  </a:cubicBezTo>
                  <a:cubicBezTo>
                    <a:pt x="2924" y="19662"/>
                    <a:pt x="2924" y="19662"/>
                    <a:pt x="2924" y="19662"/>
                  </a:cubicBezTo>
                  <a:cubicBezTo>
                    <a:pt x="2636" y="19662"/>
                    <a:pt x="2636" y="19523"/>
                    <a:pt x="2636" y="19385"/>
                  </a:cubicBezTo>
                  <a:cubicBezTo>
                    <a:pt x="7244" y="2492"/>
                    <a:pt x="7244" y="2492"/>
                    <a:pt x="7244" y="2492"/>
                  </a:cubicBezTo>
                  <a:cubicBezTo>
                    <a:pt x="7820" y="2631"/>
                    <a:pt x="8396" y="2769"/>
                    <a:pt x="8972" y="2908"/>
                  </a:cubicBezTo>
                  <a:cubicBezTo>
                    <a:pt x="4652" y="17862"/>
                    <a:pt x="4652" y="17862"/>
                    <a:pt x="4652" y="17862"/>
                  </a:cubicBezTo>
                  <a:cubicBezTo>
                    <a:pt x="5804" y="17862"/>
                    <a:pt x="5804" y="17862"/>
                    <a:pt x="5804" y="17862"/>
                  </a:cubicBezTo>
                  <a:cubicBezTo>
                    <a:pt x="9836" y="3046"/>
                    <a:pt x="9836" y="3046"/>
                    <a:pt x="9836" y="3046"/>
                  </a:cubicBezTo>
                  <a:cubicBezTo>
                    <a:pt x="10700" y="3185"/>
                    <a:pt x="11276" y="3185"/>
                    <a:pt x="12140" y="3323"/>
                  </a:cubicBezTo>
                  <a:cubicBezTo>
                    <a:pt x="7820" y="18138"/>
                    <a:pt x="7820" y="18138"/>
                    <a:pt x="7820" y="18138"/>
                  </a:cubicBezTo>
                  <a:cubicBezTo>
                    <a:pt x="8972" y="18138"/>
                    <a:pt x="8972" y="18138"/>
                    <a:pt x="8972" y="18138"/>
                  </a:cubicBezTo>
                  <a:cubicBezTo>
                    <a:pt x="13292" y="3323"/>
                    <a:pt x="13292" y="3323"/>
                    <a:pt x="13292" y="3323"/>
                  </a:cubicBezTo>
                  <a:cubicBezTo>
                    <a:pt x="13868" y="3462"/>
                    <a:pt x="14444" y="3462"/>
                    <a:pt x="15308" y="3462"/>
                  </a:cubicBezTo>
                  <a:cubicBezTo>
                    <a:pt x="11276" y="18277"/>
                    <a:pt x="11276" y="18277"/>
                    <a:pt x="11276" y="18277"/>
                  </a:cubicBezTo>
                  <a:cubicBezTo>
                    <a:pt x="12140" y="18277"/>
                    <a:pt x="12140" y="18277"/>
                    <a:pt x="12140" y="18277"/>
                  </a:cubicBezTo>
                  <a:cubicBezTo>
                    <a:pt x="16460" y="3462"/>
                    <a:pt x="16460" y="3462"/>
                    <a:pt x="16460" y="3462"/>
                  </a:cubicBezTo>
                  <a:cubicBezTo>
                    <a:pt x="17036" y="3462"/>
                    <a:pt x="17612" y="3462"/>
                    <a:pt x="18188" y="3323"/>
                  </a:cubicBezTo>
                  <a:lnTo>
                    <a:pt x="13580" y="2007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7" name="Rectangle 39"/>
            <p:cNvSpPr/>
            <p:nvPr/>
          </p:nvSpPr>
          <p:spPr>
            <a:xfrm>
              <a:off x="200807" y="0"/>
              <a:ext cx="231047" cy="1813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38" name="Freeform 40"/>
            <p:cNvSpPr/>
            <p:nvPr/>
          </p:nvSpPr>
          <p:spPr>
            <a:xfrm>
              <a:off x="405660" y="22836"/>
              <a:ext cx="24180" cy="93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0" y="0"/>
                  </a:moveTo>
                  <a:cubicBezTo>
                    <a:pt x="7200" y="0"/>
                    <a:pt x="7200" y="0"/>
                    <a:pt x="7200" y="0"/>
                  </a:cubicBezTo>
                  <a:cubicBezTo>
                    <a:pt x="7200" y="14152"/>
                    <a:pt x="7200" y="14152"/>
                    <a:pt x="7200" y="14152"/>
                  </a:cubicBezTo>
                  <a:cubicBezTo>
                    <a:pt x="2880" y="15269"/>
                    <a:pt x="0" y="17503"/>
                    <a:pt x="0" y="18621"/>
                  </a:cubicBezTo>
                  <a:cubicBezTo>
                    <a:pt x="0" y="20110"/>
                    <a:pt x="4320" y="21600"/>
                    <a:pt x="10080" y="21600"/>
                  </a:cubicBezTo>
                  <a:cubicBezTo>
                    <a:pt x="15840" y="21600"/>
                    <a:pt x="21600" y="20110"/>
                    <a:pt x="21600" y="18621"/>
                  </a:cubicBezTo>
                  <a:cubicBezTo>
                    <a:pt x="21600" y="17503"/>
                    <a:pt x="18720" y="15269"/>
                    <a:pt x="14400" y="14152"/>
                  </a:cubicBezTo>
                  <a:lnTo>
                    <a:pt x="1440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9" name="Rectangle 41"/>
            <p:cNvSpPr/>
            <p:nvPr/>
          </p:nvSpPr>
          <p:spPr>
            <a:xfrm>
              <a:off x="224315" y="24179"/>
              <a:ext cx="178659" cy="711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sp>
        <p:nvSpPr>
          <p:cNvPr id="341"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图片与标题">
    <p:spTree>
      <p:nvGrpSpPr>
        <p:cNvPr id="1" name=""/>
        <p:cNvGrpSpPr/>
        <p:nvPr/>
      </p:nvGrpSpPr>
      <p:grpSpPr>
        <a:xfrm>
          <a:off x="0" y="0"/>
          <a:ext cx="0" cy="0"/>
          <a:chOff x="0" y="0"/>
          <a:chExt cx="0" cy="0"/>
        </a:xfrm>
      </p:grpSpPr>
      <p:sp>
        <p:nvSpPr>
          <p:cNvPr id="348" name="Rectangle 37"/>
          <p:cNvSpPr/>
          <p:nvPr/>
        </p:nvSpPr>
        <p:spPr>
          <a:xfrm>
            <a:off x="0" y="-13002"/>
            <a:ext cx="9144000" cy="5341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349" name="矩形 8"/>
          <p:cNvSpPr/>
          <p:nvPr/>
        </p:nvSpPr>
        <p:spPr>
          <a:xfrm>
            <a:off x="8431410" y="-12975"/>
            <a:ext cx="533078" cy="533079"/>
          </a:xfrm>
          <a:prstGeom prst="rect">
            <a:avLst/>
          </a:prstGeom>
          <a:solidFill>
            <a:srgbClr val="0070C0"/>
          </a:solidFill>
          <a:ln w="12700">
            <a:miter lim="400000"/>
          </a:ln>
        </p:spPr>
        <p:txBody>
          <a:bodyPr lIns="45719" rIns="45719" anchor="ctr"/>
          <a:lstStyle/>
          <a:p>
            <a:pPr algn="ctr">
              <a:defRPr>
                <a:solidFill>
                  <a:srgbClr val="FFFFFF"/>
                </a:solidFill>
              </a:defRPr>
            </a:pPr>
          </a:p>
        </p:txBody>
      </p:sp>
      <p:grpSp>
        <p:nvGrpSpPr>
          <p:cNvPr id="352" name="组合 9"/>
          <p:cNvGrpSpPr/>
          <p:nvPr/>
        </p:nvGrpSpPr>
        <p:grpSpPr>
          <a:xfrm>
            <a:off x="101566" y="48242"/>
            <a:ext cx="473849" cy="423573"/>
            <a:chOff x="0" y="0"/>
            <a:chExt cx="473848" cy="423571"/>
          </a:xfrm>
        </p:grpSpPr>
        <p:sp>
          <p:nvSpPr>
            <p:cNvPr id="350" name="Rounded Rectangle 38"/>
            <p:cNvSpPr/>
            <p:nvPr/>
          </p:nvSpPr>
          <p:spPr>
            <a:xfrm rot="18000000">
              <a:off x="-62671" y="160168"/>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351" name="Rounded Rectangle 39"/>
            <p:cNvSpPr/>
            <p:nvPr/>
          </p:nvSpPr>
          <p:spPr>
            <a:xfrm rot="18000000">
              <a:off x="107026" y="160167"/>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363" name="组合 12"/>
          <p:cNvGrpSpPr/>
          <p:nvPr/>
        </p:nvGrpSpPr>
        <p:grpSpPr>
          <a:xfrm>
            <a:off x="6559152" y="90627"/>
            <a:ext cx="310272" cy="345034"/>
            <a:chOff x="0" y="0"/>
            <a:chExt cx="310270" cy="345033"/>
          </a:xfrm>
        </p:grpSpPr>
        <p:sp>
          <p:nvSpPr>
            <p:cNvPr id="353" name="Rectangle 9"/>
            <p:cNvSpPr/>
            <p:nvPr/>
          </p:nvSpPr>
          <p:spPr>
            <a:xfrm>
              <a:off x="119331" y="119328"/>
              <a:ext cx="156725"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54" name="Rectangle 10"/>
            <p:cNvSpPr/>
            <p:nvPr/>
          </p:nvSpPr>
          <p:spPr>
            <a:xfrm>
              <a:off x="120435" y="155750"/>
              <a:ext cx="156725" cy="14901"/>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55" name="Freeform 11"/>
            <p:cNvSpPr/>
            <p:nvPr/>
          </p:nvSpPr>
          <p:spPr>
            <a:xfrm>
              <a:off x="87876" y="80147"/>
              <a:ext cx="222395" cy="264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30"/>
                  </a:lnTo>
                  <a:lnTo>
                    <a:pt x="2037" y="4815"/>
                  </a:lnTo>
                  <a:lnTo>
                    <a:pt x="2037" y="1710"/>
                  </a:lnTo>
                  <a:lnTo>
                    <a:pt x="19563" y="1710"/>
                  </a:lnTo>
                  <a:lnTo>
                    <a:pt x="19563" y="19980"/>
                  </a:lnTo>
                  <a:lnTo>
                    <a:pt x="2037" y="19980"/>
                  </a:lnTo>
                  <a:lnTo>
                    <a:pt x="2037" y="16875"/>
                  </a:lnTo>
                  <a:lnTo>
                    <a:pt x="375" y="15480"/>
                  </a:lnTo>
                  <a:lnTo>
                    <a:pt x="375" y="15570"/>
                  </a:lnTo>
                  <a:lnTo>
                    <a:pt x="268" y="15390"/>
                  </a:lnTo>
                  <a:lnTo>
                    <a:pt x="0" y="15165"/>
                  </a:lnTo>
                  <a:lnTo>
                    <a:pt x="0"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56" name="Freeform 12"/>
            <p:cNvSpPr/>
            <p:nvPr/>
          </p:nvSpPr>
          <p:spPr>
            <a:xfrm>
              <a:off x="129816" y="188860"/>
              <a:ext cx="147344"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28"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57" name="Freeform 13"/>
            <p:cNvSpPr/>
            <p:nvPr/>
          </p:nvSpPr>
          <p:spPr>
            <a:xfrm>
              <a:off x="144164" y="224179"/>
              <a:ext cx="134652"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9" y="21600"/>
                  </a:moveTo>
                  <a:lnTo>
                    <a:pt x="21600" y="21600"/>
                  </a:lnTo>
                  <a:lnTo>
                    <a:pt x="21600" y="0"/>
                  </a:lnTo>
                  <a:lnTo>
                    <a:pt x="0" y="0"/>
                  </a:lnTo>
                  <a:lnTo>
                    <a:pt x="123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58" name="Rectangle 14"/>
            <p:cNvSpPr/>
            <p:nvPr/>
          </p:nvSpPr>
          <p:spPr>
            <a:xfrm>
              <a:off x="151890" y="252875"/>
              <a:ext cx="125270"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59" name="Freeform 15"/>
            <p:cNvSpPr/>
            <p:nvPr/>
          </p:nvSpPr>
          <p:spPr>
            <a:xfrm>
              <a:off x="96705" y="245149"/>
              <a:ext cx="48564" cy="65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09" y="21600"/>
                  </a:moveTo>
                  <a:lnTo>
                    <a:pt x="21600" y="0"/>
                  </a:lnTo>
                  <a:lnTo>
                    <a:pt x="0" y="6897"/>
                  </a:lnTo>
                  <a:lnTo>
                    <a:pt x="2110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60" name="Freeform 16"/>
            <p:cNvSpPr/>
            <p:nvPr/>
          </p:nvSpPr>
          <p:spPr>
            <a:xfrm>
              <a:off x="0" y="0"/>
              <a:ext cx="60285" cy="56419"/>
            </a:xfrm>
            <a:custGeom>
              <a:avLst/>
              <a:gdLst/>
              <a:ahLst/>
              <a:cxnLst>
                <a:cxn ang="0">
                  <a:pos x="wd2" y="hd2"/>
                </a:cxn>
                <a:cxn ang="5400000">
                  <a:pos x="wd2" y="hd2"/>
                </a:cxn>
                <a:cxn ang="10800000">
                  <a:pos x="wd2" y="hd2"/>
                </a:cxn>
                <a:cxn ang="16200000">
                  <a:pos x="wd2" y="hd2"/>
                </a:cxn>
              </a:cxnLst>
              <a:rect l="0" t="0" r="r" b="b"/>
              <a:pathLst>
                <a:path w="20698" h="20638" fill="norm" stroke="1" extrusionOk="0">
                  <a:moveTo>
                    <a:pt x="17548" y="4798"/>
                  </a:moveTo>
                  <a:cubicBezTo>
                    <a:pt x="16198" y="958"/>
                    <a:pt x="11698" y="-962"/>
                    <a:pt x="8098" y="478"/>
                  </a:cubicBezTo>
                  <a:cubicBezTo>
                    <a:pt x="4498" y="2398"/>
                    <a:pt x="4498" y="2398"/>
                    <a:pt x="4498" y="2398"/>
                  </a:cubicBezTo>
                  <a:cubicBezTo>
                    <a:pt x="898" y="3838"/>
                    <a:pt x="-902" y="8158"/>
                    <a:pt x="448" y="11998"/>
                  </a:cubicBezTo>
                  <a:cubicBezTo>
                    <a:pt x="4048" y="20638"/>
                    <a:pt x="4048" y="20638"/>
                    <a:pt x="4048" y="20638"/>
                  </a:cubicBezTo>
                  <a:cubicBezTo>
                    <a:pt x="20698" y="13438"/>
                    <a:pt x="20698" y="13438"/>
                    <a:pt x="20698" y="13438"/>
                  </a:cubicBezTo>
                  <a:lnTo>
                    <a:pt x="17548" y="479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61" name="Rectangle 17"/>
            <p:cNvSpPr/>
            <p:nvPr/>
          </p:nvSpPr>
          <p:spPr>
            <a:xfrm>
              <a:off x="150234" y="289848"/>
              <a:ext cx="128581"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62" name="Freeform 18"/>
            <p:cNvSpPr/>
            <p:nvPr/>
          </p:nvSpPr>
          <p:spPr>
            <a:xfrm>
              <a:off x="13376" y="42069"/>
              <a:ext cx="130789" cy="220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671"/>
                  </a:moveTo>
                  <a:cubicBezTo>
                    <a:pt x="8208" y="0"/>
                    <a:pt x="8208" y="0"/>
                    <a:pt x="8208" y="0"/>
                  </a:cubicBezTo>
                  <a:cubicBezTo>
                    <a:pt x="0" y="2057"/>
                    <a:pt x="0" y="2057"/>
                    <a:pt x="0" y="2057"/>
                  </a:cubicBezTo>
                  <a:cubicBezTo>
                    <a:pt x="13608" y="21600"/>
                    <a:pt x="13608" y="21600"/>
                    <a:pt x="13608" y="21600"/>
                  </a:cubicBezTo>
                  <a:lnTo>
                    <a:pt x="21600" y="19671"/>
                  </a:lnTo>
                  <a:close/>
                  <a:moveTo>
                    <a:pt x="7344" y="900"/>
                  </a:moveTo>
                  <a:cubicBezTo>
                    <a:pt x="16200" y="13886"/>
                    <a:pt x="16200" y="13886"/>
                    <a:pt x="16200" y="13886"/>
                  </a:cubicBezTo>
                  <a:cubicBezTo>
                    <a:pt x="16632" y="14271"/>
                    <a:pt x="16416" y="14786"/>
                    <a:pt x="15984" y="14914"/>
                  </a:cubicBezTo>
                  <a:cubicBezTo>
                    <a:pt x="15336" y="14914"/>
                    <a:pt x="14688" y="14786"/>
                    <a:pt x="14472" y="14271"/>
                  </a:cubicBezTo>
                  <a:cubicBezTo>
                    <a:pt x="5616" y="1286"/>
                    <a:pt x="5616" y="1286"/>
                    <a:pt x="5616" y="1286"/>
                  </a:cubicBezTo>
                  <a:lnTo>
                    <a:pt x="7344" y="900"/>
                  </a:lnTo>
                  <a:close/>
                  <a:moveTo>
                    <a:pt x="12312" y="15686"/>
                  </a:moveTo>
                  <a:cubicBezTo>
                    <a:pt x="11880" y="15814"/>
                    <a:pt x="11232" y="15557"/>
                    <a:pt x="10800" y="15171"/>
                  </a:cubicBezTo>
                  <a:cubicBezTo>
                    <a:pt x="1944" y="2186"/>
                    <a:pt x="1944" y="2186"/>
                    <a:pt x="1944" y="2186"/>
                  </a:cubicBezTo>
                  <a:cubicBezTo>
                    <a:pt x="3672" y="1671"/>
                    <a:pt x="3672" y="1671"/>
                    <a:pt x="3672" y="1671"/>
                  </a:cubicBezTo>
                  <a:cubicBezTo>
                    <a:pt x="12744" y="14786"/>
                    <a:pt x="12744" y="14786"/>
                    <a:pt x="12744" y="14786"/>
                  </a:cubicBezTo>
                  <a:cubicBezTo>
                    <a:pt x="12960" y="15171"/>
                    <a:pt x="12744" y="15557"/>
                    <a:pt x="12312" y="15686"/>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67" name="组合 23"/>
          <p:cNvGrpSpPr/>
          <p:nvPr/>
        </p:nvGrpSpPr>
        <p:grpSpPr>
          <a:xfrm>
            <a:off x="8480176" y="96496"/>
            <a:ext cx="419101" cy="330667"/>
            <a:chOff x="0" y="0"/>
            <a:chExt cx="419100" cy="330666"/>
          </a:xfrm>
        </p:grpSpPr>
        <p:sp>
          <p:nvSpPr>
            <p:cNvPr id="364" name="Freeform 19"/>
            <p:cNvSpPr/>
            <p:nvPr/>
          </p:nvSpPr>
          <p:spPr>
            <a:xfrm>
              <a:off x="89715" y="164692"/>
              <a:ext cx="224931" cy="16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6250"/>
                    <a:pt x="0" y="16250"/>
                    <a:pt x="0" y="16250"/>
                  </a:cubicBezTo>
                  <a:cubicBezTo>
                    <a:pt x="2481" y="19420"/>
                    <a:pt x="6422" y="21600"/>
                    <a:pt x="10800" y="21600"/>
                  </a:cubicBezTo>
                  <a:cubicBezTo>
                    <a:pt x="15178" y="21600"/>
                    <a:pt x="19119" y="19420"/>
                    <a:pt x="21600" y="16250"/>
                  </a:cubicBezTo>
                  <a:cubicBezTo>
                    <a:pt x="21600" y="991"/>
                    <a:pt x="21600" y="991"/>
                    <a:pt x="21600" y="991"/>
                  </a:cubicBezTo>
                  <a:cubicBezTo>
                    <a:pt x="11530" y="7927"/>
                    <a:pt x="11530" y="7927"/>
                    <a:pt x="11530" y="7927"/>
                  </a:cubicBez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65" name="Freeform 20"/>
            <p:cNvSpPr/>
            <p:nvPr/>
          </p:nvSpPr>
          <p:spPr>
            <a:xfrm>
              <a:off x="-1" y="0"/>
              <a:ext cx="419102" cy="210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10800" y="0"/>
                  </a:lnTo>
                  <a:lnTo>
                    <a:pt x="0" y="10800"/>
                  </a:lnTo>
                  <a:lnTo>
                    <a:pt x="10800"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66" name="Freeform 21"/>
            <p:cNvSpPr/>
            <p:nvPr/>
          </p:nvSpPr>
          <p:spPr>
            <a:xfrm>
              <a:off x="341560" y="135214"/>
              <a:ext cx="47422" cy="141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6" y="11381"/>
                  </a:moveTo>
                  <a:cubicBezTo>
                    <a:pt x="16026" y="0"/>
                    <a:pt x="16026" y="0"/>
                    <a:pt x="16026" y="0"/>
                  </a:cubicBezTo>
                  <a:cubicBezTo>
                    <a:pt x="5574" y="1626"/>
                    <a:pt x="5574" y="1626"/>
                    <a:pt x="5574" y="1626"/>
                  </a:cubicBezTo>
                  <a:cubicBezTo>
                    <a:pt x="5574" y="11381"/>
                    <a:pt x="5574" y="11381"/>
                    <a:pt x="5574" y="11381"/>
                  </a:cubicBezTo>
                  <a:cubicBezTo>
                    <a:pt x="2090" y="12077"/>
                    <a:pt x="0" y="13239"/>
                    <a:pt x="0" y="14632"/>
                  </a:cubicBezTo>
                  <a:cubicBezTo>
                    <a:pt x="0" y="16490"/>
                    <a:pt x="4877" y="21600"/>
                    <a:pt x="10452" y="21600"/>
                  </a:cubicBezTo>
                  <a:cubicBezTo>
                    <a:pt x="16723" y="21600"/>
                    <a:pt x="21600" y="16490"/>
                    <a:pt x="21600" y="14632"/>
                  </a:cubicBezTo>
                  <a:cubicBezTo>
                    <a:pt x="21600" y="13239"/>
                    <a:pt x="19510" y="12077"/>
                    <a:pt x="16026" y="1138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77" name="组合 27"/>
          <p:cNvGrpSpPr/>
          <p:nvPr/>
        </p:nvGrpSpPr>
        <p:grpSpPr>
          <a:xfrm>
            <a:off x="7782780" y="105337"/>
            <a:ext cx="397481" cy="333770"/>
            <a:chOff x="0" y="0"/>
            <a:chExt cx="397480" cy="333769"/>
          </a:xfrm>
        </p:grpSpPr>
        <p:sp>
          <p:nvSpPr>
            <p:cNvPr id="368" name="Freeform 22"/>
            <p:cNvSpPr/>
            <p:nvPr/>
          </p:nvSpPr>
          <p:spPr>
            <a:xfrm>
              <a:off x="42357" y="0"/>
              <a:ext cx="132275" cy="173774"/>
            </a:xfrm>
            <a:custGeom>
              <a:avLst/>
              <a:gdLst/>
              <a:ahLst/>
              <a:cxnLst>
                <a:cxn ang="0">
                  <a:pos x="wd2" y="hd2"/>
                </a:cxn>
                <a:cxn ang="5400000">
                  <a:pos x="wd2" y="hd2"/>
                </a:cxn>
                <a:cxn ang="10800000">
                  <a:pos x="wd2" y="hd2"/>
                </a:cxn>
                <a:cxn ang="16200000">
                  <a:pos x="wd2" y="hd2"/>
                </a:cxn>
              </a:cxnLst>
              <a:rect l="0" t="0" r="r" b="b"/>
              <a:pathLst>
                <a:path w="19636" h="19292" fill="norm" stroke="1" extrusionOk="0">
                  <a:moveTo>
                    <a:pt x="0" y="11210"/>
                  </a:moveTo>
                  <a:cubicBezTo>
                    <a:pt x="0" y="12239"/>
                    <a:pt x="785" y="13121"/>
                    <a:pt x="1964" y="13121"/>
                  </a:cubicBezTo>
                  <a:cubicBezTo>
                    <a:pt x="2553" y="16647"/>
                    <a:pt x="5891" y="19292"/>
                    <a:pt x="9622" y="19292"/>
                  </a:cubicBezTo>
                  <a:cubicBezTo>
                    <a:pt x="13549" y="19292"/>
                    <a:pt x="16691" y="16647"/>
                    <a:pt x="17476" y="13121"/>
                  </a:cubicBezTo>
                  <a:cubicBezTo>
                    <a:pt x="17476" y="13121"/>
                    <a:pt x="17476" y="13121"/>
                    <a:pt x="17476" y="13121"/>
                  </a:cubicBezTo>
                  <a:cubicBezTo>
                    <a:pt x="18654" y="13121"/>
                    <a:pt x="19636" y="12239"/>
                    <a:pt x="19636" y="11210"/>
                  </a:cubicBezTo>
                  <a:cubicBezTo>
                    <a:pt x="19636" y="10329"/>
                    <a:pt x="18851" y="9594"/>
                    <a:pt x="17869" y="9447"/>
                  </a:cubicBezTo>
                  <a:cubicBezTo>
                    <a:pt x="17869" y="9447"/>
                    <a:pt x="20029" y="4010"/>
                    <a:pt x="15513" y="2394"/>
                  </a:cubicBezTo>
                  <a:cubicBezTo>
                    <a:pt x="14924" y="-2308"/>
                    <a:pt x="4124" y="1365"/>
                    <a:pt x="4124" y="1365"/>
                  </a:cubicBezTo>
                  <a:cubicBezTo>
                    <a:pt x="-1571" y="3570"/>
                    <a:pt x="1178" y="9594"/>
                    <a:pt x="1178" y="9594"/>
                  </a:cubicBezTo>
                  <a:cubicBezTo>
                    <a:pt x="1178" y="9594"/>
                    <a:pt x="1178" y="9594"/>
                    <a:pt x="1178" y="9594"/>
                  </a:cubicBezTo>
                  <a:cubicBezTo>
                    <a:pt x="393" y="9888"/>
                    <a:pt x="0" y="10476"/>
                    <a:pt x="0" y="11210"/>
                  </a:cubicBezTo>
                  <a:close/>
                  <a:moveTo>
                    <a:pt x="1964" y="9741"/>
                  </a:moveTo>
                  <a:cubicBezTo>
                    <a:pt x="1964" y="9741"/>
                    <a:pt x="1964" y="9741"/>
                    <a:pt x="1964" y="9741"/>
                  </a:cubicBezTo>
                  <a:cubicBezTo>
                    <a:pt x="2160" y="9741"/>
                    <a:pt x="2160" y="9741"/>
                    <a:pt x="2160" y="9741"/>
                  </a:cubicBezTo>
                  <a:cubicBezTo>
                    <a:pt x="2160" y="9300"/>
                    <a:pt x="2160" y="9300"/>
                    <a:pt x="2160" y="9300"/>
                  </a:cubicBezTo>
                  <a:cubicBezTo>
                    <a:pt x="2749" y="6802"/>
                    <a:pt x="2749" y="6802"/>
                    <a:pt x="2749" y="6802"/>
                  </a:cubicBezTo>
                  <a:cubicBezTo>
                    <a:pt x="3142" y="6361"/>
                    <a:pt x="3534" y="6068"/>
                    <a:pt x="3534" y="6068"/>
                  </a:cubicBezTo>
                  <a:cubicBezTo>
                    <a:pt x="8444" y="6214"/>
                    <a:pt x="12371" y="4451"/>
                    <a:pt x="12371" y="4451"/>
                  </a:cubicBezTo>
                  <a:cubicBezTo>
                    <a:pt x="15709" y="2541"/>
                    <a:pt x="16691" y="9888"/>
                    <a:pt x="16691" y="9888"/>
                  </a:cubicBezTo>
                  <a:cubicBezTo>
                    <a:pt x="16887" y="9888"/>
                    <a:pt x="16887" y="9888"/>
                    <a:pt x="16887" y="9888"/>
                  </a:cubicBezTo>
                  <a:cubicBezTo>
                    <a:pt x="17280" y="9741"/>
                    <a:pt x="17280" y="9741"/>
                    <a:pt x="17280" y="9741"/>
                  </a:cubicBezTo>
                  <a:cubicBezTo>
                    <a:pt x="17476" y="9741"/>
                    <a:pt x="17476" y="9741"/>
                    <a:pt x="17476" y="9741"/>
                  </a:cubicBezTo>
                  <a:cubicBezTo>
                    <a:pt x="17869" y="9741"/>
                    <a:pt x="18262" y="9888"/>
                    <a:pt x="18458" y="10182"/>
                  </a:cubicBezTo>
                  <a:cubicBezTo>
                    <a:pt x="18851" y="10476"/>
                    <a:pt x="19047" y="10770"/>
                    <a:pt x="19047" y="11210"/>
                  </a:cubicBezTo>
                  <a:cubicBezTo>
                    <a:pt x="19047" y="11651"/>
                    <a:pt x="18851" y="12092"/>
                    <a:pt x="18458" y="12386"/>
                  </a:cubicBezTo>
                  <a:cubicBezTo>
                    <a:pt x="18262" y="12533"/>
                    <a:pt x="17869" y="12680"/>
                    <a:pt x="17476" y="12680"/>
                  </a:cubicBezTo>
                  <a:cubicBezTo>
                    <a:pt x="17476" y="12680"/>
                    <a:pt x="17476" y="12680"/>
                    <a:pt x="17476" y="12680"/>
                  </a:cubicBezTo>
                  <a:cubicBezTo>
                    <a:pt x="16887" y="12680"/>
                    <a:pt x="16887" y="12680"/>
                    <a:pt x="16887" y="12680"/>
                  </a:cubicBezTo>
                  <a:cubicBezTo>
                    <a:pt x="16887" y="13121"/>
                    <a:pt x="16887" y="13121"/>
                    <a:pt x="16887" y="13121"/>
                  </a:cubicBezTo>
                  <a:cubicBezTo>
                    <a:pt x="16494" y="14737"/>
                    <a:pt x="15709" y="16206"/>
                    <a:pt x="14334" y="17235"/>
                  </a:cubicBezTo>
                  <a:cubicBezTo>
                    <a:pt x="13745" y="17676"/>
                    <a:pt x="12960" y="18116"/>
                    <a:pt x="12174" y="18410"/>
                  </a:cubicBezTo>
                  <a:cubicBezTo>
                    <a:pt x="11389" y="18704"/>
                    <a:pt x="10604" y="18851"/>
                    <a:pt x="9622" y="18851"/>
                  </a:cubicBezTo>
                  <a:cubicBezTo>
                    <a:pt x="8836" y="18851"/>
                    <a:pt x="7854" y="18704"/>
                    <a:pt x="7069" y="18410"/>
                  </a:cubicBezTo>
                  <a:cubicBezTo>
                    <a:pt x="6284" y="18116"/>
                    <a:pt x="5694" y="17676"/>
                    <a:pt x="4909" y="17235"/>
                  </a:cubicBezTo>
                  <a:cubicBezTo>
                    <a:pt x="3731" y="16206"/>
                    <a:pt x="2749" y="14737"/>
                    <a:pt x="2356" y="13121"/>
                  </a:cubicBezTo>
                  <a:cubicBezTo>
                    <a:pt x="2356" y="12680"/>
                    <a:pt x="2356" y="12680"/>
                    <a:pt x="2356" y="12680"/>
                  </a:cubicBezTo>
                  <a:cubicBezTo>
                    <a:pt x="1964" y="12680"/>
                    <a:pt x="1964" y="12680"/>
                    <a:pt x="1964" y="12680"/>
                  </a:cubicBezTo>
                  <a:cubicBezTo>
                    <a:pt x="1178" y="12680"/>
                    <a:pt x="589" y="11945"/>
                    <a:pt x="589" y="11210"/>
                  </a:cubicBezTo>
                  <a:cubicBezTo>
                    <a:pt x="589" y="10770"/>
                    <a:pt x="589" y="10476"/>
                    <a:pt x="982" y="10182"/>
                  </a:cubicBezTo>
                  <a:cubicBezTo>
                    <a:pt x="1178" y="9888"/>
                    <a:pt x="1571" y="9741"/>
                    <a:pt x="1964" y="974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69" name="Freeform 23"/>
            <p:cNvSpPr/>
            <p:nvPr/>
          </p:nvSpPr>
          <p:spPr>
            <a:xfrm>
              <a:off x="63552" y="75657"/>
              <a:ext cx="85852" cy="3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4" y="21600"/>
                  </a:moveTo>
                  <a:cubicBezTo>
                    <a:pt x="7643" y="21600"/>
                    <a:pt x="7643" y="21600"/>
                    <a:pt x="7643" y="21600"/>
                  </a:cubicBezTo>
                  <a:cubicBezTo>
                    <a:pt x="8640" y="21600"/>
                    <a:pt x="9637" y="18783"/>
                    <a:pt x="9637" y="15965"/>
                  </a:cubicBezTo>
                  <a:cubicBezTo>
                    <a:pt x="9637" y="10330"/>
                    <a:pt x="9637" y="10330"/>
                    <a:pt x="9637" y="10330"/>
                  </a:cubicBezTo>
                  <a:cubicBezTo>
                    <a:pt x="11963" y="10330"/>
                    <a:pt x="11963" y="10330"/>
                    <a:pt x="11963" y="10330"/>
                  </a:cubicBezTo>
                  <a:cubicBezTo>
                    <a:pt x="11963" y="15965"/>
                    <a:pt x="11963" y="15965"/>
                    <a:pt x="11963" y="15965"/>
                  </a:cubicBezTo>
                  <a:cubicBezTo>
                    <a:pt x="11963" y="18783"/>
                    <a:pt x="12628" y="21600"/>
                    <a:pt x="13957" y="21600"/>
                  </a:cubicBezTo>
                  <a:cubicBezTo>
                    <a:pt x="19606" y="21600"/>
                    <a:pt x="19606" y="21600"/>
                    <a:pt x="19606" y="21600"/>
                  </a:cubicBezTo>
                  <a:cubicBezTo>
                    <a:pt x="20603" y="21600"/>
                    <a:pt x="21600" y="18783"/>
                    <a:pt x="21600" y="15965"/>
                  </a:cubicBezTo>
                  <a:cubicBezTo>
                    <a:pt x="21600" y="5635"/>
                    <a:pt x="21600" y="5635"/>
                    <a:pt x="21600" y="5635"/>
                  </a:cubicBezTo>
                  <a:cubicBezTo>
                    <a:pt x="21600" y="1878"/>
                    <a:pt x="20603" y="0"/>
                    <a:pt x="19606" y="0"/>
                  </a:cubicBezTo>
                  <a:cubicBezTo>
                    <a:pt x="13957" y="0"/>
                    <a:pt x="13957" y="0"/>
                    <a:pt x="13957" y="0"/>
                  </a:cubicBezTo>
                  <a:cubicBezTo>
                    <a:pt x="12628" y="0"/>
                    <a:pt x="11963" y="1878"/>
                    <a:pt x="11963" y="5635"/>
                  </a:cubicBezTo>
                  <a:cubicBezTo>
                    <a:pt x="11963" y="8452"/>
                    <a:pt x="11963" y="8452"/>
                    <a:pt x="11963" y="8452"/>
                  </a:cubicBezTo>
                  <a:cubicBezTo>
                    <a:pt x="9637" y="8452"/>
                    <a:pt x="9637" y="8452"/>
                    <a:pt x="9637" y="8452"/>
                  </a:cubicBezTo>
                  <a:cubicBezTo>
                    <a:pt x="9637" y="5635"/>
                    <a:pt x="9637" y="5635"/>
                    <a:pt x="9637" y="5635"/>
                  </a:cubicBezTo>
                  <a:cubicBezTo>
                    <a:pt x="9637" y="1878"/>
                    <a:pt x="8640" y="0"/>
                    <a:pt x="7643" y="0"/>
                  </a:cubicBezTo>
                  <a:cubicBezTo>
                    <a:pt x="1994" y="0"/>
                    <a:pt x="1994" y="0"/>
                    <a:pt x="1994" y="0"/>
                  </a:cubicBezTo>
                  <a:cubicBezTo>
                    <a:pt x="997" y="0"/>
                    <a:pt x="0" y="1878"/>
                    <a:pt x="0" y="5635"/>
                  </a:cubicBezTo>
                  <a:cubicBezTo>
                    <a:pt x="0" y="15965"/>
                    <a:pt x="0" y="15965"/>
                    <a:pt x="0" y="15965"/>
                  </a:cubicBezTo>
                  <a:cubicBezTo>
                    <a:pt x="0" y="18783"/>
                    <a:pt x="997" y="21600"/>
                    <a:pt x="1994" y="21600"/>
                  </a:cubicBezTo>
                  <a:close/>
                  <a:moveTo>
                    <a:pt x="12295" y="5635"/>
                  </a:moveTo>
                  <a:cubicBezTo>
                    <a:pt x="12295" y="2817"/>
                    <a:pt x="12960" y="939"/>
                    <a:pt x="13957" y="939"/>
                  </a:cubicBezTo>
                  <a:cubicBezTo>
                    <a:pt x="19606" y="939"/>
                    <a:pt x="19606" y="939"/>
                    <a:pt x="19606" y="939"/>
                  </a:cubicBezTo>
                  <a:cubicBezTo>
                    <a:pt x="20271" y="939"/>
                    <a:pt x="20935" y="2817"/>
                    <a:pt x="20935" y="5635"/>
                  </a:cubicBezTo>
                  <a:cubicBezTo>
                    <a:pt x="20935" y="15965"/>
                    <a:pt x="20935" y="15965"/>
                    <a:pt x="20935" y="15965"/>
                  </a:cubicBezTo>
                  <a:cubicBezTo>
                    <a:pt x="20935" y="17843"/>
                    <a:pt x="20271" y="19722"/>
                    <a:pt x="19606" y="19722"/>
                  </a:cubicBezTo>
                  <a:cubicBezTo>
                    <a:pt x="13957" y="19722"/>
                    <a:pt x="13957" y="19722"/>
                    <a:pt x="13957" y="19722"/>
                  </a:cubicBezTo>
                  <a:cubicBezTo>
                    <a:pt x="12960" y="19722"/>
                    <a:pt x="12295" y="17843"/>
                    <a:pt x="12295" y="15965"/>
                  </a:cubicBezTo>
                  <a:lnTo>
                    <a:pt x="12295" y="5635"/>
                  </a:lnTo>
                  <a:close/>
                  <a:moveTo>
                    <a:pt x="332" y="5635"/>
                  </a:moveTo>
                  <a:cubicBezTo>
                    <a:pt x="332" y="2817"/>
                    <a:pt x="997" y="939"/>
                    <a:pt x="1994" y="939"/>
                  </a:cubicBezTo>
                  <a:cubicBezTo>
                    <a:pt x="7643" y="939"/>
                    <a:pt x="7643" y="939"/>
                    <a:pt x="7643" y="939"/>
                  </a:cubicBezTo>
                  <a:cubicBezTo>
                    <a:pt x="8640" y="939"/>
                    <a:pt x="9305" y="2817"/>
                    <a:pt x="9305" y="5635"/>
                  </a:cubicBezTo>
                  <a:cubicBezTo>
                    <a:pt x="9305" y="8452"/>
                    <a:pt x="9305" y="8452"/>
                    <a:pt x="9305" y="8452"/>
                  </a:cubicBezTo>
                  <a:cubicBezTo>
                    <a:pt x="9305" y="10330"/>
                    <a:pt x="9305" y="10330"/>
                    <a:pt x="9305" y="10330"/>
                  </a:cubicBezTo>
                  <a:cubicBezTo>
                    <a:pt x="9305" y="15965"/>
                    <a:pt x="9305" y="15965"/>
                    <a:pt x="9305" y="15965"/>
                  </a:cubicBezTo>
                  <a:cubicBezTo>
                    <a:pt x="9305" y="17843"/>
                    <a:pt x="8640" y="19722"/>
                    <a:pt x="7643" y="19722"/>
                  </a:cubicBezTo>
                  <a:cubicBezTo>
                    <a:pt x="1994" y="19722"/>
                    <a:pt x="1994" y="19722"/>
                    <a:pt x="1994" y="19722"/>
                  </a:cubicBezTo>
                  <a:cubicBezTo>
                    <a:pt x="997" y="19722"/>
                    <a:pt x="332" y="17843"/>
                    <a:pt x="332" y="15965"/>
                  </a:cubicBezTo>
                  <a:lnTo>
                    <a:pt x="332" y="563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0" name="Freeform 24"/>
            <p:cNvSpPr/>
            <p:nvPr/>
          </p:nvSpPr>
          <p:spPr>
            <a:xfrm>
              <a:off x="170587" y="65065"/>
              <a:ext cx="226893" cy="26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8" y="17910"/>
                  </a:moveTo>
                  <a:cubicBezTo>
                    <a:pt x="17958" y="0"/>
                    <a:pt x="17958" y="0"/>
                    <a:pt x="17958" y="0"/>
                  </a:cubicBezTo>
                  <a:cubicBezTo>
                    <a:pt x="251" y="0"/>
                    <a:pt x="251" y="0"/>
                    <a:pt x="251" y="0"/>
                  </a:cubicBezTo>
                  <a:cubicBezTo>
                    <a:pt x="251" y="543"/>
                    <a:pt x="126" y="977"/>
                    <a:pt x="0" y="1303"/>
                  </a:cubicBezTo>
                  <a:cubicBezTo>
                    <a:pt x="251" y="1411"/>
                    <a:pt x="502" y="1628"/>
                    <a:pt x="628" y="1845"/>
                  </a:cubicBezTo>
                  <a:cubicBezTo>
                    <a:pt x="15823" y="1845"/>
                    <a:pt x="15823" y="1845"/>
                    <a:pt x="15823" y="1845"/>
                  </a:cubicBezTo>
                  <a:cubicBezTo>
                    <a:pt x="15823" y="17910"/>
                    <a:pt x="15823" y="17910"/>
                    <a:pt x="15823" y="17910"/>
                  </a:cubicBezTo>
                  <a:cubicBezTo>
                    <a:pt x="5023" y="17910"/>
                    <a:pt x="5023" y="17910"/>
                    <a:pt x="5023" y="17910"/>
                  </a:cubicBezTo>
                  <a:cubicBezTo>
                    <a:pt x="5023" y="19104"/>
                    <a:pt x="5023" y="19104"/>
                    <a:pt x="5023" y="19104"/>
                  </a:cubicBezTo>
                  <a:cubicBezTo>
                    <a:pt x="4898" y="19104"/>
                    <a:pt x="4898" y="19104"/>
                    <a:pt x="4898" y="19104"/>
                  </a:cubicBezTo>
                  <a:cubicBezTo>
                    <a:pt x="4647" y="20189"/>
                    <a:pt x="3265" y="21057"/>
                    <a:pt x="1256" y="21600"/>
                  </a:cubicBezTo>
                  <a:cubicBezTo>
                    <a:pt x="21600" y="21600"/>
                    <a:pt x="21600" y="21600"/>
                    <a:pt x="21600" y="21600"/>
                  </a:cubicBezTo>
                  <a:cubicBezTo>
                    <a:pt x="21600" y="17910"/>
                    <a:pt x="21600" y="17910"/>
                    <a:pt x="21600" y="17910"/>
                  </a:cubicBezTo>
                  <a:lnTo>
                    <a:pt x="17958" y="1791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1" name="Freeform 25"/>
            <p:cNvSpPr/>
            <p:nvPr/>
          </p:nvSpPr>
          <p:spPr>
            <a:xfrm>
              <a:off x="0" y="172658"/>
              <a:ext cx="215186" cy="161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111"/>
                  </a:moveTo>
                  <a:cubicBezTo>
                    <a:pt x="21600" y="15934"/>
                    <a:pt x="21600" y="15934"/>
                    <a:pt x="21600" y="15934"/>
                  </a:cubicBezTo>
                  <a:cubicBezTo>
                    <a:pt x="21600" y="15934"/>
                    <a:pt x="21600" y="15934"/>
                    <a:pt x="21600" y="15934"/>
                  </a:cubicBezTo>
                  <a:cubicBezTo>
                    <a:pt x="21600" y="6905"/>
                    <a:pt x="21600" y="6905"/>
                    <a:pt x="21600" y="6905"/>
                  </a:cubicBezTo>
                  <a:cubicBezTo>
                    <a:pt x="21600" y="6905"/>
                    <a:pt x="21600" y="6905"/>
                    <a:pt x="21600" y="6905"/>
                  </a:cubicBezTo>
                  <a:cubicBezTo>
                    <a:pt x="21202" y="4072"/>
                    <a:pt x="19347" y="1593"/>
                    <a:pt x="16697" y="0"/>
                  </a:cubicBezTo>
                  <a:cubicBezTo>
                    <a:pt x="12059" y="10446"/>
                    <a:pt x="12059" y="10446"/>
                    <a:pt x="12059" y="10446"/>
                  </a:cubicBezTo>
                  <a:cubicBezTo>
                    <a:pt x="11529" y="5843"/>
                    <a:pt x="11529" y="5843"/>
                    <a:pt x="11529" y="5843"/>
                  </a:cubicBezTo>
                  <a:cubicBezTo>
                    <a:pt x="11926" y="5489"/>
                    <a:pt x="12191" y="4957"/>
                    <a:pt x="12191" y="4249"/>
                  </a:cubicBezTo>
                  <a:cubicBezTo>
                    <a:pt x="12191" y="3364"/>
                    <a:pt x="11529" y="2479"/>
                    <a:pt x="10866" y="2479"/>
                  </a:cubicBezTo>
                  <a:cubicBezTo>
                    <a:pt x="10071" y="2479"/>
                    <a:pt x="9409" y="3364"/>
                    <a:pt x="9409" y="4249"/>
                  </a:cubicBezTo>
                  <a:cubicBezTo>
                    <a:pt x="9409" y="4957"/>
                    <a:pt x="9674" y="5489"/>
                    <a:pt x="10071" y="5843"/>
                  </a:cubicBezTo>
                  <a:cubicBezTo>
                    <a:pt x="9541" y="10446"/>
                    <a:pt x="9541" y="10446"/>
                    <a:pt x="9541" y="10446"/>
                  </a:cubicBezTo>
                  <a:cubicBezTo>
                    <a:pt x="4903" y="0"/>
                    <a:pt x="4903" y="0"/>
                    <a:pt x="4903" y="0"/>
                  </a:cubicBezTo>
                  <a:cubicBezTo>
                    <a:pt x="2253" y="1593"/>
                    <a:pt x="530" y="4072"/>
                    <a:pt x="133" y="6905"/>
                  </a:cubicBezTo>
                  <a:cubicBezTo>
                    <a:pt x="0" y="6905"/>
                    <a:pt x="0" y="6905"/>
                    <a:pt x="0" y="6905"/>
                  </a:cubicBezTo>
                  <a:cubicBezTo>
                    <a:pt x="0" y="15934"/>
                    <a:pt x="0" y="15934"/>
                    <a:pt x="0" y="15934"/>
                  </a:cubicBezTo>
                  <a:cubicBezTo>
                    <a:pt x="0" y="15934"/>
                    <a:pt x="0" y="15934"/>
                    <a:pt x="0" y="15934"/>
                  </a:cubicBezTo>
                  <a:cubicBezTo>
                    <a:pt x="0" y="15934"/>
                    <a:pt x="0" y="15934"/>
                    <a:pt x="0" y="16111"/>
                  </a:cubicBezTo>
                  <a:cubicBezTo>
                    <a:pt x="0" y="19121"/>
                    <a:pt x="4903" y="21600"/>
                    <a:pt x="10866" y="21600"/>
                  </a:cubicBezTo>
                  <a:cubicBezTo>
                    <a:pt x="16829" y="21600"/>
                    <a:pt x="21600" y="19121"/>
                    <a:pt x="21600" y="1611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2" name="Rectangle 26"/>
            <p:cNvSpPr/>
            <p:nvPr/>
          </p:nvSpPr>
          <p:spPr>
            <a:xfrm>
              <a:off x="199576" y="118025"/>
              <a:ext cx="118743" cy="144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73" name="Rectangle 27"/>
            <p:cNvSpPr/>
            <p:nvPr/>
          </p:nvSpPr>
          <p:spPr>
            <a:xfrm>
              <a:off x="199576" y="148686"/>
              <a:ext cx="118743"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74" name="Rectangle 28"/>
            <p:cNvSpPr/>
            <p:nvPr/>
          </p:nvSpPr>
          <p:spPr>
            <a:xfrm>
              <a:off x="232466" y="178790"/>
              <a:ext cx="85852" cy="1505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75" name="Rectangle 29"/>
            <p:cNvSpPr/>
            <p:nvPr/>
          </p:nvSpPr>
          <p:spPr>
            <a:xfrm>
              <a:off x="232466" y="209451"/>
              <a:ext cx="85852"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76" name="Rectangle 30"/>
            <p:cNvSpPr/>
            <p:nvPr/>
          </p:nvSpPr>
          <p:spPr>
            <a:xfrm>
              <a:off x="232466" y="240112"/>
              <a:ext cx="85852" cy="1282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80" name="组合 37"/>
          <p:cNvGrpSpPr/>
          <p:nvPr/>
        </p:nvGrpSpPr>
        <p:grpSpPr>
          <a:xfrm>
            <a:off x="7169336" y="101265"/>
            <a:ext cx="313531" cy="321128"/>
            <a:chOff x="0" y="0"/>
            <a:chExt cx="313529" cy="321127"/>
          </a:xfrm>
        </p:grpSpPr>
        <p:sp>
          <p:nvSpPr>
            <p:cNvPr id="378" name="Freeform 31"/>
            <p:cNvSpPr/>
            <p:nvPr/>
          </p:nvSpPr>
          <p:spPr>
            <a:xfrm>
              <a:off x="70911" y="22793"/>
              <a:ext cx="242619" cy="2983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667"/>
                  </a:lnTo>
                  <a:lnTo>
                    <a:pt x="1308" y="3667"/>
                  </a:lnTo>
                  <a:lnTo>
                    <a:pt x="1308" y="4107"/>
                  </a:lnTo>
                  <a:lnTo>
                    <a:pt x="0" y="4107"/>
                  </a:lnTo>
                  <a:lnTo>
                    <a:pt x="0" y="6271"/>
                  </a:lnTo>
                  <a:lnTo>
                    <a:pt x="1308" y="6271"/>
                  </a:lnTo>
                  <a:lnTo>
                    <a:pt x="1308" y="6711"/>
                  </a:lnTo>
                  <a:lnTo>
                    <a:pt x="0" y="6711"/>
                  </a:lnTo>
                  <a:lnTo>
                    <a:pt x="0" y="8911"/>
                  </a:lnTo>
                  <a:lnTo>
                    <a:pt x="1308" y="8911"/>
                  </a:lnTo>
                  <a:lnTo>
                    <a:pt x="1308" y="9315"/>
                  </a:lnTo>
                  <a:lnTo>
                    <a:pt x="0" y="9315"/>
                  </a:lnTo>
                  <a:lnTo>
                    <a:pt x="0" y="11515"/>
                  </a:lnTo>
                  <a:lnTo>
                    <a:pt x="1308" y="11515"/>
                  </a:lnTo>
                  <a:lnTo>
                    <a:pt x="1308" y="11955"/>
                  </a:lnTo>
                  <a:lnTo>
                    <a:pt x="0" y="11955"/>
                  </a:lnTo>
                  <a:lnTo>
                    <a:pt x="0" y="13495"/>
                  </a:lnTo>
                  <a:lnTo>
                    <a:pt x="1308" y="13495"/>
                  </a:lnTo>
                  <a:lnTo>
                    <a:pt x="1308" y="13935"/>
                  </a:lnTo>
                  <a:lnTo>
                    <a:pt x="0" y="13935"/>
                  </a:lnTo>
                  <a:lnTo>
                    <a:pt x="0" y="16136"/>
                  </a:lnTo>
                  <a:lnTo>
                    <a:pt x="1308" y="16136"/>
                  </a:lnTo>
                  <a:lnTo>
                    <a:pt x="1308" y="16649"/>
                  </a:lnTo>
                  <a:lnTo>
                    <a:pt x="0" y="16649"/>
                  </a:lnTo>
                  <a:lnTo>
                    <a:pt x="0" y="18740"/>
                  </a:lnTo>
                  <a:lnTo>
                    <a:pt x="1308" y="18740"/>
                  </a:lnTo>
                  <a:lnTo>
                    <a:pt x="1308" y="19180"/>
                  </a:lnTo>
                  <a:lnTo>
                    <a:pt x="0" y="19180"/>
                  </a:lnTo>
                  <a:lnTo>
                    <a:pt x="0" y="21600"/>
                  </a:lnTo>
                  <a:lnTo>
                    <a:pt x="21600" y="21600"/>
                  </a:lnTo>
                  <a:lnTo>
                    <a:pt x="0" y="0"/>
                  </a:lnTo>
                  <a:close/>
                  <a:moveTo>
                    <a:pt x="2886" y="6638"/>
                  </a:moveTo>
                  <a:lnTo>
                    <a:pt x="15512" y="19253"/>
                  </a:lnTo>
                  <a:lnTo>
                    <a:pt x="2886" y="19253"/>
                  </a:lnTo>
                  <a:lnTo>
                    <a:pt x="2886" y="663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9" name="Freeform 32"/>
            <p:cNvSpPr/>
            <p:nvPr/>
          </p:nvSpPr>
          <p:spPr>
            <a:xfrm>
              <a:off x="0" y="0"/>
              <a:ext cx="55210" cy="3211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760"/>
                  </a:moveTo>
                  <a:lnTo>
                    <a:pt x="9512" y="2760"/>
                  </a:lnTo>
                  <a:lnTo>
                    <a:pt x="9512" y="3237"/>
                  </a:lnTo>
                  <a:lnTo>
                    <a:pt x="0" y="3237"/>
                  </a:lnTo>
                  <a:lnTo>
                    <a:pt x="0" y="5656"/>
                  </a:lnTo>
                  <a:lnTo>
                    <a:pt x="9512" y="5656"/>
                  </a:lnTo>
                  <a:lnTo>
                    <a:pt x="9512" y="6167"/>
                  </a:lnTo>
                  <a:lnTo>
                    <a:pt x="0" y="6167"/>
                  </a:lnTo>
                  <a:lnTo>
                    <a:pt x="0" y="8517"/>
                  </a:lnTo>
                  <a:lnTo>
                    <a:pt x="9512" y="8517"/>
                  </a:lnTo>
                  <a:lnTo>
                    <a:pt x="9512" y="8994"/>
                  </a:lnTo>
                  <a:lnTo>
                    <a:pt x="0" y="8994"/>
                  </a:lnTo>
                  <a:lnTo>
                    <a:pt x="0" y="11413"/>
                  </a:lnTo>
                  <a:lnTo>
                    <a:pt x="9512" y="11413"/>
                  </a:lnTo>
                  <a:lnTo>
                    <a:pt x="9512" y="11890"/>
                  </a:lnTo>
                  <a:lnTo>
                    <a:pt x="0" y="11890"/>
                  </a:lnTo>
                  <a:lnTo>
                    <a:pt x="0" y="13594"/>
                  </a:lnTo>
                  <a:lnTo>
                    <a:pt x="9512" y="13594"/>
                  </a:lnTo>
                  <a:lnTo>
                    <a:pt x="9512" y="14071"/>
                  </a:lnTo>
                  <a:lnTo>
                    <a:pt x="0" y="14071"/>
                  </a:lnTo>
                  <a:lnTo>
                    <a:pt x="0" y="16524"/>
                  </a:lnTo>
                  <a:lnTo>
                    <a:pt x="9512" y="16524"/>
                  </a:lnTo>
                  <a:lnTo>
                    <a:pt x="9512" y="17001"/>
                  </a:lnTo>
                  <a:lnTo>
                    <a:pt x="0" y="17001"/>
                  </a:lnTo>
                  <a:lnTo>
                    <a:pt x="0" y="19351"/>
                  </a:lnTo>
                  <a:lnTo>
                    <a:pt x="9512" y="19351"/>
                  </a:lnTo>
                  <a:lnTo>
                    <a:pt x="9512" y="19828"/>
                  </a:lnTo>
                  <a:lnTo>
                    <a:pt x="0" y="19828"/>
                  </a:lnTo>
                  <a:lnTo>
                    <a:pt x="0" y="21600"/>
                  </a:lnTo>
                  <a:lnTo>
                    <a:pt x="21600" y="21600"/>
                  </a:lnTo>
                  <a:lnTo>
                    <a:pt x="21600" y="0"/>
                  </a:lnTo>
                  <a:lnTo>
                    <a:pt x="0" y="0"/>
                  </a:lnTo>
                  <a:lnTo>
                    <a:pt x="0" y="276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87" name="组合 40"/>
          <p:cNvGrpSpPr/>
          <p:nvPr/>
        </p:nvGrpSpPr>
        <p:grpSpPr>
          <a:xfrm>
            <a:off x="5824757" y="97610"/>
            <a:ext cx="431855" cy="327074"/>
            <a:chOff x="0" y="0"/>
            <a:chExt cx="431853" cy="327072"/>
          </a:xfrm>
        </p:grpSpPr>
        <p:sp>
          <p:nvSpPr>
            <p:cNvPr id="381" name="Freeform 36"/>
            <p:cNvSpPr/>
            <p:nvPr/>
          </p:nvSpPr>
          <p:spPr>
            <a:xfrm>
              <a:off x="123568" y="218957"/>
              <a:ext cx="277391" cy="10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50"/>
                  </a:moveTo>
                  <a:cubicBezTo>
                    <a:pt x="0" y="17550"/>
                    <a:pt x="0" y="17550"/>
                    <a:pt x="0" y="17550"/>
                  </a:cubicBezTo>
                  <a:cubicBezTo>
                    <a:pt x="0" y="19913"/>
                    <a:pt x="749" y="21600"/>
                    <a:pt x="1498" y="21600"/>
                  </a:cubicBezTo>
                  <a:cubicBezTo>
                    <a:pt x="21600" y="21600"/>
                    <a:pt x="21600" y="21600"/>
                    <a:pt x="21600" y="21600"/>
                  </a:cubicBezTo>
                  <a:cubicBezTo>
                    <a:pt x="21600" y="18225"/>
                    <a:pt x="21600" y="18225"/>
                    <a:pt x="21600" y="18225"/>
                  </a:cubicBezTo>
                  <a:cubicBezTo>
                    <a:pt x="20227" y="18225"/>
                    <a:pt x="20227" y="18225"/>
                    <a:pt x="20227" y="18225"/>
                  </a:cubicBezTo>
                  <a:cubicBezTo>
                    <a:pt x="20102" y="16538"/>
                    <a:pt x="19852" y="14513"/>
                    <a:pt x="19852" y="11475"/>
                  </a:cubicBezTo>
                  <a:cubicBezTo>
                    <a:pt x="19852" y="7762"/>
                    <a:pt x="20227" y="4725"/>
                    <a:pt x="20476" y="3375"/>
                  </a:cubicBezTo>
                  <a:cubicBezTo>
                    <a:pt x="21600" y="3375"/>
                    <a:pt x="21600" y="3375"/>
                    <a:pt x="21600" y="3375"/>
                  </a:cubicBezTo>
                  <a:cubicBezTo>
                    <a:pt x="21600" y="0"/>
                    <a:pt x="21600" y="0"/>
                    <a:pt x="21600" y="0"/>
                  </a:cubicBezTo>
                  <a:cubicBezTo>
                    <a:pt x="1498" y="0"/>
                    <a:pt x="1498" y="0"/>
                    <a:pt x="1498" y="0"/>
                  </a:cubicBezTo>
                  <a:cubicBezTo>
                    <a:pt x="749" y="0"/>
                    <a:pt x="0" y="1687"/>
                    <a:pt x="0" y="4050"/>
                  </a:cubicBezTo>
                  <a:close/>
                  <a:moveTo>
                    <a:pt x="18728" y="7087"/>
                  </a:moveTo>
                  <a:cubicBezTo>
                    <a:pt x="18728" y="8100"/>
                    <a:pt x="18603" y="9112"/>
                    <a:pt x="18603" y="10125"/>
                  </a:cubicBezTo>
                  <a:cubicBezTo>
                    <a:pt x="3121" y="10125"/>
                    <a:pt x="3121" y="10125"/>
                    <a:pt x="3121" y="10125"/>
                  </a:cubicBezTo>
                  <a:cubicBezTo>
                    <a:pt x="3121" y="11475"/>
                    <a:pt x="3121" y="11475"/>
                    <a:pt x="3121" y="11475"/>
                  </a:cubicBezTo>
                  <a:cubicBezTo>
                    <a:pt x="18603" y="11475"/>
                    <a:pt x="18603" y="11475"/>
                    <a:pt x="18603" y="11475"/>
                  </a:cubicBezTo>
                  <a:cubicBezTo>
                    <a:pt x="18603" y="12488"/>
                    <a:pt x="18603" y="13500"/>
                    <a:pt x="18728" y="14513"/>
                  </a:cubicBezTo>
                  <a:cubicBezTo>
                    <a:pt x="3246" y="14513"/>
                    <a:pt x="3246" y="14513"/>
                    <a:pt x="3246" y="14513"/>
                  </a:cubicBezTo>
                  <a:cubicBezTo>
                    <a:pt x="3246" y="15863"/>
                    <a:pt x="3246" y="15863"/>
                    <a:pt x="3246" y="15863"/>
                  </a:cubicBezTo>
                  <a:cubicBezTo>
                    <a:pt x="18728" y="15863"/>
                    <a:pt x="18728" y="15863"/>
                    <a:pt x="18728" y="15863"/>
                  </a:cubicBezTo>
                  <a:cubicBezTo>
                    <a:pt x="18853" y="16875"/>
                    <a:pt x="18853" y="17550"/>
                    <a:pt x="18978" y="18225"/>
                  </a:cubicBezTo>
                  <a:cubicBezTo>
                    <a:pt x="1498" y="18225"/>
                    <a:pt x="1498" y="18225"/>
                    <a:pt x="1498" y="18225"/>
                  </a:cubicBezTo>
                  <a:cubicBezTo>
                    <a:pt x="1373" y="18225"/>
                    <a:pt x="1249" y="17888"/>
                    <a:pt x="1249" y="17550"/>
                  </a:cubicBezTo>
                  <a:cubicBezTo>
                    <a:pt x="1249" y="4050"/>
                    <a:pt x="1249" y="4050"/>
                    <a:pt x="1249" y="4050"/>
                  </a:cubicBezTo>
                  <a:cubicBezTo>
                    <a:pt x="1249" y="3712"/>
                    <a:pt x="1373" y="3375"/>
                    <a:pt x="1498" y="3375"/>
                  </a:cubicBezTo>
                  <a:cubicBezTo>
                    <a:pt x="19103" y="3375"/>
                    <a:pt x="19103" y="3375"/>
                    <a:pt x="19103" y="3375"/>
                  </a:cubicBezTo>
                  <a:cubicBezTo>
                    <a:pt x="18978" y="4050"/>
                    <a:pt x="18978" y="4725"/>
                    <a:pt x="18853" y="5737"/>
                  </a:cubicBezTo>
                  <a:cubicBezTo>
                    <a:pt x="3246" y="5737"/>
                    <a:pt x="3246" y="5737"/>
                    <a:pt x="3246" y="5737"/>
                  </a:cubicBezTo>
                  <a:cubicBezTo>
                    <a:pt x="3246" y="7087"/>
                    <a:pt x="3246" y="7087"/>
                    <a:pt x="3246" y="7087"/>
                  </a:cubicBezTo>
                  <a:lnTo>
                    <a:pt x="18728" y="708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82" name="Freeform 37"/>
            <p:cNvSpPr/>
            <p:nvPr/>
          </p:nvSpPr>
          <p:spPr>
            <a:xfrm>
              <a:off x="118867" y="101419"/>
              <a:ext cx="277390" cy="1047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8" y="21600"/>
                  </a:moveTo>
                  <a:cubicBezTo>
                    <a:pt x="21600" y="21600"/>
                    <a:pt x="21600" y="21600"/>
                    <a:pt x="21600" y="21600"/>
                  </a:cubicBezTo>
                  <a:cubicBezTo>
                    <a:pt x="21600" y="18277"/>
                    <a:pt x="21600" y="18277"/>
                    <a:pt x="21600" y="18277"/>
                  </a:cubicBezTo>
                  <a:cubicBezTo>
                    <a:pt x="20227" y="18277"/>
                    <a:pt x="20227" y="18277"/>
                    <a:pt x="20227" y="18277"/>
                  </a:cubicBezTo>
                  <a:cubicBezTo>
                    <a:pt x="20102" y="16615"/>
                    <a:pt x="19852" y="14289"/>
                    <a:pt x="19852" y="11631"/>
                  </a:cubicBezTo>
                  <a:cubicBezTo>
                    <a:pt x="19852" y="7643"/>
                    <a:pt x="20227" y="4985"/>
                    <a:pt x="20476" y="3323"/>
                  </a:cubicBezTo>
                  <a:cubicBezTo>
                    <a:pt x="21600" y="3323"/>
                    <a:pt x="21600" y="3323"/>
                    <a:pt x="21600" y="3323"/>
                  </a:cubicBezTo>
                  <a:cubicBezTo>
                    <a:pt x="21600" y="0"/>
                    <a:pt x="21600" y="0"/>
                    <a:pt x="21600" y="0"/>
                  </a:cubicBezTo>
                  <a:cubicBezTo>
                    <a:pt x="1498" y="0"/>
                    <a:pt x="1498" y="0"/>
                    <a:pt x="1498" y="0"/>
                  </a:cubicBezTo>
                  <a:cubicBezTo>
                    <a:pt x="749" y="0"/>
                    <a:pt x="0" y="1994"/>
                    <a:pt x="0" y="3988"/>
                  </a:cubicBezTo>
                  <a:cubicBezTo>
                    <a:pt x="0" y="17612"/>
                    <a:pt x="0" y="17612"/>
                    <a:pt x="0" y="17612"/>
                  </a:cubicBezTo>
                  <a:cubicBezTo>
                    <a:pt x="0" y="19606"/>
                    <a:pt x="749" y="21600"/>
                    <a:pt x="1498" y="21600"/>
                  </a:cubicBezTo>
                  <a:close/>
                  <a:moveTo>
                    <a:pt x="1249" y="3988"/>
                  </a:moveTo>
                  <a:cubicBezTo>
                    <a:pt x="1249" y="3655"/>
                    <a:pt x="1373" y="3323"/>
                    <a:pt x="1498" y="3323"/>
                  </a:cubicBezTo>
                  <a:cubicBezTo>
                    <a:pt x="19103" y="3323"/>
                    <a:pt x="19103" y="3323"/>
                    <a:pt x="19103" y="3323"/>
                  </a:cubicBezTo>
                  <a:cubicBezTo>
                    <a:pt x="19103" y="3988"/>
                    <a:pt x="18978" y="4985"/>
                    <a:pt x="18853" y="5649"/>
                  </a:cubicBezTo>
                  <a:cubicBezTo>
                    <a:pt x="3246" y="5649"/>
                    <a:pt x="3246" y="5649"/>
                    <a:pt x="3246" y="5649"/>
                  </a:cubicBezTo>
                  <a:cubicBezTo>
                    <a:pt x="3246" y="7311"/>
                    <a:pt x="3246" y="7311"/>
                    <a:pt x="3246" y="7311"/>
                  </a:cubicBezTo>
                  <a:cubicBezTo>
                    <a:pt x="18728" y="7311"/>
                    <a:pt x="18728" y="7311"/>
                    <a:pt x="18728" y="7311"/>
                  </a:cubicBezTo>
                  <a:cubicBezTo>
                    <a:pt x="18728" y="7975"/>
                    <a:pt x="18603" y="8972"/>
                    <a:pt x="18603" y="9969"/>
                  </a:cubicBezTo>
                  <a:cubicBezTo>
                    <a:pt x="3121" y="9969"/>
                    <a:pt x="3121" y="9969"/>
                    <a:pt x="3121" y="9969"/>
                  </a:cubicBezTo>
                  <a:cubicBezTo>
                    <a:pt x="3121" y="11631"/>
                    <a:pt x="3121" y="11631"/>
                    <a:pt x="3121" y="11631"/>
                  </a:cubicBezTo>
                  <a:cubicBezTo>
                    <a:pt x="18603" y="11631"/>
                    <a:pt x="18603" y="11631"/>
                    <a:pt x="18603" y="11631"/>
                  </a:cubicBezTo>
                  <a:cubicBezTo>
                    <a:pt x="18603" y="12628"/>
                    <a:pt x="18603" y="13292"/>
                    <a:pt x="18728" y="14289"/>
                  </a:cubicBezTo>
                  <a:cubicBezTo>
                    <a:pt x="3246" y="14289"/>
                    <a:pt x="3246" y="14289"/>
                    <a:pt x="3246" y="14289"/>
                  </a:cubicBezTo>
                  <a:cubicBezTo>
                    <a:pt x="3246" y="15951"/>
                    <a:pt x="3246" y="15951"/>
                    <a:pt x="3246" y="15951"/>
                  </a:cubicBezTo>
                  <a:cubicBezTo>
                    <a:pt x="18728" y="15951"/>
                    <a:pt x="18728" y="15951"/>
                    <a:pt x="18728" y="15951"/>
                  </a:cubicBezTo>
                  <a:cubicBezTo>
                    <a:pt x="18853" y="16615"/>
                    <a:pt x="18853" y="17612"/>
                    <a:pt x="18978" y="18277"/>
                  </a:cubicBezTo>
                  <a:cubicBezTo>
                    <a:pt x="1498" y="18277"/>
                    <a:pt x="1498" y="18277"/>
                    <a:pt x="1498" y="18277"/>
                  </a:cubicBezTo>
                  <a:cubicBezTo>
                    <a:pt x="1373" y="18277"/>
                    <a:pt x="1249" y="17945"/>
                    <a:pt x="1249" y="17612"/>
                  </a:cubicBezTo>
                  <a:lnTo>
                    <a:pt x="1249" y="398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83" name="Freeform 38"/>
            <p:cNvSpPr/>
            <p:nvPr/>
          </p:nvSpPr>
          <p:spPr>
            <a:xfrm>
              <a:off x="0" y="77239"/>
              <a:ext cx="118868" cy="249834"/>
            </a:xfrm>
            <a:custGeom>
              <a:avLst/>
              <a:gdLst/>
              <a:ahLst/>
              <a:cxnLst>
                <a:cxn ang="0">
                  <a:pos x="wd2" y="hd2"/>
                </a:cxn>
                <a:cxn ang="5400000">
                  <a:pos x="wd2" y="hd2"/>
                </a:cxn>
                <a:cxn ang="10800000">
                  <a:pos x="wd2" y="hd2"/>
                </a:cxn>
                <a:cxn ang="16200000">
                  <a:pos x="wd2" y="hd2"/>
                </a:cxn>
              </a:cxnLst>
              <a:rect l="0" t="0" r="r" b="b"/>
              <a:pathLst>
                <a:path w="21356" h="21483" fill="norm" stroke="1" extrusionOk="0">
                  <a:moveTo>
                    <a:pt x="18476" y="2077"/>
                  </a:moveTo>
                  <a:cubicBezTo>
                    <a:pt x="17324" y="2215"/>
                    <a:pt x="15596" y="2354"/>
                    <a:pt x="13580" y="2215"/>
                  </a:cubicBezTo>
                  <a:cubicBezTo>
                    <a:pt x="10700" y="1938"/>
                    <a:pt x="8684" y="1523"/>
                    <a:pt x="7532" y="1246"/>
                  </a:cubicBezTo>
                  <a:cubicBezTo>
                    <a:pt x="7820" y="138"/>
                    <a:pt x="7820" y="138"/>
                    <a:pt x="7820" y="138"/>
                  </a:cubicBezTo>
                  <a:cubicBezTo>
                    <a:pt x="5516" y="0"/>
                    <a:pt x="5516" y="0"/>
                    <a:pt x="5516" y="0"/>
                  </a:cubicBezTo>
                  <a:cubicBezTo>
                    <a:pt x="44" y="19246"/>
                    <a:pt x="44" y="19246"/>
                    <a:pt x="44" y="19246"/>
                  </a:cubicBezTo>
                  <a:cubicBezTo>
                    <a:pt x="-244" y="19938"/>
                    <a:pt x="908" y="20769"/>
                    <a:pt x="2636" y="20769"/>
                  </a:cubicBezTo>
                  <a:cubicBezTo>
                    <a:pt x="12716" y="21462"/>
                    <a:pt x="12716" y="21462"/>
                    <a:pt x="12716" y="21462"/>
                  </a:cubicBezTo>
                  <a:cubicBezTo>
                    <a:pt x="14444" y="21600"/>
                    <a:pt x="15884" y="21046"/>
                    <a:pt x="16172" y="20215"/>
                  </a:cubicBezTo>
                  <a:cubicBezTo>
                    <a:pt x="21356" y="1108"/>
                    <a:pt x="21356" y="1108"/>
                    <a:pt x="21356" y="1108"/>
                  </a:cubicBezTo>
                  <a:cubicBezTo>
                    <a:pt x="19052" y="969"/>
                    <a:pt x="19052" y="969"/>
                    <a:pt x="19052" y="969"/>
                  </a:cubicBezTo>
                  <a:lnTo>
                    <a:pt x="18476" y="2077"/>
                  </a:lnTo>
                  <a:close/>
                  <a:moveTo>
                    <a:pt x="13580" y="20077"/>
                  </a:moveTo>
                  <a:cubicBezTo>
                    <a:pt x="13580" y="20215"/>
                    <a:pt x="13292" y="20215"/>
                    <a:pt x="13004" y="20215"/>
                  </a:cubicBezTo>
                  <a:cubicBezTo>
                    <a:pt x="2924" y="19662"/>
                    <a:pt x="2924" y="19662"/>
                    <a:pt x="2924" y="19662"/>
                  </a:cubicBezTo>
                  <a:cubicBezTo>
                    <a:pt x="2636" y="19662"/>
                    <a:pt x="2636" y="19523"/>
                    <a:pt x="2636" y="19385"/>
                  </a:cubicBezTo>
                  <a:cubicBezTo>
                    <a:pt x="7244" y="2492"/>
                    <a:pt x="7244" y="2492"/>
                    <a:pt x="7244" y="2492"/>
                  </a:cubicBezTo>
                  <a:cubicBezTo>
                    <a:pt x="7820" y="2631"/>
                    <a:pt x="8396" y="2769"/>
                    <a:pt x="8972" y="2908"/>
                  </a:cubicBezTo>
                  <a:cubicBezTo>
                    <a:pt x="4652" y="17862"/>
                    <a:pt x="4652" y="17862"/>
                    <a:pt x="4652" y="17862"/>
                  </a:cubicBezTo>
                  <a:cubicBezTo>
                    <a:pt x="5804" y="17862"/>
                    <a:pt x="5804" y="17862"/>
                    <a:pt x="5804" y="17862"/>
                  </a:cubicBezTo>
                  <a:cubicBezTo>
                    <a:pt x="9836" y="3046"/>
                    <a:pt x="9836" y="3046"/>
                    <a:pt x="9836" y="3046"/>
                  </a:cubicBezTo>
                  <a:cubicBezTo>
                    <a:pt x="10700" y="3185"/>
                    <a:pt x="11276" y="3185"/>
                    <a:pt x="12140" y="3323"/>
                  </a:cubicBezTo>
                  <a:cubicBezTo>
                    <a:pt x="7820" y="18138"/>
                    <a:pt x="7820" y="18138"/>
                    <a:pt x="7820" y="18138"/>
                  </a:cubicBezTo>
                  <a:cubicBezTo>
                    <a:pt x="8972" y="18138"/>
                    <a:pt x="8972" y="18138"/>
                    <a:pt x="8972" y="18138"/>
                  </a:cubicBezTo>
                  <a:cubicBezTo>
                    <a:pt x="13292" y="3323"/>
                    <a:pt x="13292" y="3323"/>
                    <a:pt x="13292" y="3323"/>
                  </a:cubicBezTo>
                  <a:cubicBezTo>
                    <a:pt x="13868" y="3462"/>
                    <a:pt x="14444" y="3462"/>
                    <a:pt x="15308" y="3462"/>
                  </a:cubicBezTo>
                  <a:cubicBezTo>
                    <a:pt x="11276" y="18277"/>
                    <a:pt x="11276" y="18277"/>
                    <a:pt x="11276" y="18277"/>
                  </a:cubicBezTo>
                  <a:cubicBezTo>
                    <a:pt x="12140" y="18277"/>
                    <a:pt x="12140" y="18277"/>
                    <a:pt x="12140" y="18277"/>
                  </a:cubicBezTo>
                  <a:cubicBezTo>
                    <a:pt x="16460" y="3462"/>
                    <a:pt x="16460" y="3462"/>
                    <a:pt x="16460" y="3462"/>
                  </a:cubicBezTo>
                  <a:cubicBezTo>
                    <a:pt x="17036" y="3462"/>
                    <a:pt x="17612" y="3462"/>
                    <a:pt x="18188" y="3323"/>
                  </a:cubicBezTo>
                  <a:lnTo>
                    <a:pt x="13580" y="2007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84" name="Rectangle 39"/>
            <p:cNvSpPr/>
            <p:nvPr/>
          </p:nvSpPr>
          <p:spPr>
            <a:xfrm>
              <a:off x="200807" y="0"/>
              <a:ext cx="231047" cy="1813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85" name="Freeform 40"/>
            <p:cNvSpPr/>
            <p:nvPr/>
          </p:nvSpPr>
          <p:spPr>
            <a:xfrm>
              <a:off x="405660" y="22836"/>
              <a:ext cx="24180" cy="93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0" y="0"/>
                  </a:moveTo>
                  <a:cubicBezTo>
                    <a:pt x="7200" y="0"/>
                    <a:pt x="7200" y="0"/>
                    <a:pt x="7200" y="0"/>
                  </a:cubicBezTo>
                  <a:cubicBezTo>
                    <a:pt x="7200" y="14152"/>
                    <a:pt x="7200" y="14152"/>
                    <a:pt x="7200" y="14152"/>
                  </a:cubicBezTo>
                  <a:cubicBezTo>
                    <a:pt x="2880" y="15269"/>
                    <a:pt x="0" y="17503"/>
                    <a:pt x="0" y="18621"/>
                  </a:cubicBezTo>
                  <a:cubicBezTo>
                    <a:pt x="0" y="20110"/>
                    <a:pt x="4320" y="21600"/>
                    <a:pt x="10080" y="21600"/>
                  </a:cubicBezTo>
                  <a:cubicBezTo>
                    <a:pt x="15840" y="21600"/>
                    <a:pt x="21600" y="20110"/>
                    <a:pt x="21600" y="18621"/>
                  </a:cubicBezTo>
                  <a:cubicBezTo>
                    <a:pt x="21600" y="17503"/>
                    <a:pt x="18720" y="15269"/>
                    <a:pt x="14400" y="14152"/>
                  </a:cubicBezTo>
                  <a:lnTo>
                    <a:pt x="1440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86" name="Rectangle 41"/>
            <p:cNvSpPr/>
            <p:nvPr/>
          </p:nvSpPr>
          <p:spPr>
            <a:xfrm>
              <a:off x="224315" y="24179"/>
              <a:ext cx="178659" cy="711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sp>
        <p:nvSpPr>
          <p:cNvPr id="388"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2F2F2"/>
        </a:solidFill>
      </p:bgPr>
    </p:bg>
    <p:spTree>
      <p:nvGrpSpPr>
        <p:cNvPr id="1" name=""/>
        <p:cNvGrpSpPr/>
        <p:nvPr/>
      </p:nvGrpSpPr>
      <p:grpSpPr>
        <a:xfrm>
          <a:off x="0" y="0"/>
          <a:ext cx="0" cy="0"/>
          <a:chOff x="0" y="0"/>
          <a:chExt cx="0" cy="0"/>
        </a:xfrm>
      </p:grpSpPr>
      <p:sp>
        <p:nvSpPr>
          <p:cNvPr id="2" name="Rectangle 37"/>
          <p:cNvSpPr/>
          <p:nvPr/>
        </p:nvSpPr>
        <p:spPr>
          <a:xfrm>
            <a:off x="0" y="-13002"/>
            <a:ext cx="9144000" cy="5341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3" name="矩形 7"/>
          <p:cNvSpPr/>
          <p:nvPr/>
        </p:nvSpPr>
        <p:spPr>
          <a:xfrm>
            <a:off x="5760649" y="-12975"/>
            <a:ext cx="533078" cy="533079"/>
          </a:xfrm>
          <a:prstGeom prst="rect">
            <a:avLst/>
          </a:prstGeom>
          <a:solidFill>
            <a:srgbClr val="0070C0"/>
          </a:solidFill>
          <a:ln w="12700">
            <a:miter lim="400000"/>
          </a:ln>
        </p:spPr>
        <p:txBody>
          <a:bodyPr lIns="45719" rIns="45719" anchor="ctr"/>
          <a:lstStyle/>
          <a:p>
            <a:pPr algn="ctr">
              <a:defRPr>
                <a:solidFill>
                  <a:srgbClr val="FFFFFF"/>
                </a:solidFill>
              </a:defRPr>
            </a:pPr>
          </a:p>
        </p:txBody>
      </p:sp>
      <p:grpSp>
        <p:nvGrpSpPr>
          <p:cNvPr id="6" name="组合 8"/>
          <p:cNvGrpSpPr/>
          <p:nvPr/>
        </p:nvGrpSpPr>
        <p:grpSpPr>
          <a:xfrm>
            <a:off x="101566" y="48242"/>
            <a:ext cx="473849" cy="423573"/>
            <a:chOff x="0" y="0"/>
            <a:chExt cx="473848" cy="423571"/>
          </a:xfrm>
        </p:grpSpPr>
        <p:sp>
          <p:nvSpPr>
            <p:cNvPr id="4" name="Rounded Rectangle 38"/>
            <p:cNvSpPr/>
            <p:nvPr/>
          </p:nvSpPr>
          <p:spPr>
            <a:xfrm rot="18000000">
              <a:off x="-62671" y="160168"/>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5" name="Rounded Rectangle 39"/>
            <p:cNvSpPr/>
            <p:nvPr/>
          </p:nvSpPr>
          <p:spPr>
            <a:xfrm rot="18000000">
              <a:off x="107026" y="160167"/>
              <a:ext cx="429494" cy="103237"/>
            </a:xfrm>
            <a:prstGeom prst="roundRect">
              <a:avLst>
                <a:gd name="adj" fmla="val 50000"/>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17" name="组合 11"/>
          <p:cNvGrpSpPr/>
          <p:nvPr/>
        </p:nvGrpSpPr>
        <p:grpSpPr>
          <a:xfrm>
            <a:off x="6559152" y="90627"/>
            <a:ext cx="310272" cy="345034"/>
            <a:chOff x="0" y="0"/>
            <a:chExt cx="310270" cy="345033"/>
          </a:xfrm>
        </p:grpSpPr>
        <p:sp>
          <p:nvSpPr>
            <p:cNvPr id="7" name="Rectangle 9"/>
            <p:cNvSpPr/>
            <p:nvPr/>
          </p:nvSpPr>
          <p:spPr>
            <a:xfrm>
              <a:off x="119331" y="119328"/>
              <a:ext cx="156725"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8" name="Rectangle 10"/>
            <p:cNvSpPr/>
            <p:nvPr/>
          </p:nvSpPr>
          <p:spPr>
            <a:xfrm>
              <a:off x="120435" y="155750"/>
              <a:ext cx="156725" cy="14901"/>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 name="Freeform 11"/>
            <p:cNvSpPr/>
            <p:nvPr/>
          </p:nvSpPr>
          <p:spPr>
            <a:xfrm>
              <a:off x="87876" y="80147"/>
              <a:ext cx="222395" cy="264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30"/>
                  </a:lnTo>
                  <a:lnTo>
                    <a:pt x="2037" y="4815"/>
                  </a:lnTo>
                  <a:lnTo>
                    <a:pt x="2037" y="1710"/>
                  </a:lnTo>
                  <a:lnTo>
                    <a:pt x="19563" y="1710"/>
                  </a:lnTo>
                  <a:lnTo>
                    <a:pt x="19563" y="19980"/>
                  </a:lnTo>
                  <a:lnTo>
                    <a:pt x="2037" y="19980"/>
                  </a:lnTo>
                  <a:lnTo>
                    <a:pt x="2037" y="16875"/>
                  </a:lnTo>
                  <a:lnTo>
                    <a:pt x="375" y="15480"/>
                  </a:lnTo>
                  <a:lnTo>
                    <a:pt x="375" y="15570"/>
                  </a:lnTo>
                  <a:lnTo>
                    <a:pt x="268" y="15390"/>
                  </a:lnTo>
                  <a:lnTo>
                    <a:pt x="0" y="15165"/>
                  </a:lnTo>
                  <a:lnTo>
                    <a:pt x="0"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 name="Freeform 12"/>
            <p:cNvSpPr/>
            <p:nvPr/>
          </p:nvSpPr>
          <p:spPr>
            <a:xfrm>
              <a:off x="129816" y="188860"/>
              <a:ext cx="147344"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28" y="21600"/>
                  </a:lnTo>
                  <a:lnTo>
                    <a:pt x="21600" y="21600"/>
                  </a:lnTo>
                  <a:lnTo>
                    <a:pt x="21600" y="0"/>
                  </a:ln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 name="Freeform 13"/>
            <p:cNvSpPr/>
            <p:nvPr/>
          </p:nvSpPr>
          <p:spPr>
            <a:xfrm>
              <a:off x="144164" y="224179"/>
              <a:ext cx="134652" cy="14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9" y="21600"/>
                  </a:moveTo>
                  <a:lnTo>
                    <a:pt x="21600" y="21600"/>
                  </a:lnTo>
                  <a:lnTo>
                    <a:pt x="21600" y="0"/>
                  </a:lnTo>
                  <a:lnTo>
                    <a:pt x="0" y="0"/>
                  </a:lnTo>
                  <a:lnTo>
                    <a:pt x="123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 name="Rectangle 14"/>
            <p:cNvSpPr/>
            <p:nvPr/>
          </p:nvSpPr>
          <p:spPr>
            <a:xfrm>
              <a:off x="151890" y="252875"/>
              <a:ext cx="125270"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3" name="Freeform 15"/>
            <p:cNvSpPr/>
            <p:nvPr/>
          </p:nvSpPr>
          <p:spPr>
            <a:xfrm>
              <a:off x="96705" y="245149"/>
              <a:ext cx="48564" cy="65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09" y="21600"/>
                  </a:moveTo>
                  <a:lnTo>
                    <a:pt x="21600" y="0"/>
                  </a:lnTo>
                  <a:lnTo>
                    <a:pt x="0" y="6897"/>
                  </a:lnTo>
                  <a:lnTo>
                    <a:pt x="2110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4" name="Freeform 16"/>
            <p:cNvSpPr/>
            <p:nvPr/>
          </p:nvSpPr>
          <p:spPr>
            <a:xfrm>
              <a:off x="0" y="0"/>
              <a:ext cx="60285" cy="56419"/>
            </a:xfrm>
            <a:custGeom>
              <a:avLst/>
              <a:gdLst/>
              <a:ahLst/>
              <a:cxnLst>
                <a:cxn ang="0">
                  <a:pos x="wd2" y="hd2"/>
                </a:cxn>
                <a:cxn ang="5400000">
                  <a:pos x="wd2" y="hd2"/>
                </a:cxn>
                <a:cxn ang="10800000">
                  <a:pos x="wd2" y="hd2"/>
                </a:cxn>
                <a:cxn ang="16200000">
                  <a:pos x="wd2" y="hd2"/>
                </a:cxn>
              </a:cxnLst>
              <a:rect l="0" t="0" r="r" b="b"/>
              <a:pathLst>
                <a:path w="20698" h="20638" fill="norm" stroke="1" extrusionOk="0">
                  <a:moveTo>
                    <a:pt x="17548" y="4798"/>
                  </a:moveTo>
                  <a:cubicBezTo>
                    <a:pt x="16198" y="958"/>
                    <a:pt x="11698" y="-962"/>
                    <a:pt x="8098" y="478"/>
                  </a:cubicBezTo>
                  <a:cubicBezTo>
                    <a:pt x="4498" y="2398"/>
                    <a:pt x="4498" y="2398"/>
                    <a:pt x="4498" y="2398"/>
                  </a:cubicBezTo>
                  <a:cubicBezTo>
                    <a:pt x="898" y="3838"/>
                    <a:pt x="-902" y="8158"/>
                    <a:pt x="448" y="11998"/>
                  </a:cubicBezTo>
                  <a:cubicBezTo>
                    <a:pt x="4048" y="20638"/>
                    <a:pt x="4048" y="20638"/>
                    <a:pt x="4048" y="20638"/>
                  </a:cubicBezTo>
                  <a:cubicBezTo>
                    <a:pt x="20698" y="13438"/>
                    <a:pt x="20698" y="13438"/>
                    <a:pt x="20698" y="13438"/>
                  </a:cubicBezTo>
                  <a:lnTo>
                    <a:pt x="17548" y="479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5" name="Rectangle 17"/>
            <p:cNvSpPr/>
            <p:nvPr/>
          </p:nvSpPr>
          <p:spPr>
            <a:xfrm>
              <a:off x="150234" y="289848"/>
              <a:ext cx="128581" cy="14348"/>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6" name="Freeform 18"/>
            <p:cNvSpPr/>
            <p:nvPr/>
          </p:nvSpPr>
          <p:spPr>
            <a:xfrm>
              <a:off x="13376" y="42069"/>
              <a:ext cx="130789" cy="220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671"/>
                  </a:moveTo>
                  <a:cubicBezTo>
                    <a:pt x="8208" y="0"/>
                    <a:pt x="8208" y="0"/>
                    <a:pt x="8208" y="0"/>
                  </a:cubicBezTo>
                  <a:cubicBezTo>
                    <a:pt x="0" y="2057"/>
                    <a:pt x="0" y="2057"/>
                    <a:pt x="0" y="2057"/>
                  </a:cubicBezTo>
                  <a:cubicBezTo>
                    <a:pt x="13608" y="21600"/>
                    <a:pt x="13608" y="21600"/>
                    <a:pt x="13608" y="21600"/>
                  </a:cubicBezTo>
                  <a:lnTo>
                    <a:pt x="21600" y="19671"/>
                  </a:lnTo>
                  <a:close/>
                  <a:moveTo>
                    <a:pt x="7344" y="900"/>
                  </a:moveTo>
                  <a:cubicBezTo>
                    <a:pt x="16200" y="13886"/>
                    <a:pt x="16200" y="13886"/>
                    <a:pt x="16200" y="13886"/>
                  </a:cubicBezTo>
                  <a:cubicBezTo>
                    <a:pt x="16632" y="14271"/>
                    <a:pt x="16416" y="14786"/>
                    <a:pt x="15984" y="14914"/>
                  </a:cubicBezTo>
                  <a:cubicBezTo>
                    <a:pt x="15336" y="14914"/>
                    <a:pt x="14688" y="14786"/>
                    <a:pt x="14472" y="14271"/>
                  </a:cubicBezTo>
                  <a:cubicBezTo>
                    <a:pt x="5616" y="1286"/>
                    <a:pt x="5616" y="1286"/>
                    <a:pt x="5616" y="1286"/>
                  </a:cubicBezTo>
                  <a:lnTo>
                    <a:pt x="7344" y="900"/>
                  </a:lnTo>
                  <a:close/>
                  <a:moveTo>
                    <a:pt x="12312" y="15686"/>
                  </a:moveTo>
                  <a:cubicBezTo>
                    <a:pt x="11880" y="15814"/>
                    <a:pt x="11232" y="15557"/>
                    <a:pt x="10800" y="15171"/>
                  </a:cubicBezTo>
                  <a:cubicBezTo>
                    <a:pt x="1944" y="2186"/>
                    <a:pt x="1944" y="2186"/>
                    <a:pt x="1944" y="2186"/>
                  </a:cubicBezTo>
                  <a:cubicBezTo>
                    <a:pt x="3672" y="1671"/>
                    <a:pt x="3672" y="1671"/>
                    <a:pt x="3672" y="1671"/>
                  </a:cubicBezTo>
                  <a:cubicBezTo>
                    <a:pt x="12744" y="14786"/>
                    <a:pt x="12744" y="14786"/>
                    <a:pt x="12744" y="14786"/>
                  </a:cubicBezTo>
                  <a:cubicBezTo>
                    <a:pt x="12960" y="15171"/>
                    <a:pt x="12744" y="15557"/>
                    <a:pt x="12312" y="15686"/>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21" name="组合 22"/>
          <p:cNvGrpSpPr/>
          <p:nvPr/>
        </p:nvGrpSpPr>
        <p:grpSpPr>
          <a:xfrm>
            <a:off x="8480176" y="96496"/>
            <a:ext cx="419101" cy="330667"/>
            <a:chOff x="0" y="0"/>
            <a:chExt cx="419100" cy="330666"/>
          </a:xfrm>
        </p:grpSpPr>
        <p:sp>
          <p:nvSpPr>
            <p:cNvPr id="18" name="Freeform 19"/>
            <p:cNvSpPr/>
            <p:nvPr/>
          </p:nvSpPr>
          <p:spPr>
            <a:xfrm>
              <a:off x="89715" y="164692"/>
              <a:ext cx="224931" cy="16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6250"/>
                    <a:pt x="0" y="16250"/>
                    <a:pt x="0" y="16250"/>
                  </a:cubicBezTo>
                  <a:cubicBezTo>
                    <a:pt x="2481" y="19420"/>
                    <a:pt x="6422" y="21600"/>
                    <a:pt x="10800" y="21600"/>
                  </a:cubicBezTo>
                  <a:cubicBezTo>
                    <a:pt x="15178" y="21600"/>
                    <a:pt x="19119" y="19420"/>
                    <a:pt x="21600" y="16250"/>
                  </a:cubicBezTo>
                  <a:cubicBezTo>
                    <a:pt x="21600" y="991"/>
                    <a:pt x="21600" y="991"/>
                    <a:pt x="21600" y="991"/>
                  </a:cubicBezTo>
                  <a:cubicBezTo>
                    <a:pt x="11530" y="7927"/>
                    <a:pt x="11530" y="7927"/>
                    <a:pt x="11530" y="7927"/>
                  </a:cubicBezTo>
                  <a:lnTo>
                    <a:pt x="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9" name="Freeform 20"/>
            <p:cNvSpPr/>
            <p:nvPr/>
          </p:nvSpPr>
          <p:spPr>
            <a:xfrm>
              <a:off x="-1" y="0"/>
              <a:ext cx="419102" cy="2101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10800" y="0"/>
                  </a:lnTo>
                  <a:lnTo>
                    <a:pt x="0" y="10800"/>
                  </a:lnTo>
                  <a:lnTo>
                    <a:pt x="10800"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0" name="Freeform 21"/>
            <p:cNvSpPr/>
            <p:nvPr/>
          </p:nvSpPr>
          <p:spPr>
            <a:xfrm>
              <a:off x="341560" y="135214"/>
              <a:ext cx="47422" cy="141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6" y="11381"/>
                  </a:moveTo>
                  <a:cubicBezTo>
                    <a:pt x="16026" y="0"/>
                    <a:pt x="16026" y="0"/>
                    <a:pt x="16026" y="0"/>
                  </a:cubicBezTo>
                  <a:cubicBezTo>
                    <a:pt x="5574" y="1626"/>
                    <a:pt x="5574" y="1626"/>
                    <a:pt x="5574" y="1626"/>
                  </a:cubicBezTo>
                  <a:cubicBezTo>
                    <a:pt x="5574" y="11381"/>
                    <a:pt x="5574" y="11381"/>
                    <a:pt x="5574" y="11381"/>
                  </a:cubicBezTo>
                  <a:cubicBezTo>
                    <a:pt x="2090" y="12077"/>
                    <a:pt x="0" y="13239"/>
                    <a:pt x="0" y="14632"/>
                  </a:cubicBezTo>
                  <a:cubicBezTo>
                    <a:pt x="0" y="16490"/>
                    <a:pt x="4877" y="21600"/>
                    <a:pt x="10452" y="21600"/>
                  </a:cubicBezTo>
                  <a:cubicBezTo>
                    <a:pt x="16723" y="21600"/>
                    <a:pt x="21600" y="16490"/>
                    <a:pt x="21600" y="14632"/>
                  </a:cubicBezTo>
                  <a:cubicBezTo>
                    <a:pt x="21600" y="13239"/>
                    <a:pt x="19510" y="12077"/>
                    <a:pt x="16026" y="1138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1" name="组合 26"/>
          <p:cNvGrpSpPr/>
          <p:nvPr/>
        </p:nvGrpSpPr>
        <p:grpSpPr>
          <a:xfrm>
            <a:off x="7782780" y="105337"/>
            <a:ext cx="397481" cy="333770"/>
            <a:chOff x="0" y="0"/>
            <a:chExt cx="397480" cy="333769"/>
          </a:xfrm>
        </p:grpSpPr>
        <p:sp>
          <p:nvSpPr>
            <p:cNvPr id="22" name="Freeform 22"/>
            <p:cNvSpPr/>
            <p:nvPr/>
          </p:nvSpPr>
          <p:spPr>
            <a:xfrm>
              <a:off x="42357" y="0"/>
              <a:ext cx="132275" cy="173774"/>
            </a:xfrm>
            <a:custGeom>
              <a:avLst/>
              <a:gdLst/>
              <a:ahLst/>
              <a:cxnLst>
                <a:cxn ang="0">
                  <a:pos x="wd2" y="hd2"/>
                </a:cxn>
                <a:cxn ang="5400000">
                  <a:pos x="wd2" y="hd2"/>
                </a:cxn>
                <a:cxn ang="10800000">
                  <a:pos x="wd2" y="hd2"/>
                </a:cxn>
                <a:cxn ang="16200000">
                  <a:pos x="wd2" y="hd2"/>
                </a:cxn>
              </a:cxnLst>
              <a:rect l="0" t="0" r="r" b="b"/>
              <a:pathLst>
                <a:path w="19636" h="19292" fill="norm" stroke="1" extrusionOk="0">
                  <a:moveTo>
                    <a:pt x="0" y="11210"/>
                  </a:moveTo>
                  <a:cubicBezTo>
                    <a:pt x="0" y="12239"/>
                    <a:pt x="785" y="13121"/>
                    <a:pt x="1964" y="13121"/>
                  </a:cubicBezTo>
                  <a:cubicBezTo>
                    <a:pt x="2553" y="16647"/>
                    <a:pt x="5891" y="19292"/>
                    <a:pt x="9622" y="19292"/>
                  </a:cubicBezTo>
                  <a:cubicBezTo>
                    <a:pt x="13549" y="19292"/>
                    <a:pt x="16691" y="16647"/>
                    <a:pt x="17476" y="13121"/>
                  </a:cubicBezTo>
                  <a:cubicBezTo>
                    <a:pt x="17476" y="13121"/>
                    <a:pt x="17476" y="13121"/>
                    <a:pt x="17476" y="13121"/>
                  </a:cubicBezTo>
                  <a:cubicBezTo>
                    <a:pt x="18654" y="13121"/>
                    <a:pt x="19636" y="12239"/>
                    <a:pt x="19636" y="11210"/>
                  </a:cubicBezTo>
                  <a:cubicBezTo>
                    <a:pt x="19636" y="10329"/>
                    <a:pt x="18851" y="9594"/>
                    <a:pt x="17869" y="9447"/>
                  </a:cubicBezTo>
                  <a:cubicBezTo>
                    <a:pt x="17869" y="9447"/>
                    <a:pt x="20029" y="4010"/>
                    <a:pt x="15513" y="2394"/>
                  </a:cubicBezTo>
                  <a:cubicBezTo>
                    <a:pt x="14924" y="-2308"/>
                    <a:pt x="4124" y="1365"/>
                    <a:pt x="4124" y="1365"/>
                  </a:cubicBezTo>
                  <a:cubicBezTo>
                    <a:pt x="-1571" y="3570"/>
                    <a:pt x="1178" y="9594"/>
                    <a:pt x="1178" y="9594"/>
                  </a:cubicBezTo>
                  <a:cubicBezTo>
                    <a:pt x="1178" y="9594"/>
                    <a:pt x="1178" y="9594"/>
                    <a:pt x="1178" y="9594"/>
                  </a:cubicBezTo>
                  <a:cubicBezTo>
                    <a:pt x="393" y="9888"/>
                    <a:pt x="0" y="10476"/>
                    <a:pt x="0" y="11210"/>
                  </a:cubicBezTo>
                  <a:close/>
                  <a:moveTo>
                    <a:pt x="1964" y="9741"/>
                  </a:moveTo>
                  <a:cubicBezTo>
                    <a:pt x="1964" y="9741"/>
                    <a:pt x="1964" y="9741"/>
                    <a:pt x="1964" y="9741"/>
                  </a:cubicBezTo>
                  <a:cubicBezTo>
                    <a:pt x="2160" y="9741"/>
                    <a:pt x="2160" y="9741"/>
                    <a:pt x="2160" y="9741"/>
                  </a:cubicBezTo>
                  <a:cubicBezTo>
                    <a:pt x="2160" y="9300"/>
                    <a:pt x="2160" y="9300"/>
                    <a:pt x="2160" y="9300"/>
                  </a:cubicBezTo>
                  <a:cubicBezTo>
                    <a:pt x="2749" y="6802"/>
                    <a:pt x="2749" y="6802"/>
                    <a:pt x="2749" y="6802"/>
                  </a:cubicBezTo>
                  <a:cubicBezTo>
                    <a:pt x="3142" y="6361"/>
                    <a:pt x="3534" y="6068"/>
                    <a:pt x="3534" y="6068"/>
                  </a:cubicBezTo>
                  <a:cubicBezTo>
                    <a:pt x="8444" y="6214"/>
                    <a:pt x="12371" y="4451"/>
                    <a:pt x="12371" y="4451"/>
                  </a:cubicBezTo>
                  <a:cubicBezTo>
                    <a:pt x="15709" y="2541"/>
                    <a:pt x="16691" y="9888"/>
                    <a:pt x="16691" y="9888"/>
                  </a:cubicBezTo>
                  <a:cubicBezTo>
                    <a:pt x="16887" y="9888"/>
                    <a:pt x="16887" y="9888"/>
                    <a:pt x="16887" y="9888"/>
                  </a:cubicBezTo>
                  <a:cubicBezTo>
                    <a:pt x="17280" y="9741"/>
                    <a:pt x="17280" y="9741"/>
                    <a:pt x="17280" y="9741"/>
                  </a:cubicBezTo>
                  <a:cubicBezTo>
                    <a:pt x="17476" y="9741"/>
                    <a:pt x="17476" y="9741"/>
                    <a:pt x="17476" y="9741"/>
                  </a:cubicBezTo>
                  <a:cubicBezTo>
                    <a:pt x="17869" y="9741"/>
                    <a:pt x="18262" y="9888"/>
                    <a:pt x="18458" y="10182"/>
                  </a:cubicBezTo>
                  <a:cubicBezTo>
                    <a:pt x="18851" y="10476"/>
                    <a:pt x="19047" y="10770"/>
                    <a:pt x="19047" y="11210"/>
                  </a:cubicBezTo>
                  <a:cubicBezTo>
                    <a:pt x="19047" y="11651"/>
                    <a:pt x="18851" y="12092"/>
                    <a:pt x="18458" y="12386"/>
                  </a:cubicBezTo>
                  <a:cubicBezTo>
                    <a:pt x="18262" y="12533"/>
                    <a:pt x="17869" y="12680"/>
                    <a:pt x="17476" y="12680"/>
                  </a:cubicBezTo>
                  <a:cubicBezTo>
                    <a:pt x="17476" y="12680"/>
                    <a:pt x="17476" y="12680"/>
                    <a:pt x="17476" y="12680"/>
                  </a:cubicBezTo>
                  <a:cubicBezTo>
                    <a:pt x="16887" y="12680"/>
                    <a:pt x="16887" y="12680"/>
                    <a:pt x="16887" y="12680"/>
                  </a:cubicBezTo>
                  <a:cubicBezTo>
                    <a:pt x="16887" y="13121"/>
                    <a:pt x="16887" y="13121"/>
                    <a:pt x="16887" y="13121"/>
                  </a:cubicBezTo>
                  <a:cubicBezTo>
                    <a:pt x="16494" y="14737"/>
                    <a:pt x="15709" y="16206"/>
                    <a:pt x="14334" y="17235"/>
                  </a:cubicBezTo>
                  <a:cubicBezTo>
                    <a:pt x="13745" y="17676"/>
                    <a:pt x="12960" y="18116"/>
                    <a:pt x="12174" y="18410"/>
                  </a:cubicBezTo>
                  <a:cubicBezTo>
                    <a:pt x="11389" y="18704"/>
                    <a:pt x="10604" y="18851"/>
                    <a:pt x="9622" y="18851"/>
                  </a:cubicBezTo>
                  <a:cubicBezTo>
                    <a:pt x="8836" y="18851"/>
                    <a:pt x="7854" y="18704"/>
                    <a:pt x="7069" y="18410"/>
                  </a:cubicBezTo>
                  <a:cubicBezTo>
                    <a:pt x="6284" y="18116"/>
                    <a:pt x="5694" y="17676"/>
                    <a:pt x="4909" y="17235"/>
                  </a:cubicBezTo>
                  <a:cubicBezTo>
                    <a:pt x="3731" y="16206"/>
                    <a:pt x="2749" y="14737"/>
                    <a:pt x="2356" y="13121"/>
                  </a:cubicBezTo>
                  <a:cubicBezTo>
                    <a:pt x="2356" y="12680"/>
                    <a:pt x="2356" y="12680"/>
                    <a:pt x="2356" y="12680"/>
                  </a:cubicBezTo>
                  <a:cubicBezTo>
                    <a:pt x="1964" y="12680"/>
                    <a:pt x="1964" y="12680"/>
                    <a:pt x="1964" y="12680"/>
                  </a:cubicBezTo>
                  <a:cubicBezTo>
                    <a:pt x="1178" y="12680"/>
                    <a:pt x="589" y="11945"/>
                    <a:pt x="589" y="11210"/>
                  </a:cubicBezTo>
                  <a:cubicBezTo>
                    <a:pt x="589" y="10770"/>
                    <a:pt x="589" y="10476"/>
                    <a:pt x="982" y="10182"/>
                  </a:cubicBezTo>
                  <a:cubicBezTo>
                    <a:pt x="1178" y="9888"/>
                    <a:pt x="1571" y="9741"/>
                    <a:pt x="1964" y="974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3" name="Freeform 23"/>
            <p:cNvSpPr/>
            <p:nvPr/>
          </p:nvSpPr>
          <p:spPr>
            <a:xfrm>
              <a:off x="63552" y="75657"/>
              <a:ext cx="85852" cy="3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4" y="21600"/>
                  </a:moveTo>
                  <a:cubicBezTo>
                    <a:pt x="7643" y="21600"/>
                    <a:pt x="7643" y="21600"/>
                    <a:pt x="7643" y="21600"/>
                  </a:cubicBezTo>
                  <a:cubicBezTo>
                    <a:pt x="8640" y="21600"/>
                    <a:pt x="9637" y="18783"/>
                    <a:pt x="9637" y="15965"/>
                  </a:cubicBezTo>
                  <a:cubicBezTo>
                    <a:pt x="9637" y="10330"/>
                    <a:pt x="9637" y="10330"/>
                    <a:pt x="9637" y="10330"/>
                  </a:cubicBezTo>
                  <a:cubicBezTo>
                    <a:pt x="11963" y="10330"/>
                    <a:pt x="11963" y="10330"/>
                    <a:pt x="11963" y="10330"/>
                  </a:cubicBezTo>
                  <a:cubicBezTo>
                    <a:pt x="11963" y="15965"/>
                    <a:pt x="11963" y="15965"/>
                    <a:pt x="11963" y="15965"/>
                  </a:cubicBezTo>
                  <a:cubicBezTo>
                    <a:pt x="11963" y="18783"/>
                    <a:pt x="12628" y="21600"/>
                    <a:pt x="13957" y="21600"/>
                  </a:cubicBezTo>
                  <a:cubicBezTo>
                    <a:pt x="19606" y="21600"/>
                    <a:pt x="19606" y="21600"/>
                    <a:pt x="19606" y="21600"/>
                  </a:cubicBezTo>
                  <a:cubicBezTo>
                    <a:pt x="20603" y="21600"/>
                    <a:pt x="21600" y="18783"/>
                    <a:pt x="21600" y="15965"/>
                  </a:cubicBezTo>
                  <a:cubicBezTo>
                    <a:pt x="21600" y="5635"/>
                    <a:pt x="21600" y="5635"/>
                    <a:pt x="21600" y="5635"/>
                  </a:cubicBezTo>
                  <a:cubicBezTo>
                    <a:pt x="21600" y="1878"/>
                    <a:pt x="20603" y="0"/>
                    <a:pt x="19606" y="0"/>
                  </a:cubicBezTo>
                  <a:cubicBezTo>
                    <a:pt x="13957" y="0"/>
                    <a:pt x="13957" y="0"/>
                    <a:pt x="13957" y="0"/>
                  </a:cubicBezTo>
                  <a:cubicBezTo>
                    <a:pt x="12628" y="0"/>
                    <a:pt x="11963" y="1878"/>
                    <a:pt x="11963" y="5635"/>
                  </a:cubicBezTo>
                  <a:cubicBezTo>
                    <a:pt x="11963" y="8452"/>
                    <a:pt x="11963" y="8452"/>
                    <a:pt x="11963" y="8452"/>
                  </a:cubicBezTo>
                  <a:cubicBezTo>
                    <a:pt x="9637" y="8452"/>
                    <a:pt x="9637" y="8452"/>
                    <a:pt x="9637" y="8452"/>
                  </a:cubicBezTo>
                  <a:cubicBezTo>
                    <a:pt x="9637" y="5635"/>
                    <a:pt x="9637" y="5635"/>
                    <a:pt x="9637" y="5635"/>
                  </a:cubicBezTo>
                  <a:cubicBezTo>
                    <a:pt x="9637" y="1878"/>
                    <a:pt x="8640" y="0"/>
                    <a:pt x="7643" y="0"/>
                  </a:cubicBezTo>
                  <a:cubicBezTo>
                    <a:pt x="1994" y="0"/>
                    <a:pt x="1994" y="0"/>
                    <a:pt x="1994" y="0"/>
                  </a:cubicBezTo>
                  <a:cubicBezTo>
                    <a:pt x="997" y="0"/>
                    <a:pt x="0" y="1878"/>
                    <a:pt x="0" y="5635"/>
                  </a:cubicBezTo>
                  <a:cubicBezTo>
                    <a:pt x="0" y="15965"/>
                    <a:pt x="0" y="15965"/>
                    <a:pt x="0" y="15965"/>
                  </a:cubicBezTo>
                  <a:cubicBezTo>
                    <a:pt x="0" y="18783"/>
                    <a:pt x="997" y="21600"/>
                    <a:pt x="1994" y="21600"/>
                  </a:cubicBezTo>
                  <a:close/>
                  <a:moveTo>
                    <a:pt x="12295" y="5635"/>
                  </a:moveTo>
                  <a:cubicBezTo>
                    <a:pt x="12295" y="2817"/>
                    <a:pt x="12960" y="939"/>
                    <a:pt x="13957" y="939"/>
                  </a:cubicBezTo>
                  <a:cubicBezTo>
                    <a:pt x="19606" y="939"/>
                    <a:pt x="19606" y="939"/>
                    <a:pt x="19606" y="939"/>
                  </a:cubicBezTo>
                  <a:cubicBezTo>
                    <a:pt x="20271" y="939"/>
                    <a:pt x="20935" y="2817"/>
                    <a:pt x="20935" y="5635"/>
                  </a:cubicBezTo>
                  <a:cubicBezTo>
                    <a:pt x="20935" y="15965"/>
                    <a:pt x="20935" y="15965"/>
                    <a:pt x="20935" y="15965"/>
                  </a:cubicBezTo>
                  <a:cubicBezTo>
                    <a:pt x="20935" y="17843"/>
                    <a:pt x="20271" y="19722"/>
                    <a:pt x="19606" y="19722"/>
                  </a:cubicBezTo>
                  <a:cubicBezTo>
                    <a:pt x="13957" y="19722"/>
                    <a:pt x="13957" y="19722"/>
                    <a:pt x="13957" y="19722"/>
                  </a:cubicBezTo>
                  <a:cubicBezTo>
                    <a:pt x="12960" y="19722"/>
                    <a:pt x="12295" y="17843"/>
                    <a:pt x="12295" y="15965"/>
                  </a:cubicBezTo>
                  <a:lnTo>
                    <a:pt x="12295" y="5635"/>
                  </a:lnTo>
                  <a:close/>
                  <a:moveTo>
                    <a:pt x="332" y="5635"/>
                  </a:moveTo>
                  <a:cubicBezTo>
                    <a:pt x="332" y="2817"/>
                    <a:pt x="997" y="939"/>
                    <a:pt x="1994" y="939"/>
                  </a:cubicBezTo>
                  <a:cubicBezTo>
                    <a:pt x="7643" y="939"/>
                    <a:pt x="7643" y="939"/>
                    <a:pt x="7643" y="939"/>
                  </a:cubicBezTo>
                  <a:cubicBezTo>
                    <a:pt x="8640" y="939"/>
                    <a:pt x="9305" y="2817"/>
                    <a:pt x="9305" y="5635"/>
                  </a:cubicBezTo>
                  <a:cubicBezTo>
                    <a:pt x="9305" y="8452"/>
                    <a:pt x="9305" y="8452"/>
                    <a:pt x="9305" y="8452"/>
                  </a:cubicBezTo>
                  <a:cubicBezTo>
                    <a:pt x="9305" y="10330"/>
                    <a:pt x="9305" y="10330"/>
                    <a:pt x="9305" y="10330"/>
                  </a:cubicBezTo>
                  <a:cubicBezTo>
                    <a:pt x="9305" y="15965"/>
                    <a:pt x="9305" y="15965"/>
                    <a:pt x="9305" y="15965"/>
                  </a:cubicBezTo>
                  <a:cubicBezTo>
                    <a:pt x="9305" y="17843"/>
                    <a:pt x="8640" y="19722"/>
                    <a:pt x="7643" y="19722"/>
                  </a:cubicBezTo>
                  <a:cubicBezTo>
                    <a:pt x="1994" y="19722"/>
                    <a:pt x="1994" y="19722"/>
                    <a:pt x="1994" y="19722"/>
                  </a:cubicBezTo>
                  <a:cubicBezTo>
                    <a:pt x="997" y="19722"/>
                    <a:pt x="332" y="17843"/>
                    <a:pt x="332" y="15965"/>
                  </a:cubicBezTo>
                  <a:lnTo>
                    <a:pt x="332" y="563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4" name="Freeform 24"/>
            <p:cNvSpPr/>
            <p:nvPr/>
          </p:nvSpPr>
          <p:spPr>
            <a:xfrm>
              <a:off x="170587" y="65065"/>
              <a:ext cx="226893" cy="26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8" y="17910"/>
                  </a:moveTo>
                  <a:cubicBezTo>
                    <a:pt x="17958" y="0"/>
                    <a:pt x="17958" y="0"/>
                    <a:pt x="17958" y="0"/>
                  </a:cubicBezTo>
                  <a:cubicBezTo>
                    <a:pt x="251" y="0"/>
                    <a:pt x="251" y="0"/>
                    <a:pt x="251" y="0"/>
                  </a:cubicBezTo>
                  <a:cubicBezTo>
                    <a:pt x="251" y="543"/>
                    <a:pt x="126" y="977"/>
                    <a:pt x="0" y="1303"/>
                  </a:cubicBezTo>
                  <a:cubicBezTo>
                    <a:pt x="251" y="1411"/>
                    <a:pt x="502" y="1628"/>
                    <a:pt x="628" y="1845"/>
                  </a:cubicBezTo>
                  <a:cubicBezTo>
                    <a:pt x="15823" y="1845"/>
                    <a:pt x="15823" y="1845"/>
                    <a:pt x="15823" y="1845"/>
                  </a:cubicBezTo>
                  <a:cubicBezTo>
                    <a:pt x="15823" y="17910"/>
                    <a:pt x="15823" y="17910"/>
                    <a:pt x="15823" y="17910"/>
                  </a:cubicBezTo>
                  <a:cubicBezTo>
                    <a:pt x="5023" y="17910"/>
                    <a:pt x="5023" y="17910"/>
                    <a:pt x="5023" y="17910"/>
                  </a:cubicBezTo>
                  <a:cubicBezTo>
                    <a:pt x="5023" y="19104"/>
                    <a:pt x="5023" y="19104"/>
                    <a:pt x="5023" y="19104"/>
                  </a:cubicBezTo>
                  <a:cubicBezTo>
                    <a:pt x="4898" y="19104"/>
                    <a:pt x="4898" y="19104"/>
                    <a:pt x="4898" y="19104"/>
                  </a:cubicBezTo>
                  <a:cubicBezTo>
                    <a:pt x="4647" y="20189"/>
                    <a:pt x="3265" y="21057"/>
                    <a:pt x="1256" y="21600"/>
                  </a:cubicBezTo>
                  <a:cubicBezTo>
                    <a:pt x="21600" y="21600"/>
                    <a:pt x="21600" y="21600"/>
                    <a:pt x="21600" y="21600"/>
                  </a:cubicBezTo>
                  <a:cubicBezTo>
                    <a:pt x="21600" y="17910"/>
                    <a:pt x="21600" y="17910"/>
                    <a:pt x="21600" y="17910"/>
                  </a:cubicBezTo>
                  <a:lnTo>
                    <a:pt x="17958" y="1791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5" name="Freeform 25"/>
            <p:cNvSpPr/>
            <p:nvPr/>
          </p:nvSpPr>
          <p:spPr>
            <a:xfrm>
              <a:off x="0" y="172658"/>
              <a:ext cx="215186" cy="161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111"/>
                  </a:moveTo>
                  <a:cubicBezTo>
                    <a:pt x="21600" y="15934"/>
                    <a:pt x="21600" y="15934"/>
                    <a:pt x="21600" y="15934"/>
                  </a:cubicBezTo>
                  <a:cubicBezTo>
                    <a:pt x="21600" y="15934"/>
                    <a:pt x="21600" y="15934"/>
                    <a:pt x="21600" y="15934"/>
                  </a:cubicBezTo>
                  <a:cubicBezTo>
                    <a:pt x="21600" y="6905"/>
                    <a:pt x="21600" y="6905"/>
                    <a:pt x="21600" y="6905"/>
                  </a:cubicBezTo>
                  <a:cubicBezTo>
                    <a:pt x="21600" y="6905"/>
                    <a:pt x="21600" y="6905"/>
                    <a:pt x="21600" y="6905"/>
                  </a:cubicBezTo>
                  <a:cubicBezTo>
                    <a:pt x="21202" y="4072"/>
                    <a:pt x="19347" y="1593"/>
                    <a:pt x="16697" y="0"/>
                  </a:cubicBezTo>
                  <a:cubicBezTo>
                    <a:pt x="12059" y="10446"/>
                    <a:pt x="12059" y="10446"/>
                    <a:pt x="12059" y="10446"/>
                  </a:cubicBezTo>
                  <a:cubicBezTo>
                    <a:pt x="11529" y="5843"/>
                    <a:pt x="11529" y="5843"/>
                    <a:pt x="11529" y="5843"/>
                  </a:cubicBezTo>
                  <a:cubicBezTo>
                    <a:pt x="11926" y="5489"/>
                    <a:pt x="12191" y="4957"/>
                    <a:pt x="12191" y="4249"/>
                  </a:cubicBezTo>
                  <a:cubicBezTo>
                    <a:pt x="12191" y="3364"/>
                    <a:pt x="11529" y="2479"/>
                    <a:pt x="10866" y="2479"/>
                  </a:cubicBezTo>
                  <a:cubicBezTo>
                    <a:pt x="10071" y="2479"/>
                    <a:pt x="9409" y="3364"/>
                    <a:pt x="9409" y="4249"/>
                  </a:cubicBezTo>
                  <a:cubicBezTo>
                    <a:pt x="9409" y="4957"/>
                    <a:pt x="9674" y="5489"/>
                    <a:pt x="10071" y="5843"/>
                  </a:cubicBezTo>
                  <a:cubicBezTo>
                    <a:pt x="9541" y="10446"/>
                    <a:pt x="9541" y="10446"/>
                    <a:pt x="9541" y="10446"/>
                  </a:cubicBezTo>
                  <a:cubicBezTo>
                    <a:pt x="4903" y="0"/>
                    <a:pt x="4903" y="0"/>
                    <a:pt x="4903" y="0"/>
                  </a:cubicBezTo>
                  <a:cubicBezTo>
                    <a:pt x="2253" y="1593"/>
                    <a:pt x="530" y="4072"/>
                    <a:pt x="133" y="6905"/>
                  </a:cubicBezTo>
                  <a:cubicBezTo>
                    <a:pt x="0" y="6905"/>
                    <a:pt x="0" y="6905"/>
                    <a:pt x="0" y="6905"/>
                  </a:cubicBezTo>
                  <a:cubicBezTo>
                    <a:pt x="0" y="15934"/>
                    <a:pt x="0" y="15934"/>
                    <a:pt x="0" y="15934"/>
                  </a:cubicBezTo>
                  <a:cubicBezTo>
                    <a:pt x="0" y="15934"/>
                    <a:pt x="0" y="15934"/>
                    <a:pt x="0" y="15934"/>
                  </a:cubicBezTo>
                  <a:cubicBezTo>
                    <a:pt x="0" y="15934"/>
                    <a:pt x="0" y="15934"/>
                    <a:pt x="0" y="16111"/>
                  </a:cubicBezTo>
                  <a:cubicBezTo>
                    <a:pt x="0" y="19121"/>
                    <a:pt x="4903" y="21600"/>
                    <a:pt x="10866" y="21600"/>
                  </a:cubicBezTo>
                  <a:cubicBezTo>
                    <a:pt x="16829" y="21600"/>
                    <a:pt x="21600" y="19121"/>
                    <a:pt x="21600" y="16111"/>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26" name="Rectangle 26"/>
            <p:cNvSpPr/>
            <p:nvPr/>
          </p:nvSpPr>
          <p:spPr>
            <a:xfrm>
              <a:off x="199576" y="118025"/>
              <a:ext cx="118743" cy="144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7" name="Rectangle 27"/>
            <p:cNvSpPr/>
            <p:nvPr/>
          </p:nvSpPr>
          <p:spPr>
            <a:xfrm>
              <a:off x="199576" y="148686"/>
              <a:ext cx="118743"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8" name="Rectangle 28"/>
            <p:cNvSpPr/>
            <p:nvPr/>
          </p:nvSpPr>
          <p:spPr>
            <a:xfrm>
              <a:off x="232466" y="178790"/>
              <a:ext cx="85852" cy="1505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29" name="Rectangle 29"/>
            <p:cNvSpPr/>
            <p:nvPr/>
          </p:nvSpPr>
          <p:spPr>
            <a:xfrm>
              <a:off x="232466" y="209451"/>
              <a:ext cx="85852" cy="1338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0" name="Rectangle 30"/>
            <p:cNvSpPr/>
            <p:nvPr/>
          </p:nvSpPr>
          <p:spPr>
            <a:xfrm>
              <a:off x="232466" y="240112"/>
              <a:ext cx="85852" cy="1282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34" name="组合 36"/>
          <p:cNvGrpSpPr/>
          <p:nvPr/>
        </p:nvGrpSpPr>
        <p:grpSpPr>
          <a:xfrm>
            <a:off x="7169336" y="101265"/>
            <a:ext cx="313531" cy="321128"/>
            <a:chOff x="0" y="0"/>
            <a:chExt cx="313529" cy="321127"/>
          </a:xfrm>
        </p:grpSpPr>
        <p:sp>
          <p:nvSpPr>
            <p:cNvPr id="32" name="Freeform 31"/>
            <p:cNvSpPr/>
            <p:nvPr/>
          </p:nvSpPr>
          <p:spPr>
            <a:xfrm>
              <a:off x="70911" y="22793"/>
              <a:ext cx="242619" cy="2983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667"/>
                  </a:lnTo>
                  <a:lnTo>
                    <a:pt x="1308" y="3667"/>
                  </a:lnTo>
                  <a:lnTo>
                    <a:pt x="1308" y="4107"/>
                  </a:lnTo>
                  <a:lnTo>
                    <a:pt x="0" y="4107"/>
                  </a:lnTo>
                  <a:lnTo>
                    <a:pt x="0" y="6271"/>
                  </a:lnTo>
                  <a:lnTo>
                    <a:pt x="1308" y="6271"/>
                  </a:lnTo>
                  <a:lnTo>
                    <a:pt x="1308" y="6711"/>
                  </a:lnTo>
                  <a:lnTo>
                    <a:pt x="0" y="6711"/>
                  </a:lnTo>
                  <a:lnTo>
                    <a:pt x="0" y="8911"/>
                  </a:lnTo>
                  <a:lnTo>
                    <a:pt x="1308" y="8911"/>
                  </a:lnTo>
                  <a:lnTo>
                    <a:pt x="1308" y="9315"/>
                  </a:lnTo>
                  <a:lnTo>
                    <a:pt x="0" y="9315"/>
                  </a:lnTo>
                  <a:lnTo>
                    <a:pt x="0" y="11515"/>
                  </a:lnTo>
                  <a:lnTo>
                    <a:pt x="1308" y="11515"/>
                  </a:lnTo>
                  <a:lnTo>
                    <a:pt x="1308" y="11955"/>
                  </a:lnTo>
                  <a:lnTo>
                    <a:pt x="0" y="11955"/>
                  </a:lnTo>
                  <a:lnTo>
                    <a:pt x="0" y="13495"/>
                  </a:lnTo>
                  <a:lnTo>
                    <a:pt x="1308" y="13495"/>
                  </a:lnTo>
                  <a:lnTo>
                    <a:pt x="1308" y="13935"/>
                  </a:lnTo>
                  <a:lnTo>
                    <a:pt x="0" y="13935"/>
                  </a:lnTo>
                  <a:lnTo>
                    <a:pt x="0" y="16136"/>
                  </a:lnTo>
                  <a:lnTo>
                    <a:pt x="1308" y="16136"/>
                  </a:lnTo>
                  <a:lnTo>
                    <a:pt x="1308" y="16649"/>
                  </a:lnTo>
                  <a:lnTo>
                    <a:pt x="0" y="16649"/>
                  </a:lnTo>
                  <a:lnTo>
                    <a:pt x="0" y="18740"/>
                  </a:lnTo>
                  <a:lnTo>
                    <a:pt x="1308" y="18740"/>
                  </a:lnTo>
                  <a:lnTo>
                    <a:pt x="1308" y="19180"/>
                  </a:lnTo>
                  <a:lnTo>
                    <a:pt x="0" y="19180"/>
                  </a:lnTo>
                  <a:lnTo>
                    <a:pt x="0" y="21600"/>
                  </a:lnTo>
                  <a:lnTo>
                    <a:pt x="21600" y="21600"/>
                  </a:lnTo>
                  <a:lnTo>
                    <a:pt x="0" y="0"/>
                  </a:lnTo>
                  <a:close/>
                  <a:moveTo>
                    <a:pt x="2886" y="6638"/>
                  </a:moveTo>
                  <a:lnTo>
                    <a:pt x="15512" y="19253"/>
                  </a:lnTo>
                  <a:lnTo>
                    <a:pt x="2886" y="19253"/>
                  </a:lnTo>
                  <a:lnTo>
                    <a:pt x="2886" y="663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 name="Freeform 32"/>
            <p:cNvSpPr/>
            <p:nvPr/>
          </p:nvSpPr>
          <p:spPr>
            <a:xfrm>
              <a:off x="0" y="0"/>
              <a:ext cx="55210" cy="3211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760"/>
                  </a:moveTo>
                  <a:lnTo>
                    <a:pt x="9512" y="2760"/>
                  </a:lnTo>
                  <a:lnTo>
                    <a:pt x="9512" y="3237"/>
                  </a:lnTo>
                  <a:lnTo>
                    <a:pt x="0" y="3237"/>
                  </a:lnTo>
                  <a:lnTo>
                    <a:pt x="0" y="5656"/>
                  </a:lnTo>
                  <a:lnTo>
                    <a:pt x="9512" y="5656"/>
                  </a:lnTo>
                  <a:lnTo>
                    <a:pt x="9512" y="6167"/>
                  </a:lnTo>
                  <a:lnTo>
                    <a:pt x="0" y="6167"/>
                  </a:lnTo>
                  <a:lnTo>
                    <a:pt x="0" y="8517"/>
                  </a:lnTo>
                  <a:lnTo>
                    <a:pt x="9512" y="8517"/>
                  </a:lnTo>
                  <a:lnTo>
                    <a:pt x="9512" y="8994"/>
                  </a:lnTo>
                  <a:lnTo>
                    <a:pt x="0" y="8994"/>
                  </a:lnTo>
                  <a:lnTo>
                    <a:pt x="0" y="11413"/>
                  </a:lnTo>
                  <a:lnTo>
                    <a:pt x="9512" y="11413"/>
                  </a:lnTo>
                  <a:lnTo>
                    <a:pt x="9512" y="11890"/>
                  </a:lnTo>
                  <a:lnTo>
                    <a:pt x="0" y="11890"/>
                  </a:lnTo>
                  <a:lnTo>
                    <a:pt x="0" y="13594"/>
                  </a:lnTo>
                  <a:lnTo>
                    <a:pt x="9512" y="13594"/>
                  </a:lnTo>
                  <a:lnTo>
                    <a:pt x="9512" y="14071"/>
                  </a:lnTo>
                  <a:lnTo>
                    <a:pt x="0" y="14071"/>
                  </a:lnTo>
                  <a:lnTo>
                    <a:pt x="0" y="16524"/>
                  </a:lnTo>
                  <a:lnTo>
                    <a:pt x="9512" y="16524"/>
                  </a:lnTo>
                  <a:lnTo>
                    <a:pt x="9512" y="17001"/>
                  </a:lnTo>
                  <a:lnTo>
                    <a:pt x="0" y="17001"/>
                  </a:lnTo>
                  <a:lnTo>
                    <a:pt x="0" y="19351"/>
                  </a:lnTo>
                  <a:lnTo>
                    <a:pt x="9512" y="19351"/>
                  </a:lnTo>
                  <a:lnTo>
                    <a:pt x="9512" y="19828"/>
                  </a:lnTo>
                  <a:lnTo>
                    <a:pt x="0" y="19828"/>
                  </a:lnTo>
                  <a:lnTo>
                    <a:pt x="0" y="21600"/>
                  </a:lnTo>
                  <a:lnTo>
                    <a:pt x="21600" y="21600"/>
                  </a:lnTo>
                  <a:lnTo>
                    <a:pt x="21600" y="0"/>
                  </a:lnTo>
                  <a:lnTo>
                    <a:pt x="0" y="0"/>
                  </a:lnTo>
                  <a:lnTo>
                    <a:pt x="0" y="276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41" name="组合 39"/>
          <p:cNvGrpSpPr/>
          <p:nvPr/>
        </p:nvGrpSpPr>
        <p:grpSpPr>
          <a:xfrm>
            <a:off x="5824757" y="97610"/>
            <a:ext cx="431855" cy="327074"/>
            <a:chOff x="0" y="0"/>
            <a:chExt cx="431853" cy="327072"/>
          </a:xfrm>
        </p:grpSpPr>
        <p:sp>
          <p:nvSpPr>
            <p:cNvPr id="35" name="Freeform 36"/>
            <p:cNvSpPr/>
            <p:nvPr/>
          </p:nvSpPr>
          <p:spPr>
            <a:xfrm>
              <a:off x="123568" y="218957"/>
              <a:ext cx="277391" cy="10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50"/>
                  </a:moveTo>
                  <a:cubicBezTo>
                    <a:pt x="0" y="17550"/>
                    <a:pt x="0" y="17550"/>
                    <a:pt x="0" y="17550"/>
                  </a:cubicBezTo>
                  <a:cubicBezTo>
                    <a:pt x="0" y="19913"/>
                    <a:pt x="749" y="21600"/>
                    <a:pt x="1498" y="21600"/>
                  </a:cubicBezTo>
                  <a:cubicBezTo>
                    <a:pt x="21600" y="21600"/>
                    <a:pt x="21600" y="21600"/>
                    <a:pt x="21600" y="21600"/>
                  </a:cubicBezTo>
                  <a:cubicBezTo>
                    <a:pt x="21600" y="18225"/>
                    <a:pt x="21600" y="18225"/>
                    <a:pt x="21600" y="18225"/>
                  </a:cubicBezTo>
                  <a:cubicBezTo>
                    <a:pt x="20227" y="18225"/>
                    <a:pt x="20227" y="18225"/>
                    <a:pt x="20227" y="18225"/>
                  </a:cubicBezTo>
                  <a:cubicBezTo>
                    <a:pt x="20102" y="16538"/>
                    <a:pt x="19852" y="14513"/>
                    <a:pt x="19852" y="11475"/>
                  </a:cubicBezTo>
                  <a:cubicBezTo>
                    <a:pt x="19852" y="7762"/>
                    <a:pt x="20227" y="4725"/>
                    <a:pt x="20476" y="3375"/>
                  </a:cubicBezTo>
                  <a:cubicBezTo>
                    <a:pt x="21600" y="3375"/>
                    <a:pt x="21600" y="3375"/>
                    <a:pt x="21600" y="3375"/>
                  </a:cubicBezTo>
                  <a:cubicBezTo>
                    <a:pt x="21600" y="0"/>
                    <a:pt x="21600" y="0"/>
                    <a:pt x="21600" y="0"/>
                  </a:cubicBezTo>
                  <a:cubicBezTo>
                    <a:pt x="1498" y="0"/>
                    <a:pt x="1498" y="0"/>
                    <a:pt x="1498" y="0"/>
                  </a:cubicBezTo>
                  <a:cubicBezTo>
                    <a:pt x="749" y="0"/>
                    <a:pt x="0" y="1687"/>
                    <a:pt x="0" y="4050"/>
                  </a:cubicBezTo>
                  <a:close/>
                  <a:moveTo>
                    <a:pt x="18728" y="7087"/>
                  </a:moveTo>
                  <a:cubicBezTo>
                    <a:pt x="18728" y="8100"/>
                    <a:pt x="18603" y="9112"/>
                    <a:pt x="18603" y="10125"/>
                  </a:cubicBezTo>
                  <a:cubicBezTo>
                    <a:pt x="3121" y="10125"/>
                    <a:pt x="3121" y="10125"/>
                    <a:pt x="3121" y="10125"/>
                  </a:cubicBezTo>
                  <a:cubicBezTo>
                    <a:pt x="3121" y="11475"/>
                    <a:pt x="3121" y="11475"/>
                    <a:pt x="3121" y="11475"/>
                  </a:cubicBezTo>
                  <a:cubicBezTo>
                    <a:pt x="18603" y="11475"/>
                    <a:pt x="18603" y="11475"/>
                    <a:pt x="18603" y="11475"/>
                  </a:cubicBezTo>
                  <a:cubicBezTo>
                    <a:pt x="18603" y="12488"/>
                    <a:pt x="18603" y="13500"/>
                    <a:pt x="18728" y="14513"/>
                  </a:cubicBezTo>
                  <a:cubicBezTo>
                    <a:pt x="3246" y="14513"/>
                    <a:pt x="3246" y="14513"/>
                    <a:pt x="3246" y="14513"/>
                  </a:cubicBezTo>
                  <a:cubicBezTo>
                    <a:pt x="3246" y="15863"/>
                    <a:pt x="3246" y="15863"/>
                    <a:pt x="3246" y="15863"/>
                  </a:cubicBezTo>
                  <a:cubicBezTo>
                    <a:pt x="18728" y="15863"/>
                    <a:pt x="18728" y="15863"/>
                    <a:pt x="18728" y="15863"/>
                  </a:cubicBezTo>
                  <a:cubicBezTo>
                    <a:pt x="18853" y="16875"/>
                    <a:pt x="18853" y="17550"/>
                    <a:pt x="18978" y="18225"/>
                  </a:cubicBezTo>
                  <a:cubicBezTo>
                    <a:pt x="1498" y="18225"/>
                    <a:pt x="1498" y="18225"/>
                    <a:pt x="1498" y="18225"/>
                  </a:cubicBezTo>
                  <a:cubicBezTo>
                    <a:pt x="1373" y="18225"/>
                    <a:pt x="1249" y="17888"/>
                    <a:pt x="1249" y="17550"/>
                  </a:cubicBezTo>
                  <a:cubicBezTo>
                    <a:pt x="1249" y="4050"/>
                    <a:pt x="1249" y="4050"/>
                    <a:pt x="1249" y="4050"/>
                  </a:cubicBezTo>
                  <a:cubicBezTo>
                    <a:pt x="1249" y="3712"/>
                    <a:pt x="1373" y="3375"/>
                    <a:pt x="1498" y="3375"/>
                  </a:cubicBezTo>
                  <a:cubicBezTo>
                    <a:pt x="19103" y="3375"/>
                    <a:pt x="19103" y="3375"/>
                    <a:pt x="19103" y="3375"/>
                  </a:cubicBezTo>
                  <a:cubicBezTo>
                    <a:pt x="18978" y="4050"/>
                    <a:pt x="18978" y="4725"/>
                    <a:pt x="18853" y="5737"/>
                  </a:cubicBezTo>
                  <a:cubicBezTo>
                    <a:pt x="3246" y="5737"/>
                    <a:pt x="3246" y="5737"/>
                    <a:pt x="3246" y="5737"/>
                  </a:cubicBezTo>
                  <a:cubicBezTo>
                    <a:pt x="3246" y="7087"/>
                    <a:pt x="3246" y="7087"/>
                    <a:pt x="3246" y="7087"/>
                  </a:cubicBezTo>
                  <a:lnTo>
                    <a:pt x="18728" y="708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6" name="Freeform 37"/>
            <p:cNvSpPr/>
            <p:nvPr/>
          </p:nvSpPr>
          <p:spPr>
            <a:xfrm>
              <a:off x="118867" y="101419"/>
              <a:ext cx="277390" cy="1047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8" y="21600"/>
                  </a:moveTo>
                  <a:cubicBezTo>
                    <a:pt x="21600" y="21600"/>
                    <a:pt x="21600" y="21600"/>
                    <a:pt x="21600" y="21600"/>
                  </a:cubicBezTo>
                  <a:cubicBezTo>
                    <a:pt x="21600" y="18277"/>
                    <a:pt x="21600" y="18277"/>
                    <a:pt x="21600" y="18277"/>
                  </a:cubicBezTo>
                  <a:cubicBezTo>
                    <a:pt x="20227" y="18277"/>
                    <a:pt x="20227" y="18277"/>
                    <a:pt x="20227" y="18277"/>
                  </a:cubicBezTo>
                  <a:cubicBezTo>
                    <a:pt x="20102" y="16615"/>
                    <a:pt x="19852" y="14289"/>
                    <a:pt x="19852" y="11631"/>
                  </a:cubicBezTo>
                  <a:cubicBezTo>
                    <a:pt x="19852" y="7643"/>
                    <a:pt x="20227" y="4985"/>
                    <a:pt x="20476" y="3323"/>
                  </a:cubicBezTo>
                  <a:cubicBezTo>
                    <a:pt x="21600" y="3323"/>
                    <a:pt x="21600" y="3323"/>
                    <a:pt x="21600" y="3323"/>
                  </a:cubicBezTo>
                  <a:cubicBezTo>
                    <a:pt x="21600" y="0"/>
                    <a:pt x="21600" y="0"/>
                    <a:pt x="21600" y="0"/>
                  </a:cubicBezTo>
                  <a:cubicBezTo>
                    <a:pt x="1498" y="0"/>
                    <a:pt x="1498" y="0"/>
                    <a:pt x="1498" y="0"/>
                  </a:cubicBezTo>
                  <a:cubicBezTo>
                    <a:pt x="749" y="0"/>
                    <a:pt x="0" y="1994"/>
                    <a:pt x="0" y="3988"/>
                  </a:cubicBezTo>
                  <a:cubicBezTo>
                    <a:pt x="0" y="17612"/>
                    <a:pt x="0" y="17612"/>
                    <a:pt x="0" y="17612"/>
                  </a:cubicBezTo>
                  <a:cubicBezTo>
                    <a:pt x="0" y="19606"/>
                    <a:pt x="749" y="21600"/>
                    <a:pt x="1498" y="21600"/>
                  </a:cubicBezTo>
                  <a:close/>
                  <a:moveTo>
                    <a:pt x="1249" y="3988"/>
                  </a:moveTo>
                  <a:cubicBezTo>
                    <a:pt x="1249" y="3655"/>
                    <a:pt x="1373" y="3323"/>
                    <a:pt x="1498" y="3323"/>
                  </a:cubicBezTo>
                  <a:cubicBezTo>
                    <a:pt x="19103" y="3323"/>
                    <a:pt x="19103" y="3323"/>
                    <a:pt x="19103" y="3323"/>
                  </a:cubicBezTo>
                  <a:cubicBezTo>
                    <a:pt x="19103" y="3988"/>
                    <a:pt x="18978" y="4985"/>
                    <a:pt x="18853" y="5649"/>
                  </a:cubicBezTo>
                  <a:cubicBezTo>
                    <a:pt x="3246" y="5649"/>
                    <a:pt x="3246" y="5649"/>
                    <a:pt x="3246" y="5649"/>
                  </a:cubicBezTo>
                  <a:cubicBezTo>
                    <a:pt x="3246" y="7311"/>
                    <a:pt x="3246" y="7311"/>
                    <a:pt x="3246" y="7311"/>
                  </a:cubicBezTo>
                  <a:cubicBezTo>
                    <a:pt x="18728" y="7311"/>
                    <a:pt x="18728" y="7311"/>
                    <a:pt x="18728" y="7311"/>
                  </a:cubicBezTo>
                  <a:cubicBezTo>
                    <a:pt x="18728" y="7975"/>
                    <a:pt x="18603" y="8972"/>
                    <a:pt x="18603" y="9969"/>
                  </a:cubicBezTo>
                  <a:cubicBezTo>
                    <a:pt x="3121" y="9969"/>
                    <a:pt x="3121" y="9969"/>
                    <a:pt x="3121" y="9969"/>
                  </a:cubicBezTo>
                  <a:cubicBezTo>
                    <a:pt x="3121" y="11631"/>
                    <a:pt x="3121" y="11631"/>
                    <a:pt x="3121" y="11631"/>
                  </a:cubicBezTo>
                  <a:cubicBezTo>
                    <a:pt x="18603" y="11631"/>
                    <a:pt x="18603" y="11631"/>
                    <a:pt x="18603" y="11631"/>
                  </a:cubicBezTo>
                  <a:cubicBezTo>
                    <a:pt x="18603" y="12628"/>
                    <a:pt x="18603" y="13292"/>
                    <a:pt x="18728" y="14289"/>
                  </a:cubicBezTo>
                  <a:cubicBezTo>
                    <a:pt x="3246" y="14289"/>
                    <a:pt x="3246" y="14289"/>
                    <a:pt x="3246" y="14289"/>
                  </a:cubicBezTo>
                  <a:cubicBezTo>
                    <a:pt x="3246" y="15951"/>
                    <a:pt x="3246" y="15951"/>
                    <a:pt x="3246" y="15951"/>
                  </a:cubicBezTo>
                  <a:cubicBezTo>
                    <a:pt x="18728" y="15951"/>
                    <a:pt x="18728" y="15951"/>
                    <a:pt x="18728" y="15951"/>
                  </a:cubicBezTo>
                  <a:cubicBezTo>
                    <a:pt x="18853" y="16615"/>
                    <a:pt x="18853" y="17612"/>
                    <a:pt x="18978" y="18277"/>
                  </a:cubicBezTo>
                  <a:cubicBezTo>
                    <a:pt x="1498" y="18277"/>
                    <a:pt x="1498" y="18277"/>
                    <a:pt x="1498" y="18277"/>
                  </a:cubicBezTo>
                  <a:cubicBezTo>
                    <a:pt x="1373" y="18277"/>
                    <a:pt x="1249" y="17945"/>
                    <a:pt x="1249" y="17612"/>
                  </a:cubicBezTo>
                  <a:lnTo>
                    <a:pt x="1249" y="3988"/>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 name="Freeform 38"/>
            <p:cNvSpPr/>
            <p:nvPr/>
          </p:nvSpPr>
          <p:spPr>
            <a:xfrm>
              <a:off x="0" y="77239"/>
              <a:ext cx="118868" cy="249834"/>
            </a:xfrm>
            <a:custGeom>
              <a:avLst/>
              <a:gdLst/>
              <a:ahLst/>
              <a:cxnLst>
                <a:cxn ang="0">
                  <a:pos x="wd2" y="hd2"/>
                </a:cxn>
                <a:cxn ang="5400000">
                  <a:pos x="wd2" y="hd2"/>
                </a:cxn>
                <a:cxn ang="10800000">
                  <a:pos x="wd2" y="hd2"/>
                </a:cxn>
                <a:cxn ang="16200000">
                  <a:pos x="wd2" y="hd2"/>
                </a:cxn>
              </a:cxnLst>
              <a:rect l="0" t="0" r="r" b="b"/>
              <a:pathLst>
                <a:path w="21356" h="21483" fill="norm" stroke="1" extrusionOk="0">
                  <a:moveTo>
                    <a:pt x="18476" y="2077"/>
                  </a:moveTo>
                  <a:cubicBezTo>
                    <a:pt x="17324" y="2215"/>
                    <a:pt x="15596" y="2354"/>
                    <a:pt x="13580" y="2215"/>
                  </a:cubicBezTo>
                  <a:cubicBezTo>
                    <a:pt x="10700" y="1938"/>
                    <a:pt x="8684" y="1523"/>
                    <a:pt x="7532" y="1246"/>
                  </a:cubicBezTo>
                  <a:cubicBezTo>
                    <a:pt x="7820" y="138"/>
                    <a:pt x="7820" y="138"/>
                    <a:pt x="7820" y="138"/>
                  </a:cubicBezTo>
                  <a:cubicBezTo>
                    <a:pt x="5516" y="0"/>
                    <a:pt x="5516" y="0"/>
                    <a:pt x="5516" y="0"/>
                  </a:cubicBezTo>
                  <a:cubicBezTo>
                    <a:pt x="44" y="19246"/>
                    <a:pt x="44" y="19246"/>
                    <a:pt x="44" y="19246"/>
                  </a:cubicBezTo>
                  <a:cubicBezTo>
                    <a:pt x="-244" y="19938"/>
                    <a:pt x="908" y="20769"/>
                    <a:pt x="2636" y="20769"/>
                  </a:cubicBezTo>
                  <a:cubicBezTo>
                    <a:pt x="12716" y="21462"/>
                    <a:pt x="12716" y="21462"/>
                    <a:pt x="12716" y="21462"/>
                  </a:cubicBezTo>
                  <a:cubicBezTo>
                    <a:pt x="14444" y="21600"/>
                    <a:pt x="15884" y="21046"/>
                    <a:pt x="16172" y="20215"/>
                  </a:cubicBezTo>
                  <a:cubicBezTo>
                    <a:pt x="21356" y="1108"/>
                    <a:pt x="21356" y="1108"/>
                    <a:pt x="21356" y="1108"/>
                  </a:cubicBezTo>
                  <a:cubicBezTo>
                    <a:pt x="19052" y="969"/>
                    <a:pt x="19052" y="969"/>
                    <a:pt x="19052" y="969"/>
                  </a:cubicBezTo>
                  <a:lnTo>
                    <a:pt x="18476" y="2077"/>
                  </a:lnTo>
                  <a:close/>
                  <a:moveTo>
                    <a:pt x="13580" y="20077"/>
                  </a:moveTo>
                  <a:cubicBezTo>
                    <a:pt x="13580" y="20215"/>
                    <a:pt x="13292" y="20215"/>
                    <a:pt x="13004" y="20215"/>
                  </a:cubicBezTo>
                  <a:cubicBezTo>
                    <a:pt x="2924" y="19662"/>
                    <a:pt x="2924" y="19662"/>
                    <a:pt x="2924" y="19662"/>
                  </a:cubicBezTo>
                  <a:cubicBezTo>
                    <a:pt x="2636" y="19662"/>
                    <a:pt x="2636" y="19523"/>
                    <a:pt x="2636" y="19385"/>
                  </a:cubicBezTo>
                  <a:cubicBezTo>
                    <a:pt x="7244" y="2492"/>
                    <a:pt x="7244" y="2492"/>
                    <a:pt x="7244" y="2492"/>
                  </a:cubicBezTo>
                  <a:cubicBezTo>
                    <a:pt x="7820" y="2631"/>
                    <a:pt x="8396" y="2769"/>
                    <a:pt x="8972" y="2908"/>
                  </a:cubicBezTo>
                  <a:cubicBezTo>
                    <a:pt x="4652" y="17862"/>
                    <a:pt x="4652" y="17862"/>
                    <a:pt x="4652" y="17862"/>
                  </a:cubicBezTo>
                  <a:cubicBezTo>
                    <a:pt x="5804" y="17862"/>
                    <a:pt x="5804" y="17862"/>
                    <a:pt x="5804" y="17862"/>
                  </a:cubicBezTo>
                  <a:cubicBezTo>
                    <a:pt x="9836" y="3046"/>
                    <a:pt x="9836" y="3046"/>
                    <a:pt x="9836" y="3046"/>
                  </a:cubicBezTo>
                  <a:cubicBezTo>
                    <a:pt x="10700" y="3185"/>
                    <a:pt x="11276" y="3185"/>
                    <a:pt x="12140" y="3323"/>
                  </a:cubicBezTo>
                  <a:cubicBezTo>
                    <a:pt x="7820" y="18138"/>
                    <a:pt x="7820" y="18138"/>
                    <a:pt x="7820" y="18138"/>
                  </a:cubicBezTo>
                  <a:cubicBezTo>
                    <a:pt x="8972" y="18138"/>
                    <a:pt x="8972" y="18138"/>
                    <a:pt x="8972" y="18138"/>
                  </a:cubicBezTo>
                  <a:cubicBezTo>
                    <a:pt x="13292" y="3323"/>
                    <a:pt x="13292" y="3323"/>
                    <a:pt x="13292" y="3323"/>
                  </a:cubicBezTo>
                  <a:cubicBezTo>
                    <a:pt x="13868" y="3462"/>
                    <a:pt x="14444" y="3462"/>
                    <a:pt x="15308" y="3462"/>
                  </a:cubicBezTo>
                  <a:cubicBezTo>
                    <a:pt x="11276" y="18277"/>
                    <a:pt x="11276" y="18277"/>
                    <a:pt x="11276" y="18277"/>
                  </a:cubicBezTo>
                  <a:cubicBezTo>
                    <a:pt x="12140" y="18277"/>
                    <a:pt x="12140" y="18277"/>
                    <a:pt x="12140" y="18277"/>
                  </a:cubicBezTo>
                  <a:cubicBezTo>
                    <a:pt x="16460" y="3462"/>
                    <a:pt x="16460" y="3462"/>
                    <a:pt x="16460" y="3462"/>
                  </a:cubicBezTo>
                  <a:cubicBezTo>
                    <a:pt x="17036" y="3462"/>
                    <a:pt x="17612" y="3462"/>
                    <a:pt x="18188" y="3323"/>
                  </a:cubicBezTo>
                  <a:lnTo>
                    <a:pt x="13580" y="2007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8" name="Rectangle 39"/>
            <p:cNvSpPr/>
            <p:nvPr/>
          </p:nvSpPr>
          <p:spPr>
            <a:xfrm>
              <a:off x="200807" y="0"/>
              <a:ext cx="231047" cy="1813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9" name="Freeform 40"/>
            <p:cNvSpPr/>
            <p:nvPr/>
          </p:nvSpPr>
          <p:spPr>
            <a:xfrm>
              <a:off x="405660" y="22836"/>
              <a:ext cx="24180" cy="933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0" y="0"/>
                  </a:moveTo>
                  <a:cubicBezTo>
                    <a:pt x="7200" y="0"/>
                    <a:pt x="7200" y="0"/>
                    <a:pt x="7200" y="0"/>
                  </a:cubicBezTo>
                  <a:cubicBezTo>
                    <a:pt x="7200" y="14152"/>
                    <a:pt x="7200" y="14152"/>
                    <a:pt x="7200" y="14152"/>
                  </a:cubicBezTo>
                  <a:cubicBezTo>
                    <a:pt x="2880" y="15269"/>
                    <a:pt x="0" y="17503"/>
                    <a:pt x="0" y="18621"/>
                  </a:cubicBezTo>
                  <a:cubicBezTo>
                    <a:pt x="0" y="20110"/>
                    <a:pt x="4320" y="21600"/>
                    <a:pt x="10080" y="21600"/>
                  </a:cubicBezTo>
                  <a:cubicBezTo>
                    <a:pt x="15840" y="21600"/>
                    <a:pt x="21600" y="20110"/>
                    <a:pt x="21600" y="18621"/>
                  </a:cubicBezTo>
                  <a:cubicBezTo>
                    <a:pt x="21600" y="17503"/>
                    <a:pt x="18720" y="15269"/>
                    <a:pt x="14400" y="14152"/>
                  </a:cubicBezTo>
                  <a:lnTo>
                    <a:pt x="14400"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 name="Rectangle 41"/>
            <p:cNvSpPr/>
            <p:nvPr/>
          </p:nvSpPr>
          <p:spPr>
            <a:xfrm>
              <a:off x="224315" y="24179"/>
              <a:ext cx="178659" cy="71195"/>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grpSp>
      <p:sp>
        <p:nvSpPr>
          <p:cNvPr id="42" name="标题文本"/>
          <p:cNvSpPr txBox="1"/>
          <p:nvPr>
            <p:ph type="title"/>
          </p:nvPr>
        </p:nvSpPr>
        <p:spPr>
          <a:xfrm>
            <a:off x="457200" y="69056"/>
            <a:ext cx="8229600" cy="1131094"/>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nchor="ctr">
            <a:normAutofit fontScale="100000" lnSpcReduction="0"/>
          </a:bodyPr>
          <a:lstStyle/>
          <a:p>
            <a:pPr/>
            <a:r>
              <a:t>标题文本</a:t>
            </a:r>
          </a:p>
        </p:txBody>
      </p:sp>
      <p:sp>
        <p:nvSpPr>
          <p:cNvPr id="43" name="正文级别 1…"/>
          <p:cNvSpPr txBox="1"/>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normAutofit fontScale="100000" lnSpcReduction="0"/>
          </a:bodyPr>
          <a:lstStyle/>
          <a:p>
            <a:pPr/>
            <a:r>
              <a:t>正文级别 1</a:t>
            </a:r>
          </a:p>
          <a:p>
            <a:pPr lvl="1"/>
            <a:r>
              <a:t>正文级别 2</a:t>
            </a:r>
          </a:p>
          <a:p>
            <a:pPr lvl="2"/>
            <a:r>
              <a:t>正文级别 3</a:t>
            </a:r>
          </a:p>
          <a:p>
            <a:pPr lvl="3"/>
            <a:r>
              <a:t>正文级别 4</a:t>
            </a:r>
          </a:p>
          <a:p>
            <a:pPr lvl="4"/>
            <a:r>
              <a:t>正文级别 5</a:t>
            </a:r>
          </a:p>
        </p:txBody>
      </p:sp>
      <p:sp>
        <p:nvSpPr>
          <p:cNvPr id="44" name="幻灯片编号"/>
          <p:cNvSpPr txBox="1"/>
          <p:nvPr>
            <p:ph type="sldNum" sz="quarter" idx="2"/>
          </p:nvPr>
        </p:nvSpPr>
        <p:spPr>
          <a:xfrm>
            <a:off x="4419600" y="4627562"/>
            <a:ext cx="2133600" cy="279401"/>
          </a:xfrm>
          <a:prstGeom prst="rect">
            <a:avLst/>
          </a:prstGeom>
          <a:ln w="12700">
            <a:miter lim="400000"/>
          </a:ln>
        </p:spPr>
        <p:txBody>
          <a:bodyPr wrap="none" lIns="45714" tIns="45714" rIns="45714" bIns="45714"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transition xmlns:p14="http://schemas.microsoft.com/office/powerpoint/2010/main" spd="med" advClick="1"/>
  <p:txStyles>
    <p:titleStyle>
      <a:lvl1pPr marL="0" marR="0" indent="0" algn="ctr" defTabSz="914281"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1pPr>
      <a:lvl2pPr marL="0" marR="0" indent="0" algn="ctr" defTabSz="914281"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2pPr>
      <a:lvl3pPr marL="0" marR="0" indent="0" algn="ctr" defTabSz="914281"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3pPr>
      <a:lvl4pPr marL="0" marR="0" indent="0" algn="ctr" defTabSz="914281"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4pPr>
      <a:lvl5pPr marL="0" marR="0" indent="0" algn="ctr" defTabSz="914281"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5pPr>
      <a:lvl6pPr marL="0" marR="0" indent="0" algn="ctr" defTabSz="914281"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6pPr>
      <a:lvl7pPr marL="0" marR="0" indent="0" algn="ctr" defTabSz="914281"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7pPr>
      <a:lvl8pPr marL="0" marR="0" indent="0" algn="ctr" defTabSz="914281"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8pPr>
      <a:lvl9pPr marL="0" marR="0" indent="0" algn="ctr" defTabSz="914281"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9pPr>
    </p:titleStyle>
    <p:bodyStyle>
      <a:lvl1pPr marL="342854" marR="0" indent="-342854" algn="l" defTabSz="914281"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1pPr>
      <a:lvl2pPr marL="783670" marR="0" indent="-326529" algn="l" defTabSz="914281"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2pPr>
      <a:lvl3pPr marL="1219042" marR="0" indent="-304760" algn="l" defTabSz="914281"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3pPr>
      <a:lvl4pPr marL="1737135" marR="0" indent="-365711" algn="l" defTabSz="914281"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4pPr>
      <a:lvl5pPr marL="2194274" marR="0" indent="-365711" algn="l" defTabSz="914281"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5pPr>
      <a:lvl6pPr marL="2651417" marR="0" indent="-365711" algn="l" defTabSz="914281"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6pPr>
      <a:lvl7pPr marL="3108556" marR="0" indent="-365711" algn="l" defTabSz="914281"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7pPr>
      <a:lvl8pPr marL="3565697" marR="0" indent="-365711" algn="l" defTabSz="914281"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8pPr>
      <a:lvl9pPr marL="4022838" marR="0" indent="-365712" algn="l" defTabSz="914281"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9pPr>
    </p:bodyStyle>
    <p:otherStyle>
      <a:lvl1pPr marL="0" marR="0" indent="0" algn="r" defTabSz="91428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140" algn="r" defTabSz="91428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281" algn="r" defTabSz="91428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422" algn="r" defTabSz="91428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562" algn="r" defTabSz="91428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5704" algn="r" defTabSz="91428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2844" algn="r" defTabSz="91428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199984" algn="r" defTabSz="91428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125" algn="r" defTabSz="914281"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2" name="TextBox 41"/>
          <p:cNvSpPr txBox="1"/>
          <p:nvPr/>
        </p:nvSpPr>
        <p:spPr>
          <a:xfrm>
            <a:off x="1021412" y="2490449"/>
            <a:ext cx="3838089" cy="408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a:solidFill>
                  <a:schemeClr val="accent1"/>
                </a:solidFill>
                <a:latin typeface="微软雅黑"/>
                <a:ea typeface="微软雅黑"/>
                <a:cs typeface="微软雅黑"/>
                <a:sym typeface="微软雅黑"/>
              </a:defRPr>
            </a:pPr>
            <a:r>
              <a:t>副标题：</a:t>
            </a:r>
            <a:r>
              <a:t>XX</a:t>
            </a:r>
            <a:r>
              <a:t>学位研究生论文答辩材料</a:t>
            </a:r>
          </a:p>
        </p:txBody>
      </p:sp>
      <p:grpSp>
        <p:nvGrpSpPr>
          <p:cNvPr id="535" name="组合 47"/>
          <p:cNvGrpSpPr/>
          <p:nvPr/>
        </p:nvGrpSpPr>
        <p:grpSpPr>
          <a:xfrm>
            <a:off x="238571" y="277272"/>
            <a:ext cx="465709" cy="472065"/>
            <a:chOff x="0" y="0"/>
            <a:chExt cx="465708" cy="472063"/>
          </a:xfrm>
        </p:grpSpPr>
        <p:sp>
          <p:nvSpPr>
            <p:cNvPr id="533"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1A3D0"/>
                  </a:solidFill>
                </a:defRPr>
              </a:pPr>
            </a:p>
          </p:txBody>
        </p:sp>
        <p:sp>
          <p:nvSpPr>
            <p:cNvPr id="534" name="Freeform 7"/>
            <p:cNvSpPr/>
            <p:nvPr/>
          </p:nvSpPr>
          <p:spPr>
            <a:xfrm>
              <a:off x="82619" y="48757"/>
              <a:ext cx="302588" cy="364343"/>
            </a:xfrm>
            <a:custGeom>
              <a:avLst/>
              <a:gdLst/>
              <a:ahLst/>
              <a:cxnLst>
                <a:cxn ang="0">
                  <a:pos x="wd2" y="hd2"/>
                </a:cxn>
                <a:cxn ang="5400000">
                  <a:pos x="wd2" y="hd2"/>
                </a:cxn>
                <a:cxn ang="10800000">
                  <a:pos x="wd2" y="hd2"/>
                </a:cxn>
                <a:cxn ang="16200000">
                  <a:pos x="wd2" y="hd2"/>
                </a:cxn>
              </a:cxnLst>
              <a:rect l="0" t="0" r="r" b="b"/>
              <a:pathLst>
                <a:path w="21600" h="21556" fill="norm" stroke="1" extrusionOk="0">
                  <a:moveTo>
                    <a:pt x="10388" y="8779"/>
                  </a:moveTo>
                  <a:lnTo>
                    <a:pt x="10388" y="21556"/>
                  </a:lnTo>
                  <a:lnTo>
                    <a:pt x="21600" y="18224"/>
                  </a:lnTo>
                  <a:lnTo>
                    <a:pt x="21600" y="5446"/>
                  </a:lnTo>
                  <a:lnTo>
                    <a:pt x="10388" y="8779"/>
                  </a:lnTo>
                  <a:close/>
                  <a:moveTo>
                    <a:pt x="9373" y="9602"/>
                  </a:moveTo>
                  <a:lnTo>
                    <a:pt x="9373" y="11378"/>
                  </a:lnTo>
                  <a:cubicBezTo>
                    <a:pt x="8346" y="11208"/>
                    <a:pt x="7319" y="10525"/>
                    <a:pt x="7319" y="10525"/>
                  </a:cubicBezTo>
                  <a:lnTo>
                    <a:pt x="7319" y="8628"/>
                  </a:lnTo>
                  <a:cubicBezTo>
                    <a:pt x="8585" y="9491"/>
                    <a:pt x="9373" y="9602"/>
                    <a:pt x="9373" y="9602"/>
                  </a:cubicBezTo>
                  <a:close/>
                  <a:moveTo>
                    <a:pt x="18567" y="4071"/>
                  </a:moveTo>
                  <a:cubicBezTo>
                    <a:pt x="18484" y="3870"/>
                    <a:pt x="18233" y="3760"/>
                    <a:pt x="17994" y="3830"/>
                  </a:cubicBezTo>
                  <a:lnTo>
                    <a:pt x="7188" y="6982"/>
                  </a:lnTo>
                  <a:cubicBezTo>
                    <a:pt x="7045" y="7022"/>
                    <a:pt x="6925" y="7113"/>
                    <a:pt x="6878" y="7223"/>
                  </a:cubicBezTo>
                  <a:lnTo>
                    <a:pt x="6878" y="20201"/>
                  </a:lnTo>
                  <a:cubicBezTo>
                    <a:pt x="7260" y="20833"/>
                    <a:pt x="8848" y="21526"/>
                    <a:pt x="9815" y="21526"/>
                  </a:cubicBezTo>
                  <a:lnTo>
                    <a:pt x="9815" y="8779"/>
                  </a:lnTo>
                  <a:cubicBezTo>
                    <a:pt x="9301" y="8718"/>
                    <a:pt x="8143" y="8207"/>
                    <a:pt x="7427" y="7705"/>
                  </a:cubicBezTo>
                  <a:cubicBezTo>
                    <a:pt x="7439" y="7705"/>
                    <a:pt x="7451" y="7705"/>
                    <a:pt x="7463" y="7705"/>
                  </a:cubicBezTo>
                  <a:lnTo>
                    <a:pt x="18281" y="4543"/>
                  </a:lnTo>
                  <a:cubicBezTo>
                    <a:pt x="18507" y="4473"/>
                    <a:pt x="18639" y="4262"/>
                    <a:pt x="18567" y="4071"/>
                  </a:cubicBezTo>
                  <a:close/>
                  <a:moveTo>
                    <a:pt x="2496" y="5788"/>
                  </a:moveTo>
                  <a:lnTo>
                    <a:pt x="2496" y="7564"/>
                  </a:lnTo>
                  <a:cubicBezTo>
                    <a:pt x="1469" y="7404"/>
                    <a:pt x="442" y="6711"/>
                    <a:pt x="442" y="6711"/>
                  </a:cubicBezTo>
                  <a:lnTo>
                    <a:pt x="442" y="4814"/>
                  </a:lnTo>
                  <a:cubicBezTo>
                    <a:pt x="1707" y="5677"/>
                    <a:pt x="2496" y="5788"/>
                    <a:pt x="2496" y="5788"/>
                  </a:cubicBezTo>
                  <a:close/>
                  <a:moveTo>
                    <a:pt x="11678" y="257"/>
                  </a:moveTo>
                  <a:cubicBezTo>
                    <a:pt x="11606" y="66"/>
                    <a:pt x="11355" y="-44"/>
                    <a:pt x="11116" y="16"/>
                  </a:cubicBezTo>
                  <a:lnTo>
                    <a:pt x="299" y="3178"/>
                  </a:lnTo>
                  <a:cubicBezTo>
                    <a:pt x="167" y="3218"/>
                    <a:pt x="36" y="3308"/>
                    <a:pt x="0" y="3409"/>
                  </a:cubicBezTo>
                  <a:lnTo>
                    <a:pt x="0" y="16397"/>
                  </a:lnTo>
                  <a:cubicBezTo>
                    <a:pt x="382" y="17019"/>
                    <a:pt x="1970" y="17722"/>
                    <a:pt x="2937" y="17722"/>
                  </a:cubicBezTo>
                  <a:lnTo>
                    <a:pt x="2937" y="4975"/>
                  </a:lnTo>
                  <a:cubicBezTo>
                    <a:pt x="2424" y="4904"/>
                    <a:pt x="1266" y="4402"/>
                    <a:pt x="549" y="3901"/>
                  </a:cubicBezTo>
                  <a:cubicBezTo>
                    <a:pt x="561" y="3901"/>
                    <a:pt x="573" y="3891"/>
                    <a:pt x="585" y="3891"/>
                  </a:cubicBezTo>
                  <a:lnTo>
                    <a:pt x="11391" y="729"/>
                  </a:lnTo>
                  <a:cubicBezTo>
                    <a:pt x="11630" y="669"/>
                    <a:pt x="11761" y="458"/>
                    <a:pt x="11678" y="257"/>
                  </a:cubicBezTo>
                  <a:close/>
                  <a:moveTo>
                    <a:pt x="5934" y="7795"/>
                  </a:moveTo>
                  <a:lnTo>
                    <a:pt x="5934" y="9572"/>
                  </a:lnTo>
                  <a:cubicBezTo>
                    <a:pt x="4907" y="9401"/>
                    <a:pt x="3881" y="8718"/>
                    <a:pt x="3881" y="8718"/>
                  </a:cubicBezTo>
                  <a:lnTo>
                    <a:pt x="3881" y="6821"/>
                  </a:lnTo>
                  <a:cubicBezTo>
                    <a:pt x="5146" y="7685"/>
                    <a:pt x="5934" y="7795"/>
                    <a:pt x="5934" y="7795"/>
                  </a:cubicBezTo>
                  <a:close/>
                  <a:moveTo>
                    <a:pt x="15116" y="2265"/>
                  </a:moveTo>
                  <a:cubicBezTo>
                    <a:pt x="15045" y="2064"/>
                    <a:pt x="14794" y="1953"/>
                    <a:pt x="14555" y="2024"/>
                  </a:cubicBezTo>
                  <a:lnTo>
                    <a:pt x="3737" y="5175"/>
                  </a:lnTo>
                  <a:cubicBezTo>
                    <a:pt x="3606" y="5215"/>
                    <a:pt x="3475" y="5306"/>
                    <a:pt x="3439" y="5416"/>
                  </a:cubicBezTo>
                  <a:lnTo>
                    <a:pt x="3439" y="18394"/>
                  </a:lnTo>
                  <a:cubicBezTo>
                    <a:pt x="3821" y="19027"/>
                    <a:pt x="5409" y="19719"/>
                    <a:pt x="6376" y="19719"/>
                  </a:cubicBezTo>
                  <a:lnTo>
                    <a:pt x="6376" y="6972"/>
                  </a:lnTo>
                  <a:cubicBezTo>
                    <a:pt x="5863" y="6912"/>
                    <a:pt x="4704" y="6400"/>
                    <a:pt x="3988" y="5898"/>
                  </a:cubicBezTo>
                  <a:cubicBezTo>
                    <a:pt x="4000" y="5898"/>
                    <a:pt x="4012" y="5898"/>
                    <a:pt x="4024" y="5898"/>
                  </a:cubicBezTo>
                  <a:lnTo>
                    <a:pt x="14842" y="2736"/>
                  </a:lnTo>
                  <a:cubicBezTo>
                    <a:pt x="15069" y="2666"/>
                    <a:pt x="15200" y="2455"/>
                    <a:pt x="15116" y="2265"/>
                  </a:cubicBez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defRPr>
              </a:pPr>
            </a:p>
          </p:txBody>
        </p:sp>
      </p:grpSp>
      <p:grpSp>
        <p:nvGrpSpPr>
          <p:cNvPr id="538" name="组合 50"/>
          <p:cNvGrpSpPr/>
          <p:nvPr/>
        </p:nvGrpSpPr>
        <p:grpSpPr>
          <a:xfrm>
            <a:off x="1437382" y="277272"/>
            <a:ext cx="465709" cy="472065"/>
            <a:chOff x="0" y="0"/>
            <a:chExt cx="465708" cy="472063"/>
          </a:xfrm>
        </p:grpSpPr>
        <p:sp>
          <p:nvSpPr>
            <p:cNvPr id="536"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DB6B9"/>
                  </a:solidFill>
                </a:defRPr>
              </a:pPr>
            </a:p>
          </p:txBody>
        </p:sp>
        <p:sp>
          <p:nvSpPr>
            <p:cNvPr id="537" name="Freeform 10"/>
            <p:cNvSpPr/>
            <p:nvPr/>
          </p:nvSpPr>
          <p:spPr>
            <a:xfrm>
              <a:off x="34523" y="36281"/>
              <a:ext cx="399523" cy="3988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9" y="8036"/>
                  </a:moveTo>
                  <a:cubicBezTo>
                    <a:pt x="9281" y="8036"/>
                    <a:pt x="8036" y="9281"/>
                    <a:pt x="8036" y="10809"/>
                  </a:cubicBezTo>
                  <a:cubicBezTo>
                    <a:pt x="8036" y="12337"/>
                    <a:pt x="9281" y="13583"/>
                    <a:pt x="10809" y="13583"/>
                  </a:cubicBezTo>
                  <a:cubicBezTo>
                    <a:pt x="12337" y="13583"/>
                    <a:pt x="13583" y="12337"/>
                    <a:pt x="13583" y="10809"/>
                  </a:cubicBezTo>
                  <a:cubicBezTo>
                    <a:pt x="13583" y="9281"/>
                    <a:pt x="12337" y="8036"/>
                    <a:pt x="10809" y="8036"/>
                  </a:cubicBezTo>
                  <a:close/>
                  <a:moveTo>
                    <a:pt x="11941" y="16092"/>
                  </a:moveTo>
                  <a:lnTo>
                    <a:pt x="11941" y="14828"/>
                  </a:lnTo>
                  <a:lnTo>
                    <a:pt x="9678" y="14828"/>
                  </a:lnTo>
                  <a:lnTo>
                    <a:pt x="9678" y="16092"/>
                  </a:lnTo>
                  <a:cubicBezTo>
                    <a:pt x="7602" y="15639"/>
                    <a:pt x="5961" y="14016"/>
                    <a:pt x="5527" y="11941"/>
                  </a:cubicBezTo>
                  <a:lnTo>
                    <a:pt x="6772" y="11941"/>
                  </a:lnTo>
                  <a:lnTo>
                    <a:pt x="6772" y="9678"/>
                  </a:lnTo>
                  <a:lnTo>
                    <a:pt x="5527" y="9678"/>
                  </a:lnTo>
                  <a:cubicBezTo>
                    <a:pt x="5961" y="7602"/>
                    <a:pt x="7602" y="5961"/>
                    <a:pt x="9678" y="5527"/>
                  </a:cubicBezTo>
                  <a:lnTo>
                    <a:pt x="9678" y="6772"/>
                  </a:lnTo>
                  <a:lnTo>
                    <a:pt x="11941" y="6772"/>
                  </a:lnTo>
                  <a:lnTo>
                    <a:pt x="11941" y="5527"/>
                  </a:lnTo>
                  <a:cubicBezTo>
                    <a:pt x="14016" y="5961"/>
                    <a:pt x="15658" y="7602"/>
                    <a:pt x="16092" y="9678"/>
                  </a:cubicBezTo>
                  <a:lnTo>
                    <a:pt x="14846" y="9678"/>
                  </a:lnTo>
                  <a:lnTo>
                    <a:pt x="14846" y="11941"/>
                  </a:lnTo>
                  <a:lnTo>
                    <a:pt x="16092" y="11941"/>
                  </a:lnTo>
                  <a:cubicBezTo>
                    <a:pt x="15658" y="14016"/>
                    <a:pt x="14016" y="15639"/>
                    <a:pt x="11941" y="16092"/>
                  </a:cubicBezTo>
                  <a:close/>
                  <a:moveTo>
                    <a:pt x="18393" y="9678"/>
                  </a:moveTo>
                  <a:cubicBezTo>
                    <a:pt x="17903" y="6357"/>
                    <a:pt x="15261" y="3716"/>
                    <a:pt x="11941" y="3226"/>
                  </a:cubicBezTo>
                  <a:lnTo>
                    <a:pt x="11941" y="0"/>
                  </a:lnTo>
                  <a:lnTo>
                    <a:pt x="9678" y="0"/>
                  </a:lnTo>
                  <a:lnTo>
                    <a:pt x="9678" y="3226"/>
                  </a:lnTo>
                  <a:cubicBezTo>
                    <a:pt x="6357" y="3716"/>
                    <a:pt x="3716" y="6357"/>
                    <a:pt x="3226" y="9678"/>
                  </a:cubicBezTo>
                  <a:lnTo>
                    <a:pt x="0" y="9678"/>
                  </a:lnTo>
                  <a:lnTo>
                    <a:pt x="0" y="11941"/>
                  </a:lnTo>
                  <a:lnTo>
                    <a:pt x="3226" y="11941"/>
                  </a:lnTo>
                  <a:cubicBezTo>
                    <a:pt x="3716" y="15261"/>
                    <a:pt x="6357" y="17903"/>
                    <a:pt x="9678" y="18393"/>
                  </a:cubicBezTo>
                  <a:lnTo>
                    <a:pt x="9678" y="21600"/>
                  </a:lnTo>
                  <a:lnTo>
                    <a:pt x="11941" y="21600"/>
                  </a:lnTo>
                  <a:lnTo>
                    <a:pt x="11941" y="18393"/>
                  </a:lnTo>
                  <a:cubicBezTo>
                    <a:pt x="15261" y="17903"/>
                    <a:pt x="17903" y="15261"/>
                    <a:pt x="18393" y="11941"/>
                  </a:cubicBezTo>
                  <a:lnTo>
                    <a:pt x="21600" y="11941"/>
                  </a:lnTo>
                  <a:lnTo>
                    <a:pt x="21600" y="9678"/>
                  </a:lnTo>
                  <a:lnTo>
                    <a:pt x="18393" y="9678"/>
                  </a:ln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defRPr>
              </a:pPr>
            </a:p>
          </p:txBody>
        </p:sp>
      </p:grpSp>
      <p:grpSp>
        <p:nvGrpSpPr>
          <p:cNvPr id="541" name="组合 53"/>
          <p:cNvGrpSpPr/>
          <p:nvPr/>
        </p:nvGrpSpPr>
        <p:grpSpPr>
          <a:xfrm>
            <a:off x="837976" y="277272"/>
            <a:ext cx="465709" cy="472065"/>
            <a:chOff x="0" y="0"/>
            <a:chExt cx="465708" cy="472063"/>
          </a:xfrm>
        </p:grpSpPr>
        <p:sp>
          <p:nvSpPr>
            <p:cNvPr id="539"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DB6B9"/>
                  </a:solidFill>
                </a:defRPr>
              </a:pPr>
            </a:p>
          </p:txBody>
        </p:sp>
        <p:sp>
          <p:nvSpPr>
            <p:cNvPr id="540" name="Freeform 6"/>
            <p:cNvSpPr/>
            <p:nvPr/>
          </p:nvSpPr>
          <p:spPr>
            <a:xfrm>
              <a:off x="75170" y="74700"/>
              <a:ext cx="314272" cy="310693"/>
            </a:xfrm>
            <a:custGeom>
              <a:avLst/>
              <a:gdLst/>
              <a:ahLst/>
              <a:cxnLst>
                <a:cxn ang="0">
                  <a:pos x="wd2" y="hd2"/>
                </a:cxn>
                <a:cxn ang="5400000">
                  <a:pos x="wd2" y="hd2"/>
                </a:cxn>
                <a:cxn ang="10800000">
                  <a:pos x="wd2" y="hd2"/>
                </a:cxn>
                <a:cxn ang="16200000">
                  <a:pos x="wd2" y="hd2"/>
                </a:cxn>
              </a:cxnLst>
              <a:rect l="0" t="0" r="r" b="b"/>
              <a:pathLst>
                <a:path w="21525" h="21529" fill="norm" stroke="1" extrusionOk="0">
                  <a:moveTo>
                    <a:pt x="7890" y="1473"/>
                  </a:moveTo>
                  <a:cubicBezTo>
                    <a:pt x="6171" y="1473"/>
                    <a:pt x="4558" y="2139"/>
                    <a:pt x="3343" y="3355"/>
                  </a:cubicBezTo>
                  <a:cubicBezTo>
                    <a:pt x="2139" y="4570"/>
                    <a:pt x="1473" y="6183"/>
                    <a:pt x="1473" y="7890"/>
                  </a:cubicBezTo>
                  <a:cubicBezTo>
                    <a:pt x="1473" y="9608"/>
                    <a:pt x="2139" y="11221"/>
                    <a:pt x="3343" y="12436"/>
                  </a:cubicBezTo>
                  <a:cubicBezTo>
                    <a:pt x="4558" y="13652"/>
                    <a:pt x="6171" y="14318"/>
                    <a:pt x="7890" y="14318"/>
                  </a:cubicBezTo>
                  <a:cubicBezTo>
                    <a:pt x="9608" y="14318"/>
                    <a:pt x="11221" y="13652"/>
                    <a:pt x="12425" y="12436"/>
                  </a:cubicBezTo>
                  <a:cubicBezTo>
                    <a:pt x="14938" y="9935"/>
                    <a:pt x="14938" y="5856"/>
                    <a:pt x="12425" y="3355"/>
                  </a:cubicBezTo>
                  <a:cubicBezTo>
                    <a:pt x="11221" y="2139"/>
                    <a:pt x="9608" y="1473"/>
                    <a:pt x="7890" y="1473"/>
                  </a:cubicBezTo>
                  <a:close/>
                  <a:moveTo>
                    <a:pt x="7890" y="15779"/>
                  </a:moveTo>
                  <a:cubicBezTo>
                    <a:pt x="5786" y="15779"/>
                    <a:pt x="3799" y="14961"/>
                    <a:pt x="2314" y="13477"/>
                  </a:cubicBezTo>
                  <a:cubicBezTo>
                    <a:pt x="818" y="11981"/>
                    <a:pt x="0" y="10005"/>
                    <a:pt x="0" y="7890"/>
                  </a:cubicBezTo>
                  <a:cubicBezTo>
                    <a:pt x="0" y="5786"/>
                    <a:pt x="818" y="3810"/>
                    <a:pt x="2314" y="2314"/>
                  </a:cubicBezTo>
                  <a:cubicBezTo>
                    <a:pt x="3799" y="830"/>
                    <a:pt x="5786" y="0"/>
                    <a:pt x="7890" y="0"/>
                  </a:cubicBezTo>
                  <a:cubicBezTo>
                    <a:pt x="9994" y="0"/>
                    <a:pt x="11981" y="830"/>
                    <a:pt x="13465" y="2314"/>
                  </a:cubicBezTo>
                  <a:cubicBezTo>
                    <a:pt x="16539" y="5388"/>
                    <a:pt x="16539" y="10391"/>
                    <a:pt x="13465" y="13477"/>
                  </a:cubicBezTo>
                  <a:cubicBezTo>
                    <a:pt x="11981" y="14961"/>
                    <a:pt x="9994" y="15779"/>
                    <a:pt x="7890" y="15779"/>
                  </a:cubicBezTo>
                  <a:close/>
                  <a:moveTo>
                    <a:pt x="14739" y="12483"/>
                  </a:moveTo>
                  <a:cubicBezTo>
                    <a:pt x="15008" y="12752"/>
                    <a:pt x="15008" y="13208"/>
                    <a:pt x="14739" y="13477"/>
                  </a:cubicBezTo>
                  <a:lnTo>
                    <a:pt x="13477" y="14739"/>
                  </a:lnTo>
                  <a:cubicBezTo>
                    <a:pt x="13196" y="15019"/>
                    <a:pt x="12752" y="15019"/>
                    <a:pt x="12471" y="14739"/>
                  </a:cubicBezTo>
                  <a:lnTo>
                    <a:pt x="12425" y="14692"/>
                  </a:lnTo>
                  <a:cubicBezTo>
                    <a:pt x="12156" y="14423"/>
                    <a:pt x="12156" y="13968"/>
                    <a:pt x="12425" y="13699"/>
                  </a:cubicBezTo>
                  <a:lnTo>
                    <a:pt x="13687" y="12436"/>
                  </a:lnTo>
                  <a:cubicBezTo>
                    <a:pt x="13968" y="12156"/>
                    <a:pt x="14412" y="12156"/>
                    <a:pt x="14692" y="12436"/>
                  </a:cubicBezTo>
                  <a:lnTo>
                    <a:pt x="14739" y="12483"/>
                  </a:lnTo>
                  <a:close/>
                  <a:moveTo>
                    <a:pt x="16375" y="14610"/>
                  </a:moveTo>
                  <a:cubicBezTo>
                    <a:pt x="16855" y="15101"/>
                    <a:pt x="16855" y="15884"/>
                    <a:pt x="16375" y="16375"/>
                  </a:cubicBezTo>
                  <a:cubicBezTo>
                    <a:pt x="15884" y="16866"/>
                    <a:pt x="15090" y="16866"/>
                    <a:pt x="14610" y="16375"/>
                  </a:cubicBezTo>
                  <a:cubicBezTo>
                    <a:pt x="14119" y="15884"/>
                    <a:pt x="14119" y="15101"/>
                    <a:pt x="14610" y="14610"/>
                  </a:cubicBezTo>
                  <a:cubicBezTo>
                    <a:pt x="15090" y="14119"/>
                    <a:pt x="15884" y="14119"/>
                    <a:pt x="16375" y="14610"/>
                  </a:cubicBezTo>
                  <a:close/>
                  <a:moveTo>
                    <a:pt x="21355" y="19344"/>
                  </a:moveTo>
                  <a:cubicBezTo>
                    <a:pt x="21600" y="19590"/>
                    <a:pt x="21577" y="20022"/>
                    <a:pt x="21308" y="20291"/>
                  </a:cubicBezTo>
                  <a:lnTo>
                    <a:pt x="20291" y="21308"/>
                  </a:lnTo>
                  <a:cubicBezTo>
                    <a:pt x="20022" y="21588"/>
                    <a:pt x="19590" y="21600"/>
                    <a:pt x="19332" y="21355"/>
                  </a:cubicBezTo>
                  <a:lnTo>
                    <a:pt x="16317" y="18339"/>
                  </a:lnTo>
                  <a:cubicBezTo>
                    <a:pt x="16071" y="18082"/>
                    <a:pt x="16083" y="17661"/>
                    <a:pt x="16364" y="17381"/>
                  </a:cubicBezTo>
                  <a:lnTo>
                    <a:pt x="17381" y="16364"/>
                  </a:lnTo>
                  <a:cubicBezTo>
                    <a:pt x="17649" y="16095"/>
                    <a:pt x="18082" y="16071"/>
                    <a:pt x="18327" y="16317"/>
                  </a:cubicBezTo>
                  <a:lnTo>
                    <a:pt x="21355" y="19344"/>
                  </a:lnTo>
                  <a:close/>
                  <a:moveTo>
                    <a:pt x="7890" y="3156"/>
                  </a:moveTo>
                  <a:cubicBezTo>
                    <a:pt x="6627" y="3156"/>
                    <a:pt x="5435" y="3647"/>
                    <a:pt x="4547" y="4547"/>
                  </a:cubicBezTo>
                  <a:cubicBezTo>
                    <a:pt x="3647" y="5435"/>
                    <a:pt x="3156" y="6627"/>
                    <a:pt x="3156" y="7890"/>
                  </a:cubicBezTo>
                  <a:cubicBezTo>
                    <a:pt x="3156" y="9152"/>
                    <a:pt x="3647" y="10344"/>
                    <a:pt x="4547" y="11244"/>
                  </a:cubicBezTo>
                  <a:cubicBezTo>
                    <a:pt x="5435" y="12132"/>
                    <a:pt x="6627" y="12623"/>
                    <a:pt x="7890" y="12623"/>
                  </a:cubicBezTo>
                  <a:cubicBezTo>
                    <a:pt x="9152" y="12623"/>
                    <a:pt x="10344" y="12132"/>
                    <a:pt x="11232" y="11244"/>
                  </a:cubicBezTo>
                  <a:cubicBezTo>
                    <a:pt x="13079" y="9397"/>
                    <a:pt x="13079" y="6394"/>
                    <a:pt x="11232" y="4547"/>
                  </a:cubicBezTo>
                  <a:cubicBezTo>
                    <a:pt x="10344" y="3647"/>
                    <a:pt x="9152" y="3156"/>
                    <a:pt x="7890" y="3156"/>
                  </a:cubicBezTo>
                  <a:close/>
                  <a:moveTo>
                    <a:pt x="7890" y="13605"/>
                  </a:moveTo>
                  <a:cubicBezTo>
                    <a:pt x="6358" y="13605"/>
                    <a:pt x="4932" y="13009"/>
                    <a:pt x="3845" y="11934"/>
                  </a:cubicBezTo>
                  <a:cubicBezTo>
                    <a:pt x="2770" y="10858"/>
                    <a:pt x="2174" y="9421"/>
                    <a:pt x="2174" y="7890"/>
                  </a:cubicBezTo>
                  <a:cubicBezTo>
                    <a:pt x="2174" y="6370"/>
                    <a:pt x="2770" y="4932"/>
                    <a:pt x="3845" y="3857"/>
                  </a:cubicBezTo>
                  <a:cubicBezTo>
                    <a:pt x="4932" y="2770"/>
                    <a:pt x="6358" y="2186"/>
                    <a:pt x="7890" y="2186"/>
                  </a:cubicBezTo>
                  <a:cubicBezTo>
                    <a:pt x="9421" y="2186"/>
                    <a:pt x="10847" y="2770"/>
                    <a:pt x="11934" y="3857"/>
                  </a:cubicBezTo>
                  <a:cubicBezTo>
                    <a:pt x="14155" y="6078"/>
                    <a:pt x="14155" y="9701"/>
                    <a:pt x="11934" y="11934"/>
                  </a:cubicBezTo>
                  <a:cubicBezTo>
                    <a:pt x="10847" y="13009"/>
                    <a:pt x="9421" y="13605"/>
                    <a:pt x="7890" y="13605"/>
                  </a:cubicBez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DB6B9"/>
                  </a:solidFill>
                </a:defRPr>
              </a:pPr>
            </a:p>
          </p:txBody>
        </p:sp>
      </p:grpSp>
      <p:grpSp>
        <p:nvGrpSpPr>
          <p:cNvPr id="547" name="组合 59"/>
          <p:cNvGrpSpPr/>
          <p:nvPr/>
        </p:nvGrpSpPr>
        <p:grpSpPr>
          <a:xfrm>
            <a:off x="2036786" y="277272"/>
            <a:ext cx="465709" cy="472065"/>
            <a:chOff x="0" y="0"/>
            <a:chExt cx="465708" cy="472063"/>
          </a:xfrm>
        </p:grpSpPr>
        <p:sp>
          <p:nvSpPr>
            <p:cNvPr id="542"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DB6B9"/>
                  </a:solidFill>
                </a:defRPr>
              </a:pPr>
            </a:p>
          </p:txBody>
        </p:sp>
        <p:grpSp>
          <p:nvGrpSpPr>
            <p:cNvPr id="546" name="组合 61"/>
            <p:cNvGrpSpPr/>
            <p:nvPr/>
          </p:nvGrpSpPr>
          <p:grpSpPr>
            <a:xfrm>
              <a:off x="94402" y="86001"/>
              <a:ext cx="289148" cy="289115"/>
              <a:chOff x="0" y="0"/>
              <a:chExt cx="289146" cy="289114"/>
            </a:xfrm>
          </p:grpSpPr>
          <p:sp>
            <p:nvSpPr>
              <p:cNvPr id="543" name="Freeform 20"/>
              <p:cNvSpPr/>
              <p:nvPr/>
            </p:nvSpPr>
            <p:spPr>
              <a:xfrm>
                <a:off x="164634" y="167311"/>
                <a:ext cx="123143" cy="1204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739" y="11870"/>
                    </a:moveTo>
                    <a:cubicBezTo>
                      <a:pt x="16200" y="11870"/>
                      <a:pt x="17407" y="13038"/>
                      <a:pt x="17407" y="14530"/>
                    </a:cubicBezTo>
                    <a:cubicBezTo>
                      <a:pt x="17407" y="16022"/>
                      <a:pt x="16200" y="17254"/>
                      <a:pt x="14739" y="17254"/>
                    </a:cubicBezTo>
                    <a:cubicBezTo>
                      <a:pt x="13341" y="17254"/>
                      <a:pt x="12134" y="16022"/>
                      <a:pt x="12134" y="14530"/>
                    </a:cubicBezTo>
                    <a:cubicBezTo>
                      <a:pt x="12134" y="13038"/>
                      <a:pt x="13341" y="11870"/>
                      <a:pt x="14739" y="11870"/>
                    </a:cubicBezTo>
                    <a:close/>
                    <a:moveTo>
                      <a:pt x="4765" y="195"/>
                    </a:moveTo>
                    <a:lnTo>
                      <a:pt x="5400" y="1557"/>
                    </a:lnTo>
                    <a:lnTo>
                      <a:pt x="2668" y="4346"/>
                    </a:lnTo>
                    <a:cubicBezTo>
                      <a:pt x="1906" y="5124"/>
                      <a:pt x="953" y="5708"/>
                      <a:pt x="0" y="6097"/>
                    </a:cubicBezTo>
                    <a:lnTo>
                      <a:pt x="8894" y="15243"/>
                    </a:lnTo>
                    <a:lnTo>
                      <a:pt x="13151" y="21016"/>
                    </a:lnTo>
                    <a:lnTo>
                      <a:pt x="15374" y="21600"/>
                    </a:lnTo>
                    <a:lnTo>
                      <a:pt x="21600" y="15243"/>
                    </a:lnTo>
                    <a:lnTo>
                      <a:pt x="20965" y="12908"/>
                    </a:lnTo>
                    <a:lnTo>
                      <a:pt x="15374" y="8627"/>
                    </a:lnTo>
                    <a:lnTo>
                      <a:pt x="6925" y="0"/>
                    </a:lnTo>
                    <a:lnTo>
                      <a:pt x="6099" y="843"/>
                    </a:lnTo>
                    <a:lnTo>
                      <a:pt x="4765" y="195"/>
                    </a:ln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latin typeface="Arial"/>
                    <a:ea typeface="Arial"/>
                    <a:cs typeface="Arial"/>
                    <a:sym typeface="Arial"/>
                  </a:defRPr>
                </a:pPr>
              </a:p>
            </p:txBody>
          </p:sp>
          <p:sp>
            <p:nvSpPr>
              <p:cNvPr id="544" name="Freeform 21"/>
              <p:cNvSpPr/>
              <p:nvPr/>
            </p:nvSpPr>
            <p:spPr>
              <a:xfrm>
                <a:off x="0" y="362"/>
                <a:ext cx="129834" cy="129473"/>
              </a:xfrm>
              <a:custGeom>
                <a:avLst/>
                <a:gdLst/>
                <a:ahLst/>
                <a:cxnLst>
                  <a:cxn ang="0">
                    <a:pos x="wd2" y="hd2"/>
                  </a:cxn>
                  <a:cxn ang="5400000">
                    <a:pos x="wd2" y="hd2"/>
                  </a:cxn>
                  <a:cxn ang="10800000">
                    <a:pos x="wd2" y="hd2"/>
                  </a:cxn>
                  <a:cxn ang="16200000">
                    <a:pos x="wd2" y="hd2"/>
                  </a:cxn>
                </a:cxnLst>
                <a:rect l="0" t="0" r="r" b="b"/>
                <a:pathLst>
                  <a:path w="21600" h="21540" fill="norm" stroke="1" extrusionOk="0">
                    <a:moveTo>
                      <a:pt x="17573" y="17037"/>
                    </a:moveTo>
                    <a:lnTo>
                      <a:pt x="18976" y="15638"/>
                    </a:lnTo>
                    <a:lnTo>
                      <a:pt x="20258" y="16307"/>
                    </a:lnTo>
                    <a:lnTo>
                      <a:pt x="19586" y="15030"/>
                    </a:lnTo>
                    <a:lnTo>
                      <a:pt x="21112" y="13508"/>
                    </a:lnTo>
                    <a:cubicBezTo>
                      <a:pt x="21417" y="12717"/>
                      <a:pt x="21600" y="11926"/>
                      <a:pt x="21600" y="11196"/>
                    </a:cubicBezTo>
                    <a:cubicBezTo>
                      <a:pt x="21600" y="5477"/>
                      <a:pt x="16108" y="-60"/>
                      <a:pt x="10373" y="1"/>
                    </a:cubicBezTo>
                    <a:cubicBezTo>
                      <a:pt x="10373" y="1"/>
                      <a:pt x="9702" y="609"/>
                      <a:pt x="9336" y="974"/>
                    </a:cubicBezTo>
                    <a:cubicBezTo>
                      <a:pt x="13973" y="5599"/>
                      <a:pt x="13546" y="4808"/>
                      <a:pt x="13546" y="7667"/>
                    </a:cubicBezTo>
                    <a:cubicBezTo>
                      <a:pt x="13546" y="9919"/>
                      <a:pt x="9885" y="13508"/>
                      <a:pt x="7688" y="13508"/>
                    </a:cubicBezTo>
                    <a:cubicBezTo>
                      <a:pt x="4759" y="13508"/>
                      <a:pt x="5675" y="13995"/>
                      <a:pt x="976" y="9310"/>
                    </a:cubicBezTo>
                    <a:cubicBezTo>
                      <a:pt x="610" y="9675"/>
                      <a:pt x="0" y="10345"/>
                      <a:pt x="0" y="10345"/>
                    </a:cubicBezTo>
                    <a:cubicBezTo>
                      <a:pt x="61" y="16064"/>
                      <a:pt x="5492" y="21540"/>
                      <a:pt x="11227" y="21540"/>
                    </a:cubicBezTo>
                    <a:cubicBezTo>
                      <a:pt x="12264" y="21540"/>
                      <a:pt x="13363" y="21175"/>
                      <a:pt x="14461" y="20627"/>
                    </a:cubicBezTo>
                    <a:lnTo>
                      <a:pt x="14644" y="20871"/>
                    </a:lnTo>
                    <a:cubicBezTo>
                      <a:pt x="15010" y="19897"/>
                      <a:pt x="15559" y="19045"/>
                      <a:pt x="16353" y="18254"/>
                    </a:cubicBezTo>
                    <a:lnTo>
                      <a:pt x="17573" y="17037"/>
                    </a:ln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latin typeface="Arial"/>
                    <a:ea typeface="Arial"/>
                    <a:cs typeface="Arial"/>
                    <a:sym typeface="Arial"/>
                  </a:defRPr>
                </a:pPr>
              </a:p>
            </p:txBody>
          </p:sp>
          <p:sp>
            <p:nvSpPr>
              <p:cNvPr id="545" name="Freeform 22"/>
              <p:cNvSpPr/>
              <p:nvPr/>
            </p:nvSpPr>
            <p:spPr>
              <a:xfrm>
                <a:off x="0" y="0"/>
                <a:ext cx="289147" cy="289115"/>
              </a:xfrm>
              <a:custGeom>
                <a:avLst/>
                <a:gdLst/>
                <a:ahLst/>
                <a:cxnLst>
                  <a:cxn ang="0">
                    <a:pos x="wd2" y="hd2"/>
                  </a:cxn>
                  <a:cxn ang="5400000">
                    <a:pos x="wd2" y="hd2"/>
                  </a:cxn>
                  <a:cxn ang="10800000">
                    <a:pos x="wd2" y="hd2"/>
                  </a:cxn>
                  <a:cxn ang="16200000">
                    <a:pos x="wd2" y="hd2"/>
                  </a:cxn>
                </a:cxnLst>
                <a:rect l="0" t="0" r="r" b="b"/>
                <a:pathLst>
                  <a:path w="21404" h="21600" fill="norm" stroke="1" extrusionOk="0">
                    <a:moveTo>
                      <a:pt x="20817" y="2075"/>
                    </a:moveTo>
                    <a:lnTo>
                      <a:pt x="19332" y="601"/>
                    </a:lnTo>
                    <a:cubicBezTo>
                      <a:pt x="18927" y="191"/>
                      <a:pt x="18414" y="0"/>
                      <a:pt x="17901" y="0"/>
                    </a:cubicBezTo>
                    <a:cubicBezTo>
                      <a:pt x="17388" y="0"/>
                      <a:pt x="16875" y="191"/>
                      <a:pt x="16470" y="601"/>
                    </a:cubicBezTo>
                    <a:lnTo>
                      <a:pt x="10152" y="6991"/>
                    </a:lnTo>
                    <a:cubicBezTo>
                      <a:pt x="10341" y="7373"/>
                      <a:pt x="10206" y="7946"/>
                      <a:pt x="9882" y="8247"/>
                    </a:cubicBezTo>
                    <a:cubicBezTo>
                      <a:pt x="9693" y="8465"/>
                      <a:pt x="9342" y="8602"/>
                      <a:pt x="9045" y="8602"/>
                    </a:cubicBezTo>
                    <a:cubicBezTo>
                      <a:pt x="8910" y="8602"/>
                      <a:pt x="8775" y="8574"/>
                      <a:pt x="8640" y="8520"/>
                    </a:cubicBezTo>
                    <a:lnTo>
                      <a:pt x="8100" y="9066"/>
                    </a:lnTo>
                    <a:cubicBezTo>
                      <a:pt x="7317" y="9858"/>
                      <a:pt x="7317" y="11169"/>
                      <a:pt x="8100" y="11961"/>
                    </a:cubicBezTo>
                    <a:lnTo>
                      <a:pt x="8181" y="12070"/>
                    </a:lnTo>
                    <a:lnTo>
                      <a:pt x="3240" y="17067"/>
                    </a:lnTo>
                    <a:lnTo>
                      <a:pt x="1944" y="17559"/>
                    </a:lnTo>
                    <a:lnTo>
                      <a:pt x="0" y="20344"/>
                    </a:lnTo>
                    <a:lnTo>
                      <a:pt x="1242" y="21600"/>
                    </a:lnTo>
                    <a:lnTo>
                      <a:pt x="3996" y="19661"/>
                    </a:lnTo>
                    <a:lnTo>
                      <a:pt x="4482" y="18296"/>
                    </a:lnTo>
                    <a:lnTo>
                      <a:pt x="9423" y="13299"/>
                    </a:lnTo>
                    <a:lnTo>
                      <a:pt x="9585" y="13462"/>
                    </a:lnTo>
                    <a:cubicBezTo>
                      <a:pt x="9963" y="13845"/>
                      <a:pt x="10476" y="14063"/>
                      <a:pt x="10989" y="14063"/>
                    </a:cubicBezTo>
                    <a:cubicBezTo>
                      <a:pt x="11502" y="14063"/>
                      <a:pt x="12042" y="13845"/>
                      <a:pt x="12420" y="13462"/>
                    </a:cubicBezTo>
                    <a:lnTo>
                      <a:pt x="12987" y="12889"/>
                    </a:lnTo>
                    <a:cubicBezTo>
                      <a:pt x="12798" y="12507"/>
                      <a:pt x="12933" y="11933"/>
                      <a:pt x="13230" y="11633"/>
                    </a:cubicBezTo>
                    <a:cubicBezTo>
                      <a:pt x="13446" y="11442"/>
                      <a:pt x="13770" y="11305"/>
                      <a:pt x="14094" y="11305"/>
                    </a:cubicBezTo>
                    <a:cubicBezTo>
                      <a:pt x="14229" y="11305"/>
                      <a:pt x="14364" y="11332"/>
                      <a:pt x="14472" y="11387"/>
                    </a:cubicBezTo>
                    <a:lnTo>
                      <a:pt x="20817" y="4970"/>
                    </a:lnTo>
                    <a:cubicBezTo>
                      <a:pt x="21600" y="4178"/>
                      <a:pt x="21600" y="2895"/>
                      <a:pt x="20817" y="2075"/>
                    </a:cubicBez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latin typeface="Arial"/>
                    <a:ea typeface="Arial"/>
                    <a:cs typeface="Arial"/>
                    <a:sym typeface="Arial"/>
                  </a:defRPr>
                </a:pPr>
              </a:p>
            </p:txBody>
          </p:sp>
        </p:grpSp>
      </p:grpSp>
      <p:grpSp>
        <p:nvGrpSpPr>
          <p:cNvPr id="550" name="组合 65"/>
          <p:cNvGrpSpPr/>
          <p:nvPr/>
        </p:nvGrpSpPr>
        <p:grpSpPr>
          <a:xfrm>
            <a:off x="2627783" y="277272"/>
            <a:ext cx="465709" cy="472065"/>
            <a:chOff x="0" y="0"/>
            <a:chExt cx="465708" cy="472063"/>
          </a:xfrm>
        </p:grpSpPr>
        <p:sp>
          <p:nvSpPr>
            <p:cNvPr id="548"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DB6B9"/>
                  </a:solidFill>
                </a:defRPr>
              </a:pPr>
            </a:p>
          </p:txBody>
        </p:sp>
        <p:sp>
          <p:nvSpPr>
            <p:cNvPr id="549" name="Freeform 5"/>
            <p:cNvSpPr/>
            <p:nvPr/>
          </p:nvSpPr>
          <p:spPr>
            <a:xfrm>
              <a:off x="95876" y="94045"/>
              <a:ext cx="306097" cy="272151"/>
            </a:xfrm>
            <a:custGeom>
              <a:avLst/>
              <a:gdLst/>
              <a:ahLst/>
              <a:cxnLst>
                <a:cxn ang="0">
                  <a:pos x="wd2" y="hd2"/>
                </a:cxn>
                <a:cxn ang="5400000">
                  <a:pos x="wd2" y="hd2"/>
                </a:cxn>
                <a:cxn ang="10800000">
                  <a:pos x="wd2" y="hd2"/>
                </a:cxn>
                <a:cxn ang="16200000">
                  <a:pos x="wd2" y="hd2"/>
                </a:cxn>
              </a:cxnLst>
              <a:rect l="0" t="0" r="r" b="b"/>
              <a:pathLst>
                <a:path w="21513" h="21531" fill="norm" stroke="1" extrusionOk="0">
                  <a:moveTo>
                    <a:pt x="2673" y="6995"/>
                  </a:moveTo>
                  <a:lnTo>
                    <a:pt x="8942" y="6995"/>
                  </a:lnTo>
                  <a:lnTo>
                    <a:pt x="8942" y="7997"/>
                  </a:lnTo>
                  <a:lnTo>
                    <a:pt x="2673" y="7997"/>
                  </a:lnTo>
                  <a:lnTo>
                    <a:pt x="2673" y="6995"/>
                  </a:lnTo>
                  <a:close/>
                  <a:moveTo>
                    <a:pt x="2673" y="5113"/>
                  </a:moveTo>
                  <a:lnTo>
                    <a:pt x="12694" y="5113"/>
                  </a:lnTo>
                  <a:lnTo>
                    <a:pt x="12694" y="6114"/>
                  </a:lnTo>
                  <a:lnTo>
                    <a:pt x="2673" y="6114"/>
                  </a:lnTo>
                  <a:lnTo>
                    <a:pt x="2673" y="5113"/>
                  </a:lnTo>
                  <a:close/>
                  <a:moveTo>
                    <a:pt x="2673" y="3217"/>
                  </a:moveTo>
                  <a:lnTo>
                    <a:pt x="12694" y="3217"/>
                  </a:lnTo>
                  <a:lnTo>
                    <a:pt x="12694" y="4232"/>
                  </a:lnTo>
                  <a:lnTo>
                    <a:pt x="2673" y="4232"/>
                  </a:lnTo>
                  <a:lnTo>
                    <a:pt x="2673" y="3217"/>
                  </a:lnTo>
                  <a:close/>
                  <a:moveTo>
                    <a:pt x="0" y="15779"/>
                  </a:moveTo>
                  <a:cubicBezTo>
                    <a:pt x="0" y="16741"/>
                    <a:pt x="108" y="17502"/>
                    <a:pt x="647" y="18276"/>
                  </a:cubicBezTo>
                  <a:cubicBezTo>
                    <a:pt x="1103" y="18943"/>
                    <a:pt x="1678" y="19304"/>
                    <a:pt x="2421" y="19424"/>
                  </a:cubicBezTo>
                  <a:lnTo>
                    <a:pt x="14456" y="21520"/>
                  </a:lnTo>
                  <a:cubicBezTo>
                    <a:pt x="14959" y="21600"/>
                    <a:pt x="15379" y="21226"/>
                    <a:pt x="15379" y="20666"/>
                  </a:cubicBezTo>
                  <a:lnTo>
                    <a:pt x="15379" y="17822"/>
                  </a:lnTo>
                  <a:cubicBezTo>
                    <a:pt x="15031" y="17341"/>
                    <a:pt x="14696" y="16807"/>
                    <a:pt x="14360" y="16273"/>
                  </a:cubicBezTo>
                  <a:lnTo>
                    <a:pt x="14360" y="19891"/>
                  </a:lnTo>
                  <a:lnTo>
                    <a:pt x="4579" y="16394"/>
                  </a:lnTo>
                  <a:cubicBezTo>
                    <a:pt x="4459" y="16354"/>
                    <a:pt x="4327" y="16407"/>
                    <a:pt x="4267" y="16540"/>
                  </a:cubicBezTo>
                  <a:cubicBezTo>
                    <a:pt x="4063" y="16994"/>
                    <a:pt x="3824" y="17408"/>
                    <a:pt x="3572" y="17622"/>
                  </a:cubicBezTo>
                  <a:cubicBezTo>
                    <a:pt x="2865" y="18236"/>
                    <a:pt x="1990" y="18116"/>
                    <a:pt x="1450" y="17341"/>
                  </a:cubicBezTo>
                  <a:cubicBezTo>
                    <a:pt x="1055" y="16767"/>
                    <a:pt x="1007" y="16220"/>
                    <a:pt x="1007" y="15539"/>
                  </a:cubicBezTo>
                  <a:lnTo>
                    <a:pt x="1007" y="1135"/>
                  </a:lnTo>
                  <a:lnTo>
                    <a:pt x="14360" y="1135"/>
                  </a:lnTo>
                  <a:lnTo>
                    <a:pt x="14360" y="10026"/>
                  </a:lnTo>
                  <a:lnTo>
                    <a:pt x="15379" y="11214"/>
                  </a:lnTo>
                  <a:lnTo>
                    <a:pt x="15379" y="0"/>
                  </a:lnTo>
                  <a:lnTo>
                    <a:pt x="0" y="0"/>
                  </a:lnTo>
                  <a:lnTo>
                    <a:pt x="0" y="15779"/>
                  </a:lnTo>
                  <a:close/>
                  <a:moveTo>
                    <a:pt x="3620" y="18663"/>
                  </a:moveTo>
                  <a:lnTo>
                    <a:pt x="11627" y="20065"/>
                  </a:lnTo>
                  <a:cubicBezTo>
                    <a:pt x="11711" y="20078"/>
                    <a:pt x="11747" y="19945"/>
                    <a:pt x="11651" y="19918"/>
                  </a:cubicBezTo>
                  <a:lnTo>
                    <a:pt x="4675" y="17422"/>
                  </a:lnTo>
                  <a:cubicBezTo>
                    <a:pt x="4363" y="18009"/>
                    <a:pt x="4123" y="18303"/>
                    <a:pt x="3620" y="18663"/>
                  </a:cubicBezTo>
                  <a:close/>
                  <a:moveTo>
                    <a:pt x="13557" y="9812"/>
                  </a:moveTo>
                  <a:lnTo>
                    <a:pt x="17285" y="14178"/>
                  </a:lnTo>
                  <a:lnTo>
                    <a:pt x="15151" y="16193"/>
                  </a:lnTo>
                  <a:lnTo>
                    <a:pt x="11903" y="11361"/>
                  </a:lnTo>
                  <a:lnTo>
                    <a:pt x="13557" y="9812"/>
                  </a:lnTo>
                  <a:close/>
                  <a:moveTo>
                    <a:pt x="21372" y="20652"/>
                  </a:moveTo>
                  <a:cubicBezTo>
                    <a:pt x="21432" y="20425"/>
                    <a:pt x="21468" y="20172"/>
                    <a:pt x="21492" y="19878"/>
                  </a:cubicBezTo>
                  <a:cubicBezTo>
                    <a:pt x="21600" y="17929"/>
                    <a:pt x="21348" y="15299"/>
                    <a:pt x="19227" y="14111"/>
                  </a:cubicBezTo>
                  <a:cubicBezTo>
                    <a:pt x="18579" y="13750"/>
                    <a:pt x="17333" y="13203"/>
                    <a:pt x="16877" y="12802"/>
                  </a:cubicBezTo>
                  <a:cubicBezTo>
                    <a:pt x="16769" y="12709"/>
                    <a:pt x="16685" y="12629"/>
                    <a:pt x="16626" y="12549"/>
                  </a:cubicBezTo>
                  <a:cubicBezTo>
                    <a:pt x="16685" y="12535"/>
                    <a:pt x="16745" y="12509"/>
                    <a:pt x="16793" y="12455"/>
                  </a:cubicBezTo>
                  <a:cubicBezTo>
                    <a:pt x="16997" y="12268"/>
                    <a:pt x="16949" y="11855"/>
                    <a:pt x="16697" y="11521"/>
                  </a:cubicBezTo>
                  <a:cubicBezTo>
                    <a:pt x="16458" y="11187"/>
                    <a:pt x="16086" y="11080"/>
                    <a:pt x="15882" y="11267"/>
                  </a:cubicBezTo>
                  <a:cubicBezTo>
                    <a:pt x="15691" y="11454"/>
                    <a:pt x="15727" y="11881"/>
                    <a:pt x="15978" y="12202"/>
                  </a:cubicBezTo>
                  <a:cubicBezTo>
                    <a:pt x="16038" y="12282"/>
                    <a:pt x="16098" y="12349"/>
                    <a:pt x="16170" y="12402"/>
                  </a:cubicBezTo>
                  <a:cubicBezTo>
                    <a:pt x="16194" y="12509"/>
                    <a:pt x="16242" y="12602"/>
                    <a:pt x="16302" y="12696"/>
                  </a:cubicBezTo>
                  <a:cubicBezTo>
                    <a:pt x="16386" y="12856"/>
                    <a:pt x="16530" y="13016"/>
                    <a:pt x="16709" y="13163"/>
                  </a:cubicBezTo>
                  <a:cubicBezTo>
                    <a:pt x="17213" y="13603"/>
                    <a:pt x="17908" y="14031"/>
                    <a:pt x="18567" y="14444"/>
                  </a:cubicBezTo>
                  <a:cubicBezTo>
                    <a:pt x="19970" y="15326"/>
                    <a:pt x="20317" y="16434"/>
                    <a:pt x="20377" y="17635"/>
                  </a:cubicBezTo>
                  <a:cubicBezTo>
                    <a:pt x="20389" y="17809"/>
                    <a:pt x="20305" y="17902"/>
                    <a:pt x="20150" y="17635"/>
                  </a:cubicBezTo>
                  <a:cubicBezTo>
                    <a:pt x="20102" y="17568"/>
                    <a:pt x="20054" y="17488"/>
                    <a:pt x="20018" y="17422"/>
                  </a:cubicBezTo>
                  <a:cubicBezTo>
                    <a:pt x="19694" y="16834"/>
                    <a:pt x="19299" y="16233"/>
                    <a:pt x="18843" y="15633"/>
                  </a:cubicBezTo>
                  <a:cubicBezTo>
                    <a:pt x="18483" y="15165"/>
                    <a:pt x="18124" y="14738"/>
                    <a:pt x="17752" y="14351"/>
                  </a:cubicBezTo>
                  <a:lnTo>
                    <a:pt x="15223" y="16727"/>
                  </a:lnTo>
                  <a:cubicBezTo>
                    <a:pt x="15499" y="17195"/>
                    <a:pt x="15822" y="17675"/>
                    <a:pt x="16182" y="18142"/>
                  </a:cubicBezTo>
                  <a:cubicBezTo>
                    <a:pt x="17692" y="20132"/>
                    <a:pt x="19358" y="21440"/>
                    <a:pt x="20329" y="21493"/>
                  </a:cubicBezTo>
                  <a:cubicBezTo>
                    <a:pt x="20845" y="21533"/>
                    <a:pt x="21216" y="21159"/>
                    <a:pt x="21372" y="20652"/>
                  </a:cubicBezTo>
                  <a:close/>
                  <a:moveTo>
                    <a:pt x="12814" y="8250"/>
                  </a:moveTo>
                  <a:lnTo>
                    <a:pt x="10009" y="6488"/>
                  </a:lnTo>
                  <a:lnTo>
                    <a:pt x="9865" y="6622"/>
                  </a:lnTo>
                  <a:lnTo>
                    <a:pt x="11423" y="8691"/>
                  </a:lnTo>
                  <a:cubicBezTo>
                    <a:pt x="11639" y="8557"/>
                    <a:pt x="11903" y="8611"/>
                    <a:pt x="12071" y="8824"/>
                  </a:cubicBezTo>
                  <a:cubicBezTo>
                    <a:pt x="12250" y="9065"/>
                    <a:pt x="12226" y="9425"/>
                    <a:pt x="12011" y="9639"/>
                  </a:cubicBezTo>
                  <a:cubicBezTo>
                    <a:pt x="11795" y="9839"/>
                    <a:pt x="11471" y="9799"/>
                    <a:pt x="11279" y="9558"/>
                  </a:cubicBezTo>
                  <a:cubicBezTo>
                    <a:pt x="11124" y="9345"/>
                    <a:pt x="11124" y="9038"/>
                    <a:pt x="11267" y="8838"/>
                  </a:cubicBezTo>
                  <a:lnTo>
                    <a:pt x="9709" y="6768"/>
                  </a:lnTo>
                  <a:lnTo>
                    <a:pt x="9553" y="6915"/>
                  </a:lnTo>
                  <a:lnTo>
                    <a:pt x="10656" y="10279"/>
                  </a:lnTo>
                  <a:lnTo>
                    <a:pt x="11675" y="11054"/>
                  </a:lnTo>
                  <a:lnTo>
                    <a:pt x="13317" y="9505"/>
                  </a:lnTo>
                  <a:lnTo>
                    <a:pt x="12814" y="8250"/>
                  </a:ln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defRPr>
              </a:pPr>
            </a:p>
          </p:txBody>
        </p:sp>
      </p:grpSp>
      <p:sp>
        <p:nvSpPr>
          <p:cNvPr id="551" name="矩形 4"/>
          <p:cNvSpPr txBox="1"/>
          <p:nvPr/>
        </p:nvSpPr>
        <p:spPr>
          <a:xfrm>
            <a:off x="960540" y="1635646"/>
            <a:ext cx="5590541" cy="1043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5400">
                <a:solidFill>
                  <a:schemeClr val="accent1"/>
                </a:solidFill>
                <a:latin typeface="微软雅黑"/>
                <a:ea typeface="微软雅黑"/>
                <a:cs typeface="微软雅黑"/>
                <a:sym typeface="微软雅黑"/>
              </a:defRPr>
            </a:lvl1pPr>
          </a:lstStyle>
          <a:p>
            <a:pPr/>
            <a:r>
              <a:t>精美毕业论文答辩</a:t>
            </a:r>
          </a:p>
        </p:txBody>
      </p:sp>
      <p:sp>
        <p:nvSpPr>
          <p:cNvPr id="552" name="圆角矩形 43"/>
          <p:cNvSpPr/>
          <p:nvPr/>
        </p:nvSpPr>
        <p:spPr>
          <a:xfrm>
            <a:off x="2981719" y="2945624"/>
            <a:ext cx="1102134" cy="321635"/>
          </a:xfrm>
          <a:prstGeom prst="roundRect">
            <a:avLst>
              <a:gd name="adj" fmla="val 16667"/>
            </a:avLst>
          </a:prstGeom>
          <a:solidFill>
            <a:schemeClr val="accent1"/>
          </a:solidFill>
          <a:ln w="12700">
            <a:miter lim="400000"/>
          </a:ln>
        </p:spPr>
        <p:txBody>
          <a:bodyPr lIns="45719" rIns="45719"/>
          <a:lstStyle/>
          <a:p>
            <a:pPr>
              <a:defRPr>
                <a:solidFill>
                  <a:srgbClr val="21A3D0"/>
                </a:solidFill>
              </a:defRPr>
            </a:pPr>
          </a:p>
        </p:txBody>
      </p:sp>
      <p:sp>
        <p:nvSpPr>
          <p:cNvPr id="553" name="圆角矩形 44"/>
          <p:cNvSpPr/>
          <p:nvPr/>
        </p:nvSpPr>
        <p:spPr>
          <a:xfrm>
            <a:off x="1044456" y="2945624"/>
            <a:ext cx="851330" cy="321635"/>
          </a:xfrm>
          <a:prstGeom prst="roundRect">
            <a:avLst>
              <a:gd name="adj" fmla="val 16667"/>
            </a:avLst>
          </a:prstGeom>
          <a:solidFill>
            <a:schemeClr val="accent1"/>
          </a:solidFill>
          <a:ln w="12700">
            <a:miter lim="400000"/>
          </a:ln>
        </p:spPr>
        <p:txBody>
          <a:bodyPr lIns="45719" rIns="45719"/>
          <a:lstStyle/>
          <a:p>
            <a:pPr>
              <a:defRPr>
                <a:solidFill>
                  <a:srgbClr val="21A3D0"/>
                </a:solidFill>
              </a:defRPr>
            </a:pPr>
          </a:p>
        </p:txBody>
      </p:sp>
      <p:sp>
        <p:nvSpPr>
          <p:cNvPr id="554" name="TextBox 57"/>
          <p:cNvSpPr txBox="1"/>
          <p:nvPr/>
        </p:nvSpPr>
        <p:spPr>
          <a:xfrm>
            <a:off x="1041784" y="2859782"/>
            <a:ext cx="2051707" cy="8470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defRPr>
                <a:solidFill>
                  <a:srgbClr val="FFFFFF"/>
                </a:solidFill>
                <a:latin typeface="微软雅黑"/>
                <a:ea typeface="微软雅黑"/>
                <a:cs typeface="微软雅黑"/>
                <a:sym typeface="微软雅黑"/>
              </a:defRPr>
            </a:pPr>
            <a:r>
              <a:t>答辩人  </a:t>
            </a:r>
            <a:r>
              <a:rPr>
                <a:solidFill>
                  <a:schemeClr val="accent1"/>
                </a:solidFill>
              </a:rPr>
              <a:t>论文助手www.ulunwen.com</a:t>
            </a:r>
          </a:p>
        </p:txBody>
      </p:sp>
      <p:sp>
        <p:nvSpPr>
          <p:cNvPr id="555" name="TextBox 69"/>
          <p:cNvSpPr txBox="1"/>
          <p:nvPr/>
        </p:nvSpPr>
        <p:spPr>
          <a:xfrm>
            <a:off x="2997688" y="2859782"/>
            <a:ext cx="2236903" cy="8470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defRPr>
                <a:solidFill>
                  <a:srgbClr val="F8F8F8"/>
                </a:solidFill>
                <a:latin typeface="微软雅黑"/>
                <a:ea typeface="微软雅黑"/>
                <a:cs typeface="微软雅黑"/>
                <a:sym typeface="微软雅黑"/>
              </a:defRPr>
            </a:pPr>
            <a:r>
              <a:t>指导</a:t>
            </a:r>
            <a:r>
              <a:rPr>
                <a:solidFill>
                  <a:srgbClr val="FFFFFF"/>
                </a:solidFill>
              </a:rPr>
              <a:t>老师   </a:t>
            </a:r>
            <a:r>
              <a:rPr>
                <a:solidFill>
                  <a:schemeClr val="accent1"/>
                </a:solidFill>
              </a:rPr>
              <a:t>论文助手www.ulunwen.com</a:t>
            </a:r>
          </a:p>
        </p:txBody>
      </p:sp>
      <p:pic>
        <p:nvPicPr>
          <p:cNvPr id="556" name="图片 36" descr="图片 36"/>
          <p:cNvPicPr>
            <a:picLocks noChangeAspect="1"/>
          </p:cNvPicPr>
          <p:nvPr/>
        </p:nvPicPr>
        <p:blipFill>
          <a:blip r:embed="rId2">
            <a:extLst/>
          </a:blip>
          <a:stretch>
            <a:fillRect/>
          </a:stretch>
        </p:blipFill>
        <p:spPr>
          <a:xfrm flipH="1" rot="1604106">
            <a:off x="5795147" y="653390"/>
            <a:ext cx="2399863" cy="3062403"/>
          </a:xfrm>
          <a:prstGeom prst="rect">
            <a:avLst/>
          </a:prstGeom>
          <a:ln w="12700">
            <a:miter lim="400000"/>
          </a:ln>
        </p:spPr>
      </p:pic>
      <p:grpSp>
        <p:nvGrpSpPr>
          <p:cNvPr id="559" name="组合 37"/>
          <p:cNvGrpSpPr/>
          <p:nvPr/>
        </p:nvGrpSpPr>
        <p:grpSpPr>
          <a:xfrm>
            <a:off x="7267513" y="4011910"/>
            <a:ext cx="1927850" cy="1036721"/>
            <a:chOff x="0" y="0"/>
            <a:chExt cx="1927849" cy="1036719"/>
          </a:xfrm>
        </p:grpSpPr>
        <p:sp>
          <p:nvSpPr>
            <p:cNvPr id="557" name="椭圆 38"/>
            <p:cNvSpPr/>
            <p:nvPr/>
          </p:nvSpPr>
          <p:spPr>
            <a:xfrm>
              <a:off x="0" y="386339"/>
              <a:ext cx="1927850" cy="627803"/>
            </a:xfrm>
            <a:prstGeom prst="ellipse">
              <a:avLst/>
            </a:prstGeom>
            <a:gradFill flip="none" rotWithShape="1">
              <a:gsLst>
                <a:gs pos="0">
                  <a:srgbClr val="000000">
                    <a:alpha val="68000"/>
                  </a:srgbClr>
                </a:gs>
                <a:gs pos="100000">
                  <a:srgbClr val="595959">
                    <a:alpha val="0"/>
                  </a:srgbClr>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sz="2000">
                  <a:solidFill>
                    <a:srgbClr val="FFFFFF"/>
                  </a:solidFill>
                </a:defRPr>
              </a:pPr>
            </a:p>
          </p:txBody>
        </p:sp>
        <p:pic>
          <p:nvPicPr>
            <p:cNvPr id="558" name="Picture 5" descr="Picture 5"/>
            <p:cNvPicPr>
              <a:picLocks noChangeAspect="1"/>
            </p:cNvPicPr>
            <p:nvPr/>
          </p:nvPicPr>
          <p:blipFill>
            <a:blip r:embed="rId3">
              <a:extLst/>
            </a:blip>
            <a:stretch>
              <a:fillRect/>
            </a:stretch>
          </p:blipFill>
          <p:spPr>
            <a:xfrm>
              <a:off x="260039" y="0"/>
              <a:ext cx="1493477" cy="1036720"/>
            </a:xfrm>
            <a:prstGeom prst="rect">
              <a:avLst/>
            </a:prstGeom>
            <a:ln w="12700" cap="flat">
              <a:noFill/>
              <a:miter lim="400000"/>
            </a:ln>
            <a:effectLst/>
          </p:spPr>
        </p:pic>
      </p:grpSp>
    </p:spTree>
  </p:cSld>
  <p:clrMapOvr>
    <a:masterClrMapping/>
  </p:clrMapOvr>
  <p:transition xmlns:p14="http://schemas.microsoft.com/office/powerpoint/2010/main" spd="med" advClick="0" advTm="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 grpId="1" fill="hold">
                                  <p:stCondLst>
                                    <p:cond delay="0"/>
                                  </p:stCondLst>
                                  <p:iterate type="el" backwards="0">
                                    <p:tmAbs val="0"/>
                                  </p:iterate>
                                  <p:childTnLst>
                                    <p:set>
                                      <p:cBhvr>
                                        <p:cTn id="6" fill="hold"/>
                                        <p:tgtEl>
                                          <p:spTgt spid="535"/>
                                        </p:tgtEl>
                                        <p:attrNameLst>
                                          <p:attrName>style.visibility</p:attrName>
                                        </p:attrNameLst>
                                      </p:cBhvr>
                                      <p:to>
                                        <p:strVal val="visible"/>
                                      </p:to>
                                    </p:set>
                                    <p:anim calcmode="lin" valueType="num">
                                      <p:cBhvr>
                                        <p:cTn id="7" dur="500" fill="hold"/>
                                        <p:tgtEl>
                                          <p:spTgt spid="535"/>
                                        </p:tgtEl>
                                        <p:attrNameLst>
                                          <p:attrName>ppt_x</p:attrName>
                                        </p:attrNameLst>
                                      </p:cBhvr>
                                      <p:tavLst>
                                        <p:tav tm="0">
                                          <p:val>
                                            <p:strVal val="0-#ppt_w/2"/>
                                          </p:val>
                                        </p:tav>
                                        <p:tav tm="100000">
                                          <p:val>
                                            <p:strVal val="#ppt_x"/>
                                          </p:val>
                                        </p:tav>
                                      </p:tavLst>
                                    </p:anim>
                                    <p:anim calcmode="lin" valueType="num">
                                      <p:cBhvr>
                                        <p:cTn id="8" dur="500" fill="hold"/>
                                        <p:tgtEl>
                                          <p:spTgt spid="53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Class="entr" nodeType="afterEffect" presetSubtype="8" presetID="2" grpId="2" fill="hold">
                                  <p:stCondLst>
                                    <p:cond delay="300"/>
                                  </p:stCondLst>
                                  <p:iterate type="el" backwards="0">
                                    <p:tmAbs val="0"/>
                                  </p:iterate>
                                  <p:childTnLst>
                                    <p:set>
                                      <p:cBhvr>
                                        <p:cTn id="11" fill="hold"/>
                                        <p:tgtEl>
                                          <p:spTgt spid="541"/>
                                        </p:tgtEl>
                                        <p:attrNameLst>
                                          <p:attrName>style.visibility</p:attrName>
                                        </p:attrNameLst>
                                      </p:cBhvr>
                                      <p:to>
                                        <p:strVal val="visible"/>
                                      </p:to>
                                    </p:set>
                                    <p:anim calcmode="lin" valueType="num">
                                      <p:cBhvr>
                                        <p:cTn id="12" dur="500" fill="hold"/>
                                        <p:tgtEl>
                                          <p:spTgt spid="541"/>
                                        </p:tgtEl>
                                        <p:attrNameLst>
                                          <p:attrName>ppt_x</p:attrName>
                                        </p:attrNameLst>
                                      </p:cBhvr>
                                      <p:tavLst>
                                        <p:tav tm="0">
                                          <p:val>
                                            <p:strVal val="0-#ppt_w/2"/>
                                          </p:val>
                                        </p:tav>
                                        <p:tav tm="100000">
                                          <p:val>
                                            <p:strVal val="#ppt_x"/>
                                          </p:val>
                                        </p:tav>
                                      </p:tavLst>
                                    </p:anim>
                                    <p:anim calcmode="lin" valueType="num">
                                      <p:cBhvr>
                                        <p:cTn id="13" dur="500" fill="hold"/>
                                        <p:tgtEl>
                                          <p:spTgt spid="541"/>
                                        </p:tgtEl>
                                        <p:attrNameLst>
                                          <p:attrName>ppt_y</p:attrName>
                                        </p:attrNameLst>
                                      </p:cBhvr>
                                      <p:tavLst>
                                        <p:tav tm="0">
                                          <p:val>
                                            <p:strVal val="#ppt_y"/>
                                          </p:val>
                                        </p:tav>
                                        <p:tav tm="100000">
                                          <p:val>
                                            <p:strVal val="#ppt_y"/>
                                          </p:val>
                                        </p:tav>
                                      </p:tavLst>
                                    </p:anim>
                                  </p:childTnLst>
                                </p:cTn>
                              </p:par>
                            </p:childTnLst>
                          </p:cTn>
                        </p:par>
                        <p:par>
                          <p:cTn id="14" fill="hold">
                            <p:stCondLst>
                              <p:cond delay="1300"/>
                            </p:stCondLst>
                            <p:childTnLst>
                              <p:par>
                                <p:cTn id="15" presetClass="entr" nodeType="afterEffect" presetSubtype="8" presetID="2" grpId="3" fill="hold">
                                  <p:stCondLst>
                                    <p:cond delay="500"/>
                                  </p:stCondLst>
                                  <p:iterate type="el" backwards="0">
                                    <p:tmAbs val="0"/>
                                  </p:iterate>
                                  <p:childTnLst>
                                    <p:set>
                                      <p:cBhvr>
                                        <p:cTn id="16" fill="hold"/>
                                        <p:tgtEl>
                                          <p:spTgt spid="538"/>
                                        </p:tgtEl>
                                        <p:attrNameLst>
                                          <p:attrName>style.visibility</p:attrName>
                                        </p:attrNameLst>
                                      </p:cBhvr>
                                      <p:to>
                                        <p:strVal val="visible"/>
                                      </p:to>
                                    </p:set>
                                    <p:anim calcmode="lin" valueType="num">
                                      <p:cBhvr>
                                        <p:cTn id="17" dur="500" fill="hold"/>
                                        <p:tgtEl>
                                          <p:spTgt spid="538"/>
                                        </p:tgtEl>
                                        <p:attrNameLst>
                                          <p:attrName>ppt_x</p:attrName>
                                        </p:attrNameLst>
                                      </p:cBhvr>
                                      <p:tavLst>
                                        <p:tav tm="0">
                                          <p:val>
                                            <p:strVal val="0-#ppt_w/2"/>
                                          </p:val>
                                        </p:tav>
                                        <p:tav tm="100000">
                                          <p:val>
                                            <p:strVal val="#ppt_x"/>
                                          </p:val>
                                        </p:tav>
                                      </p:tavLst>
                                    </p:anim>
                                    <p:anim calcmode="lin" valueType="num">
                                      <p:cBhvr>
                                        <p:cTn id="18" dur="500" fill="hold"/>
                                        <p:tgtEl>
                                          <p:spTgt spid="538"/>
                                        </p:tgtEl>
                                        <p:attrNameLst>
                                          <p:attrName>ppt_y</p:attrName>
                                        </p:attrNameLst>
                                      </p:cBhvr>
                                      <p:tavLst>
                                        <p:tav tm="0">
                                          <p:val>
                                            <p:strVal val="#ppt_y"/>
                                          </p:val>
                                        </p:tav>
                                        <p:tav tm="100000">
                                          <p:val>
                                            <p:strVal val="#ppt_y"/>
                                          </p:val>
                                        </p:tav>
                                      </p:tavLst>
                                    </p:anim>
                                  </p:childTnLst>
                                </p:cTn>
                              </p:par>
                            </p:childTnLst>
                          </p:cTn>
                        </p:par>
                        <p:par>
                          <p:cTn id="19" fill="hold">
                            <p:stCondLst>
                              <p:cond delay="2300"/>
                            </p:stCondLst>
                            <p:childTnLst>
                              <p:par>
                                <p:cTn id="20" presetClass="entr" nodeType="afterEffect" presetSubtype="8" presetID="2" grpId="4" fill="hold">
                                  <p:stCondLst>
                                    <p:cond delay="700"/>
                                  </p:stCondLst>
                                  <p:iterate type="el" backwards="0">
                                    <p:tmAbs val="0"/>
                                  </p:iterate>
                                  <p:childTnLst>
                                    <p:set>
                                      <p:cBhvr>
                                        <p:cTn id="21" fill="hold"/>
                                        <p:tgtEl>
                                          <p:spTgt spid="547"/>
                                        </p:tgtEl>
                                        <p:attrNameLst>
                                          <p:attrName>style.visibility</p:attrName>
                                        </p:attrNameLst>
                                      </p:cBhvr>
                                      <p:to>
                                        <p:strVal val="visible"/>
                                      </p:to>
                                    </p:set>
                                    <p:anim calcmode="lin" valueType="num">
                                      <p:cBhvr>
                                        <p:cTn id="22" dur="500" fill="hold"/>
                                        <p:tgtEl>
                                          <p:spTgt spid="547"/>
                                        </p:tgtEl>
                                        <p:attrNameLst>
                                          <p:attrName>ppt_x</p:attrName>
                                        </p:attrNameLst>
                                      </p:cBhvr>
                                      <p:tavLst>
                                        <p:tav tm="0">
                                          <p:val>
                                            <p:strVal val="0-#ppt_w/2"/>
                                          </p:val>
                                        </p:tav>
                                        <p:tav tm="100000">
                                          <p:val>
                                            <p:strVal val="#ppt_x"/>
                                          </p:val>
                                        </p:tav>
                                      </p:tavLst>
                                    </p:anim>
                                    <p:anim calcmode="lin" valueType="num">
                                      <p:cBhvr>
                                        <p:cTn id="23" dur="500" fill="hold"/>
                                        <p:tgtEl>
                                          <p:spTgt spid="547"/>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Class="entr" nodeType="afterEffect" presetSubtype="8" presetID="2" grpId="5" fill="hold">
                                  <p:stCondLst>
                                    <p:cond delay="1050"/>
                                  </p:stCondLst>
                                  <p:iterate type="el" backwards="0">
                                    <p:tmAbs val="0"/>
                                  </p:iterate>
                                  <p:childTnLst>
                                    <p:set>
                                      <p:cBhvr>
                                        <p:cTn id="26" fill="hold"/>
                                        <p:tgtEl>
                                          <p:spTgt spid="550"/>
                                        </p:tgtEl>
                                        <p:attrNameLst>
                                          <p:attrName>style.visibility</p:attrName>
                                        </p:attrNameLst>
                                      </p:cBhvr>
                                      <p:to>
                                        <p:strVal val="visible"/>
                                      </p:to>
                                    </p:set>
                                    <p:anim calcmode="lin" valueType="num">
                                      <p:cBhvr>
                                        <p:cTn id="27" dur="500" fill="hold"/>
                                        <p:tgtEl>
                                          <p:spTgt spid="550"/>
                                        </p:tgtEl>
                                        <p:attrNameLst>
                                          <p:attrName>ppt_x</p:attrName>
                                        </p:attrNameLst>
                                      </p:cBhvr>
                                      <p:tavLst>
                                        <p:tav tm="0">
                                          <p:val>
                                            <p:strVal val="0-#ppt_w/2"/>
                                          </p:val>
                                        </p:tav>
                                        <p:tav tm="100000">
                                          <p:val>
                                            <p:strVal val="#ppt_x"/>
                                          </p:val>
                                        </p:tav>
                                      </p:tavLst>
                                    </p:anim>
                                    <p:anim calcmode="lin" valueType="num">
                                      <p:cBhvr>
                                        <p:cTn id="28" dur="500" fill="hold"/>
                                        <p:tgtEl>
                                          <p:spTgt spid="550"/>
                                        </p:tgtEl>
                                        <p:attrNameLst>
                                          <p:attrName>ppt_y</p:attrName>
                                        </p:attrNameLst>
                                      </p:cBhvr>
                                      <p:tavLst>
                                        <p:tav tm="0">
                                          <p:val>
                                            <p:strVal val="#ppt_y"/>
                                          </p:val>
                                        </p:tav>
                                        <p:tav tm="100000">
                                          <p:val>
                                            <p:strVal val="#ppt_y"/>
                                          </p:val>
                                        </p:tav>
                                      </p:tavLst>
                                    </p:anim>
                                  </p:childTnLst>
                                </p:cTn>
                              </p:par>
                            </p:childTnLst>
                          </p:cTn>
                        </p:par>
                        <p:par>
                          <p:cTn id="29" fill="hold">
                            <p:stCondLst>
                              <p:cond delay="5050"/>
                            </p:stCondLst>
                            <p:childTnLst>
                              <p:par>
                                <p:cTn id="30" presetClass="entr" nodeType="afterEffect" presetSubtype="16" presetID="23" grpId="6" fill="hold">
                                  <p:stCondLst>
                                    <p:cond delay="0"/>
                                  </p:stCondLst>
                                  <p:iterate type="el" backwards="0">
                                    <p:tmAbs val="0"/>
                                  </p:iterate>
                                  <p:childTnLst>
                                    <p:set>
                                      <p:cBhvr>
                                        <p:cTn id="31" fill="hold"/>
                                        <p:tgtEl>
                                          <p:spTgt spid="551"/>
                                        </p:tgtEl>
                                        <p:attrNameLst>
                                          <p:attrName>style.visibility</p:attrName>
                                        </p:attrNameLst>
                                      </p:cBhvr>
                                      <p:to>
                                        <p:strVal val="visible"/>
                                      </p:to>
                                    </p:set>
                                    <p:anim calcmode="lin" valueType="num">
                                      <p:cBhvr>
                                        <p:cTn id="32" dur="500" fill="hold"/>
                                        <p:tgtEl>
                                          <p:spTgt spid="551"/>
                                        </p:tgtEl>
                                        <p:attrNameLst>
                                          <p:attrName>ppt_w</p:attrName>
                                        </p:attrNameLst>
                                      </p:cBhvr>
                                      <p:tavLst>
                                        <p:tav tm="0">
                                          <p:val>
                                            <p:fltVal val="0"/>
                                          </p:val>
                                        </p:tav>
                                        <p:tav tm="100000">
                                          <p:val>
                                            <p:strVal val="#ppt_w"/>
                                          </p:val>
                                        </p:tav>
                                      </p:tavLst>
                                    </p:anim>
                                    <p:anim calcmode="lin" valueType="num">
                                      <p:cBhvr>
                                        <p:cTn id="33" dur="500" fill="hold"/>
                                        <p:tgtEl>
                                          <p:spTgt spid="551"/>
                                        </p:tgtEl>
                                        <p:attrNameLst>
                                          <p:attrName>ppt_h</p:attrName>
                                        </p:attrNameLst>
                                      </p:cBhvr>
                                      <p:tavLst>
                                        <p:tav tm="0">
                                          <p:val>
                                            <p:fltVal val="0"/>
                                          </p:val>
                                        </p:tav>
                                        <p:tav tm="100000">
                                          <p:val>
                                            <p:strVal val="#ppt_h"/>
                                          </p:val>
                                        </p:tav>
                                      </p:tavLst>
                                    </p:anim>
                                  </p:childTnLst>
                                </p:cTn>
                              </p:par>
                            </p:childTnLst>
                          </p:cTn>
                        </p:par>
                        <p:par>
                          <p:cTn id="34" fill="hold">
                            <p:stCondLst>
                              <p:cond delay="5550"/>
                            </p:stCondLst>
                            <p:childTnLst>
                              <p:par>
                                <p:cTn id="35" presetClass="entr" nodeType="afterEffect" presetSubtype="16" presetID="23" grpId="7" fill="hold">
                                  <p:stCondLst>
                                    <p:cond delay="800"/>
                                  </p:stCondLst>
                                  <p:iterate type="el" backwards="0">
                                    <p:tmAbs val="0"/>
                                  </p:iterate>
                                  <p:childTnLst>
                                    <p:set>
                                      <p:cBhvr>
                                        <p:cTn id="36" fill="hold"/>
                                        <p:tgtEl>
                                          <p:spTgt spid="532"/>
                                        </p:tgtEl>
                                        <p:attrNameLst>
                                          <p:attrName>style.visibility</p:attrName>
                                        </p:attrNameLst>
                                      </p:cBhvr>
                                      <p:to>
                                        <p:strVal val="visible"/>
                                      </p:to>
                                    </p:set>
                                    <p:anim calcmode="lin" valueType="num">
                                      <p:cBhvr>
                                        <p:cTn id="37" dur="500" fill="hold"/>
                                        <p:tgtEl>
                                          <p:spTgt spid="532"/>
                                        </p:tgtEl>
                                        <p:attrNameLst>
                                          <p:attrName>ppt_w</p:attrName>
                                        </p:attrNameLst>
                                      </p:cBhvr>
                                      <p:tavLst>
                                        <p:tav tm="0">
                                          <p:val>
                                            <p:fltVal val="0"/>
                                          </p:val>
                                        </p:tav>
                                        <p:tav tm="100000">
                                          <p:val>
                                            <p:strVal val="#ppt_w"/>
                                          </p:val>
                                        </p:tav>
                                      </p:tavLst>
                                    </p:anim>
                                    <p:anim calcmode="lin" valueType="num">
                                      <p:cBhvr>
                                        <p:cTn id="38" dur="500" fill="hold"/>
                                        <p:tgtEl>
                                          <p:spTgt spid="532"/>
                                        </p:tgtEl>
                                        <p:attrNameLst>
                                          <p:attrName>ppt_h</p:attrName>
                                        </p:attrNameLst>
                                      </p:cBhvr>
                                      <p:tavLst>
                                        <p:tav tm="0">
                                          <p:val>
                                            <p:fltVal val="0"/>
                                          </p:val>
                                        </p:tav>
                                        <p:tav tm="100000">
                                          <p:val>
                                            <p:strVal val="#ppt_h"/>
                                          </p:val>
                                        </p:tav>
                                      </p:tavLst>
                                    </p:anim>
                                  </p:childTnLst>
                                </p:cTn>
                              </p:par>
                            </p:childTnLst>
                          </p:cTn>
                        </p:par>
                        <p:par>
                          <p:cTn id="39" fill="hold">
                            <p:stCondLst>
                              <p:cond delay="6850"/>
                            </p:stCondLst>
                            <p:childTnLst>
                              <p:par>
                                <p:cTn id="40" presetClass="entr" nodeType="afterEffect" presetSubtype="0" presetID="15" grpId="8" fill="hold">
                                  <p:stCondLst>
                                    <p:cond delay="0"/>
                                  </p:stCondLst>
                                  <p:iterate type="el" backwards="0">
                                    <p:tmAbs val="0"/>
                                  </p:iterate>
                                  <p:childTnLst>
                                    <p:set>
                                      <p:cBhvr>
                                        <p:cTn id="41" fill="hold"/>
                                        <p:tgtEl>
                                          <p:spTgt spid="552"/>
                                        </p:tgtEl>
                                        <p:attrNameLst>
                                          <p:attrName>style.visibility</p:attrName>
                                        </p:attrNameLst>
                                      </p:cBhvr>
                                      <p:to>
                                        <p:strVal val="visible"/>
                                      </p:to>
                                    </p:set>
                                    <p:anim calcmode="lin" valueType="num">
                                      <p:cBhvr>
                                        <p:cTn id="42" dur="500" fill="hold"/>
                                        <p:tgtEl>
                                          <p:spTgt spid="552"/>
                                        </p:tgtEl>
                                        <p:attrNameLst>
                                          <p:attrName>ppt_w</p:attrName>
                                        </p:attrNameLst>
                                      </p:cBhvr>
                                      <p:tavLst>
                                        <p:tav tm="0">
                                          <p:val>
                                            <p:fltVal val="0"/>
                                          </p:val>
                                        </p:tav>
                                        <p:tav tm="100000">
                                          <p:val>
                                            <p:strVal val="#ppt_w"/>
                                          </p:val>
                                        </p:tav>
                                      </p:tavLst>
                                    </p:anim>
                                    <p:anim calcmode="lin" valueType="num">
                                      <p:cBhvr>
                                        <p:cTn id="43" dur="500" fill="hold"/>
                                        <p:tgtEl>
                                          <p:spTgt spid="552"/>
                                        </p:tgtEl>
                                        <p:attrNameLst>
                                          <p:attrName>ppt_h</p:attrName>
                                        </p:attrNameLst>
                                      </p:cBhvr>
                                      <p:tavLst>
                                        <p:tav tm="0">
                                          <p:val>
                                            <p:fltVal val="0"/>
                                          </p:val>
                                        </p:tav>
                                        <p:tav tm="100000">
                                          <p:val>
                                            <p:strVal val="#ppt_h"/>
                                          </p:val>
                                        </p:tav>
                                      </p:tavLst>
                                    </p:anim>
                                    <p:anim calcmode="lin" valueType="num">
                                      <p:cBhvr>
                                        <p:cTn id="44" dur="500" fill="hold"/>
                                        <p:tgtEl>
                                          <p:spTgt spid="552"/>
                                        </p:tgtEl>
                                        <p:attrNameLst>
                                          <p:attrName>ppt_x</p:attrName>
                                        </p:attrNameLst>
                                      </p:cBhvr>
                                      <p:tavLst>
                                        <p:tav tm="0" fmla="#ppt_x+(cos(-2*pi*(1-$))*-#ppt_x-sin(-2*pi*(1-$))*(1-#ppt_y))*(1-$)">
                                          <p:val>
                                            <p:fltVal val="0"/>
                                          </p:val>
                                        </p:tav>
                                        <p:tav tm="100000">
                                          <p:val>
                                            <p:fltVal val="1"/>
                                          </p:val>
                                        </p:tav>
                                      </p:tavLst>
                                    </p:anim>
                                    <p:anim calcmode="lin" valueType="num">
                                      <p:cBhvr>
                                        <p:cTn id="45" dur="500" fill="hold"/>
                                        <p:tgtEl>
                                          <p:spTgt spid="552"/>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7350"/>
                            </p:stCondLst>
                            <p:childTnLst>
                              <p:par>
                                <p:cTn id="47" presetClass="entr" nodeType="afterEffect" presetSubtype="0" presetID="15" grpId="9" fill="hold">
                                  <p:stCondLst>
                                    <p:cond delay="0"/>
                                  </p:stCondLst>
                                  <p:iterate type="el" backwards="0">
                                    <p:tmAbs val="0"/>
                                  </p:iterate>
                                  <p:childTnLst>
                                    <p:set>
                                      <p:cBhvr>
                                        <p:cTn id="48" fill="hold"/>
                                        <p:tgtEl>
                                          <p:spTgt spid="553"/>
                                        </p:tgtEl>
                                        <p:attrNameLst>
                                          <p:attrName>style.visibility</p:attrName>
                                        </p:attrNameLst>
                                      </p:cBhvr>
                                      <p:to>
                                        <p:strVal val="visible"/>
                                      </p:to>
                                    </p:set>
                                    <p:anim calcmode="lin" valueType="num">
                                      <p:cBhvr>
                                        <p:cTn id="49" dur="500" fill="hold"/>
                                        <p:tgtEl>
                                          <p:spTgt spid="553"/>
                                        </p:tgtEl>
                                        <p:attrNameLst>
                                          <p:attrName>ppt_w</p:attrName>
                                        </p:attrNameLst>
                                      </p:cBhvr>
                                      <p:tavLst>
                                        <p:tav tm="0">
                                          <p:val>
                                            <p:fltVal val="0"/>
                                          </p:val>
                                        </p:tav>
                                        <p:tav tm="100000">
                                          <p:val>
                                            <p:strVal val="#ppt_w"/>
                                          </p:val>
                                        </p:tav>
                                      </p:tavLst>
                                    </p:anim>
                                    <p:anim calcmode="lin" valueType="num">
                                      <p:cBhvr>
                                        <p:cTn id="50" dur="500" fill="hold"/>
                                        <p:tgtEl>
                                          <p:spTgt spid="553"/>
                                        </p:tgtEl>
                                        <p:attrNameLst>
                                          <p:attrName>ppt_h</p:attrName>
                                        </p:attrNameLst>
                                      </p:cBhvr>
                                      <p:tavLst>
                                        <p:tav tm="0">
                                          <p:val>
                                            <p:fltVal val="0"/>
                                          </p:val>
                                        </p:tav>
                                        <p:tav tm="100000">
                                          <p:val>
                                            <p:strVal val="#ppt_h"/>
                                          </p:val>
                                        </p:tav>
                                      </p:tavLst>
                                    </p:anim>
                                    <p:anim calcmode="lin" valueType="num">
                                      <p:cBhvr>
                                        <p:cTn id="51" dur="500" fill="hold"/>
                                        <p:tgtEl>
                                          <p:spTgt spid="553"/>
                                        </p:tgtEl>
                                        <p:attrNameLst>
                                          <p:attrName>ppt_x</p:attrName>
                                        </p:attrNameLst>
                                      </p:cBhvr>
                                      <p:tavLst>
                                        <p:tav tm="0" fmla="#ppt_x+(cos(-2*pi*(1-$))*-#ppt_x-sin(-2*pi*(1-$))*(1-#ppt_y))*(1-$)">
                                          <p:val>
                                            <p:fltVal val="0"/>
                                          </p:val>
                                        </p:tav>
                                        <p:tav tm="100000">
                                          <p:val>
                                            <p:fltVal val="1"/>
                                          </p:val>
                                        </p:tav>
                                      </p:tavLst>
                                    </p:anim>
                                    <p:anim calcmode="lin" valueType="num">
                                      <p:cBhvr>
                                        <p:cTn id="52" dur="500" fill="hold"/>
                                        <p:tgtEl>
                                          <p:spTgt spid="553"/>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7850"/>
                            </p:stCondLst>
                            <p:childTnLst>
                              <p:par>
                                <p:cTn id="54" presetClass="entr" nodeType="afterEffect" presetID="9" grpId="10" fill="hold">
                                  <p:stCondLst>
                                    <p:cond delay="0"/>
                                  </p:stCondLst>
                                  <p:iterate type="el" backwards="0">
                                    <p:tmAbs val="0"/>
                                  </p:iterate>
                                  <p:childTnLst>
                                    <p:set>
                                      <p:cBhvr>
                                        <p:cTn id="55" fill="hold"/>
                                        <p:tgtEl>
                                          <p:spTgt spid="554"/>
                                        </p:tgtEl>
                                        <p:attrNameLst>
                                          <p:attrName>style.visibility</p:attrName>
                                        </p:attrNameLst>
                                      </p:cBhvr>
                                      <p:to>
                                        <p:strVal val="visible"/>
                                      </p:to>
                                    </p:set>
                                    <p:animEffect filter="dissolve" transition="in">
                                      <p:cBhvr>
                                        <p:cTn id="56" dur="500"/>
                                        <p:tgtEl>
                                          <p:spTgt spid="554"/>
                                        </p:tgtEl>
                                      </p:cBhvr>
                                    </p:animEffect>
                                  </p:childTnLst>
                                </p:cTn>
                              </p:par>
                            </p:childTnLst>
                          </p:cTn>
                        </p:par>
                        <p:par>
                          <p:cTn id="57" fill="hold">
                            <p:stCondLst>
                              <p:cond delay="8350"/>
                            </p:stCondLst>
                            <p:childTnLst>
                              <p:par>
                                <p:cTn id="58" presetClass="entr" nodeType="afterEffect" presetID="9" grpId="11" fill="hold">
                                  <p:stCondLst>
                                    <p:cond delay="0"/>
                                  </p:stCondLst>
                                  <p:iterate type="el" backwards="0">
                                    <p:tmAbs val="0"/>
                                  </p:iterate>
                                  <p:childTnLst>
                                    <p:set>
                                      <p:cBhvr>
                                        <p:cTn id="59" fill="hold"/>
                                        <p:tgtEl>
                                          <p:spTgt spid="555"/>
                                        </p:tgtEl>
                                        <p:attrNameLst>
                                          <p:attrName>style.visibility</p:attrName>
                                        </p:attrNameLst>
                                      </p:cBhvr>
                                      <p:to>
                                        <p:strVal val="visible"/>
                                      </p:to>
                                    </p:set>
                                    <p:animEffect filter="dissolve" transition="in">
                                      <p:cBhvr>
                                        <p:cTn id="60" dur="500"/>
                                        <p:tgtEl>
                                          <p:spTgt spid="555"/>
                                        </p:tgtEl>
                                      </p:cBhvr>
                                    </p:animEffect>
                                  </p:childTnLst>
                                </p:cTn>
                              </p:par>
                            </p:childTnLst>
                          </p:cTn>
                        </p:par>
                        <p:par>
                          <p:cTn id="61" fill="hold">
                            <p:stCondLst>
                              <p:cond delay="8850"/>
                            </p:stCondLst>
                            <p:childTnLst>
                              <p:par>
                                <p:cTn id="62" presetClass="entr" nodeType="afterEffect" presetSubtype="2" presetID="2" grpId="12" fill="hold">
                                  <p:stCondLst>
                                    <p:cond delay="0"/>
                                  </p:stCondLst>
                                  <p:iterate type="el" backwards="0">
                                    <p:tmAbs val="0"/>
                                  </p:iterate>
                                  <p:childTnLst>
                                    <p:set>
                                      <p:cBhvr>
                                        <p:cTn id="63" fill="hold"/>
                                        <p:tgtEl>
                                          <p:spTgt spid="556"/>
                                        </p:tgtEl>
                                        <p:attrNameLst>
                                          <p:attrName>style.visibility</p:attrName>
                                        </p:attrNameLst>
                                      </p:cBhvr>
                                      <p:to>
                                        <p:strVal val="visible"/>
                                      </p:to>
                                    </p:set>
                                    <p:anim calcmode="lin" valueType="num">
                                      <p:cBhvr>
                                        <p:cTn id="64" dur="500" fill="hold"/>
                                        <p:tgtEl>
                                          <p:spTgt spid="556"/>
                                        </p:tgtEl>
                                        <p:attrNameLst>
                                          <p:attrName>ppt_x</p:attrName>
                                        </p:attrNameLst>
                                      </p:cBhvr>
                                      <p:tavLst>
                                        <p:tav tm="0">
                                          <p:val>
                                            <p:strVal val="1+#ppt_w/2"/>
                                          </p:val>
                                        </p:tav>
                                        <p:tav tm="100000">
                                          <p:val>
                                            <p:strVal val="#ppt_x"/>
                                          </p:val>
                                        </p:tav>
                                      </p:tavLst>
                                    </p:anim>
                                    <p:anim calcmode="lin" valueType="num">
                                      <p:cBhvr>
                                        <p:cTn id="65" dur="500" fill="hold"/>
                                        <p:tgtEl>
                                          <p:spTgt spid="556"/>
                                        </p:tgtEl>
                                        <p:attrNameLst>
                                          <p:attrName>ppt_y</p:attrName>
                                        </p:attrNameLst>
                                      </p:cBhvr>
                                      <p:tavLst>
                                        <p:tav tm="0">
                                          <p:val>
                                            <p:strVal val="#ppt_y"/>
                                          </p:val>
                                        </p:tav>
                                        <p:tav tm="100000">
                                          <p:val>
                                            <p:strVal val="#ppt_y"/>
                                          </p:val>
                                        </p:tav>
                                      </p:tavLst>
                                    </p:anim>
                                  </p:childTnLst>
                                </p:cTn>
                              </p:par>
                            </p:childTnLst>
                          </p:cTn>
                        </p:par>
                        <p:par>
                          <p:cTn id="66" fill="hold">
                            <p:stCondLst>
                              <p:cond delay="9350"/>
                            </p:stCondLst>
                            <p:childTnLst>
                              <p:par>
                                <p:cTn id="67" presetClass="entr" nodeType="afterEffect" presetID="9" grpId="13" fill="hold">
                                  <p:stCondLst>
                                    <p:cond delay="0"/>
                                  </p:stCondLst>
                                  <p:iterate type="el" backwards="0">
                                    <p:tmAbs val="0"/>
                                  </p:iterate>
                                  <p:childTnLst>
                                    <p:set>
                                      <p:cBhvr>
                                        <p:cTn id="68" fill="hold"/>
                                        <p:tgtEl>
                                          <p:spTgt spid="559"/>
                                        </p:tgtEl>
                                        <p:attrNameLst>
                                          <p:attrName>style.visibility</p:attrName>
                                        </p:attrNameLst>
                                      </p:cBhvr>
                                      <p:to>
                                        <p:strVal val="visible"/>
                                      </p:to>
                                    </p:set>
                                    <p:animEffect filter="dissolve" transition="in">
                                      <p:cBhvr>
                                        <p:cTn id="69" dur="500"/>
                                        <p:tgtEl>
                                          <p:spTgt spid="5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51" grpId="6"/>
      <p:bldP build="whole" bldLvl="1" animBg="1" rev="0" advAuto="0" spid="556" grpId="12"/>
      <p:bldP build="whole" bldLvl="1" animBg="1" rev="0" advAuto="0" spid="555" grpId="11"/>
      <p:bldP build="whole" bldLvl="1" animBg="1" rev="0" advAuto="0" spid="532" grpId="7"/>
      <p:bldP build="whole" bldLvl="1" animBg="1" rev="0" advAuto="0" spid="553" grpId="9"/>
      <p:bldP build="whole" bldLvl="1" animBg="1" rev="0" advAuto="0" spid="554" grpId="10"/>
      <p:bldP build="whole" bldLvl="1" animBg="1" rev="0" advAuto="0" spid="550" grpId="5"/>
      <p:bldP build="whole" bldLvl="1" animBg="1" rev="0" advAuto="0" spid="552" grpId="8"/>
      <p:bldP build="whole" bldLvl="1" animBg="1" rev="0" advAuto="0" spid="538" grpId="3"/>
      <p:bldP build="whole" bldLvl="1" animBg="1" rev="0" advAuto="0" spid="541" grpId="2"/>
      <p:bldP build="whole" bldLvl="1" animBg="1" rev="0" advAuto="0" spid="559" grpId="13"/>
      <p:bldP build="whole" bldLvl="1" animBg="1" rev="0" advAuto="0" spid="547" grpId="4"/>
      <p:bldP build="whole" bldLvl="1" animBg="1" rev="0" advAuto="0" spid="535" grpId="1"/>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4" name="矩形 21"/>
          <p:cNvSpPr txBox="1"/>
          <p:nvPr/>
        </p:nvSpPr>
        <p:spPr>
          <a:xfrm>
            <a:off x="575414" y="10134"/>
            <a:ext cx="15265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研究思路</a:t>
            </a:r>
          </a:p>
        </p:txBody>
      </p:sp>
      <p:grpSp>
        <p:nvGrpSpPr>
          <p:cNvPr id="1105" name="组合 39"/>
          <p:cNvGrpSpPr/>
          <p:nvPr/>
        </p:nvGrpSpPr>
        <p:grpSpPr>
          <a:xfrm>
            <a:off x="4357670" y="966793"/>
            <a:ext cx="4093278" cy="3403311"/>
            <a:chOff x="0" y="0"/>
            <a:chExt cx="4093276" cy="3403310"/>
          </a:xfrm>
        </p:grpSpPr>
        <p:sp>
          <p:nvSpPr>
            <p:cNvPr id="945" name="Freeform 182"/>
            <p:cNvSpPr/>
            <p:nvPr/>
          </p:nvSpPr>
          <p:spPr>
            <a:xfrm>
              <a:off x="1236082" y="310492"/>
              <a:ext cx="138732" cy="1123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439"/>
                  </a:moveTo>
                  <a:cubicBezTo>
                    <a:pt x="20758" y="2787"/>
                    <a:pt x="19917" y="3135"/>
                    <a:pt x="19075" y="3484"/>
                  </a:cubicBezTo>
                  <a:cubicBezTo>
                    <a:pt x="19917" y="2787"/>
                    <a:pt x="20758" y="1394"/>
                    <a:pt x="21039" y="348"/>
                  </a:cubicBezTo>
                  <a:cubicBezTo>
                    <a:pt x="20197" y="1045"/>
                    <a:pt x="19075" y="1394"/>
                    <a:pt x="18234" y="1742"/>
                  </a:cubicBezTo>
                  <a:cubicBezTo>
                    <a:pt x="17392" y="697"/>
                    <a:pt x="16270" y="0"/>
                    <a:pt x="14868" y="0"/>
                  </a:cubicBezTo>
                  <a:cubicBezTo>
                    <a:pt x="12623" y="0"/>
                    <a:pt x="10660" y="2439"/>
                    <a:pt x="10660" y="5226"/>
                  </a:cubicBezTo>
                  <a:cubicBezTo>
                    <a:pt x="10660" y="5923"/>
                    <a:pt x="10660" y="6271"/>
                    <a:pt x="10660" y="6619"/>
                  </a:cubicBezTo>
                  <a:cubicBezTo>
                    <a:pt x="7013" y="6271"/>
                    <a:pt x="3647" y="4181"/>
                    <a:pt x="1683" y="1045"/>
                  </a:cubicBezTo>
                  <a:cubicBezTo>
                    <a:pt x="1122" y="1742"/>
                    <a:pt x="842" y="2787"/>
                    <a:pt x="842" y="3484"/>
                  </a:cubicBezTo>
                  <a:cubicBezTo>
                    <a:pt x="842" y="5574"/>
                    <a:pt x="1683" y="7316"/>
                    <a:pt x="2805" y="8361"/>
                  </a:cubicBezTo>
                  <a:cubicBezTo>
                    <a:pt x="2244" y="8361"/>
                    <a:pt x="1403" y="8013"/>
                    <a:pt x="842" y="7665"/>
                  </a:cubicBezTo>
                  <a:cubicBezTo>
                    <a:pt x="842" y="7665"/>
                    <a:pt x="842" y="7665"/>
                    <a:pt x="842" y="7665"/>
                  </a:cubicBezTo>
                  <a:cubicBezTo>
                    <a:pt x="842" y="10103"/>
                    <a:pt x="2525" y="12542"/>
                    <a:pt x="4488" y="12890"/>
                  </a:cubicBezTo>
                  <a:cubicBezTo>
                    <a:pt x="4208" y="13239"/>
                    <a:pt x="3647" y="13239"/>
                    <a:pt x="3366" y="13239"/>
                  </a:cubicBezTo>
                  <a:cubicBezTo>
                    <a:pt x="3086" y="13239"/>
                    <a:pt x="2805" y="13239"/>
                    <a:pt x="2525" y="13239"/>
                  </a:cubicBezTo>
                  <a:cubicBezTo>
                    <a:pt x="3086" y="15329"/>
                    <a:pt x="4769" y="16723"/>
                    <a:pt x="6732" y="16723"/>
                  </a:cubicBezTo>
                  <a:cubicBezTo>
                    <a:pt x="5049" y="18465"/>
                    <a:pt x="3086" y="19161"/>
                    <a:pt x="1122" y="19161"/>
                  </a:cubicBezTo>
                  <a:cubicBezTo>
                    <a:pt x="842" y="19161"/>
                    <a:pt x="281" y="19161"/>
                    <a:pt x="0" y="19161"/>
                  </a:cubicBezTo>
                  <a:cubicBezTo>
                    <a:pt x="1964" y="20555"/>
                    <a:pt x="4208" y="21600"/>
                    <a:pt x="6732" y="21600"/>
                  </a:cubicBezTo>
                  <a:cubicBezTo>
                    <a:pt x="14868" y="21600"/>
                    <a:pt x="19356" y="13239"/>
                    <a:pt x="19356" y="5923"/>
                  </a:cubicBezTo>
                  <a:cubicBezTo>
                    <a:pt x="19356" y="5923"/>
                    <a:pt x="19356" y="5574"/>
                    <a:pt x="19356" y="5226"/>
                  </a:cubicBezTo>
                  <a:cubicBezTo>
                    <a:pt x="20197" y="4529"/>
                    <a:pt x="21039" y="3484"/>
                    <a:pt x="21600" y="2439"/>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46" name="Freeform 184"/>
            <p:cNvSpPr/>
            <p:nvPr/>
          </p:nvSpPr>
          <p:spPr>
            <a:xfrm>
              <a:off x="1368207" y="740997"/>
              <a:ext cx="138731" cy="1387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660" y="0"/>
                  </a:moveTo>
                  <a:cubicBezTo>
                    <a:pt x="4769" y="0"/>
                    <a:pt x="0" y="4769"/>
                    <a:pt x="0" y="10940"/>
                  </a:cubicBezTo>
                  <a:cubicBezTo>
                    <a:pt x="0" y="16831"/>
                    <a:pt x="4769" y="21600"/>
                    <a:pt x="10660" y="21600"/>
                  </a:cubicBezTo>
                  <a:cubicBezTo>
                    <a:pt x="16831" y="21600"/>
                    <a:pt x="21600" y="16831"/>
                    <a:pt x="21600" y="10940"/>
                  </a:cubicBezTo>
                  <a:cubicBezTo>
                    <a:pt x="21600" y="4769"/>
                    <a:pt x="16831" y="0"/>
                    <a:pt x="10660" y="0"/>
                  </a:cubicBezTo>
                  <a:close/>
                  <a:moveTo>
                    <a:pt x="6732" y="10940"/>
                  </a:moveTo>
                  <a:cubicBezTo>
                    <a:pt x="6732" y="8696"/>
                    <a:pt x="8416" y="6732"/>
                    <a:pt x="10660" y="6732"/>
                  </a:cubicBezTo>
                  <a:cubicBezTo>
                    <a:pt x="12904" y="6732"/>
                    <a:pt x="14868" y="8696"/>
                    <a:pt x="14868" y="10940"/>
                  </a:cubicBezTo>
                  <a:cubicBezTo>
                    <a:pt x="14868" y="13184"/>
                    <a:pt x="12904" y="14868"/>
                    <a:pt x="10660" y="14868"/>
                  </a:cubicBezTo>
                  <a:cubicBezTo>
                    <a:pt x="8416" y="14868"/>
                    <a:pt x="6732" y="13184"/>
                    <a:pt x="6732" y="10940"/>
                  </a:cubicBezTo>
                  <a:close/>
                  <a:moveTo>
                    <a:pt x="19636" y="14587"/>
                  </a:moveTo>
                  <a:cubicBezTo>
                    <a:pt x="19636" y="14587"/>
                    <a:pt x="19636" y="14587"/>
                    <a:pt x="19636" y="14587"/>
                  </a:cubicBezTo>
                  <a:cubicBezTo>
                    <a:pt x="15709" y="12904"/>
                    <a:pt x="15709" y="12904"/>
                    <a:pt x="15709" y="12904"/>
                  </a:cubicBezTo>
                  <a:cubicBezTo>
                    <a:pt x="15990" y="12343"/>
                    <a:pt x="16270" y="11501"/>
                    <a:pt x="16270" y="10940"/>
                  </a:cubicBezTo>
                  <a:cubicBezTo>
                    <a:pt x="16270" y="10099"/>
                    <a:pt x="15990" y="9538"/>
                    <a:pt x="15709" y="8696"/>
                  </a:cubicBezTo>
                  <a:cubicBezTo>
                    <a:pt x="18514" y="7574"/>
                    <a:pt x="18514" y="7574"/>
                    <a:pt x="18514" y="7574"/>
                  </a:cubicBezTo>
                  <a:cubicBezTo>
                    <a:pt x="19636" y="7294"/>
                    <a:pt x="19636" y="7294"/>
                    <a:pt x="19636" y="7294"/>
                  </a:cubicBezTo>
                  <a:cubicBezTo>
                    <a:pt x="19917" y="8416"/>
                    <a:pt x="20197" y="9538"/>
                    <a:pt x="20197" y="10940"/>
                  </a:cubicBezTo>
                  <a:cubicBezTo>
                    <a:pt x="20197" y="12062"/>
                    <a:pt x="19917" y="13465"/>
                    <a:pt x="19636" y="14587"/>
                  </a:cubicBezTo>
                  <a:close/>
                  <a:moveTo>
                    <a:pt x="14306" y="1964"/>
                  </a:moveTo>
                  <a:cubicBezTo>
                    <a:pt x="14306" y="1964"/>
                    <a:pt x="14306" y="1964"/>
                    <a:pt x="14306" y="1964"/>
                  </a:cubicBezTo>
                  <a:cubicBezTo>
                    <a:pt x="14306" y="1964"/>
                    <a:pt x="14306" y="1964"/>
                    <a:pt x="14306" y="1964"/>
                  </a:cubicBezTo>
                  <a:cubicBezTo>
                    <a:pt x="12904" y="5891"/>
                    <a:pt x="12904" y="5891"/>
                    <a:pt x="12904" y="5891"/>
                  </a:cubicBezTo>
                  <a:cubicBezTo>
                    <a:pt x="12062" y="5610"/>
                    <a:pt x="11501" y="5330"/>
                    <a:pt x="10660" y="5330"/>
                  </a:cubicBezTo>
                  <a:cubicBezTo>
                    <a:pt x="10099" y="5330"/>
                    <a:pt x="9257" y="5610"/>
                    <a:pt x="8696" y="5891"/>
                  </a:cubicBezTo>
                  <a:cubicBezTo>
                    <a:pt x="7855" y="3927"/>
                    <a:pt x="7855" y="3927"/>
                    <a:pt x="7855" y="3927"/>
                  </a:cubicBezTo>
                  <a:cubicBezTo>
                    <a:pt x="7013" y="1964"/>
                    <a:pt x="7013" y="1964"/>
                    <a:pt x="7013" y="1964"/>
                  </a:cubicBezTo>
                  <a:cubicBezTo>
                    <a:pt x="8135" y="1683"/>
                    <a:pt x="9538" y="1403"/>
                    <a:pt x="10660" y="1403"/>
                  </a:cubicBezTo>
                  <a:cubicBezTo>
                    <a:pt x="12062" y="1403"/>
                    <a:pt x="13184" y="1683"/>
                    <a:pt x="14306" y="1964"/>
                  </a:cubicBezTo>
                  <a:close/>
                  <a:moveTo>
                    <a:pt x="1964" y="7294"/>
                  </a:moveTo>
                  <a:cubicBezTo>
                    <a:pt x="3927" y="8135"/>
                    <a:pt x="3927" y="8135"/>
                    <a:pt x="3927" y="8135"/>
                  </a:cubicBezTo>
                  <a:cubicBezTo>
                    <a:pt x="5610" y="8696"/>
                    <a:pt x="5610" y="8696"/>
                    <a:pt x="5610" y="8696"/>
                  </a:cubicBezTo>
                  <a:cubicBezTo>
                    <a:pt x="5330" y="9538"/>
                    <a:pt x="5330" y="10099"/>
                    <a:pt x="5330" y="10940"/>
                  </a:cubicBezTo>
                  <a:cubicBezTo>
                    <a:pt x="5330" y="11501"/>
                    <a:pt x="5330" y="12343"/>
                    <a:pt x="5610" y="12904"/>
                  </a:cubicBezTo>
                  <a:cubicBezTo>
                    <a:pt x="1964" y="14587"/>
                    <a:pt x="1964" y="14587"/>
                    <a:pt x="1964" y="14587"/>
                  </a:cubicBezTo>
                  <a:cubicBezTo>
                    <a:pt x="1403" y="13465"/>
                    <a:pt x="1122" y="12062"/>
                    <a:pt x="1122" y="10940"/>
                  </a:cubicBezTo>
                  <a:cubicBezTo>
                    <a:pt x="1122" y="9538"/>
                    <a:pt x="1403" y="8416"/>
                    <a:pt x="1964" y="7294"/>
                  </a:cubicBezTo>
                  <a:close/>
                  <a:moveTo>
                    <a:pt x="7013" y="19636"/>
                  </a:moveTo>
                  <a:cubicBezTo>
                    <a:pt x="7574" y="18514"/>
                    <a:pt x="7574" y="18514"/>
                    <a:pt x="7574" y="18514"/>
                  </a:cubicBezTo>
                  <a:cubicBezTo>
                    <a:pt x="8696" y="15990"/>
                    <a:pt x="8696" y="15990"/>
                    <a:pt x="8696" y="15990"/>
                  </a:cubicBezTo>
                  <a:cubicBezTo>
                    <a:pt x="9257" y="16270"/>
                    <a:pt x="10099" y="16270"/>
                    <a:pt x="10660" y="16270"/>
                  </a:cubicBezTo>
                  <a:cubicBezTo>
                    <a:pt x="11501" y="16270"/>
                    <a:pt x="12062" y="16270"/>
                    <a:pt x="12904" y="15990"/>
                  </a:cubicBezTo>
                  <a:cubicBezTo>
                    <a:pt x="14306" y="19636"/>
                    <a:pt x="14306" y="19636"/>
                    <a:pt x="14306" y="19636"/>
                  </a:cubicBezTo>
                  <a:cubicBezTo>
                    <a:pt x="14306" y="19636"/>
                    <a:pt x="14306" y="19636"/>
                    <a:pt x="14306" y="19636"/>
                  </a:cubicBezTo>
                  <a:cubicBezTo>
                    <a:pt x="14306" y="19636"/>
                    <a:pt x="14306" y="19636"/>
                    <a:pt x="14306" y="19636"/>
                  </a:cubicBezTo>
                  <a:cubicBezTo>
                    <a:pt x="13184" y="20197"/>
                    <a:pt x="12062" y="20478"/>
                    <a:pt x="10660" y="20478"/>
                  </a:cubicBezTo>
                  <a:cubicBezTo>
                    <a:pt x="9538" y="20478"/>
                    <a:pt x="8135" y="20197"/>
                    <a:pt x="7013" y="19636"/>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47" name="Freeform 187"/>
            <p:cNvSpPr/>
            <p:nvPr/>
          </p:nvSpPr>
          <p:spPr>
            <a:xfrm>
              <a:off x="1013673" y="854405"/>
              <a:ext cx="118912" cy="96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600"/>
                  </a:moveTo>
                  <a:cubicBezTo>
                    <a:pt x="18982" y="5200"/>
                    <a:pt x="18982" y="5200"/>
                    <a:pt x="18982" y="5200"/>
                  </a:cubicBezTo>
                  <a:cubicBezTo>
                    <a:pt x="15055" y="5200"/>
                    <a:pt x="15055" y="5200"/>
                    <a:pt x="15055" y="5200"/>
                  </a:cubicBezTo>
                  <a:cubicBezTo>
                    <a:pt x="15055" y="1600"/>
                    <a:pt x="15055" y="1600"/>
                    <a:pt x="15055" y="1600"/>
                  </a:cubicBezTo>
                  <a:cubicBezTo>
                    <a:pt x="15055" y="800"/>
                    <a:pt x="14400" y="0"/>
                    <a:pt x="13745" y="0"/>
                  </a:cubicBezTo>
                  <a:cubicBezTo>
                    <a:pt x="1309" y="0"/>
                    <a:pt x="1309" y="0"/>
                    <a:pt x="1309" y="0"/>
                  </a:cubicBezTo>
                  <a:cubicBezTo>
                    <a:pt x="655" y="0"/>
                    <a:pt x="0" y="800"/>
                    <a:pt x="0" y="1600"/>
                  </a:cubicBezTo>
                  <a:cubicBezTo>
                    <a:pt x="0" y="14800"/>
                    <a:pt x="0" y="14800"/>
                    <a:pt x="0" y="14800"/>
                  </a:cubicBezTo>
                  <a:cubicBezTo>
                    <a:pt x="1309" y="16400"/>
                    <a:pt x="1309" y="16400"/>
                    <a:pt x="1309" y="16400"/>
                  </a:cubicBezTo>
                  <a:cubicBezTo>
                    <a:pt x="3273" y="16400"/>
                    <a:pt x="3273" y="16400"/>
                    <a:pt x="3273" y="16400"/>
                  </a:cubicBezTo>
                  <a:cubicBezTo>
                    <a:pt x="2945" y="17200"/>
                    <a:pt x="2945" y="17600"/>
                    <a:pt x="2945" y="18400"/>
                  </a:cubicBezTo>
                  <a:cubicBezTo>
                    <a:pt x="2945" y="20000"/>
                    <a:pt x="3927" y="21600"/>
                    <a:pt x="5564" y="21600"/>
                  </a:cubicBezTo>
                  <a:cubicBezTo>
                    <a:pt x="6873" y="21600"/>
                    <a:pt x="8182" y="20000"/>
                    <a:pt x="8182" y="18400"/>
                  </a:cubicBezTo>
                  <a:cubicBezTo>
                    <a:pt x="8182" y="17600"/>
                    <a:pt x="8182" y="17200"/>
                    <a:pt x="7855" y="16400"/>
                  </a:cubicBezTo>
                  <a:cubicBezTo>
                    <a:pt x="15382" y="16400"/>
                    <a:pt x="15382" y="16400"/>
                    <a:pt x="15382" y="16400"/>
                  </a:cubicBezTo>
                  <a:cubicBezTo>
                    <a:pt x="15055" y="17200"/>
                    <a:pt x="15055" y="17600"/>
                    <a:pt x="15055" y="18400"/>
                  </a:cubicBezTo>
                  <a:cubicBezTo>
                    <a:pt x="15055" y="20000"/>
                    <a:pt x="16036" y="21600"/>
                    <a:pt x="17673" y="21600"/>
                  </a:cubicBezTo>
                  <a:cubicBezTo>
                    <a:pt x="19309" y="21600"/>
                    <a:pt x="20291" y="20000"/>
                    <a:pt x="20291" y="18400"/>
                  </a:cubicBezTo>
                  <a:cubicBezTo>
                    <a:pt x="20291" y="17600"/>
                    <a:pt x="20291" y="17200"/>
                    <a:pt x="19964" y="16400"/>
                  </a:cubicBezTo>
                  <a:cubicBezTo>
                    <a:pt x="21600" y="16400"/>
                    <a:pt x="21600" y="16400"/>
                    <a:pt x="21600" y="16400"/>
                  </a:cubicBezTo>
                  <a:lnTo>
                    <a:pt x="21600" y="11600"/>
                  </a:lnTo>
                  <a:close/>
                  <a:moveTo>
                    <a:pt x="15055" y="11600"/>
                  </a:moveTo>
                  <a:cubicBezTo>
                    <a:pt x="15055" y="7600"/>
                    <a:pt x="15055" y="7600"/>
                    <a:pt x="15055" y="7600"/>
                  </a:cubicBezTo>
                  <a:cubicBezTo>
                    <a:pt x="17673" y="7600"/>
                    <a:pt x="17673" y="7600"/>
                    <a:pt x="17673" y="7600"/>
                  </a:cubicBezTo>
                  <a:cubicBezTo>
                    <a:pt x="19309" y="11600"/>
                    <a:pt x="19309" y="11600"/>
                    <a:pt x="19309" y="11600"/>
                  </a:cubicBezTo>
                  <a:lnTo>
                    <a:pt x="15055" y="11600"/>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48" name="Freeform 197"/>
            <p:cNvSpPr/>
            <p:nvPr/>
          </p:nvSpPr>
          <p:spPr>
            <a:xfrm>
              <a:off x="803374" y="487759"/>
              <a:ext cx="118913" cy="1034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7076"/>
                  </a:moveTo>
                  <a:cubicBezTo>
                    <a:pt x="21600" y="3352"/>
                    <a:pt x="18655" y="0"/>
                    <a:pt x="15382" y="0"/>
                  </a:cubicBezTo>
                  <a:cubicBezTo>
                    <a:pt x="13418" y="0"/>
                    <a:pt x="11782" y="1117"/>
                    <a:pt x="10800" y="2234"/>
                  </a:cubicBezTo>
                  <a:cubicBezTo>
                    <a:pt x="9491" y="1117"/>
                    <a:pt x="7855" y="0"/>
                    <a:pt x="6218" y="0"/>
                  </a:cubicBezTo>
                  <a:cubicBezTo>
                    <a:pt x="2618" y="0"/>
                    <a:pt x="0" y="3352"/>
                    <a:pt x="0" y="7076"/>
                  </a:cubicBezTo>
                  <a:cubicBezTo>
                    <a:pt x="0" y="9310"/>
                    <a:pt x="655" y="11172"/>
                    <a:pt x="1964" y="12290"/>
                  </a:cubicBezTo>
                  <a:cubicBezTo>
                    <a:pt x="1964" y="12290"/>
                    <a:pt x="1964" y="12290"/>
                    <a:pt x="1964" y="12290"/>
                  </a:cubicBezTo>
                  <a:cubicBezTo>
                    <a:pt x="8509" y="20110"/>
                    <a:pt x="8509" y="20110"/>
                    <a:pt x="8509" y="20110"/>
                  </a:cubicBezTo>
                  <a:cubicBezTo>
                    <a:pt x="9164" y="20855"/>
                    <a:pt x="10145" y="21600"/>
                    <a:pt x="10800" y="21600"/>
                  </a:cubicBezTo>
                  <a:cubicBezTo>
                    <a:pt x="11455" y="21600"/>
                    <a:pt x="12109" y="20855"/>
                    <a:pt x="12764" y="20110"/>
                  </a:cubicBezTo>
                  <a:cubicBezTo>
                    <a:pt x="19309" y="12290"/>
                    <a:pt x="19309" y="12290"/>
                    <a:pt x="19309" y="12290"/>
                  </a:cubicBezTo>
                  <a:cubicBezTo>
                    <a:pt x="19309" y="12290"/>
                    <a:pt x="19309" y="12290"/>
                    <a:pt x="19309" y="12290"/>
                  </a:cubicBezTo>
                  <a:cubicBezTo>
                    <a:pt x="20618" y="11172"/>
                    <a:pt x="21600" y="9310"/>
                    <a:pt x="21600" y="7076"/>
                  </a:cubicBezTo>
                  <a:close/>
                  <a:moveTo>
                    <a:pt x="17673" y="10055"/>
                  </a:moveTo>
                  <a:cubicBezTo>
                    <a:pt x="10800" y="17876"/>
                    <a:pt x="10800" y="17876"/>
                    <a:pt x="10800" y="17876"/>
                  </a:cubicBezTo>
                  <a:cubicBezTo>
                    <a:pt x="10800" y="17876"/>
                    <a:pt x="10800" y="17876"/>
                    <a:pt x="10800" y="17876"/>
                  </a:cubicBezTo>
                  <a:cubicBezTo>
                    <a:pt x="10473" y="17876"/>
                    <a:pt x="10473" y="17876"/>
                    <a:pt x="10473" y="17876"/>
                  </a:cubicBezTo>
                  <a:cubicBezTo>
                    <a:pt x="3600" y="10055"/>
                    <a:pt x="3600" y="10055"/>
                    <a:pt x="3600" y="10055"/>
                  </a:cubicBezTo>
                  <a:cubicBezTo>
                    <a:pt x="2945" y="9310"/>
                    <a:pt x="2618" y="8193"/>
                    <a:pt x="2618" y="7076"/>
                  </a:cubicBezTo>
                  <a:cubicBezTo>
                    <a:pt x="2618" y="4841"/>
                    <a:pt x="4255" y="2979"/>
                    <a:pt x="6218" y="2979"/>
                  </a:cubicBezTo>
                  <a:cubicBezTo>
                    <a:pt x="7200" y="2979"/>
                    <a:pt x="7855" y="3724"/>
                    <a:pt x="8836" y="4469"/>
                  </a:cubicBezTo>
                  <a:cubicBezTo>
                    <a:pt x="10800" y="7076"/>
                    <a:pt x="10800" y="7076"/>
                    <a:pt x="10800" y="7076"/>
                  </a:cubicBezTo>
                  <a:cubicBezTo>
                    <a:pt x="12764" y="4469"/>
                    <a:pt x="12764" y="4469"/>
                    <a:pt x="12764" y="4469"/>
                  </a:cubicBezTo>
                  <a:cubicBezTo>
                    <a:pt x="13418" y="3724"/>
                    <a:pt x="14400" y="2979"/>
                    <a:pt x="15382" y="2979"/>
                  </a:cubicBezTo>
                  <a:cubicBezTo>
                    <a:pt x="17345" y="2979"/>
                    <a:pt x="18655" y="4841"/>
                    <a:pt x="18655" y="7076"/>
                  </a:cubicBezTo>
                  <a:cubicBezTo>
                    <a:pt x="18655" y="8193"/>
                    <a:pt x="18327" y="9310"/>
                    <a:pt x="17673" y="10055"/>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49" name="Freeform 201"/>
            <p:cNvSpPr/>
            <p:nvPr/>
          </p:nvSpPr>
          <p:spPr>
            <a:xfrm>
              <a:off x="558012" y="423339"/>
              <a:ext cx="111207" cy="10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587" y="15120"/>
                  </a:moveTo>
                  <a:cubicBezTo>
                    <a:pt x="12890" y="15120"/>
                    <a:pt x="12890" y="13680"/>
                    <a:pt x="12890" y="13680"/>
                  </a:cubicBezTo>
                  <a:cubicBezTo>
                    <a:pt x="12890" y="13680"/>
                    <a:pt x="14632" y="11880"/>
                    <a:pt x="14981" y="9720"/>
                  </a:cubicBezTo>
                  <a:cubicBezTo>
                    <a:pt x="15677" y="9720"/>
                    <a:pt x="16374" y="7560"/>
                    <a:pt x="15329" y="6840"/>
                  </a:cubicBezTo>
                  <a:cubicBezTo>
                    <a:pt x="15329" y="5760"/>
                    <a:pt x="16723" y="0"/>
                    <a:pt x="10800" y="0"/>
                  </a:cubicBezTo>
                  <a:cubicBezTo>
                    <a:pt x="5226" y="0"/>
                    <a:pt x="6271" y="5760"/>
                    <a:pt x="6271" y="6840"/>
                  </a:cubicBezTo>
                  <a:cubicBezTo>
                    <a:pt x="5226" y="7560"/>
                    <a:pt x="5923" y="9720"/>
                    <a:pt x="6968" y="9720"/>
                  </a:cubicBezTo>
                  <a:cubicBezTo>
                    <a:pt x="7316" y="11880"/>
                    <a:pt x="8710" y="13680"/>
                    <a:pt x="8710" y="13680"/>
                  </a:cubicBezTo>
                  <a:cubicBezTo>
                    <a:pt x="8710" y="13680"/>
                    <a:pt x="8710" y="15120"/>
                    <a:pt x="8013" y="15120"/>
                  </a:cubicBezTo>
                  <a:cubicBezTo>
                    <a:pt x="6619" y="15480"/>
                    <a:pt x="0" y="18360"/>
                    <a:pt x="0" y="21600"/>
                  </a:cubicBezTo>
                  <a:cubicBezTo>
                    <a:pt x="10800" y="21600"/>
                    <a:pt x="10800" y="21600"/>
                    <a:pt x="10800" y="21600"/>
                  </a:cubicBezTo>
                  <a:cubicBezTo>
                    <a:pt x="21600" y="21600"/>
                    <a:pt x="21600" y="21600"/>
                    <a:pt x="21600" y="21600"/>
                  </a:cubicBezTo>
                  <a:cubicBezTo>
                    <a:pt x="21600" y="18360"/>
                    <a:pt x="15329" y="15480"/>
                    <a:pt x="13587" y="15120"/>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0" name="Freeform 224"/>
            <p:cNvSpPr/>
            <p:nvPr/>
          </p:nvSpPr>
          <p:spPr>
            <a:xfrm>
              <a:off x="1100845" y="552720"/>
              <a:ext cx="84781" cy="847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79" y="0"/>
                  </a:moveTo>
                  <a:cubicBezTo>
                    <a:pt x="9651" y="0"/>
                    <a:pt x="9651" y="0"/>
                    <a:pt x="9651" y="0"/>
                  </a:cubicBezTo>
                  <a:cubicBezTo>
                    <a:pt x="9651" y="1379"/>
                    <a:pt x="9651" y="1379"/>
                    <a:pt x="9651" y="1379"/>
                  </a:cubicBezTo>
                  <a:cubicBezTo>
                    <a:pt x="1379" y="1379"/>
                    <a:pt x="1379" y="1379"/>
                    <a:pt x="1379" y="1379"/>
                  </a:cubicBezTo>
                  <a:lnTo>
                    <a:pt x="1379" y="0"/>
                  </a:lnTo>
                  <a:close/>
                  <a:moveTo>
                    <a:pt x="11949" y="0"/>
                  </a:moveTo>
                  <a:cubicBezTo>
                    <a:pt x="20221" y="0"/>
                    <a:pt x="20221" y="0"/>
                    <a:pt x="20221" y="0"/>
                  </a:cubicBezTo>
                  <a:cubicBezTo>
                    <a:pt x="20221" y="1379"/>
                    <a:pt x="20221" y="1379"/>
                    <a:pt x="20221" y="1379"/>
                  </a:cubicBezTo>
                  <a:cubicBezTo>
                    <a:pt x="11949" y="1379"/>
                    <a:pt x="11949" y="1379"/>
                    <a:pt x="11949" y="1379"/>
                  </a:cubicBezTo>
                  <a:lnTo>
                    <a:pt x="11949" y="0"/>
                  </a:lnTo>
                  <a:close/>
                  <a:moveTo>
                    <a:pt x="19762" y="6894"/>
                  </a:moveTo>
                  <a:cubicBezTo>
                    <a:pt x="18843" y="6894"/>
                    <a:pt x="18843" y="6894"/>
                    <a:pt x="18843" y="6894"/>
                  </a:cubicBezTo>
                  <a:cubicBezTo>
                    <a:pt x="18843" y="1379"/>
                    <a:pt x="18843" y="1379"/>
                    <a:pt x="18843" y="1379"/>
                  </a:cubicBezTo>
                  <a:cubicBezTo>
                    <a:pt x="13328" y="1379"/>
                    <a:pt x="13328" y="1379"/>
                    <a:pt x="13328" y="1379"/>
                  </a:cubicBezTo>
                  <a:cubicBezTo>
                    <a:pt x="13328" y="6894"/>
                    <a:pt x="13328" y="6894"/>
                    <a:pt x="13328" y="6894"/>
                  </a:cubicBezTo>
                  <a:cubicBezTo>
                    <a:pt x="8272" y="6894"/>
                    <a:pt x="8272" y="6894"/>
                    <a:pt x="8272" y="6894"/>
                  </a:cubicBezTo>
                  <a:cubicBezTo>
                    <a:pt x="8272" y="1379"/>
                    <a:pt x="8272" y="1379"/>
                    <a:pt x="8272" y="1379"/>
                  </a:cubicBezTo>
                  <a:cubicBezTo>
                    <a:pt x="2757" y="1379"/>
                    <a:pt x="2757" y="1379"/>
                    <a:pt x="2757" y="1379"/>
                  </a:cubicBezTo>
                  <a:cubicBezTo>
                    <a:pt x="2757" y="6894"/>
                    <a:pt x="2757" y="6894"/>
                    <a:pt x="2757" y="6894"/>
                  </a:cubicBezTo>
                  <a:cubicBezTo>
                    <a:pt x="1838" y="6894"/>
                    <a:pt x="1838" y="6894"/>
                    <a:pt x="1838" y="6894"/>
                  </a:cubicBezTo>
                  <a:cubicBezTo>
                    <a:pt x="919" y="6894"/>
                    <a:pt x="0" y="7353"/>
                    <a:pt x="0" y="8272"/>
                  </a:cubicBezTo>
                  <a:cubicBezTo>
                    <a:pt x="0" y="20221"/>
                    <a:pt x="0" y="20221"/>
                    <a:pt x="0" y="20221"/>
                  </a:cubicBezTo>
                  <a:cubicBezTo>
                    <a:pt x="0" y="20681"/>
                    <a:pt x="919" y="21600"/>
                    <a:pt x="1838" y="21600"/>
                  </a:cubicBezTo>
                  <a:cubicBezTo>
                    <a:pt x="7813" y="21600"/>
                    <a:pt x="7813" y="21600"/>
                    <a:pt x="7813" y="21600"/>
                  </a:cubicBezTo>
                  <a:cubicBezTo>
                    <a:pt x="8732" y="21600"/>
                    <a:pt x="9651" y="20681"/>
                    <a:pt x="9651" y="20221"/>
                  </a:cubicBezTo>
                  <a:cubicBezTo>
                    <a:pt x="9651" y="12409"/>
                    <a:pt x="9651" y="12409"/>
                    <a:pt x="9651" y="12409"/>
                  </a:cubicBezTo>
                  <a:cubicBezTo>
                    <a:pt x="11949" y="12409"/>
                    <a:pt x="11949" y="12409"/>
                    <a:pt x="11949" y="12409"/>
                  </a:cubicBezTo>
                  <a:cubicBezTo>
                    <a:pt x="11949" y="20221"/>
                    <a:pt x="11949" y="20221"/>
                    <a:pt x="11949" y="20221"/>
                  </a:cubicBezTo>
                  <a:cubicBezTo>
                    <a:pt x="11949" y="20681"/>
                    <a:pt x="12868" y="21600"/>
                    <a:pt x="13787" y="21600"/>
                  </a:cubicBezTo>
                  <a:cubicBezTo>
                    <a:pt x="19762" y="21600"/>
                    <a:pt x="19762" y="21600"/>
                    <a:pt x="19762" y="21600"/>
                  </a:cubicBezTo>
                  <a:cubicBezTo>
                    <a:pt x="20681" y="21600"/>
                    <a:pt x="21600" y="20681"/>
                    <a:pt x="21600" y="20221"/>
                  </a:cubicBezTo>
                  <a:cubicBezTo>
                    <a:pt x="21600" y="8272"/>
                    <a:pt x="21600" y="8272"/>
                    <a:pt x="21600" y="8272"/>
                  </a:cubicBezTo>
                  <a:cubicBezTo>
                    <a:pt x="21600" y="7353"/>
                    <a:pt x="20681" y="6894"/>
                    <a:pt x="19762" y="6894"/>
                  </a:cubicBezTo>
                  <a:close/>
                  <a:moveTo>
                    <a:pt x="7353" y="20221"/>
                  </a:moveTo>
                  <a:cubicBezTo>
                    <a:pt x="2298" y="20221"/>
                    <a:pt x="2298" y="20221"/>
                    <a:pt x="2298" y="20221"/>
                  </a:cubicBezTo>
                  <a:cubicBezTo>
                    <a:pt x="1838" y="20221"/>
                    <a:pt x="1379" y="19762"/>
                    <a:pt x="1379" y="19302"/>
                  </a:cubicBezTo>
                  <a:cubicBezTo>
                    <a:pt x="1379" y="19302"/>
                    <a:pt x="1838" y="18843"/>
                    <a:pt x="2298" y="18843"/>
                  </a:cubicBezTo>
                  <a:cubicBezTo>
                    <a:pt x="7353" y="18843"/>
                    <a:pt x="7353" y="18843"/>
                    <a:pt x="7353" y="18843"/>
                  </a:cubicBezTo>
                  <a:cubicBezTo>
                    <a:pt x="7813" y="18843"/>
                    <a:pt x="8272" y="19302"/>
                    <a:pt x="8272" y="19302"/>
                  </a:cubicBezTo>
                  <a:cubicBezTo>
                    <a:pt x="8272" y="19762"/>
                    <a:pt x="7813" y="20221"/>
                    <a:pt x="7353" y="20221"/>
                  </a:cubicBezTo>
                  <a:close/>
                  <a:moveTo>
                    <a:pt x="11489" y="11030"/>
                  </a:moveTo>
                  <a:cubicBezTo>
                    <a:pt x="10111" y="11030"/>
                    <a:pt x="10111" y="11030"/>
                    <a:pt x="10111" y="11030"/>
                  </a:cubicBezTo>
                  <a:cubicBezTo>
                    <a:pt x="9651" y="11030"/>
                    <a:pt x="9651" y="10570"/>
                    <a:pt x="9651" y="10111"/>
                  </a:cubicBezTo>
                  <a:cubicBezTo>
                    <a:pt x="9651" y="9651"/>
                    <a:pt x="9651" y="9651"/>
                    <a:pt x="10111" y="9651"/>
                  </a:cubicBezTo>
                  <a:cubicBezTo>
                    <a:pt x="11489" y="9651"/>
                    <a:pt x="11489" y="9651"/>
                    <a:pt x="11489" y="9651"/>
                  </a:cubicBezTo>
                  <a:cubicBezTo>
                    <a:pt x="11949" y="9651"/>
                    <a:pt x="11949" y="9651"/>
                    <a:pt x="11949" y="10111"/>
                  </a:cubicBezTo>
                  <a:cubicBezTo>
                    <a:pt x="11949" y="10570"/>
                    <a:pt x="11949" y="11030"/>
                    <a:pt x="11489" y="11030"/>
                  </a:cubicBezTo>
                  <a:close/>
                  <a:moveTo>
                    <a:pt x="19302" y="20221"/>
                  </a:moveTo>
                  <a:cubicBezTo>
                    <a:pt x="14247" y="20221"/>
                    <a:pt x="14247" y="20221"/>
                    <a:pt x="14247" y="20221"/>
                  </a:cubicBezTo>
                  <a:cubicBezTo>
                    <a:pt x="13787" y="20221"/>
                    <a:pt x="13328" y="19762"/>
                    <a:pt x="13328" y="19302"/>
                  </a:cubicBezTo>
                  <a:cubicBezTo>
                    <a:pt x="13328" y="19302"/>
                    <a:pt x="13787" y="18843"/>
                    <a:pt x="14247" y="18843"/>
                  </a:cubicBezTo>
                  <a:cubicBezTo>
                    <a:pt x="19302" y="18843"/>
                    <a:pt x="19302" y="18843"/>
                    <a:pt x="19302" y="18843"/>
                  </a:cubicBezTo>
                  <a:cubicBezTo>
                    <a:pt x="19762" y="18843"/>
                    <a:pt x="20221" y="19302"/>
                    <a:pt x="20221" y="19302"/>
                  </a:cubicBezTo>
                  <a:cubicBezTo>
                    <a:pt x="20221" y="19762"/>
                    <a:pt x="19762" y="20221"/>
                    <a:pt x="19302" y="20221"/>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1" name="Freeform 165"/>
            <p:cNvSpPr/>
            <p:nvPr/>
          </p:nvSpPr>
          <p:spPr>
            <a:xfrm>
              <a:off x="1900008" y="1044885"/>
              <a:ext cx="133227" cy="1497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30" y="6506"/>
                  </a:moveTo>
                  <a:cubicBezTo>
                    <a:pt x="17514" y="6246"/>
                    <a:pt x="17805" y="5986"/>
                    <a:pt x="18097" y="5725"/>
                  </a:cubicBezTo>
                  <a:cubicBezTo>
                    <a:pt x="18973" y="4945"/>
                    <a:pt x="19557" y="3904"/>
                    <a:pt x="19849" y="3123"/>
                  </a:cubicBezTo>
                  <a:cubicBezTo>
                    <a:pt x="19849" y="2082"/>
                    <a:pt x="19557" y="1301"/>
                    <a:pt x="18973" y="781"/>
                  </a:cubicBezTo>
                  <a:cubicBezTo>
                    <a:pt x="18389" y="260"/>
                    <a:pt x="17805" y="0"/>
                    <a:pt x="16930" y="0"/>
                  </a:cubicBezTo>
                  <a:cubicBezTo>
                    <a:pt x="15762" y="0"/>
                    <a:pt x="14303" y="520"/>
                    <a:pt x="13427" y="1301"/>
                  </a:cubicBezTo>
                  <a:cubicBezTo>
                    <a:pt x="11968" y="2863"/>
                    <a:pt x="10800" y="4684"/>
                    <a:pt x="10508" y="6246"/>
                  </a:cubicBezTo>
                  <a:cubicBezTo>
                    <a:pt x="9924" y="4684"/>
                    <a:pt x="9341" y="2863"/>
                    <a:pt x="7881" y="1561"/>
                  </a:cubicBezTo>
                  <a:cubicBezTo>
                    <a:pt x="7005" y="781"/>
                    <a:pt x="6130" y="520"/>
                    <a:pt x="5254" y="520"/>
                  </a:cubicBezTo>
                  <a:cubicBezTo>
                    <a:pt x="4378" y="520"/>
                    <a:pt x="3795" y="781"/>
                    <a:pt x="3211" y="1301"/>
                  </a:cubicBezTo>
                  <a:cubicBezTo>
                    <a:pt x="2043" y="2342"/>
                    <a:pt x="2043" y="4164"/>
                    <a:pt x="3503" y="5465"/>
                  </a:cubicBezTo>
                  <a:cubicBezTo>
                    <a:pt x="4086" y="5725"/>
                    <a:pt x="4670" y="6246"/>
                    <a:pt x="5254" y="6506"/>
                  </a:cubicBezTo>
                  <a:cubicBezTo>
                    <a:pt x="0" y="6506"/>
                    <a:pt x="0" y="6506"/>
                    <a:pt x="0" y="6506"/>
                  </a:cubicBezTo>
                  <a:cubicBezTo>
                    <a:pt x="0" y="11971"/>
                    <a:pt x="0" y="11971"/>
                    <a:pt x="0" y="11971"/>
                  </a:cubicBezTo>
                  <a:cubicBezTo>
                    <a:pt x="1459" y="11971"/>
                    <a:pt x="1459" y="11971"/>
                    <a:pt x="1459" y="11971"/>
                  </a:cubicBezTo>
                  <a:cubicBezTo>
                    <a:pt x="1459" y="21600"/>
                    <a:pt x="1459" y="21600"/>
                    <a:pt x="1459" y="21600"/>
                  </a:cubicBezTo>
                  <a:cubicBezTo>
                    <a:pt x="19849" y="21600"/>
                    <a:pt x="19849" y="21600"/>
                    <a:pt x="19849" y="21600"/>
                  </a:cubicBezTo>
                  <a:cubicBezTo>
                    <a:pt x="19849" y="11971"/>
                    <a:pt x="19849" y="11971"/>
                    <a:pt x="19849" y="11971"/>
                  </a:cubicBezTo>
                  <a:cubicBezTo>
                    <a:pt x="21600" y="11971"/>
                    <a:pt x="21600" y="11971"/>
                    <a:pt x="21600" y="11971"/>
                  </a:cubicBezTo>
                  <a:cubicBezTo>
                    <a:pt x="21600" y="6506"/>
                    <a:pt x="21600" y="6506"/>
                    <a:pt x="21600" y="6506"/>
                  </a:cubicBezTo>
                  <a:lnTo>
                    <a:pt x="16930" y="6506"/>
                  </a:lnTo>
                  <a:close/>
                  <a:moveTo>
                    <a:pt x="14595" y="2342"/>
                  </a:moveTo>
                  <a:cubicBezTo>
                    <a:pt x="15178" y="1822"/>
                    <a:pt x="16054" y="1561"/>
                    <a:pt x="16930" y="1561"/>
                  </a:cubicBezTo>
                  <a:cubicBezTo>
                    <a:pt x="17222" y="1561"/>
                    <a:pt x="17514" y="1561"/>
                    <a:pt x="17805" y="1822"/>
                  </a:cubicBezTo>
                  <a:cubicBezTo>
                    <a:pt x="18389" y="2342"/>
                    <a:pt x="18097" y="3643"/>
                    <a:pt x="16930" y="4424"/>
                  </a:cubicBezTo>
                  <a:cubicBezTo>
                    <a:pt x="16054" y="5465"/>
                    <a:pt x="14595" y="5986"/>
                    <a:pt x="13427" y="6506"/>
                  </a:cubicBezTo>
                  <a:cubicBezTo>
                    <a:pt x="11968" y="6506"/>
                    <a:pt x="11968" y="6506"/>
                    <a:pt x="11968" y="6506"/>
                  </a:cubicBezTo>
                  <a:cubicBezTo>
                    <a:pt x="12551" y="5205"/>
                    <a:pt x="13427" y="3643"/>
                    <a:pt x="14595" y="2342"/>
                  </a:cubicBezTo>
                  <a:close/>
                  <a:moveTo>
                    <a:pt x="4086" y="3123"/>
                  </a:moveTo>
                  <a:cubicBezTo>
                    <a:pt x="4086" y="2863"/>
                    <a:pt x="4086" y="2602"/>
                    <a:pt x="4378" y="2342"/>
                  </a:cubicBezTo>
                  <a:cubicBezTo>
                    <a:pt x="4670" y="2082"/>
                    <a:pt x="4962" y="2082"/>
                    <a:pt x="5254" y="2082"/>
                  </a:cubicBezTo>
                  <a:cubicBezTo>
                    <a:pt x="5254" y="2082"/>
                    <a:pt x="5254" y="2082"/>
                    <a:pt x="5254" y="2082"/>
                  </a:cubicBezTo>
                  <a:cubicBezTo>
                    <a:pt x="5546" y="2082"/>
                    <a:pt x="6130" y="2342"/>
                    <a:pt x="6714" y="2602"/>
                  </a:cubicBezTo>
                  <a:cubicBezTo>
                    <a:pt x="7297" y="3383"/>
                    <a:pt x="8173" y="4424"/>
                    <a:pt x="8465" y="5986"/>
                  </a:cubicBezTo>
                  <a:cubicBezTo>
                    <a:pt x="8465" y="5986"/>
                    <a:pt x="8465" y="5986"/>
                    <a:pt x="8465" y="5986"/>
                  </a:cubicBezTo>
                  <a:cubicBezTo>
                    <a:pt x="8465" y="5986"/>
                    <a:pt x="8465" y="5986"/>
                    <a:pt x="8465" y="5986"/>
                  </a:cubicBezTo>
                  <a:cubicBezTo>
                    <a:pt x="6714" y="5725"/>
                    <a:pt x="5546" y="4945"/>
                    <a:pt x="4670" y="4424"/>
                  </a:cubicBezTo>
                  <a:cubicBezTo>
                    <a:pt x="4378" y="3904"/>
                    <a:pt x="4086" y="3643"/>
                    <a:pt x="4086" y="3123"/>
                  </a:cubicBezTo>
                  <a:close/>
                  <a:moveTo>
                    <a:pt x="9341" y="20299"/>
                  </a:moveTo>
                  <a:cubicBezTo>
                    <a:pt x="3211" y="20299"/>
                    <a:pt x="3211" y="20299"/>
                    <a:pt x="3211" y="20299"/>
                  </a:cubicBezTo>
                  <a:cubicBezTo>
                    <a:pt x="3211" y="11451"/>
                    <a:pt x="3211" y="11451"/>
                    <a:pt x="3211" y="11451"/>
                  </a:cubicBezTo>
                  <a:cubicBezTo>
                    <a:pt x="9341" y="11451"/>
                    <a:pt x="9341" y="11451"/>
                    <a:pt x="9341" y="11451"/>
                  </a:cubicBezTo>
                  <a:lnTo>
                    <a:pt x="9341" y="20299"/>
                  </a:lnTo>
                  <a:close/>
                  <a:moveTo>
                    <a:pt x="9341" y="10670"/>
                  </a:moveTo>
                  <a:cubicBezTo>
                    <a:pt x="1459" y="10670"/>
                    <a:pt x="1459" y="10670"/>
                    <a:pt x="1459" y="10670"/>
                  </a:cubicBezTo>
                  <a:cubicBezTo>
                    <a:pt x="1459" y="7807"/>
                    <a:pt x="1459" y="7807"/>
                    <a:pt x="1459" y="7807"/>
                  </a:cubicBezTo>
                  <a:cubicBezTo>
                    <a:pt x="9341" y="7807"/>
                    <a:pt x="9341" y="7807"/>
                    <a:pt x="9341" y="7807"/>
                  </a:cubicBezTo>
                  <a:lnTo>
                    <a:pt x="9341" y="10670"/>
                  </a:lnTo>
                  <a:close/>
                  <a:moveTo>
                    <a:pt x="18389" y="20299"/>
                  </a:moveTo>
                  <a:cubicBezTo>
                    <a:pt x="12259" y="20299"/>
                    <a:pt x="12259" y="20299"/>
                    <a:pt x="12259" y="20299"/>
                  </a:cubicBezTo>
                  <a:cubicBezTo>
                    <a:pt x="12259" y="11451"/>
                    <a:pt x="12259" y="11451"/>
                    <a:pt x="12259" y="11451"/>
                  </a:cubicBezTo>
                  <a:cubicBezTo>
                    <a:pt x="18389" y="11451"/>
                    <a:pt x="18389" y="11451"/>
                    <a:pt x="18389" y="11451"/>
                  </a:cubicBezTo>
                  <a:lnTo>
                    <a:pt x="18389" y="20299"/>
                  </a:lnTo>
                  <a:close/>
                  <a:moveTo>
                    <a:pt x="19849" y="10670"/>
                  </a:moveTo>
                  <a:cubicBezTo>
                    <a:pt x="12259" y="10670"/>
                    <a:pt x="12259" y="10670"/>
                    <a:pt x="12259" y="10670"/>
                  </a:cubicBezTo>
                  <a:cubicBezTo>
                    <a:pt x="12259" y="7807"/>
                    <a:pt x="12259" y="7807"/>
                    <a:pt x="12259" y="7807"/>
                  </a:cubicBezTo>
                  <a:cubicBezTo>
                    <a:pt x="19849" y="7807"/>
                    <a:pt x="19849" y="7807"/>
                    <a:pt x="19849" y="7807"/>
                  </a:cubicBezTo>
                  <a:lnTo>
                    <a:pt x="19849" y="10670"/>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2" name="Freeform 170"/>
            <p:cNvSpPr/>
            <p:nvPr/>
          </p:nvSpPr>
          <p:spPr>
            <a:xfrm>
              <a:off x="1839451" y="717876"/>
              <a:ext cx="170663" cy="1486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848"/>
                  </a:moveTo>
                  <a:cubicBezTo>
                    <a:pt x="21600" y="3904"/>
                    <a:pt x="20463" y="0"/>
                    <a:pt x="18872" y="0"/>
                  </a:cubicBezTo>
                  <a:cubicBezTo>
                    <a:pt x="18872" y="0"/>
                    <a:pt x="18872" y="0"/>
                    <a:pt x="18872" y="0"/>
                  </a:cubicBezTo>
                  <a:cubicBezTo>
                    <a:pt x="17053" y="0"/>
                    <a:pt x="17053" y="0"/>
                    <a:pt x="17053" y="0"/>
                  </a:cubicBezTo>
                  <a:cubicBezTo>
                    <a:pt x="17053" y="0"/>
                    <a:pt x="12960" y="3643"/>
                    <a:pt x="7048" y="4945"/>
                  </a:cubicBezTo>
                  <a:cubicBezTo>
                    <a:pt x="7048" y="5986"/>
                    <a:pt x="6821" y="7287"/>
                    <a:pt x="6821" y="8848"/>
                  </a:cubicBezTo>
                  <a:cubicBezTo>
                    <a:pt x="6821" y="10410"/>
                    <a:pt x="7048" y="11711"/>
                    <a:pt x="7048" y="12752"/>
                  </a:cubicBezTo>
                  <a:cubicBezTo>
                    <a:pt x="12960" y="14053"/>
                    <a:pt x="17053" y="17696"/>
                    <a:pt x="17053" y="17696"/>
                  </a:cubicBezTo>
                  <a:cubicBezTo>
                    <a:pt x="18872" y="17696"/>
                    <a:pt x="18872" y="17696"/>
                    <a:pt x="18872" y="17696"/>
                  </a:cubicBezTo>
                  <a:cubicBezTo>
                    <a:pt x="18872" y="17696"/>
                    <a:pt x="18872" y="17696"/>
                    <a:pt x="18872" y="17696"/>
                  </a:cubicBezTo>
                  <a:cubicBezTo>
                    <a:pt x="20463" y="17696"/>
                    <a:pt x="21600" y="13793"/>
                    <a:pt x="21600" y="8848"/>
                  </a:cubicBezTo>
                  <a:close/>
                  <a:moveTo>
                    <a:pt x="18189" y="16395"/>
                  </a:moveTo>
                  <a:cubicBezTo>
                    <a:pt x="17962" y="16395"/>
                    <a:pt x="17735" y="16135"/>
                    <a:pt x="17735" y="15875"/>
                  </a:cubicBezTo>
                  <a:cubicBezTo>
                    <a:pt x="17507" y="15614"/>
                    <a:pt x="17280" y="15094"/>
                    <a:pt x="17053" y="14313"/>
                  </a:cubicBezTo>
                  <a:cubicBezTo>
                    <a:pt x="16598" y="13012"/>
                    <a:pt x="16143" y="10930"/>
                    <a:pt x="16143" y="8848"/>
                  </a:cubicBezTo>
                  <a:cubicBezTo>
                    <a:pt x="16143" y="6766"/>
                    <a:pt x="16598" y="4684"/>
                    <a:pt x="17053" y="3383"/>
                  </a:cubicBezTo>
                  <a:cubicBezTo>
                    <a:pt x="17280" y="2602"/>
                    <a:pt x="17507" y="2082"/>
                    <a:pt x="17735" y="1822"/>
                  </a:cubicBezTo>
                  <a:cubicBezTo>
                    <a:pt x="17735" y="1561"/>
                    <a:pt x="17962" y="1301"/>
                    <a:pt x="18189" y="1301"/>
                  </a:cubicBezTo>
                  <a:cubicBezTo>
                    <a:pt x="18417" y="1301"/>
                    <a:pt x="18644" y="1561"/>
                    <a:pt x="18872" y="1822"/>
                  </a:cubicBezTo>
                  <a:cubicBezTo>
                    <a:pt x="19099" y="2082"/>
                    <a:pt x="19326" y="2602"/>
                    <a:pt x="19554" y="3383"/>
                  </a:cubicBezTo>
                  <a:cubicBezTo>
                    <a:pt x="20008" y="4684"/>
                    <a:pt x="20236" y="6766"/>
                    <a:pt x="20236" y="8848"/>
                  </a:cubicBezTo>
                  <a:cubicBezTo>
                    <a:pt x="20236" y="10930"/>
                    <a:pt x="20008" y="13012"/>
                    <a:pt x="19554" y="14313"/>
                  </a:cubicBezTo>
                  <a:cubicBezTo>
                    <a:pt x="19326" y="15094"/>
                    <a:pt x="19099" y="15614"/>
                    <a:pt x="18872" y="15875"/>
                  </a:cubicBezTo>
                  <a:cubicBezTo>
                    <a:pt x="18644" y="16135"/>
                    <a:pt x="18417" y="16395"/>
                    <a:pt x="18189" y="16395"/>
                  </a:cubicBezTo>
                  <a:close/>
                  <a:moveTo>
                    <a:pt x="5457" y="8848"/>
                  </a:moveTo>
                  <a:cubicBezTo>
                    <a:pt x="5457" y="7547"/>
                    <a:pt x="5457" y="6506"/>
                    <a:pt x="5684" y="5205"/>
                  </a:cubicBezTo>
                  <a:cubicBezTo>
                    <a:pt x="4547" y="5465"/>
                    <a:pt x="3638" y="5465"/>
                    <a:pt x="2728" y="5465"/>
                  </a:cubicBezTo>
                  <a:cubicBezTo>
                    <a:pt x="1137" y="5465"/>
                    <a:pt x="1137" y="5465"/>
                    <a:pt x="1137" y="5465"/>
                  </a:cubicBezTo>
                  <a:cubicBezTo>
                    <a:pt x="0" y="7807"/>
                    <a:pt x="0" y="7807"/>
                    <a:pt x="0" y="7807"/>
                  </a:cubicBezTo>
                  <a:cubicBezTo>
                    <a:pt x="0" y="9889"/>
                    <a:pt x="0" y="9889"/>
                    <a:pt x="0" y="9889"/>
                  </a:cubicBezTo>
                  <a:cubicBezTo>
                    <a:pt x="1137" y="12231"/>
                    <a:pt x="1137" y="12231"/>
                    <a:pt x="1137" y="12231"/>
                  </a:cubicBezTo>
                  <a:cubicBezTo>
                    <a:pt x="1137" y="12231"/>
                    <a:pt x="1137" y="12231"/>
                    <a:pt x="2728" y="12231"/>
                  </a:cubicBezTo>
                  <a:cubicBezTo>
                    <a:pt x="3638" y="12231"/>
                    <a:pt x="4547" y="12231"/>
                    <a:pt x="5684" y="12492"/>
                  </a:cubicBezTo>
                  <a:cubicBezTo>
                    <a:pt x="5457" y="11190"/>
                    <a:pt x="5457" y="10149"/>
                    <a:pt x="5457" y="8848"/>
                  </a:cubicBezTo>
                  <a:close/>
                  <a:moveTo>
                    <a:pt x="7731" y="14053"/>
                  </a:moveTo>
                  <a:cubicBezTo>
                    <a:pt x="5229" y="13272"/>
                    <a:pt x="5229" y="13272"/>
                    <a:pt x="5229" y="13272"/>
                  </a:cubicBezTo>
                  <a:cubicBezTo>
                    <a:pt x="6821" y="21080"/>
                    <a:pt x="6821" y="21080"/>
                    <a:pt x="6821" y="21080"/>
                  </a:cubicBezTo>
                  <a:cubicBezTo>
                    <a:pt x="7048" y="21600"/>
                    <a:pt x="7276" y="21600"/>
                    <a:pt x="7731" y="21600"/>
                  </a:cubicBezTo>
                  <a:cubicBezTo>
                    <a:pt x="10004" y="20299"/>
                    <a:pt x="10004" y="20299"/>
                    <a:pt x="10004" y="20299"/>
                  </a:cubicBezTo>
                  <a:cubicBezTo>
                    <a:pt x="10459" y="20299"/>
                    <a:pt x="10686" y="19778"/>
                    <a:pt x="10459" y="19518"/>
                  </a:cubicBezTo>
                  <a:lnTo>
                    <a:pt x="7731" y="14053"/>
                  </a:lnTo>
                  <a:close/>
                  <a:moveTo>
                    <a:pt x="18189" y="11711"/>
                  </a:moveTo>
                  <a:cubicBezTo>
                    <a:pt x="18189" y="11711"/>
                    <a:pt x="18189" y="11711"/>
                    <a:pt x="17962" y="11711"/>
                  </a:cubicBezTo>
                  <a:cubicBezTo>
                    <a:pt x="17962" y="11451"/>
                    <a:pt x="17962" y="11190"/>
                    <a:pt x="17735" y="10930"/>
                  </a:cubicBezTo>
                  <a:cubicBezTo>
                    <a:pt x="17507" y="10410"/>
                    <a:pt x="17507" y="9629"/>
                    <a:pt x="17507" y="8848"/>
                  </a:cubicBezTo>
                  <a:cubicBezTo>
                    <a:pt x="17507" y="8067"/>
                    <a:pt x="17507" y="7287"/>
                    <a:pt x="17735" y="6766"/>
                  </a:cubicBezTo>
                  <a:cubicBezTo>
                    <a:pt x="17962" y="6506"/>
                    <a:pt x="17962" y="6246"/>
                    <a:pt x="17962" y="6246"/>
                  </a:cubicBezTo>
                  <a:cubicBezTo>
                    <a:pt x="18189" y="5986"/>
                    <a:pt x="18189" y="5986"/>
                    <a:pt x="18189" y="5986"/>
                  </a:cubicBezTo>
                  <a:cubicBezTo>
                    <a:pt x="18417" y="5986"/>
                    <a:pt x="18417" y="5986"/>
                    <a:pt x="18417" y="6246"/>
                  </a:cubicBezTo>
                  <a:cubicBezTo>
                    <a:pt x="18644" y="6246"/>
                    <a:pt x="18644" y="6506"/>
                    <a:pt x="18644" y="6766"/>
                  </a:cubicBezTo>
                  <a:cubicBezTo>
                    <a:pt x="18872" y="7287"/>
                    <a:pt x="19099" y="8067"/>
                    <a:pt x="19099" y="8848"/>
                  </a:cubicBezTo>
                  <a:cubicBezTo>
                    <a:pt x="19099" y="9629"/>
                    <a:pt x="18872" y="10410"/>
                    <a:pt x="18644" y="10930"/>
                  </a:cubicBezTo>
                  <a:cubicBezTo>
                    <a:pt x="18644" y="11190"/>
                    <a:pt x="18644" y="11451"/>
                    <a:pt x="18417" y="11711"/>
                  </a:cubicBezTo>
                  <a:cubicBezTo>
                    <a:pt x="18417" y="11711"/>
                    <a:pt x="18417" y="11711"/>
                    <a:pt x="18189" y="11711"/>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3" name="Freeform 173"/>
            <p:cNvSpPr/>
            <p:nvPr/>
          </p:nvSpPr>
          <p:spPr>
            <a:xfrm>
              <a:off x="1652274" y="945791"/>
              <a:ext cx="133227" cy="1332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1" y="21600"/>
                  </a:moveTo>
                  <a:lnTo>
                    <a:pt x="21600" y="10889"/>
                  </a:lnTo>
                  <a:lnTo>
                    <a:pt x="14817" y="10889"/>
                  </a:lnTo>
                  <a:lnTo>
                    <a:pt x="14817" y="0"/>
                  </a:lnTo>
                  <a:lnTo>
                    <a:pt x="6605" y="0"/>
                  </a:lnTo>
                  <a:lnTo>
                    <a:pt x="6605" y="10889"/>
                  </a:lnTo>
                  <a:lnTo>
                    <a:pt x="0" y="10889"/>
                  </a:lnTo>
                  <a:lnTo>
                    <a:pt x="10711" y="21600"/>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4" name="Freeform 176"/>
            <p:cNvSpPr/>
            <p:nvPr/>
          </p:nvSpPr>
          <p:spPr>
            <a:xfrm>
              <a:off x="1354995" y="1807905"/>
              <a:ext cx="115610" cy="85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3600"/>
                  </a:moveTo>
                  <a:cubicBezTo>
                    <a:pt x="18900" y="0"/>
                    <a:pt x="18900" y="0"/>
                    <a:pt x="18900" y="0"/>
                  </a:cubicBezTo>
                  <a:cubicBezTo>
                    <a:pt x="0" y="0"/>
                    <a:pt x="0" y="0"/>
                    <a:pt x="0" y="0"/>
                  </a:cubicBezTo>
                  <a:cubicBezTo>
                    <a:pt x="0" y="19800"/>
                    <a:pt x="0" y="19800"/>
                    <a:pt x="0" y="19800"/>
                  </a:cubicBezTo>
                  <a:cubicBezTo>
                    <a:pt x="0" y="20700"/>
                    <a:pt x="675" y="21600"/>
                    <a:pt x="1350" y="21600"/>
                  </a:cubicBezTo>
                  <a:cubicBezTo>
                    <a:pt x="19575" y="21600"/>
                    <a:pt x="19575" y="21600"/>
                    <a:pt x="19575" y="21600"/>
                  </a:cubicBezTo>
                  <a:cubicBezTo>
                    <a:pt x="20588" y="21600"/>
                    <a:pt x="21600" y="20250"/>
                    <a:pt x="21600" y="18900"/>
                  </a:cubicBezTo>
                  <a:cubicBezTo>
                    <a:pt x="21600" y="3600"/>
                    <a:pt x="21600" y="3600"/>
                    <a:pt x="21600" y="3600"/>
                  </a:cubicBezTo>
                  <a:lnTo>
                    <a:pt x="18900" y="3600"/>
                  </a:lnTo>
                  <a:close/>
                  <a:moveTo>
                    <a:pt x="17550" y="19800"/>
                  </a:moveTo>
                  <a:cubicBezTo>
                    <a:pt x="1350" y="19800"/>
                    <a:pt x="1350" y="19800"/>
                    <a:pt x="1350" y="19800"/>
                  </a:cubicBezTo>
                  <a:cubicBezTo>
                    <a:pt x="1350" y="1800"/>
                    <a:pt x="1350" y="1800"/>
                    <a:pt x="1350" y="1800"/>
                  </a:cubicBezTo>
                  <a:cubicBezTo>
                    <a:pt x="17550" y="1800"/>
                    <a:pt x="17550" y="1800"/>
                    <a:pt x="17550" y="1800"/>
                  </a:cubicBezTo>
                  <a:lnTo>
                    <a:pt x="17550" y="19800"/>
                  </a:lnTo>
                  <a:close/>
                  <a:moveTo>
                    <a:pt x="2700" y="5400"/>
                  </a:moveTo>
                  <a:cubicBezTo>
                    <a:pt x="16200" y="5400"/>
                    <a:pt x="16200" y="5400"/>
                    <a:pt x="16200" y="5400"/>
                  </a:cubicBezTo>
                  <a:cubicBezTo>
                    <a:pt x="16200" y="7200"/>
                    <a:pt x="16200" y="7200"/>
                    <a:pt x="16200" y="7200"/>
                  </a:cubicBezTo>
                  <a:cubicBezTo>
                    <a:pt x="2700" y="7200"/>
                    <a:pt x="2700" y="7200"/>
                    <a:pt x="2700" y="7200"/>
                  </a:cubicBezTo>
                  <a:lnTo>
                    <a:pt x="2700" y="5400"/>
                  </a:lnTo>
                  <a:close/>
                  <a:moveTo>
                    <a:pt x="10800" y="9000"/>
                  </a:moveTo>
                  <a:cubicBezTo>
                    <a:pt x="16200" y="9000"/>
                    <a:pt x="16200" y="9000"/>
                    <a:pt x="16200" y="9000"/>
                  </a:cubicBezTo>
                  <a:cubicBezTo>
                    <a:pt x="16200" y="10800"/>
                    <a:pt x="16200" y="10800"/>
                    <a:pt x="16200" y="10800"/>
                  </a:cubicBezTo>
                  <a:cubicBezTo>
                    <a:pt x="10800" y="10800"/>
                    <a:pt x="10800" y="10800"/>
                    <a:pt x="10800" y="10800"/>
                  </a:cubicBezTo>
                  <a:lnTo>
                    <a:pt x="10800" y="9000"/>
                  </a:lnTo>
                  <a:close/>
                  <a:moveTo>
                    <a:pt x="10800" y="12600"/>
                  </a:moveTo>
                  <a:cubicBezTo>
                    <a:pt x="16200" y="12600"/>
                    <a:pt x="16200" y="12600"/>
                    <a:pt x="16200" y="12600"/>
                  </a:cubicBezTo>
                  <a:cubicBezTo>
                    <a:pt x="16200" y="14400"/>
                    <a:pt x="16200" y="14400"/>
                    <a:pt x="16200" y="14400"/>
                  </a:cubicBezTo>
                  <a:cubicBezTo>
                    <a:pt x="10800" y="14400"/>
                    <a:pt x="10800" y="14400"/>
                    <a:pt x="10800" y="14400"/>
                  </a:cubicBezTo>
                  <a:lnTo>
                    <a:pt x="10800" y="12600"/>
                  </a:lnTo>
                  <a:close/>
                  <a:moveTo>
                    <a:pt x="10800" y="16200"/>
                  </a:moveTo>
                  <a:cubicBezTo>
                    <a:pt x="14850" y="16200"/>
                    <a:pt x="14850" y="16200"/>
                    <a:pt x="14850" y="16200"/>
                  </a:cubicBezTo>
                  <a:cubicBezTo>
                    <a:pt x="14850" y="18000"/>
                    <a:pt x="14850" y="18000"/>
                    <a:pt x="14850" y="18000"/>
                  </a:cubicBezTo>
                  <a:cubicBezTo>
                    <a:pt x="10800" y="18000"/>
                    <a:pt x="10800" y="18000"/>
                    <a:pt x="10800" y="18000"/>
                  </a:cubicBezTo>
                  <a:lnTo>
                    <a:pt x="10800" y="16200"/>
                  </a:lnTo>
                  <a:close/>
                  <a:moveTo>
                    <a:pt x="2700" y="9000"/>
                  </a:moveTo>
                  <a:cubicBezTo>
                    <a:pt x="9450" y="9000"/>
                    <a:pt x="9450" y="9000"/>
                    <a:pt x="9450" y="9000"/>
                  </a:cubicBezTo>
                  <a:cubicBezTo>
                    <a:pt x="9450" y="18000"/>
                    <a:pt x="9450" y="18000"/>
                    <a:pt x="9450" y="18000"/>
                  </a:cubicBezTo>
                  <a:cubicBezTo>
                    <a:pt x="2700" y="18000"/>
                    <a:pt x="2700" y="18000"/>
                    <a:pt x="2700" y="18000"/>
                  </a:cubicBezTo>
                  <a:lnTo>
                    <a:pt x="2700" y="9000"/>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5" name="Freeform 180"/>
            <p:cNvSpPr/>
            <p:nvPr/>
          </p:nvSpPr>
          <p:spPr>
            <a:xfrm>
              <a:off x="1822935" y="335816"/>
              <a:ext cx="138732" cy="1387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53" y="0"/>
                  </a:moveTo>
                  <a:cubicBezTo>
                    <a:pt x="3647" y="0"/>
                    <a:pt x="3647" y="0"/>
                    <a:pt x="3647" y="0"/>
                  </a:cubicBezTo>
                  <a:cubicBezTo>
                    <a:pt x="1683" y="0"/>
                    <a:pt x="0" y="1683"/>
                    <a:pt x="0" y="3647"/>
                  </a:cubicBezTo>
                  <a:cubicBezTo>
                    <a:pt x="0" y="17953"/>
                    <a:pt x="0" y="17953"/>
                    <a:pt x="0" y="17953"/>
                  </a:cubicBezTo>
                  <a:cubicBezTo>
                    <a:pt x="281" y="19917"/>
                    <a:pt x="1683" y="21600"/>
                    <a:pt x="3647" y="21600"/>
                  </a:cubicBezTo>
                  <a:cubicBezTo>
                    <a:pt x="17953" y="21600"/>
                    <a:pt x="17953" y="21600"/>
                    <a:pt x="17953" y="21600"/>
                  </a:cubicBezTo>
                  <a:cubicBezTo>
                    <a:pt x="19917" y="21319"/>
                    <a:pt x="21600" y="19917"/>
                    <a:pt x="21600" y="17953"/>
                  </a:cubicBezTo>
                  <a:cubicBezTo>
                    <a:pt x="21600" y="3647"/>
                    <a:pt x="21600" y="3647"/>
                    <a:pt x="21600" y="3647"/>
                  </a:cubicBezTo>
                  <a:cubicBezTo>
                    <a:pt x="21600" y="1683"/>
                    <a:pt x="19917" y="0"/>
                    <a:pt x="17953" y="0"/>
                  </a:cubicBezTo>
                  <a:close/>
                  <a:moveTo>
                    <a:pt x="7013" y="9538"/>
                  </a:moveTo>
                  <a:cubicBezTo>
                    <a:pt x="14587" y="9538"/>
                    <a:pt x="14587" y="9538"/>
                    <a:pt x="14587" y="9538"/>
                  </a:cubicBezTo>
                  <a:cubicBezTo>
                    <a:pt x="14868" y="9818"/>
                    <a:pt x="14868" y="10379"/>
                    <a:pt x="14868" y="10660"/>
                  </a:cubicBezTo>
                  <a:cubicBezTo>
                    <a:pt x="14868" y="12904"/>
                    <a:pt x="13184" y="14868"/>
                    <a:pt x="10940" y="14868"/>
                  </a:cubicBezTo>
                  <a:cubicBezTo>
                    <a:pt x="8696" y="14868"/>
                    <a:pt x="6732" y="13184"/>
                    <a:pt x="6732" y="10660"/>
                  </a:cubicBezTo>
                  <a:cubicBezTo>
                    <a:pt x="6732" y="10379"/>
                    <a:pt x="6732" y="9818"/>
                    <a:pt x="7013" y="9538"/>
                  </a:cubicBezTo>
                  <a:close/>
                  <a:moveTo>
                    <a:pt x="18795" y="9257"/>
                  </a:moveTo>
                  <a:cubicBezTo>
                    <a:pt x="18795" y="14868"/>
                    <a:pt x="18795" y="14868"/>
                    <a:pt x="18795" y="14868"/>
                  </a:cubicBezTo>
                  <a:cubicBezTo>
                    <a:pt x="18795" y="17392"/>
                    <a:pt x="18795" y="17392"/>
                    <a:pt x="18795" y="17392"/>
                  </a:cubicBezTo>
                  <a:cubicBezTo>
                    <a:pt x="18795" y="18234"/>
                    <a:pt x="18234" y="18795"/>
                    <a:pt x="17673" y="18795"/>
                  </a:cubicBezTo>
                  <a:cubicBezTo>
                    <a:pt x="4208" y="18795"/>
                    <a:pt x="4208" y="18795"/>
                    <a:pt x="4208" y="18795"/>
                  </a:cubicBezTo>
                  <a:cubicBezTo>
                    <a:pt x="3366" y="18795"/>
                    <a:pt x="2805" y="18234"/>
                    <a:pt x="2805" y="17673"/>
                  </a:cubicBezTo>
                  <a:cubicBezTo>
                    <a:pt x="2805" y="14868"/>
                    <a:pt x="2805" y="14868"/>
                    <a:pt x="2805" y="14868"/>
                  </a:cubicBezTo>
                  <a:cubicBezTo>
                    <a:pt x="2805" y="9538"/>
                    <a:pt x="2805" y="9538"/>
                    <a:pt x="2805" y="9538"/>
                  </a:cubicBezTo>
                  <a:cubicBezTo>
                    <a:pt x="2805" y="9538"/>
                    <a:pt x="2805" y="9538"/>
                    <a:pt x="2805" y="9538"/>
                  </a:cubicBezTo>
                  <a:cubicBezTo>
                    <a:pt x="4769" y="9538"/>
                    <a:pt x="4769" y="9538"/>
                    <a:pt x="4769" y="9538"/>
                  </a:cubicBezTo>
                  <a:cubicBezTo>
                    <a:pt x="4769" y="9818"/>
                    <a:pt x="4769" y="10379"/>
                    <a:pt x="4769" y="10940"/>
                  </a:cubicBezTo>
                  <a:cubicBezTo>
                    <a:pt x="4769" y="14306"/>
                    <a:pt x="7574" y="16831"/>
                    <a:pt x="10940" y="16831"/>
                  </a:cubicBezTo>
                  <a:cubicBezTo>
                    <a:pt x="14306" y="16831"/>
                    <a:pt x="16831" y="14026"/>
                    <a:pt x="16831" y="10660"/>
                  </a:cubicBezTo>
                  <a:cubicBezTo>
                    <a:pt x="16831" y="10379"/>
                    <a:pt x="16831" y="9818"/>
                    <a:pt x="16831" y="9257"/>
                  </a:cubicBezTo>
                  <a:cubicBezTo>
                    <a:pt x="18795" y="9257"/>
                    <a:pt x="18795" y="9257"/>
                    <a:pt x="18795" y="9257"/>
                  </a:cubicBezTo>
                  <a:close/>
                  <a:moveTo>
                    <a:pt x="18795" y="4769"/>
                  </a:moveTo>
                  <a:cubicBezTo>
                    <a:pt x="18795" y="5049"/>
                    <a:pt x="18514" y="5330"/>
                    <a:pt x="18234" y="5330"/>
                  </a:cubicBezTo>
                  <a:cubicBezTo>
                    <a:pt x="16831" y="5330"/>
                    <a:pt x="16831" y="5330"/>
                    <a:pt x="16831" y="5330"/>
                  </a:cubicBezTo>
                  <a:cubicBezTo>
                    <a:pt x="16551" y="5330"/>
                    <a:pt x="16270" y="5049"/>
                    <a:pt x="16270" y="4769"/>
                  </a:cubicBezTo>
                  <a:cubicBezTo>
                    <a:pt x="16270" y="3366"/>
                    <a:pt x="16270" y="3366"/>
                    <a:pt x="16270" y="3366"/>
                  </a:cubicBezTo>
                  <a:cubicBezTo>
                    <a:pt x="16270" y="3086"/>
                    <a:pt x="16551" y="2805"/>
                    <a:pt x="16831" y="2805"/>
                  </a:cubicBezTo>
                  <a:cubicBezTo>
                    <a:pt x="18234" y="2805"/>
                    <a:pt x="18234" y="2805"/>
                    <a:pt x="18234" y="2805"/>
                  </a:cubicBezTo>
                  <a:cubicBezTo>
                    <a:pt x="18514" y="2525"/>
                    <a:pt x="18795" y="3086"/>
                    <a:pt x="18795" y="3366"/>
                  </a:cubicBezTo>
                  <a:lnTo>
                    <a:pt x="18795" y="4769"/>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6" name="Freeform 181"/>
            <p:cNvSpPr/>
            <p:nvPr/>
          </p:nvSpPr>
          <p:spPr>
            <a:xfrm>
              <a:off x="1561989" y="541710"/>
              <a:ext cx="142036" cy="107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80" y="1080"/>
                  </a:moveTo>
                  <a:cubicBezTo>
                    <a:pt x="17772" y="360"/>
                    <a:pt x="14491" y="0"/>
                    <a:pt x="10937" y="0"/>
                  </a:cubicBezTo>
                  <a:cubicBezTo>
                    <a:pt x="7382" y="0"/>
                    <a:pt x="4101" y="360"/>
                    <a:pt x="1094" y="1080"/>
                  </a:cubicBezTo>
                  <a:cubicBezTo>
                    <a:pt x="547" y="3960"/>
                    <a:pt x="0" y="7200"/>
                    <a:pt x="0" y="10800"/>
                  </a:cubicBezTo>
                  <a:cubicBezTo>
                    <a:pt x="0" y="14400"/>
                    <a:pt x="547" y="17640"/>
                    <a:pt x="1094" y="20520"/>
                  </a:cubicBezTo>
                  <a:cubicBezTo>
                    <a:pt x="4101" y="21240"/>
                    <a:pt x="7382" y="21600"/>
                    <a:pt x="10937" y="21600"/>
                  </a:cubicBezTo>
                  <a:cubicBezTo>
                    <a:pt x="14491" y="21600"/>
                    <a:pt x="17772" y="21240"/>
                    <a:pt x="20780" y="20520"/>
                  </a:cubicBezTo>
                  <a:cubicBezTo>
                    <a:pt x="21327" y="17640"/>
                    <a:pt x="21600" y="14400"/>
                    <a:pt x="21600" y="10800"/>
                  </a:cubicBezTo>
                  <a:cubicBezTo>
                    <a:pt x="21600" y="7200"/>
                    <a:pt x="21327" y="3960"/>
                    <a:pt x="20780" y="1080"/>
                  </a:cubicBezTo>
                  <a:close/>
                  <a:moveTo>
                    <a:pt x="8203" y="16200"/>
                  </a:moveTo>
                  <a:cubicBezTo>
                    <a:pt x="8203" y="5400"/>
                    <a:pt x="8203" y="5400"/>
                    <a:pt x="8203" y="5400"/>
                  </a:cubicBezTo>
                  <a:cubicBezTo>
                    <a:pt x="15038" y="10800"/>
                    <a:pt x="15038" y="10800"/>
                    <a:pt x="15038" y="10800"/>
                  </a:cubicBezTo>
                  <a:lnTo>
                    <a:pt x="8203" y="16200"/>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7" name="Freeform 183"/>
            <p:cNvSpPr/>
            <p:nvPr/>
          </p:nvSpPr>
          <p:spPr>
            <a:xfrm>
              <a:off x="1417753" y="1092230"/>
              <a:ext cx="123318" cy="1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765" y="0"/>
                    <a:pt x="0" y="4765"/>
                    <a:pt x="0" y="10800"/>
                  </a:cubicBezTo>
                  <a:cubicBezTo>
                    <a:pt x="0" y="16518"/>
                    <a:pt x="4765" y="21600"/>
                    <a:pt x="10800" y="21600"/>
                  </a:cubicBezTo>
                  <a:cubicBezTo>
                    <a:pt x="16835" y="21600"/>
                    <a:pt x="21600" y="16518"/>
                    <a:pt x="21600" y="10800"/>
                  </a:cubicBezTo>
                  <a:cubicBezTo>
                    <a:pt x="21600" y="4765"/>
                    <a:pt x="16835" y="0"/>
                    <a:pt x="10800" y="0"/>
                  </a:cubicBezTo>
                  <a:close/>
                  <a:moveTo>
                    <a:pt x="10800" y="19376"/>
                  </a:moveTo>
                  <a:cubicBezTo>
                    <a:pt x="6035" y="19376"/>
                    <a:pt x="2224" y="15565"/>
                    <a:pt x="2224" y="10800"/>
                  </a:cubicBezTo>
                  <a:cubicBezTo>
                    <a:pt x="2224" y="5718"/>
                    <a:pt x="6035" y="1906"/>
                    <a:pt x="10800" y="1906"/>
                  </a:cubicBezTo>
                  <a:cubicBezTo>
                    <a:pt x="15565" y="1906"/>
                    <a:pt x="19694" y="5718"/>
                    <a:pt x="19694" y="10800"/>
                  </a:cubicBezTo>
                  <a:cubicBezTo>
                    <a:pt x="19694" y="15565"/>
                    <a:pt x="15565" y="19376"/>
                    <a:pt x="10800" y="19376"/>
                  </a:cubicBezTo>
                  <a:close/>
                  <a:moveTo>
                    <a:pt x="6671" y="6671"/>
                  </a:moveTo>
                  <a:cubicBezTo>
                    <a:pt x="14929" y="6671"/>
                    <a:pt x="14929" y="6671"/>
                    <a:pt x="14929" y="6671"/>
                  </a:cubicBezTo>
                  <a:cubicBezTo>
                    <a:pt x="14929" y="14612"/>
                    <a:pt x="14929" y="14612"/>
                    <a:pt x="14929" y="14612"/>
                  </a:cubicBezTo>
                  <a:cubicBezTo>
                    <a:pt x="6671" y="14612"/>
                    <a:pt x="6671" y="14612"/>
                    <a:pt x="6671" y="14612"/>
                  </a:cubicBezTo>
                  <a:lnTo>
                    <a:pt x="6671" y="6671"/>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8" name="Freeform 188"/>
            <p:cNvSpPr/>
            <p:nvPr/>
          </p:nvSpPr>
          <p:spPr>
            <a:xfrm>
              <a:off x="990550" y="1593202"/>
              <a:ext cx="128823" cy="1299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00" y="0"/>
                    <a:pt x="0" y="5100"/>
                    <a:pt x="0" y="10800"/>
                  </a:cubicBezTo>
                  <a:cubicBezTo>
                    <a:pt x="0" y="16800"/>
                    <a:pt x="4800" y="21600"/>
                    <a:pt x="10800" y="21600"/>
                  </a:cubicBezTo>
                  <a:cubicBezTo>
                    <a:pt x="16800" y="21600"/>
                    <a:pt x="21600" y="16800"/>
                    <a:pt x="21600" y="10800"/>
                  </a:cubicBezTo>
                  <a:cubicBezTo>
                    <a:pt x="21600" y="5100"/>
                    <a:pt x="16800" y="0"/>
                    <a:pt x="10800" y="0"/>
                  </a:cubicBezTo>
                  <a:close/>
                  <a:moveTo>
                    <a:pt x="17100" y="9300"/>
                  </a:moveTo>
                  <a:cubicBezTo>
                    <a:pt x="16500" y="13500"/>
                    <a:pt x="12600" y="16800"/>
                    <a:pt x="11400" y="17700"/>
                  </a:cubicBezTo>
                  <a:cubicBezTo>
                    <a:pt x="10200" y="18300"/>
                    <a:pt x="9000" y="17400"/>
                    <a:pt x="8700" y="16500"/>
                  </a:cubicBezTo>
                  <a:cubicBezTo>
                    <a:pt x="8100" y="15600"/>
                    <a:pt x="6600" y="10500"/>
                    <a:pt x="6300" y="9900"/>
                  </a:cubicBezTo>
                  <a:cubicBezTo>
                    <a:pt x="6000" y="9600"/>
                    <a:pt x="4800" y="10500"/>
                    <a:pt x="4800" y="10500"/>
                  </a:cubicBezTo>
                  <a:cubicBezTo>
                    <a:pt x="4500" y="9600"/>
                    <a:pt x="4500" y="9600"/>
                    <a:pt x="4500" y="9600"/>
                  </a:cubicBezTo>
                  <a:cubicBezTo>
                    <a:pt x="4500" y="9600"/>
                    <a:pt x="6600" y="7200"/>
                    <a:pt x="8400" y="6900"/>
                  </a:cubicBezTo>
                  <a:cubicBezTo>
                    <a:pt x="9900" y="6600"/>
                    <a:pt x="9900" y="9600"/>
                    <a:pt x="10500" y="11100"/>
                  </a:cubicBezTo>
                  <a:cubicBezTo>
                    <a:pt x="10800" y="12900"/>
                    <a:pt x="11100" y="13800"/>
                    <a:pt x="11400" y="13800"/>
                  </a:cubicBezTo>
                  <a:cubicBezTo>
                    <a:pt x="11700" y="13800"/>
                    <a:pt x="12600" y="12900"/>
                    <a:pt x="13200" y="11400"/>
                  </a:cubicBezTo>
                  <a:cubicBezTo>
                    <a:pt x="14100" y="10200"/>
                    <a:pt x="13200" y="8700"/>
                    <a:pt x="11700" y="9600"/>
                  </a:cubicBezTo>
                  <a:cubicBezTo>
                    <a:pt x="12300" y="6300"/>
                    <a:pt x="18000" y="5400"/>
                    <a:pt x="17100" y="9300"/>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59" name="Freeform 189"/>
            <p:cNvSpPr/>
            <p:nvPr/>
          </p:nvSpPr>
          <p:spPr>
            <a:xfrm>
              <a:off x="579146" y="1195497"/>
              <a:ext cx="84781" cy="847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570" y="0"/>
                  </a:moveTo>
                  <a:cubicBezTo>
                    <a:pt x="4596" y="0"/>
                    <a:pt x="0" y="5055"/>
                    <a:pt x="0" y="11030"/>
                  </a:cubicBezTo>
                  <a:cubicBezTo>
                    <a:pt x="0" y="17004"/>
                    <a:pt x="4596" y="21600"/>
                    <a:pt x="10570" y="21600"/>
                  </a:cubicBezTo>
                  <a:cubicBezTo>
                    <a:pt x="16545" y="21600"/>
                    <a:pt x="21600" y="17004"/>
                    <a:pt x="21600" y="11030"/>
                  </a:cubicBezTo>
                  <a:cubicBezTo>
                    <a:pt x="21600" y="5055"/>
                    <a:pt x="16545" y="0"/>
                    <a:pt x="10570" y="0"/>
                  </a:cubicBezTo>
                  <a:close/>
                  <a:moveTo>
                    <a:pt x="2298" y="11030"/>
                  </a:moveTo>
                  <a:cubicBezTo>
                    <a:pt x="2298" y="6434"/>
                    <a:pt x="5974" y="2757"/>
                    <a:pt x="10570" y="2757"/>
                  </a:cubicBezTo>
                  <a:cubicBezTo>
                    <a:pt x="10570" y="19302"/>
                    <a:pt x="10570" y="19302"/>
                    <a:pt x="10570" y="19302"/>
                  </a:cubicBezTo>
                  <a:cubicBezTo>
                    <a:pt x="5974" y="19302"/>
                    <a:pt x="2298" y="15626"/>
                    <a:pt x="2298" y="11030"/>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0" name="Freeform 190"/>
            <p:cNvSpPr/>
            <p:nvPr/>
          </p:nvSpPr>
          <p:spPr>
            <a:xfrm>
              <a:off x="611076" y="752880"/>
              <a:ext cx="121115" cy="1123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61" y="2787"/>
                  </a:moveTo>
                  <a:cubicBezTo>
                    <a:pt x="9672" y="2787"/>
                    <a:pt x="8382" y="3135"/>
                    <a:pt x="7415" y="3484"/>
                  </a:cubicBezTo>
                  <a:cubicBezTo>
                    <a:pt x="6448" y="3832"/>
                    <a:pt x="5481" y="4181"/>
                    <a:pt x="4836" y="4877"/>
                  </a:cubicBezTo>
                  <a:cubicBezTo>
                    <a:pt x="3546" y="6271"/>
                    <a:pt x="2579" y="7665"/>
                    <a:pt x="2579" y="9406"/>
                  </a:cubicBezTo>
                  <a:cubicBezTo>
                    <a:pt x="2579" y="10452"/>
                    <a:pt x="2901" y="11148"/>
                    <a:pt x="3546" y="12194"/>
                  </a:cubicBezTo>
                  <a:cubicBezTo>
                    <a:pt x="3869" y="12890"/>
                    <a:pt x="4513" y="13587"/>
                    <a:pt x="5481" y="14284"/>
                  </a:cubicBezTo>
                  <a:cubicBezTo>
                    <a:pt x="6125" y="14632"/>
                    <a:pt x="6448" y="15677"/>
                    <a:pt x="6770" y="16374"/>
                  </a:cubicBezTo>
                  <a:cubicBezTo>
                    <a:pt x="6770" y="16723"/>
                    <a:pt x="6770" y="16723"/>
                    <a:pt x="6770" y="17071"/>
                  </a:cubicBezTo>
                  <a:cubicBezTo>
                    <a:pt x="6770" y="17071"/>
                    <a:pt x="7093" y="16723"/>
                    <a:pt x="7093" y="16723"/>
                  </a:cubicBezTo>
                  <a:cubicBezTo>
                    <a:pt x="7737" y="16026"/>
                    <a:pt x="8382" y="15677"/>
                    <a:pt x="9027" y="15677"/>
                  </a:cubicBezTo>
                  <a:cubicBezTo>
                    <a:pt x="9349" y="15677"/>
                    <a:pt x="9349" y="15677"/>
                    <a:pt x="9349" y="16026"/>
                  </a:cubicBezTo>
                  <a:cubicBezTo>
                    <a:pt x="9994" y="16026"/>
                    <a:pt x="10316" y="16026"/>
                    <a:pt x="10961" y="16026"/>
                  </a:cubicBezTo>
                  <a:cubicBezTo>
                    <a:pt x="11928" y="16026"/>
                    <a:pt x="13218" y="15677"/>
                    <a:pt x="14185" y="15329"/>
                  </a:cubicBezTo>
                  <a:cubicBezTo>
                    <a:pt x="15152" y="14981"/>
                    <a:pt x="16119" y="14632"/>
                    <a:pt x="16764" y="13935"/>
                  </a:cubicBezTo>
                  <a:cubicBezTo>
                    <a:pt x="18054" y="12542"/>
                    <a:pt x="19021" y="11148"/>
                    <a:pt x="19021" y="9406"/>
                  </a:cubicBezTo>
                  <a:cubicBezTo>
                    <a:pt x="19021" y="7665"/>
                    <a:pt x="18054" y="6271"/>
                    <a:pt x="16764" y="4877"/>
                  </a:cubicBezTo>
                  <a:cubicBezTo>
                    <a:pt x="16119" y="4181"/>
                    <a:pt x="15152" y="3832"/>
                    <a:pt x="14185" y="3484"/>
                  </a:cubicBezTo>
                  <a:cubicBezTo>
                    <a:pt x="13218" y="3135"/>
                    <a:pt x="11928" y="2787"/>
                    <a:pt x="10961" y="2787"/>
                  </a:cubicBezTo>
                  <a:close/>
                  <a:moveTo>
                    <a:pt x="10961" y="0"/>
                  </a:moveTo>
                  <a:cubicBezTo>
                    <a:pt x="10961" y="0"/>
                    <a:pt x="10961" y="0"/>
                    <a:pt x="10961" y="0"/>
                  </a:cubicBezTo>
                  <a:cubicBezTo>
                    <a:pt x="16764" y="0"/>
                    <a:pt x="21600" y="4181"/>
                    <a:pt x="21600" y="9406"/>
                  </a:cubicBezTo>
                  <a:cubicBezTo>
                    <a:pt x="21600" y="14632"/>
                    <a:pt x="16764" y="18813"/>
                    <a:pt x="10961" y="18813"/>
                  </a:cubicBezTo>
                  <a:cubicBezTo>
                    <a:pt x="10316" y="18813"/>
                    <a:pt x="9672" y="18813"/>
                    <a:pt x="9027" y="18813"/>
                  </a:cubicBezTo>
                  <a:cubicBezTo>
                    <a:pt x="6770" y="21252"/>
                    <a:pt x="4191" y="21600"/>
                    <a:pt x="1290" y="21600"/>
                  </a:cubicBezTo>
                  <a:cubicBezTo>
                    <a:pt x="1290" y="21252"/>
                    <a:pt x="1290" y="21252"/>
                    <a:pt x="1290" y="21252"/>
                  </a:cubicBezTo>
                  <a:cubicBezTo>
                    <a:pt x="2901" y="20555"/>
                    <a:pt x="4191" y="19161"/>
                    <a:pt x="4191" y="17419"/>
                  </a:cubicBezTo>
                  <a:cubicBezTo>
                    <a:pt x="4191" y="17071"/>
                    <a:pt x="4191" y="17071"/>
                    <a:pt x="3869" y="16723"/>
                  </a:cubicBezTo>
                  <a:cubicBezTo>
                    <a:pt x="1612" y="14981"/>
                    <a:pt x="0" y="12542"/>
                    <a:pt x="0" y="9406"/>
                  </a:cubicBezTo>
                  <a:cubicBezTo>
                    <a:pt x="0" y="4181"/>
                    <a:pt x="4836" y="0"/>
                    <a:pt x="10961" y="0"/>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1" name="Freeform 191"/>
            <p:cNvSpPr/>
            <p:nvPr/>
          </p:nvSpPr>
          <p:spPr>
            <a:xfrm>
              <a:off x="843012" y="1194626"/>
              <a:ext cx="116711" cy="1145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03" y="12150"/>
                  </a:moveTo>
                  <a:cubicBezTo>
                    <a:pt x="20603" y="11813"/>
                    <a:pt x="20603" y="11475"/>
                    <a:pt x="20603" y="10800"/>
                  </a:cubicBezTo>
                  <a:cubicBezTo>
                    <a:pt x="20603" y="5400"/>
                    <a:pt x="16283" y="1012"/>
                    <a:pt x="10966" y="1012"/>
                  </a:cubicBezTo>
                  <a:cubicBezTo>
                    <a:pt x="10302" y="1012"/>
                    <a:pt x="9637" y="1012"/>
                    <a:pt x="9305" y="1012"/>
                  </a:cubicBezTo>
                  <a:cubicBezTo>
                    <a:pt x="8308" y="337"/>
                    <a:pt x="7311" y="0"/>
                    <a:pt x="5982" y="0"/>
                  </a:cubicBezTo>
                  <a:cubicBezTo>
                    <a:pt x="2658" y="0"/>
                    <a:pt x="0" y="2700"/>
                    <a:pt x="0" y="6075"/>
                  </a:cubicBezTo>
                  <a:cubicBezTo>
                    <a:pt x="0" y="7087"/>
                    <a:pt x="332" y="8437"/>
                    <a:pt x="997" y="9450"/>
                  </a:cubicBezTo>
                  <a:cubicBezTo>
                    <a:pt x="997" y="9787"/>
                    <a:pt x="997" y="10462"/>
                    <a:pt x="997" y="10800"/>
                  </a:cubicBezTo>
                  <a:cubicBezTo>
                    <a:pt x="997" y="16538"/>
                    <a:pt x="5317" y="20925"/>
                    <a:pt x="10966" y="20925"/>
                  </a:cubicBezTo>
                  <a:cubicBezTo>
                    <a:pt x="11298" y="20925"/>
                    <a:pt x="11963" y="20925"/>
                    <a:pt x="12628" y="20925"/>
                  </a:cubicBezTo>
                  <a:cubicBezTo>
                    <a:pt x="13625" y="21263"/>
                    <a:pt x="14622" y="21600"/>
                    <a:pt x="15618" y="21600"/>
                  </a:cubicBezTo>
                  <a:cubicBezTo>
                    <a:pt x="18942" y="21600"/>
                    <a:pt x="21600" y="18900"/>
                    <a:pt x="21600" y="15525"/>
                  </a:cubicBezTo>
                  <a:cubicBezTo>
                    <a:pt x="21600" y="14513"/>
                    <a:pt x="21268" y="13163"/>
                    <a:pt x="20603" y="12150"/>
                  </a:cubicBezTo>
                  <a:close/>
                  <a:moveTo>
                    <a:pt x="11631" y="18225"/>
                  </a:moveTo>
                  <a:cubicBezTo>
                    <a:pt x="8640" y="18563"/>
                    <a:pt x="6978" y="17888"/>
                    <a:pt x="5649" y="16538"/>
                  </a:cubicBezTo>
                  <a:cubicBezTo>
                    <a:pt x="4320" y="15188"/>
                    <a:pt x="4985" y="13500"/>
                    <a:pt x="5982" y="13163"/>
                  </a:cubicBezTo>
                  <a:cubicBezTo>
                    <a:pt x="7311" y="13163"/>
                    <a:pt x="7975" y="14850"/>
                    <a:pt x="8640" y="15188"/>
                  </a:cubicBezTo>
                  <a:cubicBezTo>
                    <a:pt x="9305" y="15525"/>
                    <a:pt x="11963" y="16538"/>
                    <a:pt x="13292" y="14850"/>
                  </a:cubicBezTo>
                  <a:cubicBezTo>
                    <a:pt x="14622" y="13163"/>
                    <a:pt x="12295" y="12488"/>
                    <a:pt x="10634" y="12150"/>
                  </a:cubicBezTo>
                  <a:cubicBezTo>
                    <a:pt x="7975" y="11813"/>
                    <a:pt x="4652" y="10462"/>
                    <a:pt x="4985" y="7762"/>
                  </a:cubicBezTo>
                  <a:cubicBezTo>
                    <a:pt x="5317" y="5062"/>
                    <a:pt x="7311" y="3712"/>
                    <a:pt x="9305" y="3375"/>
                  </a:cubicBezTo>
                  <a:cubicBezTo>
                    <a:pt x="12295" y="3037"/>
                    <a:pt x="13957" y="3712"/>
                    <a:pt x="15286" y="5062"/>
                  </a:cubicBezTo>
                  <a:cubicBezTo>
                    <a:pt x="16948" y="6412"/>
                    <a:pt x="15951" y="8100"/>
                    <a:pt x="14954" y="8100"/>
                  </a:cubicBezTo>
                  <a:cubicBezTo>
                    <a:pt x="13957" y="8100"/>
                    <a:pt x="12960" y="5737"/>
                    <a:pt x="10634" y="5737"/>
                  </a:cubicBezTo>
                  <a:cubicBezTo>
                    <a:pt x="8308" y="5737"/>
                    <a:pt x="6646" y="8100"/>
                    <a:pt x="9637" y="9112"/>
                  </a:cubicBezTo>
                  <a:cubicBezTo>
                    <a:pt x="12295" y="9787"/>
                    <a:pt x="15618" y="10125"/>
                    <a:pt x="16615" y="12488"/>
                  </a:cubicBezTo>
                  <a:cubicBezTo>
                    <a:pt x="17612" y="15188"/>
                    <a:pt x="14954" y="18225"/>
                    <a:pt x="11631" y="18225"/>
                  </a:cubicBez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2" name="Freeform 195"/>
            <p:cNvSpPr/>
            <p:nvPr/>
          </p:nvSpPr>
          <p:spPr>
            <a:xfrm>
              <a:off x="194820" y="776629"/>
              <a:ext cx="143675" cy="154680"/>
            </a:xfrm>
            <a:custGeom>
              <a:avLst/>
              <a:gdLst/>
              <a:ahLst/>
              <a:cxnLst>
                <a:cxn ang="0">
                  <a:pos x="wd2" y="hd2"/>
                </a:cxn>
                <a:cxn ang="5400000">
                  <a:pos x="wd2" y="hd2"/>
                </a:cxn>
                <a:cxn ang="10800000">
                  <a:pos x="wd2" y="hd2"/>
                </a:cxn>
                <a:cxn ang="16200000">
                  <a:pos x="wd2" y="hd2"/>
                </a:cxn>
              </a:cxnLst>
              <a:rect l="0" t="0" r="r" b="b"/>
              <a:pathLst>
                <a:path w="21034" h="21073" fill="norm" stroke="1" extrusionOk="0">
                  <a:moveTo>
                    <a:pt x="20233" y="5164"/>
                  </a:moveTo>
                  <a:cubicBezTo>
                    <a:pt x="12858" y="255"/>
                    <a:pt x="12858" y="255"/>
                    <a:pt x="12858" y="255"/>
                  </a:cubicBezTo>
                  <a:cubicBezTo>
                    <a:pt x="12067" y="-236"/>
                    <a:pt x="11014" y="9"/>
                    <a:pt x="10224" y="746"/>
                  </a:cubicBezTo>
                  <a:cubicBezTo>
                    <a:pt x="477" y="13264"/>
                    <a:pt x="477" y="13264"/>
                    <a:pt x="477" y="13264"/>
                  </a:cubicBezTo>
                  <a:cubicBezTo>
                    <a:pt x="-313" y="14000"/>
                    <a:pt x="-50" y="15228"/>
                    <a:pt x="741" y="15719"/>
                  </a:cubicBezTo>
                  <a:cubicBezTo>
                    <a:pt x="8116" y="20628"/>
                    <a:pt x="8116" y="20628"/>
                    <a:pt x="8116" y="20628"/>
                  </a:cubicBezTo>
                  <a:cubicBezTo>
                    <a:pt x="8907" y="21364"/>
                    <a:pt x="10224" y="21119"/>
                    <a:pt x="10750" y="20382"/>
                  </a:cubicBezTo>
                  <a:cubicBezTo>
                    <a:pt x="20760" y="7864"/>
                    <a:pt x="20760" y="7864"/>
                    <a:pt x="20760" y="7864"/>
                  </a:cubicBezTo>
                  <a:cubicBezTo>
                    <a:pt x="21287" y="6882"/>
                    <a:pt x="21024" y="5900"/>
                    <a:pt x="20233" y="5164"/>
                  </a:cubicBezTo>
                  <a:close/>
                  <a:moveTo>
                    <a:pt x="13911" y="1973"/>
                  </a:moveTo>
                  <a:cubicBezTo>
                    <a:pt x="18126" y="4919"/>
                    <a:pt x="18126" y="4919"/>
                    <a:pt x="18126" y="4919"/>
                  </a:cubicBezTo>
                  <a:cubicBezTo>
                    <a:pt x="17599" y="5409"/>
                    <a:pt x="17599" y="5409"/>
                    <a:pt x="17599" y="5409"/>
                  </a:cubicBezTo>
                  <a:cubicBezTo>
                    <a:pt x="13648" y="2464"/>
                    <a:pt x="13648" y="2464"/>
                    <a:pt x="13648" y="2464"/>
                  </a:cubicBezTo>
                  <a:lnTo>
                    <a:pt x="13911" y="1973"/>
                  </a:lnTo>
                  <a:close/>
                  <a:moveTo>
                    <a:pt x="5219" y="17191"/>
                  </a:moveTo>
                  <a:cubicBezTo>
                    <a:pt x="4692" y="16946"/>
                    <a:pt x="4428" y="16209"/>
                    <a:pt x="4955" y="15473"/>
                  </a:cubicBezTo>
                  <a:cubicBezTo>
                    <a:pt x="5482" y="14982"/>
                    <a:pt x="6272" y="14982"/>
                    <a:pt x="6799" y="15228"/>
                  </a:cubicBezTo>
                  <a:cubicBezTo>
                    <a:pt x="7326" y="15719"/>
                    <a:pt x="7326" y="16455"/>
                    <a:pt x="7063" y="16946"/>
                  </a:cubicBezTo>
                  <a:cubicBezTo>
                    <a:pt x="6536" y="17437"/>
                    <a:pt x="5746" y="17682"/>
                    <a:pt x="5219" y="17191"/>
                  </a:cubicBezTo>
                  <a:close/>
                  <a:moveTo>
                    <a:pt x="11541" y="17191"/>
                  </a:moveTo>
                  <a:cubicBezTo>
                    <a:pt x="3375" y="11546"/>
                    <a:pt x="3375" y="11546"/>
                    <a:pt x="3375" y="11546"/>
                  </a:cubicBezTo>
                  <a:cubicBezTo>
                    <a:pt x="11014" y="1973"/>
                    <a:pt x="11014" y="1973"/>
                    <a:pt x="11014" y="1973"/>
                  </a:cubicBezTo>
                  <a:cubicBezTo>
                    <a:pt x="19180" y="7619"/>
                    <a:pt x="19180" y="7619"/>
                    <a:pt x="19180" y="7619"/>
                  </a:cubicBezTo>
                  <a:lnTo>
                    <a:pt x="11541" y="17191"/>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3" name="Freeform 205"/>
            <p:cNvSpPr/>
            <p:nvPr/>
          </p:nvSpPr>
          <p:spPr>
            <a:xfrm>
              <a:off x="-1" y="1234033"/>
              <a:ext cx="77074" cy="85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079" y="6750"/>
                  </a:moveTo>
                  <a:cubicBezTo>
                    <a:pt x="17581" y="6300"/>
                    <a:pt x="18084" y="5850"/>
                    <a:pt x="18084" y="5400"/>
                  </a:cubicBezTo>
                  <a:cubicBezTo>
                    <a:pt x="19088" y="4950"/>
                    <a:pt x="19591" y="4050"/>
                    <a:pt x="19591" y="3150"/>
                  </a:cubicBezTo>
                  <a:cubicBezTo>
                    <a:pt x="20093" y="2250"/>
                    <a:pt x="19591" y="1350"/>
                    <a:pt x="19088" y="450"/>
                  </a:cubicBezTo>
                  <a:cubicBezTo>
                    <a:pt x="18586" y="0"/>
                    <a:pt x="17581" y="0"/>
                    <a:pt x="17079" y="0"/>
                  </a:cubicBezTo>
                  <a:cubicBezTo>
                    <a:pt x="15572" y="0"/>
                    <a:pt x="14567" y="450"/>
                    <a:pt x="13563" y="1350"/>
                  </a:cubicBezTo>
                  <a:cubicBezTo>
                    <a:pt x="12056" y="2700"/>
                    <a:pt x="11051" y="4500"/>
                    <a:pt x="10549" y="6300"/>
                  </a:cubicBezTo>
                  <a:cubicBezTo>
                    <a:pt x="10047" y="4500"/>
                    <a:pt x="9544" y="2700"/>
                    <a:pt x="8037" y="1350"/>
                  </a:cubicBezTo>
                  <a:cubicBezTo>
                    <a:pt x="7033" y="900"/>
                    <a:pt x="6028" y="450"/>
                    <a:pt x="5023" y="450"/>
                  </a:cubicBezTo>
                  <a:cubicBezTo>
                    <a:pt x="4521" y="450"/>
                    <a:pt x="3516" y="450"/>
                    <a:pt x="3014" y="1350"/>
                  </a:cubicBezTo>
                  <a:cubicBezTo>
                    <a:pt x="2009" y="2250"/>
                    <a:pt x="2009" y="4050"/>
                    <a:pt x="3516" y="5400"/>
                  </a:cubicBezTo>
                  <a:cubicBezTo>
                    <a:pt x="4019" y="5850"/>
                    <a:pt x="4521" y="6300"/>
                    <a:pt x="5023" y="6750"/>
                  </a:cubicBezTo>
                  <a:cubicBezTo>
                    <a:pt x="0" y="6750"/>
                    <a:pt x="0" y="6750"/>
                    <a:pt x="0" y="6750"/>
                  </a:cubicBezTo>
                  <a:cubicBezTo>
                    <a:pt x="0" y="12150"/>
                    <a:pt x="0" y="12150"/>
                    <a:pt x="0" y="12150"/>
                  </a:cubicBezTo>
                  <a:cubicBezTo>
                    <a:pt x="1507" y="12150"/>
                    <a:pt x="1507" y="12150"/>
                    <a:pt x="1507" y="12150"/>
                  </a:cubicBezTo>
                  <a:cubicBezTo>
                    <a:pt x="1507" y="21600"/>
                    <a:pt x="1507" y="21600"/>
                    <a:pt x="1507" y="21600"/>
                  </a:cubicBezTo>
                  <a:cubicBezTo>
                    <a:pt x="20093" y="21600"/>
                    <a:pt x="20093" y="21600"/>
                    <a:pt x="20093" y="21600"/>
                  </a:cubicBezTo>
                  <a:cubicBezTo>
                    <a:pt x="20093" y="12150"/>
                    <a:pt x="20093" y="12150"/>
                    <a:pt x="20093" y="12150"/>
                  </a:cubicBezTo>
                  <a:cubicBezTo>
                    <a:pt x="21600" y="12150"/>
                    <a:pt x="21600" y="12150"/>
                    <a:pt x="21600" y="12150"/>
                  </a:cubicBezTo>
                  <a:cubicBezTo>
                    <a:pt x="21600" y="6750"/>
                    <a:pt x="21600" y="6750"/>
                    <a:pt x="21600" y="6750"/>
                  </a:cubicBezTo>
                  <a:lnTo>
                    <a:pt x="17079" y="6750"/>
                  </a:lnTo>
                  <a:close/>
                  <a:moveTo>
                    <a:pt x="14567" y="2250"/>
                  </a:moveTo>
                  <a:cubicBezTo>
                    <a:pt x="15572" y="1800"/>
                    <a:pt x="16074" y="1350"/>
                    <a:pt x="17079" y="1350"/>
                  </a:cubicBezTo>
                  <a:cubicBezTo>
                    <a:pt x="17079" y="1350"/>
                    <a:pt x="17581" y="1350"/>
                    <a:pt x="17581" y="1800"/>
                  </a:cubicBezTo>
                  <a:cubicBezTo>
                    <a:pt x="18586" y="2250"/>
                    <a:pt x="18084" y="3600"/>
                    <a:pt x="17079" y="4500"/>
                  </a:cubicBezTo>
                  <a:cubicBezTo>
                    <a:pt x="16074" y="5400"/>
                    <a:pt x="14567" y="6300"/>
                    <a:pt x="13563" y="6750"/>
                  </a:cubicBezTo>
                  <a:cubicBezTo>
                    <a:pt x="12056" y="6750"/>
                    <a:pt x="12056" y="6750"/>
                    <a:pt x="12056" y="6750"/>
                  </a:cubicBezTo>
                  <a:cubicBezTo>
                    <a:pt x="12558" y="5400"/>
                    <a:pt x="13563" y="3600"/>
                    <a:pt x="14567" y="2250"/>
                  </a:cubicBezTo>
                  <a:close/>
                  <a:moveTo>
                    <a:pt x="4019" y="3150"/>
                  </a:moveTo>
                  <a:cubicBezTo>
                    <a:pt x="4019" y="2700"/>
                    <a:pt x="4019" y="2700"/>
                    <a:pt x="4521" y="2250"/>
                  </a:cubicBezTo>
                  <a:cubicBezTo>
                    <a:pt x="4521" y="2250"/>
                    <a:pt x="5023" y="1800"/>
                    <a:pt x="5023" y="1800"/>
                  </a:cubicBezTo>
                  <a:cubicBezTo>
                    <a:pt x="5023" y="1800"/>
                    <a:pt x="5023" y="1800"/>
                    <a:pt x="5023" y="1800"/>
                  </a:cubicBezTo>
                  <a:cubicBezTo>
                    <a:pt x="5526" y="1800"/>
                    <a:pt x="6028" y="2250"/>
                    <a:pt x="6530" y="2700"/>
                  </a:cubicBezTo>
                  <a:cubicBezTo>
                    <a:pt x="7535" y="3150"/>
                    <a:pt x="8037" y="4500"/>
                    <a:pt x="8540" y="5850"/>
                  </a:cubicBezTo>
                  <a:cubicBezTo>
                    <a:pt x="8540" y="5850"/>
                    <a:pt x="8540" y="5850"/>
                    <a:pt x="8540" y="5850"/>
                  </a:cubicBezTo>
                  <a:cubicBezTo>
                    <a:pt x="8540" y="5850"/>
                    <a:pt x="8540" y="5850"/>
                    <a:pt x="8540" y="5850"/>
                  </a:cubicBezTo>
                  <a:cubicBezTo>
                    <a:pt x="7033" y="5850"/>
                    <a:pt x="5526" y="4950"/>
                    <a:pt x="4521" y="4500"/>
                  </a:cubicBezTo>
                  <a:cubicBezTo>
                    <a:pt x="4521" y="4050"/>
                    <a:pt x="4019" y="3600"/>
                    <a:pt x="4019" y="3150"/>
                  </a:cubicBezTo>
                  <a:close/>
                  <a:moveTo>
                    <a:pt x="9042" y="20250"/>
                  </a:moveTo>
                  <a:cubicBezTo>
                    <a:pt x="3014" y="20250"/>
                    <a:pt x="3014" y="20250"/>
                    <a:pt x="3014" y="20250"/>
                  </a:cubicBezTo>
                  <a:cubicBezTo>
                    <a:pt x="3014" y="11250"/>
                    <a:pt x="3014" y="11250"/>
                    <a:pt x="3014" y="11250"/>
                  </a:cubicBezTo>
                  <a:cubicBezTo>
                    <a:pt x="9042" y="11250"/>
                    <a:pt x="9042" y="11250"/>
                    <a:pt x="9042" y="11250"/>
                  </a:cubicBezTo>
                  <a:lnTo>
                    <a:pt x="9042" y="20250"/>
                  </a:lnTo>
                  <a:close/>
                  <a:moveTo>
                    <a:pt x="9042" y="10800"/>
                  </a:moveTo>
                  <a:cubicBezTo>
                    <a:pt x="1507" y="10800"/>
                    <a:pt x="1507" y="10800"/>
                    <a:pt x="1507" y="10800"/>
                  </a:cubicBezTo>
                  <a:cubicBezTo>
                    <a:pt x="1507" y="8100"/>
                    <a:pt x="1507" y="8100"/>
                    <a:pt x="1507" y="8100"/>
                  </a:cubicBezTo>
                  <a:cubicBezTo>
                    <a:pt x="9042" y="8100"/>
                    <a:pt x="9042" y="8100"/>
                    <a:pt x="9042" y="8100"/>
                  </a:cubicBezTo>
                  <a:lnTo>
                    <a:pt x="9042" y="10800"/>
                  </a:lnTo>
                  <a:close/>
                  <a:moveTo>
                    <a:pt x="18586" y="20250"/>
                  </a:moveTo>
                  <a:cubicBezTo>
                    <a:pt x="12558" y="20250"/>
                    <a:pt x="12558" y="20250"/>
                    <a:pt x="12558" y="20250"/>
                  </a:cubicBezTo>
                  <a:cubicBezTo>
                    <a:pt x="12558" y="11250"/>
                    <a:pt x="12558" y="11250"/>
                    <a:pt x="12558" y="11250"/>
                  </a:cubicBezTo>
                  <a:cubicBezTo>
                    <a:pt x="18586" y="11250"/>
                    <a:pt x="18586" y="11250"/>
                    <a:pt x="18586" y="11250"/>
                  </a:cubicBezTo>
                  <a:lnTo>
                    <a:pt x="18586" y="20250"/>
                  </a:lnTo>
                  <a:close/>
                  <a:moveTo>
                    <a:pt x="20093" y="10800"/>
                  </a:moveTo>
                  <a:cubicBezTo>
                    <a:pt x="12558" y="10800"/>
                    <a:pt x="12558" y="10800"/>
                    <a:pt x="12558" y="10800"/>
                  </a:cubicBezTo>
                  <a:cubicBezTo>
                    <a:pt x="12558" y="8100"/>
                    <a:pt x="12558" y="8100"/>
                    <a:pt x="12558" y="8100"/>
                  </a:cubicBezTo>
                  <a:cubicBezTo>
                    <a:pt x="20093" y="8100"/>
                    <a:pt x="20093" y="8100"/>
                    <a:pt x="20093" y="8100"/>
                  </a:cubicBezTo>
                  <a:lnTo>
                    <a:pt x="20093" y="10800"/>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4" name="Freeform 223"/>
            <p:cNvSpPr/>
            <p:nvPr/>
          </p:nvSpPr>
          <p:spPr>
            <a:xfrm>
              <a:off x="468009" y="1431510"/>
              <a:ext cx="127722" cy="1123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152" y="3176"/>
                  </a:moveTo>
                  <a:lnTo>
                    <a:pt x="7448" y="0"/>
                  </a:lnTo>
                  <a:lnTo>
                    <a:pt x="0" y="3176"/>
                  </a:lnTo>
                  <a:lnTo>
                    <a:pt x="0" y="21600"/>
                  </a:lnTo>
                  <a:lnTo>
                    <a:pt x="7448" y="18424"/>
                  </a:lnTo>
                  <a:lnTo>
                    <a:pt x="14152" y="21600"/>
                  </a:lnTo>
                  <a:lnTo>
                    <a:pt x="21600" y="18424"/>
                  </a:lnTo>
                  <a:lnTo>
                    <a:pt x="21600" y="0"/>
                  </a:lnTo>
                  <a:lnTo>
                    <a:pt x="14152" y="3176"/>
                  </a:lnTo>
                  <a:close/>
                  <a:moveTo>
                    <a:pt x="8193" y="1906"/>
                  </a:moveTo>
                  <a:lnTo>
                    <a:pt x="13593" y="4659"/>
                  </a:lnTo>
                  <a:lnTo>
                    <a:pt x="13593" y="19482"/>
                  </a:lnTo>
                  <a:lnTo>
                    <a:pt x="8193" y="16941"/>
                  </a:lnTo>
                  <a:lnTo>
                    <a:pt x="8193" y="1906"/>
                  </a:lnTo>
                  <a:close/>
                  <a:moveTo>
                    <a:pt x="1490" y="4235"/>
                  </a:moveTo>
                  <a:lnTo>
                    <a:pt x="6890" y="1906"/>
                  </a:lnTo>
                  <a:lnTo>
                    <a:pt x="6890" y="16941"/>
                  </a:lnTo>
                  <a:lnTo>
                    <a:pt x="1490" y="19482"/>
                  </a:lnTo>
                  <a:lnTo>
                    <a:pt x="1490" y="4235"/>
                  </a:lnTo>
                  <a:close/>
                  <a:moveTo>
                    <a:pt x="20297" y="17365"/>
                  </a:moveTo>
                  <a:lnTo>
                    <a:pt x="14897" y="19482"/>
                  </a:lnTo>
                  <a:lnTo>
                    <a:pt x="14897" y="4659"/>
                  </a:lnTo>
                  <a:lnTo>
                    <a:pt x="20297" y="2118"/>
                  </a:lnTo>
                  <a:lnTo>
                    <a:pt x="20297" y="17365"/>
                  </a:lnTo>
                  <a:close/>
                </a:path>
              </a:pathLst>
            </a:custGeom>
            <a:solidFill>
              <a:srgbClr val="808080"/>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5" name="Freeform 55"/>
            <p:cNvSpPr/>
            <p:nvPr/>
          </p:nvSpPr>
          <p:spPr>
            <a:xfrm>
              <a:off x="3895090" y="1864058"/>
              <a:ext cx="192682" cy="1794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699" y="2808"/>
                  </a:moveTo>
                  <a:cubicBezTo>
                    <a:pt x="9690" y="2808"/>
                    <a:pt x="8479" y="3024"/>
                    <a:pt x="7469" y="3456"/>
                  </a:cubicBezTo>
                  <a:cubicBezTo>
                    <a:pt x="6460" y="3888"/>
                    <a:pt x="5652" y="4320"/>
                    <a:pt x="4845" y="4968"/>
                  </a:cubicBezTo>
                  <a:cubicBezTo>
                    <a:pt x="3432" y="6264"/>
                    <a:pt x="2624" y="7776"/>
                    <a:pt x="2624" y="9288"/>
                  </a:cubicBezTo>
                  <a:cubicBezTo>
                    <a:pt x="2624" y="10368"/>
                    <a:pt x="2826" y="11232"/>
                    <a:pt x="3432" y="11880"/>
                  </a:cubicBezTo>
                  <a:cubicBezTo>
                    <a:pt x="3836" y="12744"/>
                    <a:pt x="4643" y="13608"/>
                    <a:pt x="5450" y="14256"/>
                  </a:cubicBezTo>
                  <a:cubicBezTo>
                    <a:pt x="6056" y="14688"/>
                    <a:pt x="6460" y="15336"/>
                    <a:pt x="6662" y="16200"/>
                  </a:cubicBezTo>
                  <a:cubicBezTo>
                    <a:pt x="6662" y="16416"/>
                    <a:pt x="6662" y="16848"/>
                    <a:pt x="6662" y="17064"/>
                  </a:cubicBezTo>
                  <a:cubicBezTo>
                    <a:pt x="6864" y="16848"/>
                    <a:pt x="7065" y="16848"/>
                    <a:pt x="7267" y="16632"/>
                  </a:cubicBezTo>
                  <a:cubicBezTo>
                    <a:pt x="7671" y="15984"/>
                    <a:pt x="8479" y="15768"/>
                    <a:pt x="9084" y="15768"/>
                  </a:cubicBezTo>
                  <a:cubicBezTo>
                    <a:pt x="9286" y="15768"/>
                    <a:pt x="9286" y="15768"/>
                    <a:pt x="9488" y="15768"/>
                  </a:cubicBezTo>
                  <a:cubicBezTo>
                    <a:pt x="9892" y="15768"/>
                    <a:pt x="10295" y="15768"/>
                    <a:pt x="10699" y="15768"/>
                  </a:cubicBezTo>
                  <a:cubicBezTo>
                    <a:pt x="11910" y="15768"/>
                    <a:pt x="13121" y="15768"/>
                    <a:pt x="14131" y="15336"/>
                  </a:cubicBezTo>
                  <a:cubicBezTo>
                    <a:pt x="15140" y="14904"/>
                    <a:pt x="15948" y="14472"/>
                    <a:pt x="16755" y="13824"/>
                  </a:cubicBezTo>
                  <a:cubicBezTo>
                    <a:pt x="18168" y="12528"/>
                    <a:pt x="18774" y="11016"/>
                    <a:pt x="18774" y="9288"/>
                  </a:cubicBezTo>
                  <a:cubicBezTo>
                    <a:pt x="18774" y="7776"/>
                    <a:pt x="18168" y="6264"/>
                    <a:pt x="16755" y="4968"/>
                  </a:cubicBezTo>
                  <a:cubicBezTo>
                    <a:pt x="15948" y="4320"/>
                    <a:pt x="15140" y="3888"/>
                    <a:pt x="14131" y="3456"/>
                  </a:cubicBezTo>
                  <a:cubicBezTo>
                    <a:pt x="13121" y="3024"/>
                    <a:pt x="11910" y="2808"/>
                    <a:pt x="10699" y="2808"/>
                  </a:cubicBezTo>
                  <a:close/>
                  <a:moveTo>
                    <a:pt x="10699" y="0"/>
                  </a:moveTo>
                  <a:cubicBezTo>
                    <a:pt x="10699" y="0"/>
                    <a:pt x="10699" y="0"/>
                    <a:pt x="10699" y="0"/>
                  </a:cubicBezTo>
                  <a:cubicBezTo>
                    <a:pt x="16755" y="0"/>
                    <a:pt x="21600" y="4104"/>
                    <a:pt x="21600" y="9288"/>
                  </a:cubicBezTo>
                  <a:cubicBezTo>
                    <a:pt x="21600" y="14472"/>
                    <a:pt x="16755" y="18792"/>
                    <a:pt x="10699" y="18792"/>
                  </a:cubicBezTo>
                  <a:cubicBezTo>
                    <a:pt x="10295" y="18792"/>
                    <a:pt x="9690" y="18792"/>
                    <a:pt x="9084" y="18576"/>
                  </a:cubicBezTo>
                  <a:cubicBezTo>
                    <a:pt x="6864" y="21168"/>
                    <a:pt x="4037" y="21600"/>
                    <a:pt x="1413" y="21600"/>
                  </a:cubicBezTo>
                  <a:cubicBezTo>
                    <a:pt x="1413" y="20952"/>
                    <a:pt x="1413" y="20952"/>
                    <a:pt x="1413" y="20952"/>
                  </a:cubicBezTo>
                  <a:cubicBezTo>
                    <a:pt x="2826" y="20304"/>
                    <a:pt x="4037" y="18792"/>
                    <a:pt x="4037" y="17280"/>
                  </a:cubicBezTo>
                  <a:cubicBezTo>
                    <a:pt x="4037" y="17064"/>
                    <a:pt x="4037" y="16848"/>
                    <a:pt x="4037" y="16632"/>
                  </a:cubicBezTo>
                  <a:cubicBezTo>
                    <a:pt x="1615" y="14904"/>
                    <a:pt x="0" y="12312"/>
                    <a:pt x="0" y="9288"/>
                  </a:cubicBezTo>
                  <a:cubicBezTo>
                    <a:pt x="0" y="4104"/>
                    <a:pt x="4845" y="0"/>
                    <a:pt x="10699" y="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6" name="Freeform 56"/>
            <p:cNvSpPr/>
            <p:nvPr/>
          </p:nvSpPr>
          <p:spPr>
            <a:xfrm>
              <a:off x="3761864" y="1962050"/>
              <a:ext cx="121115" cy="1211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88" y="5481"/>
                  </a:moveTo>
                  <a:cubicBezTo>
                    <a:pt x="20955" y="5481"/>
                    <a:pt x="21600" y="4836"/>
                    <a:pt x="21600" y="4191"/>
                  </a:cubicBezTo>
                  <a:cubicBezTo>
                    <a:pt x="21600" y="1612"/>
                    <a:pt x="21600" y="1612"/>
                    <a:pt x="21600" y="1612"/>
                  </a:cubicBezTo>
                  <a:cubicBezTo>
                    <a:pt x="18699" y="1612"/>
                    <a:pt x="18699" y="1612"/>
                    <a:pt x="18699" y="1612"/>
                  </a:cubicBezTo>
                  <a:cubicBezTo>
                    <a:pt x="18699" y="0"/>
                    <a:pt x="18699" y="0"/>
                    <a:pt x="18699" y="0"/>
                  </a:cubicBezTo>
                  <a:cubicBezTo>
                    <a:pt x="1290" y="0"/>
                    <a:pt x="1290" y="0"/>
                    <a:pt x="1290" y="0"/>
                  </a:cubicBezTo>
                  <a:cubicBezTo>
                    <a:pt x="645" y="0"/>
                    <a:pt x="0" y="645"/>
                    <a:pt x="0" y="1612"/>
                  </a:cubicBezTo>
                  <a:cubicBezTo>
                    <a:pt x="0" y="20310"/>
                    <a:pt x="0" y="20310"/>
                    <a:pt x="0" y="20310"/>
                  </a:cubicBezTo>
                  <a:cubicBezTo>
                    <a:pt x="0" y="20955"/>
                    <a:pt x="645" y="21600"/>
                    <a:pt x="1290" y="21600"/>
                  </a:cubicBezTo>
                  <a:cubicBezTo>
                    <a:pt x="18699" y="21600"/>
                    <a:pt x="18699" y="21600"/>
                    <a:pt x="18699" y="21600"/>
                  </a:cubicBezTo>
                  <a:cubicBezTo>
                    <a:pt x="18699" y="16119"/>
                    <a:pt x="18699" y="16119"/>
                    <a:pt x="18699" y="16119"/>
                  </a:cubicBezTo>
                  <a:cubicBezTo>
                    <a:pt x="19988" y="16119"/>
                    <a:pt x="19988" y="16119"/>
                    <a:pt x="19988" y="16119"/>
                  </a:cubicBezTo>
                  <a:cubicBezTo>
                    <a:pt x="20955" y="16119"/>
                    <a:pt x="21600" y="15797"/>
                    <a:pt x="21600" y="14830"/>
                  </a:cubicBezTo>
                  <a:cubicBezTo>
                    <a:pt x="21600" y="12251"/>
                    <a:pt x="21600" y="12251"/>
                    <a:pt x="21600" y="12251"/>
                  </a:cubicBezTo>
                  <a:cubicBezTo>
                    <a:pt x="18699" y="12251"/>
                    <a:pt x="18699" y="12251"/>
                    <a:pt x="18699" y="12251"/>
                  </a:cubicBezTo>
                  <a:cubicBezTo>
                    <a:pt x="18699" y="10961"/>
                    <a:pt x="18699" y="10961"/>
                    <a:pt x="18699" y="10961"/>
                  </a:cubicBezTo>
                  <a:cubicBezTo>
                    <a:pt x="19988" y="10961"/>
                    <a:pt x="19988" y="10961"/>
                    <a:pt x="19988" y="10961"/>
                  </a:cubicBezTo>
                  <a:cubicBezTo>
                    <a:pt x="20955" y="10961"/>
                    <a:pt x="21600" y="10316"/>
                    <a:pt x="21600" y="9672"/>
                  </a:cubicBezTo>
                  <a:cubicBezTo>
                    <a:pt x="21600" y="6770"/>
                    <a:pt x="21600" y="6770"/>
                    <a:pt x="21600" y="6770"/>
                  </a:cubicBezTo>
                  <a:cubicBezTo>
                    <a:pt x="18699" y="6770"/>
                    <a:pt x="18699" y="6770"/>
                    <a:pt x="18699" y="6770"/>
                  </a:cubicBezTo>
                  <a:cubicBezTo>
                    <a:pt x="18699" y="5481"/>
                    <a:pt x="18699" y="5481"/>
                    <a:pt x="18699" y="5481"/>
                  </a:cubicBezTo>
                  <a:lnTo>
                    <a:pt x="19988" y="5481"/>
                  </a:lnTo>
                  <a:close/>
                  <a:moveTo>
                    <a:pt x="11928" y="5481"/>
                  </a:moveTo>
                  <a:cubicBezTo>
                    <a:pt x="13540" y="5481"/>
                    <a:pt x="14830" y="6770"/>
                    <a:pt x="14830" y="8060"/>
                  </a:cubicBezTo>
                  <a:cubicBezTo>
                    <a:pt x="14830" y="9672"/>
                    <a:pt x="13540" y="10961"/>
                    <a:pt x="11928" y="10961"/>
                  </a:cubicBezTo>
                  <a:cubicBezTo>
                    <a:pt x="10639" y="10961"/>
                    <a:pt x="9349" y="9672"/>
                    <a:pt x="9349" y="8060"/>
                  </a:cubicBezTo>
                  <a:cubicBezTo>
                    <a:pt x="9349" y="6770"/>
                    <a:pt x="10639" y="5481"/>
                    <a:pt x="11928" y="5481"/>
                  </a:cubicBezTo>
                  <a:close/>
                  <a:moveTo>
                    <a:pt x="5158" y="20310"/>
                  </a:moveTo>
                  <a:cubicBezTo>
                    <a:pt x="3869" y="20310"/>
                    <a:pt x="3869" y="20310"/>
                    <a:pt x="3869" y="20310"/>
                  </a:cubicBezTo>
                  <a:cubicBezTo>
                    <a:pt x="3869" y="1612"/>
                    <a:pt x="3869" y="1612"/>
                    <a:pt x="3869" y="1612"/>
                  </a:cubicBezTo>
                  <a:cubicBezTo>
                    <a:pt x="5158" y="1612"/>
                    <a:pt x="5158" y="1612"/>
                    <a:pt x="5158" y="1612"/>
                  </a:cubicBezTo>
                  <a:lnTo>
                    <a:pt x="5158" y="20310"/>
                  </a:lnTo>
                  <a:close/>
                  <a:moveTo>
                    <a:pt x="16119" y="16119"/>
                  </a:moveTo>
                  <a:cubicBezTo>
                    <a:pt x="8060" y="16119"/>
                    <a:pt x="8060" y="16119"/>
                    <a:pt x="8060" y="16119"/>
                  </a:cubicBezTo>
                  <a:cubicBezTo>
                    <a:pt x="8060" y="14830"/>
                    <a:pt x="8060" y="14830"/>
                    <a:pt x="8060" y="14830"/>
                  </a:cubicBezTo>
                  <a:cubicBezTo>
                    <a:pt x="8060" y="13540"/>
                    <a:pt x="9027" y="12251"/>
                    <a:pt x="10639" y="12251"/>
                  </a:cubicBezTo>
                  <a:cubicBezTo>
                    <a:pt x="10639" y="12251"/>
                    <a:pt x="10639" y="12251"/>
                    <a:pt x="10639" y="12251"/>
                  </a:cubicBezTo>
                  <a:cubicBezTo>
                    <a:pt x="13218" y="12251"/>
                    <a:pt x="13218" y="12251"/>
                    <a:pt x="13218" y="12251"/>
                  </a:cubicBezTo>
                  <a:cubicBezTo>
                    <a:pt x="14830" y="12251"/>
                    <a:pt x="16119" y="13540"/>
                    <a:pt x="16119" y="14830"/>
                  </a:cubicBezTo>
                  <a:lnTo>
                    <a:pt x="16119" y="16119"/>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7" name="Freeform 57"/>
            <p:cNvSpPr/>
            <p:nvPr/>
          </p:nvSpPr>
          <p:spPr>
            <a:xfrm>
              <a:off x="3968859" y="1631739"/>
              <a:ext cx="104600" cy="1023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989"/>
                  </a:moveTo>
                  <a:cubicBezTo>
                    <a:pt x="21600" y="17053"/>
                    <a:pt x="16759" y="21600"/>
                    <a:pt x="10800" y="21600"/>
                  </a:cubicBezTo>
                  <a:cubicBezTo>
                    <a:pt x="4841" y="21600"/>
                    <a:pt x="0" y="17053"/>
                    <a:pt x="0" y="10989"/>
                  </a:cubicBezTo>
                  <a:cubicBezTo>
                    <a:pt x="0" y="4926"/>
                    <a:pt x="4841" y="0"/>
                    <a:pt x="10800" y="0"/>
                  </a:cubicBezTo>
                  <a:cubicBezTo>
                    <a:pt x="16759" y="0"/>
                    <a:pt x="21600" y="4926"/>
                    <a:pt x="21600" y="10989"/>
                  </a:cubicBezTo>
                  <a:close/>
                  <a:moveTo>
                    <a:pt x="2234" y="10989"/>
                  </a:moveTo>
                  <a:cubicBezTo>
                    <a:pt x="2234" y="15916"/>
                    <a:pt x="5959" y="19705"/>
                    <a:pt x="10800" y="19705"/>
                  </a:cubicBezTo>
                  <a:cubicBezTo>
                    <a:pt x="15641" y="19705"/>
                    <a:pt x="19366" y="15916"/>
                    <a:pt x="19366" y="10989"/>
                  </a:cubicBezTo>
                  <a:cubicBezTo>
                    <a:pt x="19366" y="6063"/>
                    <a:pt x="15641" y="2274"/>
                    <a:pt x="10800" y="2274"/>
                  </a:cubicBezTo>
                  <a:cubicBezTo>
                    <a:pt x="5959" y="2274"/>
                    <a:pt x="2234" y="6063"/>
                    <a:pt x="2234" y="10989"/>
                  </a:cubicBezTo>
                  <a:close/>
                  <a:moveTo>
                    <a:pt x="11917" y="4547"/>
                  </a:moveTo>
                  <a:cubicBezTo>
                    <a:pt x="17131" y="9853"/>
                    <a:pt x="17131" y="9853"/>
                    <a:pt x="17131" y="9853"/>
                  </a:cubicBezTo>
                  <a:cubicBezTo>
                    <a:pt x="17503" y="10611"/>
                    <a:pt x="17503" y="11368"/>
                    <a:pt x="17131" y="11747"/>
                  </a:cubicBezTo>
                  <a:cubicBezTo>
                    <a:pt x="16759" y="12505"/>
                    <a:pt x="15641" y="12505"/>
                    <a:pt x="15269" y="11747"/>
                  </a:cubicBezTo>
                  <a:cubicBezTo>
                    <a:pt x="12290" y="8716"/>
                    <a:pt x="12290" y="8716"/>
                    <a:pt x="12290" y="8716"/>
                  </a:cubicBezTo>
                  <a:cubicBezTo>
                    <a:pt x="12290" y="16295"/>
                    <a:pt x="12290" y="16295"/>
                    <a:pt x="12290" y="16295"/>
                  </a:cubicBezTo>
                  <a:cubicBezTo>
                    <a:pt x="12290" y="17053"/>
                    <a:pt x="11545" y="17811"/>
                    <a:pt x="10800" y="17811"/>
                  </a:cubicBezTo>
                  <a:cubicBezTo>
                    <a:pt x="10055" y="17811"/>
                    <a:pt x="9310" y="17053"/>
                    <a:pt x="9310" y="16295"/>
                  </a:cubicBezTo>
                  <a:cubicBezTo>
                    <a:pt x="9310" y="8716"/>
                    <a:pt x="9310" y="8716"/>
                    <a:pt x="9310" y="8716"/>
                  </a:cubicBezTo>
                  <a:cubicBezTo>
                    <a:pt x="6331" y="11747"/>
                    <a:pt x="6331" y="11747"/>
                    <a:pt x="6331" y="11747"/>
                  </a:cubicBezTo>
                  <a:cubicBezTo>
                    <a:pt x="5959" y="12505"/>
                    <a:pt x="5214" y="12505"/>
                    <a:pt x="4469" y="11747"/>
                  </a:cubicBezTo>
                  <a:cubicBezTo>
                    <a:pt x="4469" y="11747"/>
                    <a:pt x="4097" y="11368"/>
                    <a:pt x="4097" y="10989"/>
                  </a:cubicBezTo>
                  <a:cubicBezTo>
                    <a:pt x="4097" y="10611"/>
                    <a:pt x="4469" y="10232"/>
                    <a:pt x="4469" y="9853"/>
                  </a:cubicBezTo>
                  <a:cubicBezTo>
                    <a:pt x="10055" y="4547"/>
                    <a:pt x="10055" y="4547"/>
                    <a:pt x="10055" y="4547"/>
                  </a:cubicBezTo>
                  <a:cubicBezTo>
                    <a:pt x="10428" y="4168"/>
                    <a:pt x="11172" y="4168"/>
                    <a:pt x="11917" y="4547"/>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8" name="Freeform 58"/>
            <p:cNvSpPr/>
            <p:nvPr/>
          </p:nvSpPr>
          <p:spPr>
            <a:xfrm>
              <a:off x="3951243" y="1759459"/>
              <a:ext cx="82579" cy="825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09" y="0"/>
                  </a:moveTo>
                  <a:cubicBezTo>
                    <a:pt x="9391" y="0"/>
                    <a:pt x="9391" y="0"/>
                    <a:pt x="9391" y="0"/>
                  </a:cubicBezTo>
                  <a:cubicBezTo>
                    <a:pt x="9391" y="1409"/>
                    <a:pt x="9391" y="1409"/>
                    <a:pt x="9391" y="1409"/>
                  </a:cubicBezTo>
                  <a:cubicBezTo>
                    <a:pt x="1409" y="1409"/>
                    <a:pt x="1409" y="1409"/>
                    <a:pt x="1409" y="1409"/>
                  </a:cubicBezTo>
                  <a:lnTo>
                    <a:pt x="1409" y="0"/>
                  </a:lnTo>
                  <a:close/>
                  <a:moveTo>
                    <a:pt x="12209" y="0"/>
                  </a:moveTo>
                  <a:cubicBezTo>
                    <a:pt x="20191" y="0"/>
                    <a:pt x="20191" y="0"/>
                    <a:pt x="20191" y="0"/>
                  </a:cubicBezTo>
                  <a:cubicBezTo>
                    <a:pt x="20191" y="1409"/>
                    <a:pt x="20191" y="1409"/>
                    <a:pt x="20191" y="1409"/>
                  </a:cubicBezTo>
                  <a:cubicBezTo>
                    <a:pt x="12209" y="1409"/>
                    <a:pt x="12209" y="1409"/>
                    <a:pt x="12209" y="1409"/>
                  </a:cubicBezTo>
                  <a:lnTo>
                    <a:pt x="12209" y="0"/>
                  </a:lnTo>
                  <a:close/>
                  <a:moveTo>
                    <a:pt x="20191" y="6574"/>
                  </a:moveTo>
                  <a:cubicBezTo>
                    <a:pt x="19252" y="6574"/>
                    <a:pt x="19252" y="6574"/>
                    <a:pt x="19252" y="6574"/>
                  </a:cubicBezTo>
                  <a:cubicBezTo>
                    <a:pt x="19252" y="1409"/>
                    <a:pt x="19252" y="1409"/>
                    <a:pt x="19252" y="1409"/>
                  </a:cubicBezTo>
                  <a:cubicBezTo>
                    <a:pt x="13617" y="1409"/>
                    <a:pt x="13617" y="1409"/>
                    <a:pt x="13617" y="1409"/>
                  </a:cubicBezTo>
                  <a:cubicBezTo>
                    <a:pt x="13617" y="6574"/>
                    <a:pt x="13617" y="6574"/>
                    <a:pt x="13617" y="6574"/>
                  </a:cubicBezTo>
                  <a:cubicBezTo>
                    <a:pt x="7983" y="6574"/>
                    <a:pt x="7983" y="6574"/>
                    <a:pt x="7983" y="6574"/>
                  </a:cubicBezTo>
                  <a:cubicBezTo>
                    <a:pt x="7983" y="1409"/>
                    <a:pt x="7983" y="1409"/>
                    <a:pt x="7983" y="1409"/>
                  </a:cubicBezTo>
                  <a:cubicBezTo>
                    <a:pt x="2817" y="1409"/>
                    <a:pt x="2817" y="1409"/>
                    <a:pt x="2817" y="1409"/>
                  </a:cubicBezTo>
                  <a:cubicBezTo>
                    <a:pt x="2817" y="6574"/>
                    <a:pt x="2817" y="6574"/>
                    <a:pt x="2817" y="6574"/>
                  </a:cubicBezTo>
                  <a:cubicBezTo>
                    <a:pt x="1409" y="6574"/>
                    <a:pt x="1409" y="6574"/>
                    <a:pt x="1409" y="6574"/>
                  </a:cubicBezTo>
                  <a:cubicBezTo>
                    <a:pt x="939" y="6574"/>
                    <a:pt x="0" y="7513"/>
                    <a:pt x="0" y="8452"/>
                  </a:cubicBezTo>
                  <a:cubicBezTo>
                    <a:pt x="0" y="20191"/>
                    <a:pt x="0" y="20191"/>
                    <a:pt x="0" y="20191"/>
                  </a:cubicBezTo>
                  <a:cubicBezTo>
                    <a:pt x="0" y="21130"/>
                    <a:pt x="939" y="21600"/>
                    <a:pt x="1409" y="21600"/>
                  </a:cubicBezTo>
                  <a:cubicBezTo>
                    <a:pt x="7983" y="21600"/>
                    <a:pt x="7983" y="21600"/>
                    <a:pt x="7983" y="21600"/>
                  </a:cubicBezTo>
                  <a:cubicBezTo>
                    <a:pt x="8922" y="21600"/>
                    <a:pt x="9391" y="21130"/>
                    <a:pt x="9391" y="20191"/>
                  </a:cubicBezTo>
                  <a:cubicBezTo>
                    <a:pt x="9391" y="12209"/>
                    <a:pt x="9391" y="12209"/>
                    <a:pt x="9391" y="12209"/>
                  </a:cubicBezTo>
                  <a:cubicBezTo>
                    <a:pt x="12209" y="12209"/>
                    <a:pt x="12209" y="12209"/>
                    <a:pt x="12209" y="12209"/>
                  </a:cubicBezTo>
                  <a:cubicBezTo>
                    <a:pt x="12209" y="20191"/>
                    <a:pt x="12209" y="20191"/>
                    <a:pt x="12209" y="20191"/>
                  </a:cubicBezTo>
                  <a:cubicBezTo>
                    <a:pt x="12209" y="21130"/>
                    <a:pt x="13148" y="21600"/>
                    <a:pt x="13617" y="21600"/>
                  </a:cubicBezTo>
                  <a:cubicBezTo>
                    <a:pt x="20191" y="21600"/>
                    <a:pt x="20191" y="21600"/>
                    <a:pt x="20191" y="21600"/>
                  </a:cubicBezTo>
                  <a:cubicBezTo>
                    <a:pt x="21130" y="21600"/>
                    <a:pt x="21600" y="21130"/>
                    <a:pt x="21600" y="20191"/>
                  </a:cubicBezTo>
                  <a:cubicBezTo>
                    <a:pt x="21600" y="8452"/>
                    <a:pt x="21600" y="8452"/>
                    <a:pt x="21600" y="8452"/>
                  </a:cubicBezTo>
                  <a:cubicBezTo>
                    <a:pt x="21600" y="7513"/>
                    <a:pt x="21130" y="6574"/>
                    <a:pt x="20191" y="6574"/>
                  </a:cubicBezTo>
                  <a:close/>
                  <a:moveTo>
                    <a:pt x="7513" y="20191"/>
                  </a:moveTo>
                  <a:cubicBezTo>
                    <a:pt x="2348" y="20191"/>
                    <a:pt x="2348" y="20191"/>
                    <a:pt x="2348" y="20191"/>
                  </a:cubicBezTo>
                  <a:cubicBezTo>
                    <a:pt x="1878" y="20191"/>
                    <a:pt x="1409" y="20191"/>
                    <a:pt x="1409" y="19722"/>
                  </a:cubicBezTo>
                  <a:cubicBezTo>
                    <a:pt x="1409" y="19252"/>
                    <a:pt x="1878" y="18783"/>
                    <a:pt x="2348" y="18783"/>
                  </a:cubicBezTo>
                  <a:cubicBezTo>
                    <a:pt x="7513" y="18783"/>
                    <a:pt x="7513" y="18783"/>
                    <a:pt x="7513" y="18783"/>
                  </a:cubicBezTo>
                  <a:cubicBezTo>
                    <a:pt x="7983" y="18783"/>
                    <a:pt x="7983" y="19252"/>
                    <a:pt x="7983" y="19722"/>
                  </a:cubicBezTo>
                  <a:cubicBezTo>
                    <a:pt x="7983" y="20191"/>
                    <a:pt x="7983" y="20191"/>
                    <a:pt x="7513" y="20191"/>
                  </a:cubicBezTo>
                  <a:close/>
                  <a:moveTo>
                    <a:pt x="11739" y="10800"/>
                  </a:moveTo>
                  <a:cubicBezTo>
                    <a:pt x="10330" y="10800"/>
                    <a:pt x="10330" y="10800"/>
                    <a:pt x="10330" y="10800"/>
                  </a:cubicBezTo>
                  <a:cubicBezTo>
                    <a:pt x="9861" y="10800"/>
                    <a:pt x="9391" y="10330"/>
                    <a:pt x="9391" y="10330"/>
                  </a:cubicBezTo>
                  <a:cubicBezTo>
                    <a:pt x="9391" y="9861"/>
                    <a:pt x="9861" y="9391"/>
                    <a:pt x="10330" y="9391"/>
                  </a:cubicBezTo>
                  <a:cubicBezTo>
                    <a:pt x="11739" y="9391"/>
                    <a:pt x="11739" y="9391"/>
                    <a:pt x="11739" y="9391"/>
                  </a:cubicBezTo>
                  <a:cubicBezTo>
                    <a:pt x="11739" y="9391"/>
                    <a:pt x="12209" y="9861"/>
                    <a:pt x="12209" y="10330"/>
                  </a:cubicBezTo>
                  <a:cubicBezTo>
                    <a:pt x="12209" y="10330"/>
                    <a:pt x="11739" y="10800"/>
                    <a:pt x="11739" y="10800"/>
                  </a:cubicBezTo>
                  <a:close/>
                  <a:moveTo>
                    <a:pt x="19722" y="20191"/>
                  </a:moveTo>
                  <a:cubicBezTo>
                    <a:pt x="14557" y="20191"/>
                    <a:pt x="14557" y="20191"/>
                    <a:pt x="14557" y="20191"/>
                  </a:cubicBezTo>
                  <a:cubicBezTo>
                    <a:pt x="14087" y="20191"/>
                    <a:pt x="13617" y="20191"/>
                    <a:pt x="13617" y="19722"/>
                  </a:cubicBezTo>
                  <a:cubicBezTo>
                    <a:pt x="13617" y="19252"/>
                    <a:pt x="14087" y="18783"/>
                    <a:pt x="14557" y="18783"/>
                  </a:cubicBezTo>
                  <a:cubicBezTo>
                    <a:pt x="19722" y="18783"/>
                    <a:pt x="19722" y="18783"/>
                    <a:pt x="19722" y="18783"/>
                  </a:cubicBezTo>
                  <a:cubicBezTo>
                    <a:pt x="20191" y="18783"/>
                    <a:pt x="20191" y="19252"/>
                    <a:pt x="20191" y="19722"/>
                  </a:cubicBezTo>
                  <a:cubicBezTo>
                    <a:pt x="20191" y="20191"/>
                    <a:pt x="20191" y="20191"/>
                    <a:pt x="19722" y="20191"/>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69" name="Freeform 59"/>
            <p:cNvSpPr/>
            <p:nvPr/>
          </p:nvSpPr>
          <p:spPr>
            <a:xfrm>
              <a:off x="3801502" y="1775974"/>
              <a:ext cx="133226" cy="1343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89" y="21600"/>
                  </a:moveTo>
                  <a:lnTo>
                    <a:pt x="21600" y="10977"/>
                  </a:lnTo>
                  <a:lnTo>
                    <a:pt x="14995" y="10977"/>
                  </a:lnTo>
                  <a:lnTo>
                    <a:pt x="14995" y="0"/>
                  </a:lnTo>
                  <a:lnTo>
                    <a:pt x="6783" y="0"/>
                  </a:lnTo>
                  <a:lnTo>
                    <a:pt x="6783" y="10977"/>
                  </a:lnTo>
                  <a:lnTo>
                    <a:pt x="0" y="10977"/>
                  </a:lnTo>
                  <a:lnTo>
                    <a:pt x="10889" y="216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0" name="Freeform 60"/>
            <p:cNvSpPr/>
            <p:nvPr/>
          </p:nvSpPr>
          <p:spPr>
            <a:xfrm>
              <a:off x="3956747" y="1478695"/>
              <a:ext cx="111207" cy="1112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21600"/>
                  </a:moveTo>
                  <a:cubicBezTo>
                    <a:pt x="4877" y="21600"/>
                    <a:pt x="0" y="16723"/>
                    <a:pt x="0" y="10800"/>
                  </a:cubicBezTo>
                  <a:cubicBezTo>
                    <a:pt x="0" y="4877"/>
                    <a:pt x="4877" y="0"/>
                    <a:pt x="10800" y="0"/>
                  </a:cubicBezTo>
                  <a:cubicBezTo>
                    <a:pt x="16723" y="0"/>
                    <a:pt x="21600" y="4877"/>
                    <a:pt x="21600" y="10800"/>
                  </a:cubicBezTo>
                  <a:cubicBezTo>
                    <a:pt x="21600" y="16723"/>
                    <a:pt x="16723" y="21600"/>
                    <a:pt x="10800" y="21600"/>
                  </a:cubicBezTo>
                  <a:close/>
                  <a:moveTo>
                    <a:pt x="19858" y="12194"/>
                  </a:moveTo>
                  <a:cubicBezTo>
                    <a:pt x="19510" y="12194"/>
                    <a:pt x="17071" y="11148"/>
                    <a:pt x="14284" y="11845"/>
                  </a:cubicBezTo>
                  <a:cubicBezTo>
                    <a:pt x="15329" y="14981"/>
                    <a:pt x="15677" y="17768"/>
                    <a:pt x="16026" y="18465"/>
                  </a:cubicBezTo>
                  <a:cubicBezTo>
                    <a:pt x="18116" y="17071"/>
                    <a:pt x="19510" y="14632"/>
                    <a:pt x="19858" y="12194"/>
                  </a:cubicBezTo>
                  <a:close/>
                  <a:moveTo>
                    <a:pt x="14284" y="19161"/>
                  </a:moveTo>
                  <a:cubicBezTo>
                    <a:pt x="14284" y="18465"/>
                    <a:pt x="13587" y="15677"/>
                    <a:pt x="12542" y="12194"/>
                  </a:cubicBezTo>
                  <a:cubicBezTo>
                    <a:pt x="12542" y="12194"/>
                    <a:pt x="12542" y="12194"/>
                    <a:pt x="12194" y="12194"/>
                  </a:cubicBezTo>
                  <a:cubicBezTo>
                    <a:pt x="6968" y="13935"/>
                    <a:pt x="5226" y="17768"/>
                    <a:pt x="5226" y="18116"/>
                  </a:cubicBezTo>
                  <a:cubicBezTo>
                    <a:pt x="6619" y="19161"/>
                    <a:pt x="8710" y="19858"/>
                    <a:pt x="10800" y="19858"/>
                  </a:cubicBezTo>
                  <a:cubicBezTo>
                    <a:pt x="12194" y="19858"/>
                    <a:pt x="13239" y="19858"/>
                    <a:pt x="14284" y="19161"/>
                  </a:cubicBezTo>
                  <a:close/>
                  <a:moveTo>
                    <a:pt x="3832" y="16723"/>
                  </a:moveTo>
                  <a:cubicBezTo>
                    <a:pt x="4181" y="16374"/>
                    <a:pt x="6619" y="12194"/>
                    <a:pt x="11497" y="10800"/>
                  </a:cubicBezTo>
                  <a:cubicBezTo>
                    <a:pt x="11497" y="10800"/>
                    <a:pt x="11497" y="10800"/>
                    <a:pt x="11845" y="10800"/>
                  </a:cubicBezTo>
                  <a:cubicBezTo>
                    <a:pt x="11497" y="10103"/>
                    <a:pt x="11148" y="9755"/>
                    <a:pt x="11148" y="9058"/>
                  </a:cubicBezTo>
                  <a:cubicBezTo>
                    <a:pt x="6271" y="10452"/>
                    <a:pt x="2090" y="10452"/>
                    <a:pt x="1394" y="10452"/>
                  </a:cubicBezTo>
                  <a:cubicBezTo>
                    <a:pt x="1394" y="10452"/>
                    <a:pt x="1394" y="10452"/>
                    <a:pt x="1394" y="10800"/>
                  </a:cubicBezTo>
                  <a:cubicBezTo>
                    <a:pt x="1394" y="13239"/>
                    <a:pt x="2439" y="15329"/>
                    <a:pt x="3832" y="16723"/>
                  </a:cubicBezTo>
                  <a:close/>
                  <a:moveTo>
                    <a:pt x="1742" y="8710"/>
                  </a:moveTo>
                  <a:cubicBezTo>
                    <a:pt x="2090" y="8710"/>
                    <a:pt x="5923" y="8710"/>
                    <a:pt x="10103" y="7665"/>
                  </a:cubicBezTo>
                  <a:cubicBezTo>
                    <a:pt x="8710" y="4877"/>
                    <a:pt x="6968" y="2787"/>
                    <a:pt x="6968" y="2439"/>
                  </a:cubicBezTo>
                  <a:cubicBezTo>
                    <a:pt x="4181" y="3484"/>
                    <a:pt x="2439" y="5923"/>
                    <a:pt x="1742" y="8710"/>
                  </a:cubicBezTo>
                  <a:close/>
                  <a:moveTo>
                    <a:pt x="8710" y="1742"/>
                  </a:moveTo>
                  <a:cubicBezTo>
                    <a:pt x="8710" y="2090"/>
                    <a:pt x="10452" y="4181"/>
                    <a:pt x="12194" y="6968"/>
                  </a:cubicBezTo>
                  <a:cubicBezTo>
                    <a:pt x="15329" y="5923"/>
                    <a:pt x="16723" y="4181"/>
                    <a:pt x="17071" y="3832"/>
                  </a:cubicBezTo>
                  <a:cubicBezTo>
                    <a:pt x="15329" y="2439"/>
                    <a:pt x="13239" y="1394"/>
                    <a:pt x="10800" y="1394"/>
                  </a:cubicBezTo>
                  <a:cubicBezTo>
                    <a:pt x="10103" y="1394"/>
                    <a:pt x="9406" y="1394"/>
                    <a:pt x="8710" y="1742"/>
                  </a:cubicBezTo>
                  <a:close/>
                  <a:moveTo>
                    <a:pt x="17768" y="4877"/>
                  </a:moveTo>
                  <a:cubicBezTo>
                    <a:pt x="17768" y="5226"/>
                    <a:pt x="16026" y="6968"/>
                    <a:pt x="12890" y="8361"/>
                  </a:cubicBezTo>
                  <a:cubicBezTo>
                    <a:pt x="12890" y="9058"/>
                    <a:pt x="13239" y="9406"/>
                    <a:pt x="13239" y="9755"/>
                  </a:cubicBezTo>
                  <a:cubicBezTo>
                    <a:pt x="13587" y="10103"/>
                    <a:pt x="13587" y="10103"/>
                    <a:pt x="13587" y="10452"/>
                  </a:cubicBezTo>
                  <a:cubicBezTo>
                    <a:pt x="16723" y="10103"/>
                    <a:pt x="19858" y="10452"/>
                    <a:pt x="19858" y="10452"/>
                  </a:cubicBezTo>
                  <a:cubicBezTo>
                    <a:pt x="19858" y="8361"/>
                    <a:pt x="19161" y="6271"/>
                    <a:pt x="17768" y="4877"/>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1" name="Freeform 61"/>
            <p:cNvSpPr/>
            <p:nvPr/>
          </p:nvSpPr>
          <p:spPr>
            <a:xfrm>
              <a:off x="3845543" y="1646052"/>
              <a:ext cx="105701" cy="935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573" y="0"/>
                  </a:moveTo>
                  <a:cubicBezTo>
                    <a:pt x="4027" y="0"/>
                    <a:pt x="4027" y="0"/>
                    <a:pt x="4027" y="0"/>
                  </a:cubicBezTo>
                  <a:cubicBezTo>
                    <a:pt x="0" y="4985"/>
                    <a:pt x="0" y="4985"/>
                    <a:pt x="0" y="4985"/>
                  </a:cubicBezTo>
                  <a:cubicBezTo>
                    <a:pt x="0" y="20769"/>
                    <a:pt x="0" y="20769"/>
                    <a:pt x="0" y="20769"/>
                  </a:cubicBezTo>
                  <a:cubicBezTo>
                    <a:pt x="0" y="21600"/>
                    <a:pt x="366" y="21600"/>
                    <a:pt x="732" y="21600"/>
                  </a:cubicBezTo>
                  <a:cubicBezTo>
                    <a:pt x="20868" y="21600"/>
                    <a:pt x="20868" y="21600"/>
                    <a:pt x="20868" y="21600"/>
                  </a:cubicBezTo>
                  <a:cubicBezTo>
                    <a:pt x="21234" y="21600"/>
                    <a:pt x="21600" y="21600"/>
                    <a:pt x="21600" y="20769"/>
                  </a:cubicBezTo>
                  <a:cubicBezTo>
                    <a:pt x="21600" y="4985"/>
                    <a:pt x="21600" y="4985"/>
                    <a:pt x="21600" y="4985"/>
                  </a:cubicBezTo>
                  <a:lnTo>
                    <a:pt x="17573" y="0"/>
                  </a:lnTo>
                  <a:close/>
                  <a:moveTo>
                    <a:pt x="13546" y="14123"/>
                  </a:moveTo>
                  <a:cubicBezTo>
                    <a:pt x="13546" y="18692"/>
                    <a:pt x="13546" y="18692"/>
                    <a:pt x="13546" y="18692"/>
                  </a:cubicBezTo>
                  <a:cubicBezTo>
                    <a:pt x="8054" y="18692"/>
                    <a:pt x="8054" y="18692"/>
                    <a:pt x="8054" y="18692"/>
                  </a:cubicBezTo>
                  <a:cubicBezTo>
                    <a:pt x="8054" y="14123"/>
                    <a:pt x="8054" y="14123"/>
                    <a:pt x="8054" y="14123"/>
                  </a:cubicBezTo>
                  <a:cubicBezTo>
                    <a:pt x="4027" y="14123"/>
                    <a:pt x="4027" y="14123"/>
                    <a:pt x="4027" y="14123"/>
                  </a:cubicBezTo>
                  <a:cubicBezTo>
                    <a:pt x="10617" y="7892"/>
                    <a:pt x="10617" y="7892"/>
                    <a:pt x="10617" y="7892"/>
                  </a:cubicBezTo>
                  <a:cubicBezTo>
                    <a:pt x="17573" y="14123"/>
                    <a:pt x="17573" y="14123"/>
                    <a:pt x="17573" y="14123"/>
                  </a:cubicBezTo>
                  <a:lnTo>
                    <a:pt x="13546" y="14123"/>
                  </a:lnTo>
                  <a:close/>
                  <a:moveTo>
                    <a:pt x="3295" y="3323"/>
                  </a:moveTo>
                  <a:cubicBezTo>
                    <a:pt x="4393" y="1662"/>
                    <a:pt x="4393" y="1662"/>
                    <a:pt x="4393" y="1662"/>
                  </a:cubicBezTo>
                  <a:cubicBezTo>
                    <a:pt x="16841" y="1662"/>
                    <a:pt x="16841" y="1662"/>
                    <a:pt x="16841" y="1662"/>
                  </a:cubicBezTo>
                  <a:cubicBezTo>
                    <a:pt x="18305" y="3323"/>
                    <a:pt x="18305" y="3323"/>
                    <a:pt x="18305" y="3323"/>
                  </a:cubicBezTo>
                  <a:lnTo>
                    <a:pt x="3295" y="3323"/>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2" name="Freeform 62"/>
            <p:cNvSpPr/>
            <p:nvPr/>
          </p:nvSpPr>
          <p:spPr>
            <a:xfrm>
              <a:off x="3616527" y="1827724"/>
              <a:ext cx="170663" cy="1497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848"/>
                  </a:moveTo>
                  <a:cubicBezTo>
                    <a:pt x="21600" y="3904"/>
                    <a:pt x="20236" y="0"/>
                    <a:pt x="18872" y="0"/>
                  </a:cubicBezTo>
                  <a:cubicBezTo>
                    <a:pt x="18872" y="0"/>
                    <a:pt x="18872" y="0"/>
                    <a:pt x="18872" y="0"/>
                  </a:cubicBezTo>
                  <a:cubicBezTo>
                    <a:pt x="17053" y="0"/>
                    <a:pt x="17053" y="0"/>
                    <a:pt x="17053" y="0"/>
                  </a:cubicBezTo>
                  <a:cubicBezTo>
                    <a:pt x="17053" y="0"/>
                    <a:pt x="12960" y="3383"/>
                    <a:pt x="7048" y="4945"/>
                  </a:cubicBezTo>
                  <a:cubicBezTo>
                    <a:pt x="6821" y="5986"/>
                    <a:pt x="6821" y="7287"/>
                    <a:pt x="6821" y="8848"/>
                  </a:cubicBezTo>
                  <a:cubicBezTo>
                    <a:pt x="6821" y="10149"/>
                    <a:pt x="6821" y="11451"/>
                    <a:pt x="7048" y="12752"/>
                  </a:cubicBezTo>
                  <a:cubicBezTo>
                    <a:pt x="12960" y="14053"/>
                    <a:pt x="17053" y="17436"/>
                    <a:pt x="17053" y="17436"/>
                  </a:cubicBezTo>
                  <a:cubicBezTo>
                    <a:pt x="18872" y="17436"/>
                    <a:pt x="18872" y="17436"/>
                    <a:pt x="18872" y="17436"/>
                  </a:cubicBezTo>
                  <a:cubicBezTo>
                    <a:pt x="18872" y="17436"/>
                    <a:pt x="18872" y="17436"/>
                    <a:pt x="18872" y="17436"/>
                  </a:cubicBezTo>
                  <a:cubicBezTo>
                    <a:pt x="20236" y="17436"/>
                    <a:pt x="21600" y="13533"/>
                    <a:pt x="21600" y="8848"/>
                  </a:cubicBezTo>
                  <a:close/>
                  <a:moveTo>
                    <a:pt x="18189" y="16135"/>
                  </a:moveTo>
                  <a:cubicBezTo>
                    <a:pt x="17962" y="16135"/>
                    <a:pt x="17735" y="15875"/>
                    <a:pt x="17735" y="15875"/>
                  </a:cubicBezTo>
                  <a:cubicBezTo>
                    <a:pt x="17507" y="15614"/>
                    <a:pt x="17280" y="15094"/>
                    <a:pt x="17053" y="14313"/>
                  </a:cubicBezTo>
                  <a:cubicBezTo>
                    <a:pt x="16371" y="12752"/>
                    <a:pt x="16143" y="10930"/>
                    <a:pt x="16143" y="8848"/>
                  </a:cubicBezTo>
                  <a:cubicBezTo>
                    <a:pt x="16143" y="6766"/>
                    <a:pt x="16371" y="4684"/>
                    <a:pt x="17053" y="3123"/>
                  </a:cubicBezTo>
                  <a:cubicBezTo>
                    <a:pt x="17280" y="2602"/>
                    <a:pt x="17507" y="2082"/>
                    <a:pt x="17735" y="1822"/>
                  </a:cubicBezTo>
                  <a:cubicBezTo>
                    <a:pt x="17735" y="1561"/>
                    <a:pt x="17962" y="1301"/>
                    <a:pt x="18189" y="1301"/>
                  </a:cubicBezTo>
                  <a:cubicBezTo>
                    <a:pt x="18417" y="1301"/>
                    <a:pt x="18644" y="1561"/>
                    <a:pt x="18644" y="1822"/>
                  </a:cubicBezTo>
                  <a:cubicBezTo>
                    <a:pt x="19099" y="2082"/>
                    <a:pt x="19326" y="2602"/>
                    <a:pt x="19554" y="3123"/>
                  </a:cubicBezTo>
                  <a:cubicBezTo>
                    <a:pt x="20008" y="4684"/>
                    <a:pt x="20236" y="6766"/>
                    <a:pt x="20236" y="8848"/>
                  </a:cubicBezTo>
                  <a:cubicBezTo>
                    <a:pt x="20236" y="10930"/>
                    <a:pt x="20008" y="12752"/>
                    <a:pt x="19554" y="14313"/>
                  </a:cubicBezTo>
                  <a:cubicBezTo>
                    <a:pt x="19326" y="15094"/>
                    <a:pt x="19099" y="15614"/>
                    <a:pt x="18644" y="15875"/>
                  </a:cubicBezTo>
                  <a:cubicBezTo>
                    <a:pt x="18644" y="15875"/>
                    <a:pt x="18417" y="16135"/>
                    <a:pt x="18189" y="16135"/>
                  </a:cubicBezTo>
                  <a:close/>
                  <a:moveTo>
                    <a:pt x="5229" y="8848"/>
                  </a:moveTo>
                  <a:cubicBezTo>
                    <a:pt x="5229" y="7547"/>
                    <a:pt x="5457" y="6246"/>
                    <a:pt x="5457" y="5205"/>
                  </a:cubicBezTo>
                  <a:cubicBezTo>
                    <a:pt x="4547" y="5465"/>
                    <a:pt x="3638" y="5465"/>
                    <a:pt x="2728" y="5465"/>
                  </a:cubicBezTo>
                  <a:cubicBezTo>
                    <a:pt x="1137" y="5465"/>
                    <a:pt x="1137" y="5465"/>
                    <a:pt x="1137" y="5465"/>
                  </a:cubicBezTo>
                  <a:cubicBezTo>
                    <a:pt x="0" y="7807"/>
                    <a:pt x="0" y="7807"/>
                    <a:pt x="0" y="7807"/>
                  </a:cubicBezTo>
                  <a:cubicBezTo>
                    <a:pt x="0" y="9889"/>
                    <a:pt x="0" y="9889"/>
                    <a:pt x="0" y="9889"/>
                  </a:cubicBezTo>
                  <a:cubicBezTo>
                    <a:pt x="1137" y="12231"/>
                    <a:pt x="1137" y="12231"/>
                    <a:pt x="1137" y="12231"/>
                  </a:cubicBezTo>
                  <a:cubicBezTo>
                    <a:pt x="1137" y="12231"/>
                    <a:pt x="1137" y="12231"/>
                    <a:pt x="2728" y="12231"/>
                  </a:cubicBezTo>
                  <a:cubicBezTo>
                    <a:pt x="3638" y="12231"/>
                    <a:pt x="4547" y="12231"/>
                    <a:pt x="5457" y="12231"/>
                  </a:cubicBezTo>
                  <a:cubicBezTo>
                    <a:pt x="5457" y="11190"/>
                    <a:pt x="5229" y="10149"/>
                    <a:pt x="5229" y="8848"/>
                  </a:cubicBezTo>
                  <a:close/>
                  <a:moveTo>
                    <a:pt x="7731" y="13793"/>
                  </a:moveTo>
                  <a:cubicBezTo>
                    <a:pt x="5002" y="13272"/>
                    <a:pt x="5002" y="13272"/>
                    <a:pt x="5002" y="13272"/>
                  </a:cubicBezTo>
                  <a:cubicBezTo>
                    <a:pt x="6821" y="21080"/>
                    <a:pt x="6821" y="21080"/>
                    <a:pt x="6821" y="21080"/>
                  </a:cubicBezTo>
                  <a:cubicBezTo>
                    <a:pt x="6821" y="21340"/>
                    <a:pt x="7276" y="21600"/>
                    <a:pt x="7503" y="21600"/>
                  </a:cubicBezTo>
                  <a:cubicBezTo>
                    <a:pt x="10004" y="20299"/>
                    <a:pt x="10004" y="20299"/>
                    <a:pt x="10004" y="20299"/>
                  </a:cubicBezTo>
                  <a:cubicBezTo>
                    <a:pt x="10459" y="20299"/>
                    <a:pt x="10459" y="19778"/>
                    <a:pt x="10459" y="19518"/>
                  </a:cubicBezTo>
                  <a:lnTo>
                    <a:pt x="7731" y="13793"/>
                  </a:lnTo>
                  <a:close/>
                  <a:moveTo>
                    <a:pt x="18189" y="11711"/>
                  </a:moveTo>
                  <a:cubicBezTo>
                    <a:pt x="18189" y="11711"/>
                    <a:pt x="17962" y="11451"/>
                    <a:pt x="17962" y="11451"/>
                  </a:cubicBezTo>
                  <a:cubicBezTo>
                    <a:pt x="17962" y="11451"/>
                    <a:pt x="17735" y="11190"/>
                    <a:pt x="17735" y="10930"/>
                  </a:cubicBezTo>
                  <a:cubicBezTo>
                    <a:pt x="17507" y="10410"/>
                    <a:pt x="17507" y="9629"/>
                    <a:pt x="17507" y="8848"/>
                  </a:cubicBezTo>
                  <a:cubicBezTo>
                    <a:pt x="17507" y="8067"/>
                    <a:pt x="17507" y="7287"/>
                    <a:pt x="17735" y="6506"/>
                  </a:cubicBezTo>
                  <a:cubicBezTo>
                    <a:pt x="17735" y="6506"/>
                    <a:pt x="17962" y="6246"/>
                    <a:pt x="17962" y="5986"/>
                  </a:cubicBezTo>
                  <a:cubicBezTo>
                    <a:pt x="17962" y="5986"/>
                    <a:pt x="18189" y="5986"/>
                    <a:pt x="18189" y="5986"/>
                  </a:cubicBezTo>
                  <a:cubicBezTo>
                    <a:pt x="18189" y="5986"/>
                    <a:pt x="18417" y="5986"/>
                    <a:pt x="18417" y="5986"/>
                  </a:cubicBezTo>
                  <a:cubicBezTo>
                    <a:pt x="18417" y="6246"/>
                    <a:pt x="18644" y="6506"/>
                    <a:pt x="18644" y="6506"/>
                  </a:cubicBezTo>
                  <a:cubicBezTo>
                    <a:pt x="18872" y="7287"/>
                    <a:pt x="19099" y="8067"/>
                    <a:pt x="19099" y="8848"/>
                  </a:cubicBezTo>
                  <a:cubicBezTo>
                    <a:pt x="19099" y="9629"/>
                    <a:pt x="18872" y="10410"/>
                    <a:pt x="18644" y="10930"/>
                  </a:cubicBezTo>
                  <a:cubicBezTo>
                    <a:pt x="18644" y="11190"/>
                    <a:pt x="18417" y="11451"/>
                    <a:pt x="18417" y="11451"/>
                  </a:cubicBezTo>
                  <a:cubicBezTo>
                    <a:pt x="18417" y="11451"/>
                    <a:pt x="18189" y="11711"/>
                    <a:pt x="18189" y="11711"/>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3" name="Freeform 18"/>
            <p:cNvSpPr/>
            <p:nvPr/>
          </p:nvSpPr>
          <p:spPr>
            <a:xfrm>
              <a:off x="3911605" y="1595404"/>
              <a:ext cx="90286" cy="363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cubicBezTo>
                    <a:pt x="21600" y="10800"/>
                    <a:pt x="21600" y="10800"/>
                    <a:pt x="21600" y="10800"/>
                  </a:cubicBezTo>
                  <a:cubicBezTo>
                    <a:pt x="21600" y="5400"/>
                    <a:pt x="19872" y="0"/>
                    <a:pt x="17280" y="0"/>
                  </a:cubicBezTo>
                  <a:cubicBezTo>
                    <a:pt x="12096" y="0"/>
                    <a:pt x="12096" y="0"/>
                    <a:pt x="12096" y="0"/>
                  </a:cubicBezTo>
                  <a:cubicBezTo>
                    <a:pt x="9936" y="0"/>
                    <a:pt x="7776" y="5400"/>
                    <a:pt x="7776" y="10800"/>
                  </a:cubicBezTo>
                  <a:cubicBezTo>
                    <a:pt x="7776" y="10800"/>
                    <a:pt x="7776" y="10800"/>
                    <a:pt x="7776" y="10800"/>
                  </a:cubicBezTo>
                  <a:cubicBezTo>
                    <a:pt x="7776" y="10800"/>
                    <a:pt x="7776" y="11880"/>
                    <a:pt x="7776" y="11880"/>
                  </a:cubicBezTo>
                  <a:cubicBezTo>
                    <a:pt x="9936" y="11880"/>
                    <a:pt x="9936" y="11880"/>
                    <a:pt x="9936" y="11880"/>
                  </a:cubicBezTo>
                  <a:cubicBezTo>
                    <a:pt x="9936" y="11880"/>
                    <a:pt x="9936" y="10800"/>
                    <a:pt x="9936" y="10800"/>
                  </a:cubicBezTo>
                  <a:cubicBezTo>
                    <a:pt x="9936" y="10800"/>
                    <a:pt x="9936" y="10800"/>
                    <a:pt x="9936" y="10800"/>
                  </a:cubicBezTo>
                  <a:cubicBezTo>
                    <a:pt x="9936" y="7560"/>
                    <a:pt x="10800" y="5400"/>
                    <a:pt x="12096" y="5400"/>
                  </a:cubicBezTo>
                  <a:cubicBezTo>
                    <a:pt x="17280" y="5400"/>
                    <a:pt x="17280" y="5400"/>
                    <a:pt x="17280" y="5400"/>
                  </a:cubicBezTo>
                  <a:cubicBezTo>
                    <a:pt x="18576" y="5400"/>
                    <a:pt x="19440" y="7560"/>
                    <a:pt x="19440" y="10800"/>
                  </a:cubicBezTo>
                  <a:cubicBezTo>
                    <a:pt x="19440" y="10800"/>
                    <a:pt x="19440" y="10800"/>
                    <a:pt x="19440" y="10800"/>
                  </a:cubicBezTo>
                  <a:cubicBezTo>
                    <a:pt x="19440" y="14040"/>
                    <a:pt x="18576" y="16200"/>
                    <a:pt x="17280" y="16200"/>
                  </a:cubicBezTo>
                  <a:cubicBezTo>
                    <a:pt x="15120" y="16200"/>
                    <a:pt x="15120" y="16200"/>
                    <a:pt x="15120" y="16200"/>
                  </a:cubicBezTo>
                  <a:cubicBezTo>
                    <a:pt x="14688" y="18360"/>
                    <a:pt x="14256" y="19440"/>
                    <a:pt x="13824" y="21600"/>
                  </a:cubicBezTo>
                  <a:cubicBezTo>
                    <a:pt x="17280" y="21600"/>
                    <a:pt x="17280" y="21600"/>
                    <a:pt x="17280" y="21600"/>
                  </a:cubicBezTo>
                  <a:cubicBezTo>
                    <a:pt x="19872" y="21600"/>
                    <a:pt x="21600" y="16200"/>
                    <a:pt x="21600" y="10800"/>
                  </a:cubicBezTo>
                  <a:close/>
                  <a:moveTo>
                    <a:pt x="13824" y="10800"/>
                  </a:moveTo>
                  <a:cubicBezTo>
                    <a:pt x="13824" y="9720"/>
                    <a:pt x="13824" y="9720"/>
                    <a:pt x="13824" y="9720"/>
                  </a:cubicBezTo>
                  <a:cubicBezTo>
                    <a:pt x="11664" y="9720"/>
                    <a:pt x="11664" y="9720"/>
                    <a:pt x="11664" y="9720"/>
                  </a:cubicBezTo>
                  <a:cubicBezTo>
                    <a:pt x="12096" y="9720"/>
                    <a:pt x="12096" y="9720"/>
                    <a:pt x="12096" y="10800"/>
                  </a:cubicBezTo>
                  <a:cubicBezTo>
                    <a:pt x="12096" y="10800"/>
                    <a:pt x="12096" y="10800"/>
                    <a:pt x="12096" y="10800"/>
                  </a:cubicBezTo>
                  <a:cubicBezTo>
                    <a:pt x="12096" y="14040"/>
                    <a:pt x="10800" y="16200"/>
                    <a:pt x="9504" y="16200"/>
                  </a:cubicBezTo>
                  <a:cubicBezTo>
                    <a:pt x="4320" y="16200"/>
                    <a:pt x="4320" y="16200"/>
                    <a:pt x="4320" y="16200"/>
                  </a:cubicBezTo>
                  <a:cubicBezTo>
                    <a:pt x="3024" y="16200"/>
                    <a:pt x="2160" y="14040"/>
                    <a:pt x="2160" y="10800"/>
                  </a:cubicBezTo>
                  <a:cubicBezTo>
                    <a:pt x="2160" y="10800"/>
                    <a:pt x="2160" y="10800"/>
                    <a:pt x="2160" y="10800"/>
                  </a:cubicBezTo>
                  <a:cubicBezTo>
                    <a:pt x="2160" y="7560"/>
                    <a:pt x="3024" y="5400"/>
                    <a:pt x="4320" y="5400"/>
                  </a:cubicBezTo>
                  <a:cubicBezTo>
                    <a:pt x="6912" y="5400"/>
                    <a:pt x="6912" y="5400"/>
                    <a:pt x="6912" y="5400"/>
                  </a:cubicBezTo>
                  <a:cubicBezTo>
                    <a:pt x="6912" y="3240"/>
                    <a:pt x="7344" y="1080"/>
                    <a:pt x="8208" y="0"/>
                  </a:cubicBezTo>
                  <a:cubicBezTo>
                    <a:pt x="4320" y="0"/>
                    <a:pt x="4320" y="0"/>
                    <a:pt x="4320" y="0"/>
                  </a:cubicBezTo>
                  <a:cubicBezTo>
                    <a:pt x="2160" y="0"/>
                    <a:pt x="0" y="5400"/>
                    <a:pt x="0" y="10800"/>
                  </a:cubicBezTo>
                  <a:cubicBezTo>
                    <a:pt x="0" y="10800"/>
                    <a:pt x="0" y="10800"/>
                    <a:pt x="0" y="10800"/>
                  </a:cubicBezTo>
                  <a:cubicBezTo>
                    <a:pt x="0" y="16200"/>
                    <a:pt x="2160" y="21600"/>
                    <a:pt x="4320" y="21600"/>
                  </a:cubicBezTo>
                  <a:cubicBezTo>
                    <a:pt x="9504" y="21600"/>
                    <a:pt x="9504" y="21600"/>
                    <a:pt x="9504" y="21600"/>
                  </a:cubicBezTo>
                  <a:cubicBezTo>
                    <a:pt x="12096" y="21600"/>
                    <a:pt x="13824" y="16200"/>
                    <a:pt x="13824" y="108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4" name="Freeform 19"/>
            <p:cNvSpPr/>
            <p:nvPr/>
          </p:nvSpPr>
          <p:spPr>
            <a:xfrm>
              <a:off x="3996385" y="1208940"/>
              <a:ext cx="96892" cy="946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00" y="0"/>
                    <a:pt x="0" y="4891"/>
                    <a:pt x="0" y="11004"/>
                  </a:cubicBezTo>
                  <a:cubicBezTo>
                    <a:pt x="0" y="16709"/>
                    <a:pt x="4800" y="21600"/>
                    <a:pt x="10800" y="21600"/>
                  </a:cubicBezTo>
                  <a:cubicBezTo>
                    <a:pt x="16800" y="21600"/>
                    <a:pt x="21600" y="16709"/>
                    <a:pt x="21600" y="11004"/>
                  </a:cubicBezTo>
                  <a:cubicBezTo>
                    <a:pt x="21600" y="4891"/>
                    <a:pt x="16800" y="0"/>
                    <a:pt x="10800" y="0"/>
                  </a:cubicBezTo>
                  <a:close/>
                  <a:moveTo>
                    <a:pt x="6400" y="17525"/>
                  </a:moveTo>
                  <a:cubicBezTo>
                    <a:pt x="6800" y="17117"/>
                    <a:pt x="6800" y="16302"/>
                    <a:pt x="6800" y="15487"/>
                  </a:cubicBezTo>
                  <a:cubicBezTo>
                    <a:pt x="6800" y="13042"/>
                    <a:pt x="5200" y="10596"/>
                    <a:pt x="2800" y="9781"/>
                  </a:cubicBezTo>
                  <a:cubicBezTo>
                    <a:pt x="3200" y="8151"/>
                    <a:pt x="4000" y="6521"/>
                    <a:pt x="5200" y="4891"/>
                  </a:cubicBezTo>
                  <a:cubicBezTo>
                    <a:pt x="6800" y="3668"/>
                    <a:pt x="8800" y="2853"/>
                    <a:pt x="10800" y="2853"/>
                  </a:cubicBezTo>
                  <a:cubicBezTo>
                    <a:pt x="12800" y="2853"/>
                    <a:pt x="14800" y="3668"/>
                    <a:pt x="16400" y="4891"/>
                  </a:cubicBezTo>
                  <a:cubicBezTo>
                    <a:pt x="17600" y="6521"/>
                    <a:pt x="18400" y="8151"/>
                    <a:pt x="18800" y="9781"/>
                  </a:cubicBezTo>
                  <a:cubicBezTo>
                    <a:pt x="16400" y="10596"/>
                    <a:pt x="14800" y="13042"/>
                    <a:pt x="14800" y="15487"/>
                  </a:cubicBezTo>
                  <a:cubicBezTo>
                    <a:pt x="14800" y="16302"/>
                    <a:pt x="14800" y="17117"/>
                    <a:pt x="15200" y="17525"/>
                  </a:cubicBezTo>
                  <a:cubicBezTo>
                    <a:pt x="14000" y="18340"/>
                    <a:pt x="12400" y="19155"/>
                    <a:pt x="10800" y="19155"/>
                  </a:cubicBezTo>
                  <a:cubicBezTo>
                    <a:pt x="9200" y="19155"/>
                    <a:pt x="7600" y="18340"/>
                    <a:pt x="6400" y="17525"/>
                  </a:cubicBezTo>
                  <a:close/>
                  <a:moveTo>
                    <a:pt x="11600" y="13449"/>
                  </a:moveTo>
                  <a:cubicBezTo>
                    <a:pt x="12000" y="13449"/>
                    <a:pt x="12000" y="13857"/>
                    <a:pt x="12000" y="14264"/>
                  </a:cubicBezTo>
                  <a:cubicBezTo>
                    <a:pt x="12000" y="15487"/>
                    <a:pt x="12000" y="15487"/>
                    <a:pt x="12000" y="15487"/>
                  </a:cubicBezTo>
                  <a:cubicBezTo>
                    <a:pt x="12000" y="15894"/>
                    <a:pt x="12000" y="16302"/>
                    <a:pt x="11600" y="16302"/>
                  </a:cubicBezTo>
                  <a:cubicBezTo>
                    <a:pt x="10000" y="16302"/>
                    <a:pt x="10000" y="16302"/>
                    <a:pt x="10000" y="16302"/>
                  </a:cubicBezTo>
                  <a:cubicBezTo>
                    <a:pt x="10000" y="16302"/>
                    <a:pt x="9600" y="15894"/>
                    <a:pt x="9600" y="15487"/>
                  </a:cubicBezTo>
                  <a:cubicBezTo>
                    <a:pt x="9600" y="14264"/>
                    <a:pt x="9600" y="14264"/>
                    <a:pt x="9600" y="14264"/>
                  </a:cubicBezTo>
                  <a:cubicBezTo>
                    <a:pt x="9600" y="13857"/>
                    <a:pt x="9600" y="13449"/>
                    <a:pt x="10000" y="13449"/>
                  </a:cubicBezTo>
                  <a:cubicBezTo>
                    <a:pt x="10400" y="4075"/>
                    <a:pt x="10400" y="4075"/>
                    <a:pt x="10400" y="4075"/>
                  </a:cubicBezTo>
                  <a:cubicBezTo>
                    <a:pt x="11200" y="4075"/>
                    <a:pt x="11200" y="4075"/>
                    <a:pt x="11200" y="4075"/>
                  </a:cubicBezTo>
                  <a:lnTo>
                    <a:pt x="11600" y="13449"/>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5" name="Freeform 20"/>
            <p:cNvSpPr/>
            <p:nvPr/>
          </p:nvSpPr>
          <p:spPr>
            <a:xfrm>
              <a:off x="3983173" y="1314639"/>
              <a:ext cx="84781" cy="682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416" y="21600"/>
                  </a:moveTo>
                  <a:lnTo>
                    <a:pt x="0" y="10800"/>
                  </a:lnTo>
                  <a:lnTo>
                    <a:pt x="4208" y="5923"/>
                  </a:lnTo>
                  <a:lnTo>
                    <a:pt x="8416" y="11497"/>
                  </a:lnTo>
                  <a:lnTo>
                    <a:pt x="17392" y="0"/>
                  </a:lnTo>
                  <a:lnTo>
                    <a:pt x="21600" y="5226"/>
                  </a:lnTo>
                  <a:lnTo>
                    <a:pt x="8416" y="21600"/>
                  </a:lnTo>
                  <a:close/>
                  <a:moveTo>
                    <a:pt x="2525" y="10800"/>
                  </a:moveTo>
                  <a:lnTo>
                    <a:pt x="8416" y="18813"/>
                  </a:lnTo>
                  <a:lnTo>
                    <a:pt x="19356" y="5226"/>
                  </a:lnTo>
                  <a:lnTo>
                    <a:pt x="17392" y="2787"/>
                  </a:lnTo>
                  <a:lnTo>
                    <a:pt x="8416" y="14284"/>
                  </a:lnTo>
                  <a:lnTo>
                    <a:pt x="4208" y="8710"/>
                  </a:lnTo>
                  <a:lnTo>
                    <a:pt x="2525" y="108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6" name="Freeform 21"/>
            <p:cNvSpPr/>
            <p:nvPr/>
          </p:nvSpPr>
          <p:spPr>
            <a:xfrm>
              <a:off x="3840037" y="1447865"/>
              <a:ext cx="100196" cy="1332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43" y="2627"/>
                  </a:moveTo>
                  <a:cubicBezTo>
                    <a:pt x="18900" y="2627"/>
                    <a:pt x="18900" y="2627"/>
                    <a:pt x="18900" y="2627"/>
                  </a:cubicBezTo>
                  <a:cubicBezTo>
                    <a:pt x="18900" y="4086"/>
                    <a:pt x="18900" y="4086"/>
                    <a:pt x="18900" y="4086"/>
                  </a:cubicBezTo>
                  <a:cubicBezTo>
                    <a:pt x="19671" y="4086"/>
                    <a:pt x="19671" y="4086"/>
                    <a:pt x="19671" y="4086"/>
                  </a:cubicBezTo>
                  <a:cubicBezTo>
                    <a:pt x="19671" y="14886"/>
                    <a:pt x="19671" y="14886"/>
                    <a:pt x="19671" y="14886"/>
                  </a:cubicBezTo>
                  <a:cubicBezTo>
                    <a:pt x="12343" y="14886"/>
                    <a:pt x="12343" y="14886"/>
                    <a:pt x="12343" y="14886"/>
                  </a:cubicBezTo>
                  <a:cubicBezTo>
                    <a:pt x="12343" y="20432"/>
                    <a:pt x="12343" y="20432"/>
                    <a:pt x="12343" y="20432"/>
                  </a:cubicBezTo>
                  <a:cubicBezTo>
                    <a:pt x="1929" y="20432"/>
                    <a:pt x="1929" y="20432"/>
                    <a:pt x="1929" y="20432"/>
                  </a:cubicBezTo>
                  <a:cubicBezTo>
                    <a:pt x="1929" y="4086"/>
                    <a:pt x="1929" y="4086"/>
                    <a:pt x="1929" y="4086"/>
                  </a:cubicBezTo>
                  <a:cubicBezTo>
                    <a:pt x="2700" y="4086"/>
                    <a:pt x="2700" y="4086"/>
                    <a:pt x="2700" y="4086"/>
                  </a:cubicBezTo>
                  <a:cubicBezTo>
                    <a:pt x="2700" y="2627"/>
                    <a:pt x="2700" y="2627"/>
                    <a:pt x="2700" y="2627"/>
                  </a:cubicBezTo>
                  <a:cubicBezTo>
                    <a:pt x="771" y="2627"/>
                    <a:pt x="771" y="2627"/>
                    <a:pt x="771" y="2627"/>
                  </a:cubicBezTo>
                  <a:cubicBezTo>
                    <a:pt x="386" y="2627"/>
                    <a:pt x="0" y="2919"/>
                    <a:pt x="0" y="3503"/>
                  </a:cubicBezTo>
                  <a:cubicBezTo>
                    <a:pt x="0" y="21016"/>
                    <a:pt x="0" y="21016"/>
                    <a:pt x="0" y="21016"/>
                  </a:cubicBezTo>
                  <a:cubicBezTo>
                    <a:pt x="0" y="21308"/>
                    <a:pt x="386" y="21600"/>
                    <a:pt x="771" y="21600"/>
                  </a:cubicBezTo>
                  <a:cubicBezTo>
                    <a:pt x="15043" y="21600"/>
                    <a:pt x="15043" y="21600"/>
                    <a:pt x="15043" y="21600"/>
                  </a:cubicBezTo>
                  <a:cubicBezTo>
                    <a:pt x="21600" y="16930"/>
                    <a:pt x="21600" y="16930"/>
                    <a:pt x="21600" y="16930"/>
                  </a:cubicBezTo>
                  <a:cubicBezTo>
                    <a:pt x="21600" y="3503"/>
                    <a:pt x="21600" y="3503"/>
                    <a:pt x="21600" y="3503"/>
                  </a:cubicBezTo>
                  <a:cubicBezTo>
                    <a:pt x="21600" y="2919"/>
                    <a:pt x="21214" y="2627"/>
                    <a:pt x="20443" y="2627"/>
                  </a:cubicBezTo>
                  <a:close/>
                  <a:moveTo>
                    <a:pt x="14271" y="20432"/>
                  </a:moveTo>
                  <a:cubicBezTo>
                    <a:pt x="14271" y="16346"/>
                    <a:pt x="14271" y="16346"/>
                    <a:pt x="14271" y="16346"/>
                  </a:cubicBezTo>
                  <a:cubicBezTo>
                    <a:pt x="19671" y="16346"/>
                    <a:pt x="19671" y="16346"/>
                    <a:pt x="19671" y="16346"/>
                  </a:cubicBezTo>
                  <a:lnTo>
                    <a:pt x="14271" y="20432"/>
                  </a:lnTo>
                  <a:close/>
                  <a:moveTo>
                    <a:pt x="17743" y="2627"/>
                  </a:moveTo>
                  <a:cubicBezTo>
                    <a:pt x="14271" y="2627"/>
                    <a:pt x="14271" y="2627"/>
                    <a:pt x="14271" y="2627"/>
                  </a:cubicBezTo>
                  <a:cubicBezTo>
                    <a:pt x="14271" y="1459"/>
                    <a:pt x="14271" y="1459"/>
                    <a:pt x="14271" y="1459"/>
                  </a:cubicBezTo>
                  <a:cubicBezTo>
                    <a:pt x="14271" y="584"/>
                    <a:pt x="13500" y="0"/>
                    <a:pt x="12343" y="0"/>
                  </a:cubicBezTo>
                  <a:cubicBezTo>
                    <a:pt x="8871" y="0"/>
                    <a:pt x="8871" y="0"/>
                    <a:pt x="8871" y="0"/>
                  </a:cubicBezTo>
                  <a:cubicBezTo>
                    <a:pt x="8100" y="0"/>
                    <a:pt x="7329" y="584"/>
                    <a:pt x="7329" y="1459"/>
                  </a:cubicBezTo>
                  <a:cubicBezTo>
                    <a:pt x="7329" y="2627"/>
                    <a:pt x="7329" y="2627"/>
                    <a:pt x="7329" y="2627"/>
                  </a:cubicBezTo>
                  <a:cubicBezTo>
                    <a:pt x="3471" y="2627"/>
                    <a:pt x="3471" y="2627"/>
                    <a:pt x="3471" y="2627"/>
                  </a:cubicBezTo>
                  <a:cubicBezTo>
                    <a:pt x="3471" y="5546"/>
                    <a:pt x="3471" y="5546"/>
                    <a:pt x="3471" y="5546"/>
                  </a:cubicBezTo>
                  <a:cubicBezTo>
                    <a:pt x="17743" y="5546"/>
                    <a:pt x="17743" y="5546"/>
                    <a:pt x="17743" y="5546"/>
                  </a:cubicBezTo>
                  <a:lnTo>
                    <a:pt x="17743" y="2627"/>
                  </a:lnTo>
                  <a:close/>
                  <a:moveTo>
                    <a:pt x="12343" y="2627"/>
                  </a:moveTo>
                  <a:cubicBezTo>
                    <a:pt x="8871" y="2627"/>
                    <a:pt x="8871" y="2627"/>
                    <a:pt x="8871" y="2627"/>
                  </a:cubicBezTo>
                  <a:cubicBezTo>
                    <a:pt x="8871" y="1459"/>
                    <a:pt x="8871" y="1459"/>
                    <a:pt x="8871" y="1459"/>
                  </a:cubicBezTo>
                  <a:cubicBezTo>
                    <a:pt x="8871" y="1459"/>
                    <a:pt x="8871" y="1459"/>
                    <a:pt x="8871" y="1459"/>
                  </a:cubicBezTo>
                  <a:cubicBezTo>
                    <a:pt x="12343" y="1459"/>
                    <a:pt x="12343" y="1459"/>
                    <a:pt x="12343" y="1459"/>
                  </a:cubicBezTo>
                  <a:cubicBezTo>
                    <a:pt x="12343" y="1459"/>
                    <a:pt x="12343" y="1459"/>
                    <a:pt x="12343" y="1459"/>
                  </a:cubicBezTo>
                  <a:lnTo>
                    <a:pt x="12343" y="2627"/>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7" name="Freeform 22"/>
            <p:cNvSpPr/>
            <p:nvPr/>
          </p:nvSpPr>
          <p:spPr>
            <a:xfrm>
              <a:off x="3472291" y="1606415"/>
              <a:ext cx="342424" cy="1926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4938"/>
                  </a:moveTo>
                  <a:cubicBezTo>
                    <a:pt x="21600" y="11910"/>
                    <a:pt x="20463" y="9286"/>
                    <a:pt x="18872" y="8680"/>
                  </a:cubicBezTo>
                  <a:cubicBezTo>
                    <a:pt x="18758" y="3836"/>
                    <a:pt x="16598" y="0"/>
                    <a:pt x="13869" y="0"/>
                  </a:cubicBezTo>
                  <a:cubicBezTo>
                    <a:pt x="12164" y="0"/>
                    <a:pt x="10800" y="1211"/>
                    <a:pt x="9891" y="3432"/>
                  </a:cubicBezTo>
                  <a:cubicBezTo>
                    <a:pt x="9322" y="2221"/>
                    <a:pt x="8526" y="1413"/>
                    <a:pt x="7617" y="1413"/>
                  </a:cubicBezTo>
                  <a:cubicBezTo>
                    <a:pt x="6139" y="1413"/>
                    <a:pt x="4775" y="3634"/>
                    <a:pt x="4775" y="6460"/>
                  </a:cubicBezTo>
                  <a:cubicBezTo>
                    <a:pt x="4775" y="6662"/>
                    <a:pt x="4888" y="6864"/>
                    <a:pt x="4888" y="7065"/>
                  </a:cubicBezTo>
                  <a:cubicBezTo>
                    <a:pt x="4661" y="7065"/>
                    <a:pt x="4320" y="7065"/>
                    <a:pt x="4093" y="7065"/>
                  </a:cubicBezTo>
                  <a:cubicBezTo>
                    <a:pt x="1819" y="7065"/>
                    <a:pt x="0" y="10295"/>
                    <a:pt x="0" y="14333"/>
                  </a:cubicBezTo>
                  <a:cubicBezTo>
                    <a:pt x="0" y="18370"/>
                    <a:pt x="1819" y="21600"/>
                    <a:pt x="4093" y="21600"/>
                  </a:cubicBezTo>
                  <a:cubicBezTo>
                    <a:pt x="17962" y="21600"/>
                    <a:pt x="17962" y="21600"/>
                    <a:pt x="17962" y="21600"/>
                  </a:cubicBezTo>
                  <a:cubicBezTo>
                    <a:pt x="17962" y="21600"/>
                    <a:pt x="17962" y="21600"/>
                    <a:pt x="17962" y="21600"/>
                  </a:cubicBezTo>
                  <a:cubicBezTo>
                    <a:pt x="20008" y="21600"/>
                    <a:pt x="21600" y="18572"/>
                    <a:pt x="21600" y="14938"/>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8" name="Freeform 23"/>
            <p:cNvSpPr/>
            <p:nvPr/>
          </p:nvSpPr>
          <p:spPr>
            <a:xfrm>
              <a:off x="3840081" y="1106584"/>
              <a:ext cx="155161" cy="173924"/>
            </a:xfrm>
            <a:custGeom>
              <a:avLst/>
              <a:gdLst/>
              <a:ahLst/>
              <a:cxnLst>
                <a:cxn ang="0">
                  <a:pos x="wd2" y="hd2"/>
                </a:cxn>
                <a:cxn ang="5400000">
                  <a:pos x="wd2" y="hd2"/>
                </a:cxn>
                <a:cxn ang="10800000">
                  <a:pos x="wd2" y="hd2"/>
                </a:cxn>
                <a:cxn ang="16200000">
                  <a:pos x="wd2" y="hd2"/>
                </a:cxn>
              </a:cxnLst>
              <a:rect l="0" t="0" r="r" b="b"/>
              <a:pathLst>
                <a:path w="20429" h="21062" fill="norm" stroke="1" extrusionOk="0">
                  <a:moveTo>
                    <a:pt x="13893" y="5353"/>
                  </a:moveTo>
                  <a:cubicBezTo>
                    <a:pt x="12706" y="5789"/>
                    <a:pt x="11757" y="6662"/>
                    <a:pt x="11519" y="7753"/>
                  </a:cubicBezTo>
                  <a:cubicBezTo>
                    <a:pt x="11282" y="8189"/>
                    <a:pt x="10807" y="8844"/>
                    <a:pt x="10333" y="9498"/>
                  </a:cubicBezTo>
                  <a:cubicBezTo>
                    <a:pt x="10333" y="8407"/>
                    <a:pt x="10570" y="6662"/>
                    <a:pt x="10807" y="5789"/>
                  </a:cubicBezTo>
                  <a:cubicBezTo>
                    <a:pt x="11282" y="4917"/>
                    <a:pt x="11282" y="3607"/>
                    <a:pt x="10807" y="2517"/>
                  </a:cubicBezTo>
                  <a:cubicBezTo>
                    <a:pt x="9858" y="335"/>
                    <a:pt x="7010" y="-538"/>
                    <a:pt x="4873" y="335"/>
                  </a:cubicBezTo>
                  <a:cubicBezTo>
                    <a:pt x="2500" y="1207"/>
                    <a:pt x="1550" y="3826"/>
                    <a:pt x="2500" y="5789"/>
                  </a:cubicBezTo>
                  <a:cubicBezTo>
                    <a:pt x="2974" y="7098"/>
                    <a:pt x="3924" y="7753"/>
                    <a:pt x="5111" y="8189"/>
                  </a:cubicBezTo>
                  <a:cubicBezTo>
                    <a:pt x="6060" y="8407"/>
                    <a:pt x="7484" y="9498"/>
                    <a:pt x="8434" y="10371"/>
                  </a:cubicBezTo>
                  <a:cubicBezTo>
                    <a:pt x="7484" y="10153"/>
                    <a:pt x="6772" y="10153"/>
                    <a:pt x="6298" y="9935"/>
                  </a:cubicBezTo>
                  <a:cubicBezTo>
                    <a:pt x="5111" y="9498"/>
                    <a:pt x="3924" y="9498"/>
                    <a:pt x="2737" y="9935"/>
                  </a:cubicBezTo>
                  <a:cubicBezTo>
                    <a:pt x="363" y="10807"/>
                    <a:pt x="-586" y="13426"/>
                    <a:pt x="363" y="15607"/>
                  </a:cubicBezTo>
                  <a:cubicBezTo>
                    <a:pt x="1313" y="17789"/>
                    <a:pt x="4161" y="18662"/>
                    <a:pt x="6535" y="17789"/>
                  </a:cubicBezTo>
                  <a:cubicBezTo>
                    <a:pt x="7722" y="17353"/>
                    <a:pt x="8434" y="16262"/>
                    <a:pt x="8909" y="15389"/>
                  </a:cubicBezTo>
                  <a:cubicBezTo>
                    <a:pt x="9146" y="14735"/>
                    <a:pt x="9383" y="14080"/>
                    <a:pt x="10095" y="13644"/>
                  </a:cubicBezTo>
                  <a:cubicBezTo>
                    <a:pt x="11282" y="16262"/>
                    <a:pt x="10807" y="18880"/>
                    <a:pt x="9621" y="20407"/>
                  </a:cubicBezTo>
                  <a:cubicBezTo>
                    <a:pt x="10095" y="21062"/>
                    <a:pt x="10095" y="21062"/>
                    <a:pt x="10095" y="21062"/>
                  </a:cubicBezTo>
                  <a:cubicBezTo>
                    <a:pt x="13893" y="19535"/>
                    <a:pt x="13893" y="19535"/>
                    <a:pt x="13893" y="19535"/>
                  </a:cubicBezTo>
                  <a:cubicBezTo>
                    <a:pt x="17928" y="17789"/>
                    <a:pt x="17928" y="17789"/>
                    <a:pt x="17928" y="17789"/>
                  </a:cubicBezTo>
                  <a:cubicBezTo>
                    <a:pt x="17454" y="17135"/>
                    <a:pt x="17454" y="17135"/>
                    <a:pt x="17454" y="17135"/>
                  </a:cubicBezTo>
                  <a:cubicBezTo>
                    <a:pt x="15555" y="16917"/>
                    <a:pt x="13181" y="15607"/>
                    <a:pt x="11994" y="12771"/>
                  </a:cubicBezTo>
                  <a:cubicBezTo>
                    <a:pt x="12706" y="12771"/>
                    <a:pt x="13418" y="12989"/>
                    <a:pt x="13893" y="13207"/>
                  </a:cubicBezTo>
                  <a:cubicBezTo>
                    <a:pt x="15080" y="13644"/>
                    <a:pt x="16504" y="13644"/>
                    <a:pt x="17691" y="13207"/>
                  </a:cubicBezTo>
                  <a:cubicBezTo>
                    <a:pt x="20065" y="12335"/>
                    <a:pt x="21014" y="9717"/>
                    <a:pt x="20065" y="7535"/>
                  </a:cubicBezTo>
                  <a:cubicBezTo>
                    <a:pt x="18878" y="5353"/>
                    <a:pt x="16267" y="4480"/>
                    <a:pt x="13893" y="5353"/>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79" name="Freeform 24"/>
            <p:cNvSpPr/>
            <p:nvPr/>
          </p:nvSpPr>
          <p:spPr>
            <a:xfrm>
              <a:off x="3738742" y="1530443"/>
              <a:ext cx="82579" cy="869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191" y="13050"/>
                  </a:moveTo>
                  <a:cubicBezTo>
                    <a:pt x="18783" y="10800"/>
                    <a:pt x="19722" y="8550"/>
                    <a:pt x="21600" y="7200"/>
                  </a:cubicBezTo>
                  <a:cubicBezTo>
                    <a:pt x="19252" y="3600"/>
                    <a:pt x="19252" y="3600"/>
                    <a:pt x="19252" y="3600"/>
                  </a:cubicBezTo>
                  <a:cubicBezTo>
                    <a:pt x="18783" y="4050"/>
                    <a:pt x="17843" y="4050"/>
                    <a:pt x="17374" y="4050"/>
                  </a:cubicBezTo>
                  <a:cubicBezTo>
                    <a:pt x="15026" y="4050"/>
                    <a:pt x="13148" y="2250"/>
                    <a:pt x="13148" y="0"/>
                  </a:cubicBezTo>
                  <a:cubicBezTo>
                    <a:pt x="8452" y="0"/>
                    <a:pt x="8452" y="0"/>
                    <a:pt x="8452" y="0"/>
                  </a:cubicBezTo>
                  <a:cubicBezTo>
                    <a:pt x="8452" y="450"/>
                    <a:pt x="8452" y="1350"/>
                    <a:pt x="7983" y="1800"/>
                  </a:cubicBezTo>
                  <a:cubicBezTo>
                    <a:pt x="6574" y="4050"/>
                    <a:pt x="4226" y="4500"/>
                    <a:pt x="1878" y="3600"/>
                  </a:cubicBezTo>
                  <a:cubicBezTo>
                    <a:pt x="0" y="7200"/>
                    <a:pt x="0" y="7200"/>
                    <a:pt x="0" y="7200"/>
                  </a:cubicBezTo>
                  <a:cubicBezTo>
                    <a:pt x="470" y="7650"/>
                    <a:pt x="939" y="8100"/>
                    <a:pt x="1409" y="8550"/>
                  </a:cubicBezTo>
                  <a:cubicBezTo>
                    <a:pt x="2348" y="10800"/>
                    <a:pt x="1878" y="13050"/>
                    <a:pt x="0" y="14400"/>
                  </a:cubicBezTo>
                  <a:cubicBezTo>
                    <a:pt x="1878" y="18000"/>
                    <a:pt x="1878" y="18000"/>
                    <a:pt x="1878" y="18000"/>
                  </a:cubicBezTo>
                  <a:cubicBezTo>
                    <a:pt x="2817" y="17550"/>
                    <a:pt x="3287" y="17550"/>
                    <a:pt x="4226" y="17550"/>
                  </a:cubicBezTo>
                  <a:cubicBezTo>
                    <a:pt x="6574" y="17550"/>
                    <a:pt x="8452" y="19350"/>
                    <a:pt x="8452" y="21600"/>
                  </a:cubicBezTo>
                  <a:cubicBezTo>
                    <a:pt x="13148" y="21600"/>
                    <a:pt x="13148" y="21600"/>
                    <a:pt x="13148" y="21600"/>
                  </a:cubicBezTo>
                  <a:cubicBezTo>
                    <a:pt x="13148" y="21150"/>
                    <a:pt x="13148" y="20250"/>
                    <a:pt x="13617" y="19800"/>
                  </a:cubicBezTo>
                  <a:cubicBezTo>
                    <a:pt x="14557" y="17550"/>
                    <a:pt x="17374" y="17100"/>
                    <a:pt x="19252" y="18000"/>
                  </a:cubicBezTo>
                  <a:cubicBezTo>
                    <a:pt x="21600" y="14400"/>
                    <a:pt x="21600" y="14400"/>
                    <a:pt x="21600" y="14400"/>
                  </a:cubicBezTo>
                  <a:cubicBezTo>
                    <a:pt x="21130" y="13950"/>
                    <a:pt x="20661" y="13500"/>
                    <a:pt x="20191" y="13050"/>
                  </a:cubicBezTo>
                  <a:close/>
                  <a:moveTo>
                    <a:pt x="10800" y="15300"/>
                  </a:moveTo>
                  <a:cubicBezTo>
                    <a:pt x="7983" y="15300"/>
                    <a:pt x="6104" y="13050"/>
                    <a:pt x="6104" y="10800"/>
                  </a:cubicBezTo>
                  <a:cubicBezTo>
                    <a:pt x="6104" y="8550"/>
                    <a:pt x="7983" y="6300"/>
                    <a:pt x="10800" y="6300"/>
                  </a:cubicBezTo>
                  <a:cubicBezTo>
                    <a:pt x="13148" y="6300"/>
                    <a:pt x="15496" y="8550"/>
                    <a:pt x="15496" y="10800"/>
                  </a:cubicBezTo>
                  <a:cubicBezTo>
                    <a:pt x="15496" y="13050"/>
                    <a:pt x="13148" y="15300"/>
                    <a:pt x="10800" y="153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0" name="Freeform 25"/>
            <p:cNvSpPr/>
            <p:nvPr/>
          </p:nvSpPr>
          <p:spPr>
            <a:xfrm>
              <a:off x="3810929" y="1304327"/>
              <a:ext cx="123798" cy="125922"/>
            </a:xfrm>
            <a:custGeom>
              <a:avLst/>
              <a:gdLst/>
              <a:ahLst/>
              <a:cxnLst>
                <a:cxn ang="0">
                  <a:pos x="wd2" y="hd2"/>
                </a:cxn>
                <a:cxn ang="5400000">
                  <a:pos x="wd2" y="hd2"/>
                </a:cxn>
                <a:cxn ang="10800000">
                  <a:pos x="wd2" y="hd2"/>
                </a:cxn>
                <a:cxn ang="16200000">
                  <a:pos x="wd2" y="hd2"/>
                </a:cxn>
              </a:cxnLst>
              <a:rect l="0" t="0" r="r" b="b"/>
              <a:pathLst>
                <a:path w="21304" h="21296" fill="norm" stroke="1" extrusionOk="0">
                  <a:moveTo>
                    <a:pt x="16058" y="13386"/>
                  </a:moveTo>
                  <a:cubicBezTo>
                    <a:pt x="12355" y="9431"/>
                    <a:pt x="12355" y="9431"/>
                    <a:pt x="12355" y="9431"/>
                  </a:cubicBezTo>
                  <a:cubicBezTo>
                    <a:pt x="21304" y="2738"/>
                    <a:pt x="21304" y="2738"/>
                    <a:pt x="21304" y="2738"/>
                  </a:cubicBezTo>
                  <a:cubicBezTo>
                    <a:pt x="18835" y="0"/>
                    <a:pt x="18835" y="0"/>
                    <a:pt x="18835" y="0"/>
                  </a:cubicBezTo>
                  <a:cubicBezTo>
                    <a:pt x="7418" y="4564"/>
                    <a:pt x="7418" y="4564"/>
                    <a:pt x="7418" y="4564"/>
                  </a:cubicBezTo>
                  <a:cubicBezTo>
                    <a:pt x="3715" y="1217"/>
                    <a:pt x="3715" y="1217"/>
                    <a:pt x="3715" y="1217"/>
                  </a:cubicBezTo>
                  <a:cubicBezTo>
                    <a:pt x="2790" y="0"/>
                    <a:pt x="1247" y="-304"/>
                    <a:pt x="321" y="609"/>
                  </a:cubicBezTo>
                  <a:cubicBezTo>
                    <a:pt x="-296" y="1217"/>
                    <a:pt x="13" y="2738"/>
                    <a:pt x="938" y="3651"/>
                  </a:cubicBezTo>
                  <a:cubicBezTo>
                    <a:pt x="4641" y="7302"/>
                    <a:pt x="4641" y="7302"/>
                    <a:pt x="4641" y="7302"/>
                  </a:cubicBezTo>
                  <a:cubicBezTo>
                    <a:pt x="13" y="18558"/>
                    <a:pt x="13" y="18558"/>
                    <a:pt x="13" y="18558"/>
                  </a:cubicBezTo>
                  <a:cubicBezTo>
                    <a:pt x="2790" y="21296"/>
                    <a:pt x="2790" y="21296"/>
                    <a:pt x="2790" y="21296"/>
                  </a:cubicBezTo>
                  <a:cubicBezTo>
                    <a:pt x="9578" y="12169"/>
                    <a:pt x="9578" y="12169"/>
                    <a:pt x="9578" y="12169"/>
                  </a:cubicBezTo>
                  <a:cubicBezTo>
                    <a:pt x="13281" y="15820"/>
                    <a:pt x="13281" y="15820"/>
                    <a:pt x="13281" y="15820"/>
                  </a:cubicBezTo>
                  <a:cubicBezTo>
                    <a:pt x="13281" y="21296"/>
                    <a:pt x="13281" y="21296"/>
                    <a:pt x="13281" y="21296"/>
                  </a:cubicBezTo>
                  <a:cubicBezTo>
                    <a:pt x="16058" y="21296"/>
                    <a:pt x="16058" y="21296"/>
                    <a:pt x="16058" y="21296"/>
                  </a:cubicBezTo>
                  <a:cubicBezTo>
                    <a:pt x="17293" y="17341"/>
                    <a:pt x="17293" y="17341"/>
                    <a:pt x="17293" y="17341"/>
                  </a:cubicBezTo>
                  <a:cubicBezTo>
                    <a:pt x="21304" y="15820"/>
                    <a:pt x="21304" y="15820"/>
                    <a:pt x="21304" y="15820"/>
                  </a:cubicBezTo>
                  <a:cubicBezTo>
                    <a:pt x="21304" y="13386"/>
                    <a:pt x="21304" y="13386"/>
                    <a:pt x="21304" y="13386"/>
                  </a:cubicBezTo>
                  <a:cubicBezTo>
                    <a:pt x="16058" y="13386"/>
                    <a:pt x="16058" y="13386"/>
                    <a:pt x="16058" y="13386"/>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1" name="Freeform 26"/>
            <p:cNvSpPr/>
            <p:nvPr/>
          </p:nvSpPr>
          <p:spPr>
            <a:xfrm>
              <a:off x="3964837" y="1385106"/>
              <a:ext cx="41076" cy="78932"/>
            </a:xfrm>
            <a:custGeom>
              <a:avLst/>
              <a:gdLst/>
              <a:ahLst/>
              <a:cxnLst>
                <a:cxn ang="0">
                  <a:pos x="wd2" y="hd2"/>
                </a:cxn>
                <a:cxn ang="5400000">
                  <a:pos x="wd2" y="hd2"/>
                </a:cxn>
                <a:cxn ang="10800000">
                  <a:pos x="wd2" y="hd2"/>
                </a:cxn>
                <a:cxn ang="16200000">
                  <a:pos x="wd2" y="hd2"/>
                </a:cxn>
              </a:cxnLst>
              <a:rect l="0" t="0" r="r" b="b"/>
              <a:pathLst>
                <a:path w="20145" h="21212" fill="norm" stroke="1" extrusionOk="0">
                  <a:moveTo>
                    <a:pt x="13672" y="21120"/>
                  </a:moveTo>
                  <a:cubicBezTo>
                    <a:pt x="13672" y="21120"/>
                    <a:pt x="13672" y="21120"/>
                    <a:pt x="13672" y="21120"/>
                  </a:cubicBezTo>
                  <a:cubicBezTo>
                    <a:pt x="18172" y="20640"/>
                    <a:pt x="20872" y="18240"/>
                    <a:pt x="19972" y="16320"/>
                  </a:cubicBezTo>
                  <a:cubicBezTo>
                    <a:pt x="18172" y="11040"/>
                    <a:pt x="18172" y="11040"/>
                    <a:pt x="18172" y="11040"/>
                  </a:cubicBezTo>
                  <a:cubicBezTo>
                    <a:pt x="17272" y="8640"/>
                    <a:pt x="13672" y="7200"/>
                    <a:pt x="9172" y="7680"/>
                  </a:cubicBezTo>
                  <a:cubicBezTo>
                    <a:pt x="9172" y="7680"/>
                    <a:pt x="9172" y="7680"/>
                    <a:pt x="9172" y="7680"/>
                  </a:cubicBezTo>
                  <a:cubicBezTo>
                    <a:pt x="9172" y="7680"/>
                    <a:pt x="8272" y="7680"/>
                    <a:pt x="8272" y="8160"/>
                  </a:cubicBezTo>
                  <a:cubicBezTo>
                    <a:pt x="9172" y="9600"/>
                    <a:pt x="9172" y="9600"/>
                    <a:pt x="9172" y="9600"/>
                  </a:cubicBezTo>
                  <a:cubicBezTo>
                    <a:pt x="9172" y="9600"/>
                    <a:pt x="9172" y="9600"/>
                    <a:pt x="10072" y="9600"/>
                  </a:cubicBezTo>
                  <a:cubicBezTo>
                    <a:pt x="10072" y="9600"/>
                    <a:pt x="10072" y="9600"/>
                    <a:pt x="10072" y="9600"/>
                  </a:cubicBezTo>
                  <a:cubicBezTo>
                    <a:pt x="11872" y="9600"/>
                    <a:pt x="14572" y="10080"/>
                    <a:pt x="14572" y="11520"/>
                  </a:cubicBezTo>
                  <a:cubicBezTo>
                    <a:pt x="16372" y="16800"/>
                    <a:pt x="16372" y="16800"/>
                    <a:pt x="16372" y="16800"/>
                  </a:cubicBezTo>
                  <a:cubicBezTo>
                    <a:pt x="17272" y="17760"/>
                    <a:pt x="15472" y="18720"/>
                    <a:pt x="13672" y="19200"/>
                  </a:cubicBezTo>
                  <a:cubicBezTo>
                    <a:pt x="13672" y="19200"/>
                    <a:pt x="13672" y="19200"/>
                    <a:pt x="13672" y="19200"/>
                  </a:cubicBezTo>
                  <a:cubicBezTo>
                    <a:pt x="10972" y="19680"/>
                    <a:pt x="9172" y="18720"/>
                    <a:pt x="8272" y="17280"/>
                  </a:cubicBezTo>
                  <a:cubicBezTo>
                    <a:pt x="7372" y="14880"/>
                    <a:pt x="7372" y="14880"/>
                    <a:pt x="7372" y="14880"/>
                  </a:cubicBezTo>
                  <a:cubicBezTo>
                    <a:pt x="6472" y="14880"/>
                    <a:pt x="4672" y="14400"/>
                    <a:pt x="3772" y="14400"/>
                  </a:cubicBezTo>
                  <a:cubicBezTo>
                    <a:pt x="4672" y="17760"/>
                    <a:pt x="4672" y="17760"/>
                    <a:pt x="4672" y="17760"/>
                  </a:cubicBezTo>
                  <a:cubicBezTo>
                    <a:pt x="5572" y="20160"/>
                    <a:pt x="10072" y="21600"/>
                    <a:pt x="13672" y="21120"/>
                  </a:cubicBezTo>
                  <a:close/>
                  <a:moveTo>
                    <a:pt x="10972" y="13440"/>
                  </a:moveTo>
                  <a:cubicBezTo>
                    <a:pt x="11872" y="13440"/>
                    <a:pt x="11872" y="13440"/>
                    <a:pt x="12772" y="13440"/>
                  </a:cubicBezTo>
                  <a:cubicBezTo>
                    <a:pt x="11872" y="11520"/>
                    <a:pt x="11872" y="11520"/>
                    <a:pt x="11872" y="11520"/>
                  </a:cubicBezTo>
                  <a:cubicBezTo>
                    <a:pt x="10972" y="11520"/>
                    <a:pt x="10972" y="11520"/>
                    <a:pt x="10972" y="11520"/>
                  </a:cubicBezTo>
                  <a:cubicBezTo>
                    <a:pt x="10072" y="11520"/>
                    <a:pt x="10072" y="11520"/>
                    <a:pt x="10072" y="11520"/>
                  </a:cubicBezTo>
                  <a:cubicBezTo>
                    <a:pt x="8272" y="12000"/>
                    <a:pt x="6472" y="11040"/>
                    <a:pt x="5572" y="10080"/>
                  </a:cubicBezTo>
                  <a:cubicBezTo>
                    <a:pt x="3772" y="4800"/>
                    <a:pt x="3772" y="4800"/>
                    <a:pt x="3772" y="4800"/>
                  </a:cubicBezTo>
                  <a:cubicBezTo>
                    <a:pt x="2872" y="3360"/>
                    <a:pt x="4672" y="2400"/>
                    <a:pt x="7372" y="1920"/>
                  </a:cubicBezTo>
                  <a:cubicBezTo>
                    <a:pt x="7372" y="1920"/>
                    <a:pt x="7372" y="1920"/>
                    <a:pt x="7372" y="1920"/>
                  </a:cubicBezTo>
                  <a:cubicBezTo>
                    <a:pt x="9172" y="1920"/>
                    <a:pt x="11872" y="2880"/>
                    <a:pt x="11872" y="3840"/>
                  </a:cubicBezTo>
                  <a:cubicBezTo>
                    <a:pt x="12772" y="6240"/>
                    <a:pt x="12772" y="6240"/>
                    <a:pt x="12772" y="6240"/>
                  </a:cubicBezTo>
                  <a:cubicBezTo>
                    <a:pt x="14572" y="6240"/>
                    <a:pt x="15472" y="6720"/>
                    <a:pt x="17272" y="7200"/>
                  </a:cubicBezTo>
                  <a:cubicBezTo>
                    <a:pt x="15472" y="3360"/>
                    <a:pt x="15472" y="3360"/>
                    <a:pt x="15472" y="3360"/>
                  </a:cubicBezTo>
                  <a:cubicBezTo>
                    <a:pt x="14572" y="1440"/>
                    <a:pt x="10972" y="0"/>
                    <a:pt x="6472" y="0"/>
                  </a:cubicBezTo>
                  <a:cubicBezTo>
                    <a:pt x="6472" y="480"/>
                    <a:pt x="6472" y="480"/>
                    <a:pt x="6472" y="480"/>
                  </a:cubicBezTo>
                  <a:cubicBezTo>
                    <a:pt x="1972" y="480"/>
                    <a:pt x="-728" y="2880"/>
                    <a:pt x="172" y="5280"/>
                  </a:cubicBezTo>
                  <a:cubicBezTo>
                    <a:pt x="1972" y="10080"/>
                    <a:pt x="1972" y="10080"/>
                    <a:pt x="1972" y="10080"/>
                  </a:cubicBezTo>
                  <a:cubicBezTo>
                    <a:pt x="2872" y="12480"/>
                    <a:pt x="7372" y="13920"/>
                    <a:pt x="10972" y="1344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2" name="Freeform 27"/>
            <p:cNvSpPr/>
            <p:nvPr/>
          </p:nvSpPr>
          <p:spPr>
            <a:xfrm>
              <a:off x="3622032" y="1363086"/>
              <a:ext cx="165156" cy="1662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809" y="4226"/>
                  </a:moveTo>
                  <a:cubicBezTo>
                    <a:pt x="21600" y="0"/>
                    <a:pt x="21600" y="0"/>
                    <a:pt x="21600" y="0"/>
                  </a:cubicBezTo>
                  <a:cubicBezTo>
                    <a:pt x="21600" y="1409"/>
                    <a:pt x="21600" y="1409"/>
                    <a:pt x="21600" y="1409"/>
                  </a:cubicBezTo>
                  <a:cubicBezTo>
                    <a:pt x="21600" y="4226"/>
                    <a:pt x="21600" y="4226"/>
                    <a:pt x="21600" y="4226"/>
                  </a:cubicBezTo>
                  <a:cubicBezTo>
                    <a:pt x="21600" y="15730"/>
                    <a:pt x="21600" y="15730"/>
                    <a:pt x="21600" y="15730"/>
                  </a:cubicBezTo>
                  <a:cubicBezTo>
                    <a:pt x="21600" y="17374"/>
                    <a:pt x="19487" y="19017"/>
                    <a:pt x="16904" y="19017"/>
                  </a:cubicBezTo>
                  <a:cubicBezTo>
                    <a:pt x="14322" y="19017"/>
                    <a:pt x="12209" y="17374"/>
                    <a:pt x="12209" y="15730"/>
                  </a:cubicBezTo>
                  <a:cubicBezTo>
                    <a:pt x="12209" y="13852"/>
                    <a:pt x="14322" y="12209"/>
                    <a:pt x="16904" y="12209"/>
                  </a:cubicBezTo>
                  <a:cubicBezTo>
                    <a:pt x="17609" y="12209"/>
                    <a:pt x="18313" y="12443"/>
                    <a:pt x="18783" y="12678"/>
                  </a:cubicBezTo>
                  <a:cubicBezTo>
                    <a:pt x="18783" y="5635"/>
                    <a:pt x="18783" y="5635"/>
                    <a:pt x="18783" y="5635"/>
                  </a:cubicBezTo>
                  <a:cubicBezTo>
                    <a:pt x="9391" y="8217"/>
                    <a:pt x="9391" y="8217"/>
                    <a:pt x="9391" y="8217"/>
                  </a:cubicBezTo>
                  <a:cubicBezTo>
                    <a:pt x="9391" y="18313"/>
                    <a:pt x="9391" y="18313"/>
                    <a:pt x="9391" y="18313"/>
                  </a:cubicBezTo>
                  <a:cubicBezTo>
                    <a:pt x="9391" y="20191"/>
                    <a:pt x="7278" y="21600"/>
                    <a:pt x="4696" y="21600"/>
                  </a:cubicBezTo>
                  <a:cubicBezTo>
                    <a:pt x="2113" y="21600"/>
                    <a:pt x="0" y="20191"/>
                    <a:pt x="0" y="18313"/>
                  </a:cubicBezTo>
                  <a:cubicBezTo>
                    <a:pt x="0" y="16435"/>
                    <a:pt x="2113" y="15026"/>
                    <a:pt x="4696" y="15026"/>
                  </a:cubicBezTo>
                  <a:cubicBezTo>
                    <a:pt x="5400" y="15026"/>
                    <a:pt x="6104" y="15026"/>
                    <a:pt x="6809" y="15261"/>
                  </a:cubicBezTo>
                  <a:cubicBezTo>
                    <a:pt x="6809" y="8217"/>
                    <a:pt x="6809" y="8217"/>
                    <a:pt x="6809" y="8217"/>
                  </a:cubicBezTo>
                  <a:lnTo>
                    <a:pt x="6809" y="4226"/>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3" name="Freeform 28"/>
            <p:cNvSpPr/>
            <p:nvPr/>
          </p:nvSpPr>
          <p:spPr>
            <a:xfrm>
              <a:off x="3756587" y="999742"/>
              <a:ext cx="115383" cy="164055"/>
            </a:xfrm>
            <a:custGeom>
              <a:avLst/>
              <a:gdLst/>
              <a:ahLst/>
              <a:cxnLst>
                <a:cxn ang="0">
                  <a:pos x="wd2" y="hd2"/>
                </a:cxn>
                <a:cxn ang="5400000">
                  <a:pos x="wd2" y="hd2"/>
                </a:cxn>
                <a:cxn ang="10800000">
                  <a:pos x="wd2" y="hd2"/>
                </a:cxn>
                <a:cxn ang="16200000">
                  <a:pos x="wd2" y="hd2"/>
                </a:cxn>
              </a:cxnLst>
              <a:rect l="0" t="0" r="r" b="b"/>
              <a:pathLst>
                <a:path w="21354" h="21600" fill="norm" stroke="1" extrusionOk="0">
                  <a:moveTo>
                    <a:pt x="12382" y="10919"/>
                  </a:moveTo>
                  <a:cubicBezTo>
                    <a:pt x="12382" y="9020"/>
                    <a:pt x="13379" y="7358"/>
                    <a:pt x="15040" y="6171"/>
                  </a:cubicBezTo>
                  <a:cubicBezTo>
                    <a:pt x="17034" y="7833"/>
                    <a:pt x="17034" y="7833"/>
                    <a:pt x="17034" y="7833"/>
                  </a:cubicBezTo>
                  <a:cubicBezTo>
                    <a:pt x="16037" y="8545"/>
                    <a:pt x="15372" y="9732"/>
                    <a:pt x="15372" y="10919"/>
                  </a:cubicBezTo>
                  <a:cubicBezTo>
                    <a:pt x="15372" y="12105"/>
                    <a:pt x="16037" y="13292"/>
                    <a:pt x="17034" y="14004"/>
                  </a:cubicBezTo>
                  <a:cubicBezTo>
                    <a:pt x="14708" y="15429"/>
                    <a:pt x="14708" y="15429"/>
                    <a:pt x="14708" y="15429"/>
                  </a:cubicBezTo>
                  <a:cubicBezTo>
                    <a:pt x="13046" y="14242"/>
                    <a:pt x="12049" y="12580"/>
                    <a:pt x="12382" y="10919"/>
                  </a:cubicBezTo>
                  <a:close/>
                  <a:moveTo>
                    <a:pt x="10388" y="18514"/>
                  </a:moveTo>
                  <a:cubicBezTo>
                    <a:pt x="7729" y="16378"/>
                    <a:pt x="6068" y="13767"/>
                    <a:pt x="6068" y="10919"/>
                  </a:cubicBezTo>
                  <a:cubicBezTo>
                    <a:pt x="6068" y="7833"/>
                    <a:pt x="7729" y="5222"/>
                    <a:pt x="10720" y="3086"/>
                  </a:cubicBezTo>
                  <a:cubicBezTo>
                    <a:pt x="12714" y="4747"/>
                    <a:pt x="12714" y="4747"/>
                    <a:pt x="12714" y="4747"/>
                  </a:cubicBezTo>
                  <a:cubicBezTo>
                    <a:pt x="12714" y="4747"/>
                    <a:pt x="12714" y="4747"/>
                    <a:pt x="12714" y="4747"/>
                  </a:cubicBezTo>
                  <a:cubicBezTo>
                    <a:pt x="10388" y="6409"/>
                    <a:pt x="9059" y="8545"/>
                    <a:pt x="9059" y="10919"/>
                  </a:cubicBezTo>
                  <a:cubicBezTo>
                    <a:pt x="9059" y="13055"/>
                    <a:pt x="10388" y="15429"/>
                    <a:pt x="12714" y="17090"/>
                  </a:cubicBezTo>
                  <a:lnTo>
                    <a:pt x="10388" y="18514"/>
                  </a:lnTo>
                  <a:close/>
                  <a:moveTo>
                    <a:pt x="1748" y="4747"/>
                  </a:moveTo>
                  <a:cubicBezTo>
                    <a:pt x="2745" y="3086"/>
                    <a:pt x="4406" y="1424"/>
                    <a:pt x="6400" y="0"/>
                  </a:cubicBezTo>
                  <a:cubicBezTo>
                    <a:pt x="6400" y="0"/>
                    <a:pt x="6400" y="0"/>
                    <a:pt x="6400" y="0"/>
                  </a:cubicBezTo>
                  <a:cubicBezTo>
                    <a:pt x="8726" y="1424"/>
                    <a:pt x="8726" y="1424"/>
                    <a:pt x="8726" y="1424"/>
                  </a:cubicBezTo>
                  <a:cubicBezTo>
                    <a:pt x="5071" y="4035"/>
                    <a:pt x="3077" y="7358"/>
                    <a:pt x="3077" y="10681"/>
                  </a:cubicBezTo>
                  <a:cubicBezTo>
                    <a:pt x="3077" y="14242"/>
                    <a:pt x="4739" y="17565"/>
                    <a:pt x="8394" y="20176"/>
                  </a:cubicBezTo>
                  <a:cubicBezTo>
                    <a:pt x="6068" y="21600"/>
                    <a:pt x="6068" y="21600"/>
                    <a:pt x="6068" y="21600"/>
                  </a:cubicBezTo>
                  <a:cubicBezTo>
                    <a:pt x="4074" y="20176"/>
                    <a:pt x="2745" y="18514"/>
                    <a:pt x="1416" y="16615"/>
                  </a:cubicBezTo>
                  <a:cubicBezTo>
                    <a:pt x="419" y="14716"/>
                    <a:pt x="-246" y="12818"/>
                    <a:pt x="86" y="10681"/>
                  </a:cubicBezTo>
                  <a:cubicBezTo>
                    <a:pt x="86" y="8782"/>
                    <a:pt x="751" y="6646"/>
                    <a:pt x="1748" y="4747"/>
                  </a:cubicBezTo>
                  <a:close/>
                  <a:moveTo>
                    <a:pt x="20025" y="12105"/>
                  </a:moveTo>
                  <a:cubicBezTo>
                    <a:pt x="20689" y="12105"/>
                    <a:pt x="21354" y="11631"/>
                    <a:pt x="21354" y="10919"/>
                  </a:cubicBezTo>
                  <a:cubicBezTo>
                    <a:pt x="21354" y="10444"/>
                    <a:pt x="20689" y="9732"/>
                    <a:pt x="20025" y="9732"/>
                  </a:cubicBezTo>
                  <a:cubicBezTo>
                    <a:pt x="19028" y="9732"/>
                    <a:pt x="18363" y="10207"/>
                    <a:pt x="18363" y="10919"/>
                  </a:cubicBezTo>
                  <a:cubicBezTo>
                    <a:pt x="18363" y="11631"/>
                    <a:pt x="19028" y="12105"/>
                    <a:pt x="20025" y="12105"/>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4" name="Freeform 29"/>
            <p:cNvSpPr/>
            <p:nvPr/>
          </p:nvSpPr>
          <p:spPr>
            <a:xfrm>
              <a:off x="3712317" y="1175909"/>
              <a:ext cx="113408" cy="113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12" y="5662"/>
                  </a:moveTo>
                  <a:lnTo>
                    <a:pt x="13631" y="419"/>
                  </a:lnTo>
                  <a:lnTo>
                    <a:pt x="3984" y="0"/>
                  </a:lnTo>
                  <a:lnTo>
                    <a:pt x="210" y="4194"/>
                  </a:lnTo>
                  <a:lnTo>
                    <a:pt x="0" y="16148"/>
                  </a:lnTo>
                  <a:lnTo>
                    <a:pt x="8179" y="16148"/>
                  </a:lnTo>
                  <a:lnTo>
                    <a:pt x="7759" y="21390"/>
                  </a:lnTo>
                  <a:lnTo>
                    <a:pt x="21181" y="21600"/>
                  </a:lnTo>
                  <a:lnTo>
                    <a:pt x="21600" y="5662"/>
                  </a:lnTo>
                  <a:lnTo>
                    <a:pt x="13212" y="5662"/>
                  </a:lnTo>
                  <a:close/>
                  <a:moveTo>
                    <a:pt x="3984" y="2097"/>
                  </a:moveTo>
                  <a:lnTo>
                    <a:pt x="3984" y="4194"/>
                  </a:lnTo>
                  <a:lnTo>
                    <a:pt x="1887" y="4194"/>
                  </a:lnTo>
                  <a:lnTo>
                    <a:pt x="3984" y="2097"/>
                  </a:lnTo>
                  <a:close/>
                  <a:moveTo>
                    <a:pt x="1258" y="14889"/>
                  </a:moveTo>
                  <a:lnTo>
                    <a:pt x="1258" y="5662"/>
                  </a:lnTo>
                  <a:lnTo>
                    <a:pt x="5452" y="5662"/>
                  </a:lnTo>
                  <a:lnTo>
                    <a:pt x="5452" y="1468"/>
                  </a:lnTo>
                  <a:lnTo>
                    <a:pt x="12163" y="1468"/>
                  </a:lnTo>
                  <a:lnTo>
                    <a:pt x="12163" y="5662"/>
                  </a:lnTo>
                  <a:lnTo>
                    <a:pt x="8179" y="9647"/>
                  </a:lnTo>
                  <a:lnTo>
                    <a:pt x="8179" y="14889"/>
                  </a:lnTo>
                  <a:lnTo>
                    <a:pt x="1258" y="14889"/>
                  </a:lnTo>
                  <a:close/>
                  <a:moveTo>
                    <a:pt x="11953" y="7550"/>
                  </a:moveTo>
                  <a:lnTo>
                    <a:pt x="11953" y="9647"/>
                  </a:lnTo>
                  <a:lnTo>
                    <a:pt x="9856" y="9647"/>
                  </a:lnTo>
                  <a:lnTo>
                    <a:pt x="11953" y="7550"/>
                  </a:lnTo>
                  <a:close/>
                  <a:moveTo>
                    <a:pt x="19713" y="20342"/>
                  </a:moveTo>
                  <a:lnTo>
                    <a:pt x="9227" y="20342"/>
                  </a:lnTo>
                  <a:lnTo>
                    <a:pt x="9437" y="10695"/>
                  </a:lnTo>
                  <a:lnTo>
                    <a:pt x="13212" y="11115"/>
                  </a:lnTo>
                  <a:lnTo>
                    <a:pt x="13212" y="6920"/>
                  </a:lnTo>
                  <a:lnTo>
                    <a:pt x="20132" y="6920"/>
                  </a:lnTo>
                  <a:lnTo>
                    <a:pt x="19713" y="20342"/>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5" name="Freeform 30"/>
            <p:cNvSpPr/>
            <p:nvPr/>
          </p:nvSpPr>
          <p:spPr>
            <a:xfrm>
              <a:off x="3567231" y="1991025"/>
              <a:ext cx="181171" cy="153451"/>
            </a:xfrm>
            <a:custGeom>
              <a:avLst/>
              <a:gdLst/>
              <a:ahLst/>
              <a:cxnLst>
                <a:cxn ang="0">
                  <a:pos x="wd2" y="hd2"/>
                </a:cxn>
                <a:cxn ang="5400000">
                  <a:pos x="wd2" y="hd2"/>
                </a:cxn>
                <a:cxn ang="10800000">
                  <a:pos x="wd2" y="hd2"/>
                </a:cxn>
                <a:cxn ang="16200000">
                  <a:pos x="wd2" y="hd2"/>
                </a:cxn>
              </a:cxnLst>
              <a:rect l="0" t="0" r="r" b="b"/>
              <a:pathLst>
                <a:path w="21282" h="21200" fill="norm" stroke="1" extrusionOk="0">
                  <a:moveTo>
                    <a:pt x="15935" y="48"/>
                  </a:moveTo>
                  <a:cubicBezTo>
                    <a:pt x="1323" y="5262"/>
                    <a:pt x="1323" y="5262"/>
                    <a:pt x="1323" y="5262"/>
                  </a:cubicBezTo>
                  <a:cubicBezTo>
                    <a:pt x="265" y="5510"/>
                    <a:pt x="-159" y="6752"/>
                    <a:pt x="53" y="7745"/>
                  </a:cubicBezTo>
                  <a:cubicBezTo>
                    <a:pt x="3017" y="19662"/>
                    <a:pt x="3017" y="19662"/>
                    <a:pt x="3017" y="19662"/>
                  </a:cubicBezTo>
                  <a:cubicBezTo>
                    <a:pt x="3441" y="20655"/>
                    <a:pt x="4288" y="21400"/>
                    <a:pt x="5347" y="21152"/>
                  </a:cubicBezTo>
                  <a:cubicBezTo>
                    <a:pt x="19959" y="15938"/>
                    <a:pt x="19959" y="15938"/>
                    <a:pt x="19959" y="15938"/>
                  </a:cubicBezTo>
                  <a:cubicBezTo>
                    <a:pt x="21017" y="15690"/>
                    <a:pt x="21441" y="14448"/>
                    <a:pt x="21229" y="13455"/>
                  </a:cubicBezTo>
                  <a:cubicBezTo>
                    <a:pt x="18265" y="1538"/>
                    <a:pt x="18265" y="1538"/>
                    <a:pt x="18265" y="1538"/>
                  </a:cubicBezTo>
                  <a:cubicBezTo>
                    <a:pt x="17841" y="545"/>
                    <a:pt x="16994" y="-200"/>
                    <a:pt x="15935" y="48"/>
                  </a:cubicBezTo>
                  <a:close/>
                  <a:moveTo>
                    <a:pt x="1535" y="6503"/>
                  </a:moveTo>
                  <a:cubicBezTo>
                    <a:pt x="16359" y="1538"/>
                    <a:pt x="16359" y="1538"/>
                    <a:pt x="16359" y="1538"/>
                  </a:cubicBezTo>
                  <a:cubicBezTo>
                    <a:pt x="16570" y="1290"/>
                    <a:pt x="16994" y="1538"/>
                    <a:pt x="16994" y="1786"/>
                  </a:cubicBezTo>
                  <a:cubicBezTo>
                    <a:pt x="17629" y="4021"/>
                    <a:pt x="17629" y="4021"/>
                    <a:pt x="17629" y="4021"/>
                  </a:cubicBezTo>
                  <a:cubicBezTo>
                    <a:pt x="1747" y="9234"/>
                    <a:pt x="1747" y="9234"/>
                    <a:pt x="1747" y="9234"/>
                  </a:cubicBezTo>
                  <a:cubicBezTo>
                    <a:pt x="1323" y="7248"/>
                    <a:pt x="1323" y="7248"/>
                    <a:pt x="1323" y="7248"/>
                  </a:cubicBezTo>
                  <a:cubicBezTo>
                    <a:pt x="1112" y="7000"/>
                    <a:pt x="1323" y="6503"/>
                    <a:pt x="1535" y="6503"/>
                  </a:cubicBezTo>
                  <a:close/>
                  <a:moveTo>
                    <a:pt x="19747" y="14697"/>
                  </a:moveTo>
                  <a:cubicBezTo>
                    <a:pt x="4923" y="19662"/>
                    <a:pt x="4923" y="19662"/>
                    <a:pt x="4923" y="19662"/>
                  </a:cubicBezTo>
                  <a:cubicBezTo>
                    <a:pt x="4712" y="19910"/>
                    <a:pt x="4288" y="19662"/>
                    <a:pt x="4288" y="19166"/>
                  </a:cubicBezTo>
                  <a:cubicBezTo>
                    <a:pt x="2806" y="13207"/>
                    <a:pt x="2806" y="13207"/>
                    <a:pt x="2806" y="13207"/>
                  </a:cubicBezTo>
                  <a:cubicBezTo>
                    <a:pt x="18476" y="7993"/>
                    <a:pt x="18476" y="7993"/>
                    <a:pt x="18476" y="7993"/>
                  </a:cubicBezTo>
                  <a:cubicBezTo>
                    <a:pt x="19959" y="13952"/>
                    <a:pt x="19959" y="13952"/>
                    <a:pt x="19959" y="13952"/>
                  </a:cubicBezTo>
                  <a:cubicBezTo>
                    <a:pt x="20170" y="14200"/>
                    <a:pt x="19959" y="14697"/>
                    <a:pt x="19747" y="14697"/>
                  </a:cubicBezTo>
                  <a:close/>
                  <a:moveTo>
                    <a:pt x="4500" y="15690"/>
                  </a:moveTo>
                  <a:cubicBezTo>
                    <a:pt x="5559" y="15193"/>
                    <a:pt x="5559" y="15193"/>
                    <a:pt x="5559" y="15193"/>
                  </a:cubicBezTo>
                  <a:cubicBezTo>
                    <a:pt x="6406" y="17924"/>
                    <a:pt x="6406" y="17924"/>
                    <a:pt x="6406" y="17924"/>
                  </a:cubicBezTo>
                  <a:cubicBezTo>
                    <a:pt x="5135" y="18172"/>
                    <a:pt x="5135" y="18172"/>
                    <a:pt x="5135" y="18172"/>
                  </a:cubicBezTo>
                  <a:lnTo>
                    <a:pt x="4500" y="15690"/>
                  </a:lnTo>
                  <a:close/>
                  <a:moveTo>
                    <a:pt x="6829" y="14697"/>
                  </a:moveTo>
                  <a:cubicBezTo>
                    <a:pt x="7888" y="14448"/>
                    <a:pt x="7888" y="14448"/>
                    <a:pt x="7888" y="14448"/>
                  </a:cubicBezTo>
                  <a:cubicBezTo>
                    <a:pt x="8523" y="17179"/>
                    <a:pt x="8523" y="17179"/>
                    <a:pt x="8523" y="17179"/>
                  </a:cubicBezTo>
                  <a:cubicBezTo>
                    <a:pt x="7465" y="17428"/>
                    <a:pt x="7465" y="17428"/>
                    <a:pt x="7465" y="17428"/>
                  </a:cubicBezTo>
                  <a:lnTo>
                    <a:pt x="6829" y="14697"/>
                  </a:lnTo>
                  <a:close/>
                  <a:moveTo>
                    <a:pt x="8947" y="13952"/>
                  </a:moveTo>
                  <a:cubicBezTo>
                    <a:pt x="10217" y="13703"/>
                    <a:pt x="10217" y="13703"/>
                    <a:pt x="10217" y="13703"/>
                  </a:cubicBezTo>
                  <a:cubicBezTo>
                    <a:pt x="10853" y="16186"/>
                    <a:pt x="10853" y="16186"/>
                    <a:pt x="10853" y="16186"/>
                  </a:cubicBezTo>
                  <a:cubicBezTo>
                    <a:pt x="9794" y="16683"/>
                    <a:pt x="9794" y="16683"/>
                    <a:pt x="9794" y="16683"/>
                  </a:cubicBezTo>
                  <a:lnTo>
                    <a:pt x="8947" y="13952"/>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6" name="Freeform 31"/>
            <p:cNvSpPr/>
            <p:nvPr/>
          </p:nvSpPr>
          <p:spPr>
            <a:xfrm>
              <a:off x="3634144" y="851102"/>
              <a:ext cx="146168" cy="171763"/>
            </a:xfrm>
            <a:custGeom>
              <a:avLst/>
              <a:gdLst/>
              <a:ahLst/>
              <a:cxnLst>
                <a:cxn ang="0">
                  <a:pos x="wd2" y="hd2"/>
                </a:cxn>
                <a:cxn ang="5400000">
                  <a:pos x="wd2" y="hd2"/>
                </a:cxn>
                <a:cxn ang="10800000">
                  <a:pos x="wd2" y="hd2"/>
                </a:cxn>
                <a:cxn ang="16200000">
                  <a:pos x="wd2" y="hd2"/>
                </a:cxn>
              </a:cxnLst>
              <a:rect l="0" t="0" r="r" b="b"/>
              <a:pathLst>
                <a:path w="18990" h="21600" fill="norm" stroke="1" extrusionOk="0">
                  <a:moveTo>
                    <a:pt x="15261" y="21600"/>
                  </a:moveTo>
                  <a:cubicBezTo>
                    <a:pt x="17843" y="17325"/>
                    <a:pt x="18313" y="10800"/>
                    <a:pt x="8452" y="11025"/>
                  </a:cubicBezTo>
                  <a:cubicBezTo>
                    <a:pt x="8452" y="16200"/>
                    <a:pt x="8452" y="16200"/>
                    <a:pt x="8452" y="16200"/>
                  </a:cubicBezTo>
                  <a:cubicBezTo>
                    <a:pt x="0" y="8100"/>
                    <a:pt x="0" y="8100"/>
                    <a:pt x="0" y="8100"/>
                  </a:cubicBezTo>
                  <a:cubicBezTo>
                    <a:pt x="8452" y="0"/>
                    <a:pt x="8452" y="0"/>
                    <a:pt x="8452" y="0"/>
                  </a:cubicBezTo>
                  <a:cubicBezTo>
                    <a:pt x="8452" y="5400"/>
                    <a:pt x="8452" y="5400"/>
                    <a:pt x="8452" y="5400"/>
                  </a:cubicBezTo>
                  <a:cubicBezTo>
                    <a:pt x="20191" y="4950"/>
                    <a:pt x="21600" y="15300"/>
                    <a:pt x="15261" y="216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7" name="Freeform 32"/>
            <p:cNvSpPr/>
            <p:nvPr/>
          </p:nvSpPr>
          <p:spPr>
            <a:xfrm>
              <a:off x="3585698" y="982126"/>
              <a:ext cx="154151" cy="110105"/>
            </a:xfrm>
            <a:custGeom>
              <a:avLst/>
              <a:gdLst/>
              <a:ahLst/>
              <a:cxnLst>
                <a:cxn ang="0">
                  <a:pos x="wd2" y="hd2"/>
                </a:cxn>
                <a:cxn ang="5400000">
                  <a:pos x="wd2" y="hd2"/>
                </a:cxn>
                <a:cxn ang="10800000">
                  <a:pos x="wd2" y="hd2"/>
                </a:cxn>
                <a:cxn ang="16200000">
                  <a:pos x="wd2" y="hd2"/>
                </a:cxn>
              </a:cxnLst>
              <a:rect l="0" t="0" r="r" b="b"/>
              <a:pathLst>
                <a:path w="21447" h="21600" fill="norm" stroke="1" extrusionOk="0">
                  <a:moveTo>
                    <a:pt x="17581" y="20538"/>
                  </a:moveTo>
                  <a:cubicBezTo>
                    <a:pt x="18837" y="17351"/>
                    <a:pt x="18837" y="17351"/>
                    <a:pt x="18837" y="17351"/>
                  </a:cubicBezTo>
                  <a:cubicBezTo>
                    <a:pt x="19340" y="16643"/>
                    <a:pt x="19842" y="15226"/>
                    <a:pt x="20093" y="14518"/>
                  </a:cubicBezTo>
                  <a:cubicBezTo>
                    <a:pt x="21349" y="11331"/>
                    <a:pt x="21349" y="11331"/>
                    <a:pt x="21349" y="11331"/>
                  </a:cubicBezTo>
                  <a:cubicBezTo>
                    <a:pt x="21600" y="10269"/>
                    <a:pt x="21349" y="9207"/>
                    <a:pt x="20847" y="8852"/>
                  </a:cubicBezTo>
                  <a:cubicBezTo>
                    <a:pt x="16326" y="3187"/>
                    <a:pt x="16326" y="3187"/>
                    <a:pt x="16326" y="3187"/>
                  </a:cubicBezTo>
                  <a:cubicBezTo>
                    <a:pt x="15823" y="2479"/>
                    <a:pt x="15070" y="2833"/>
                    <a:pt x="14567" y="3187"/>
                  </a:cubicBezTo>
                  <a:cubicBezTo>
                    <a:pt x="12558" y="6020"/>
                    <a:pt x="12558" y="6020"/>
                    <a:pt x="12558" y="6020"/>
                  </a:cubicBezTo>
                  <a:cubicBezTo>
                    <a:pt x="12307" y="6020"/>
                    <a:pt x="12307" y="6374"/>
                    <a:pt x="12307" y="6374"/>
                  </a:cubicBezTo>
                  <a:cubicBezTo>
                    <a:pt x="4270" y="0"/>
                    <a:pt x="4270" y="0"/>
                    <a:pt x="4270" y="0"/>
                  </a:cubicBezTo>
                  <a:cubicBezTo>
                    <a:pt x="0" y="1062"/>
                    <a:pt x="0" y="1062"/>
                    <a:pt x="0" y="1062"/>
                  </a:cubicBezTo>
                  <a:cubicBezTo>
                    <a:pt x="1005" y="5666"/>
                    <a:pt x="1005" y="5666"/>
                    <a:pt x="1005" y="5666"/>
                  </a:cubicBezTo>
                  <a:cubicBezTo>
                    <a:pt x="2260" y="5311"/>
                    <a:pt x="2260" y="5311"/>
                    <a:pt x="2260" y="5311"/>
                  </a:cubicBezTo>
                  <a:cubicBezTo>
                    <a:pt x="2763" y="8498"/>
                    <a:pt x="2763" y="8498"/>
                    <a:pt x="2763" y="8498"/>
                  </a:cubicBezTo>
                  <a:cubicBezTo>
                    <a:pt x="5023" y="7436"/>
                    <a:pt x="5023" y="7436"/>
                    <a:pt x="5023" y="7436"/>
                  </a:cubicBezTo>
                  <a:cubicBezTo>
                    <a:pt x="5777" y="10623"/>
                    <a:pt x="5777" y="10623"/>
                    <a:pt x="5777" y="10623"/>
                  </a:cubicBezTo>
                  <a:cubicBezTo>
                    <a:pt x="8037" y="9561"/>
                    <a:pt x="8037" y="9561"/>
                    <a:pt x="8037" y="9561"/>
                  </a:cubicBezTo>
                  <a:cubicBezTo>
                    <a:pt x="8791" y="12748"/>
                    <a:pt x="8791" y="12748"/>
                    <a:pt x="8791" y="12748"/>
                  </a:cubicBezTo>
                  <a:cubicBezTo>
                    <a:pt x="9795" y="12393"/>
                    <a:pt x="9795" y="12393"/>
                    <a:pt x="9795" y="12393"/>
                  </a:cubicBezTo>
                  <a:cubicBezTo>
                    <a:pt x="9795" y="12393"/>
                    <a:pt x="9795" y="12748"/>
                    <a:pt x="9795" y="12748"/>
                  </a:cubicBezTo>
                  <a:cubicBezTo>
                    <a:pt x="9293" y="16643"/>
                    <a:pt x="9293" y="16643"/>
                    <a:pt x="9293" y="16643"/>
                  </a:cubicBezTo>
                  <a:cubicBezTo>
                    <a:pt x="9293" y="17705"/>
                    <a:pt x="9544" y="18767"/>
                    <a:pt x="10298" y="18767"/>
                  </a:cubicBezTo>
                  <a:cubicBezTo>
                    <a:pt x="16074" y="21600"/>
                    <a:pt x="16074" y="21600"/>
                    <a:pt x="16074" y="21600"/>
                  </a:cubicBezTo>
                  <a:cubicBezTo>
                    <a:pt x="16577" y="21600"/>
                    <a:pt x="17330" y="21246"/>
                    <a:pt x="17581" y="20538"/>
                  </a:cubicBezTo>
                  <a:close/>
                  <a:moveTo>
                    <a:pt x="3767" y="3541"/>
                  </a:moveTo>
                  <a:cubicBezTo>
                    <a:pt x="4521" y="2125"/>
                    <a:pt x="4521" y="2125"/>
                    <a:pt x="4521" y="2125"/>
                  </a:cubicBezTo>
                  <a:cubicBezTo>
                    <a:pt x="11553" y="7436"/>
                    <a:pt x="11553" y="7436"/>
                    <a:pt x="11553" y="7436"/>
                  </a:cubicBezTo>
                  <a:cubicBezTo>
                    <a:pt x="10800" y="8852"/>
                    <a:pt x="10800" y="8852"/>
                    <a:pt x="10800" y="8852"/>
                  </a:cubicBezTo>
                  <a:lnTo>
                    <a:pt x="3767" y="3541"/>
                  </a:lnTo>
                  <a:close/>
                  <a:moveTo>
                    <a:pt x="15321" y="19121"/>
                  </a:moveTo>
                  <a:cubicBezTo>
                    <a:pt x="14316" y="18413"/>
                    <a:pt x="14316" y="18413"/>
                    <a:pt x="14316" y="18413"/>
                  </a:cubicBezTo>
                  <a:cubicBezTo>
                    <a:pt x="14065" y="18059"/>
                    <a:pt x="13814" y="17705"/>
                    <a:pt x="14065" y="17351"/>
                  </a:cubicBezTo>
                  <a:cubicBezTo>
                    <a:pt x="17330" y="8498"/>
                    <a:pt x="17330" y="8498"/>
                    <a:pt x="17330" y="8498"/>
                  </a:cubicBezTo>
                  <a:cubicBezTo>
                    <a:pt x="17581" y="8144"/>
                    <a:pt x="17833" y="8144"/>
                    <a:pt x="18084" y="8144"/>
                  </a:cubicBezTo>
                  <a:cubicBezTo>
                    <a:pt x="19340" y="9207"/>
                    <a:pt x="19340" y="9207"/>
                    <a:pt x="19340" y="9207"/>
                  </a:cubicBezTo>
                  <a:cubicBezTo>
                    <a:pt x="19591" y="9207"/>
                    <a:pt x="19591" y="9915"/>
                    <a:pt x="19340" y="10269"/>
                  </a:cubicBezTo>
                  <a:cubicBezTo>
                    <a:pt x="16074" y="18767"/>
                    <a:pt x="16074" y="18767"/>
                    <a:pt x="16074" y="18767"/>
                  </a:cubicBezTo>
                  <a:cubicBezTo>
                    <a:pt x="16074" y="19121"/>
                    <a:pt x="15572" y="19475"/>
                    <a:pt x="15321" y="19121"/>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8" name="Freeform 33"/>
            <p:cNvSpPr/>
            <p:nvPr/>
          </p:nvSpPr>
          <p:spPr>
            <a:xfrm>
              <a:off x="3477796" y="1893786"/>
              <a:ext cx="124419" cy="107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530" y="0"/>
                  </a:moveTo>
                  <a:cubicBezTo>
                    <a:pt x="4070" y="0"/>
                    <a:pt x="4070" y="0"/>
                    <a:pt x="4070" y="0"/>
                  </a:cubicBezTo>
                  <a:cubicBezTo>
                    <a:pt x="0" y="4680"/>
                    <a:pt x="0" y="4680"/>
                    <a:pt x="0" y="4680"/>
                  </a:cubicBezTo>
                  <a:cubicBezTo>
                    <a:pt x="0" y="20880"/>
                    <a:pt x="0" y="20880"/>
                    <a:pt x="0" y="20880"/>
                  </a:cubicBezTo>
                  <a:cubicBezTo>
                    <a:pt x="0" y="21240"/>
                    <a:pt x="313" y="21600"/>
                    <a:pt x="626" y="21600"/>
                  </a:cubicBezTo>
                  <a:cubicBezTo>
                    <a:pt x="20661" y="21600"/>
                    <a:pt x="20661" y="21600"/>
                    <a:pt x="20661" y="21600"/>
                  </a:cubicBezTo>
                  <a:cubicBezTo>
                    <a:pt x="21287" y="21600"/>
                    <a:pt x="21600" y="21240"/>
                    <a:pt x="21600" y="20880"/>
                  </a:cubicBezTo>
                  <a:cubicBezTo>
                    <a:pt x="21600" y="4680"/>
                    <a:pt x="21600" y="4680"/>
                    <a:pt x="21600" y="4680"/>
                  </a:cubicBezTo>
                  <a:lnTo>
                    <a:pt x="17530" y="0"/>
                  </a:lnTo>
                  <a:close/>
                  <a:moveTo>
                    <a:pt x="10643" y="18360"/>
                  </a:moveTo>
                  <a:cubicBezTo>
                    <a:pt x="4070" y="12240"/>
                    <a:pt x="4070" y="12240"/>
                    <a:pt x="4070" y="12240"/>
                  </a:cubicBezTo>
                  <a:cubicBezTo>
                    <a:pt x="8139" y="12240"/>
                    <a:pt x="8139" y="12240"/>
                    <a:pt x="8139" y="12240"/>
                  </a:cubicBezTo>
                  <a:cubicBezTo>
                    <a:pt x="8139" y="7560"/>
                    <a:pt x="8139" y="7560"/>
                    <a:pt x="8139" y="7560"/>
                  </a:cubicBezTo>
                  <a:cubicBezTo>
                    <a:pt x="13461" y="7560"/>
                    <a:pt x="13461" y="7560"/>
                    <a:pt x="13461" y="7560"/>
                  </a:cubicBezTo>
                  <a:cubicBezTo>
                    <a:pt x="13461" y="12240"/>
                    <a:pt x="13461" y="12240"/>
                    <a:pt x="13461" y="12240"/>
                  </a:cubicBezTo>
                  <a:cubicBezTo>
                    <a:pt x="17530" y="12240"/>
                    <a:pt x="17530" y="12240"/>
                    <a:pt x="17530" y="12240"/>
                  </a:cubicBezTo>
                  <a:lnTo>
                    <a:pt x="10643" y="18360"/>
                  </a:lnTo>
                  <a:close/>
                  <a:moveTo>
                    <a:pt x="3130" y="3240"/>
                  </a:moveTo>
                  <a:cubicBezTo>
                    <a:pt x="4696" y="1440"/>
                    <a:pt x="4696" y="1440"/>
                    <a:pt x="4696" y="1440"/>
                  </a:cubicBezTo>
                  <a:cubicBezTo>
                    <a:pt x="16904" y="1440"/>
                    <a:pt x="16904" y="1440"/>
                    <a:pt x="16904" y="1440"/>
                  </a:cubicBezTo>
                  <a:cubicBezTo>
                    <a:pt x="18157" y="3240"/>
                    <a:pt x="18157" y="3240"/>
                    <a:pt x="18157" y="3240"/>
                  </a:cubicBezTo>
                  <a:lnTo>
                    <a:pt x="3130" y="324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89" name="Freeform 34"/>
            <p:cNvSpPr/>
            <p:nvPr/>
          </p:nvSpPr>
          <p:spPr>
            <a:xfrm>
              <a:off x="3650659" y="698058"/>
              <a:ext cx="102398" cy="1398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92"/>
                  </a:moveTo>
                  <a:cubicBezTo>
                    <a:pt x="21600" y="13292"/>
                    <a:pt x="21600" y="13292"/>
                    <a:pt x="21600" y="13292"/>
                  </a:cubicBezTo>
                  <a:cubicBezTo>
                    <a:pt x="21600" y="13292"/>
                    <a:pt x="21600" y="13292"/>
                    <a:pt x="21600" y="13292"/>
                  </a:cubicBezTo>
                  <a:cubicBezTo>
                    <a:pt x="21600" y="6646"/>
                    <a:pt x="10611" y="0"/>
                    <a:pt x="10611" y="0"/>
                  </a:cubicBezTo>
                  <a:cubicBezTo>
                    <a:pt x="10611" y="0"/>
                    <a:pt x="0" y="6646"/>
                    <a:pt x="0" y="13292"/>
                  </a:cubicBezTo>
                  <a:cubicBezTo>
                    <a:pt x="0" y="13292"/>
                    <a:pt x="0" y="13292"/>
                    <a:pt x="0" y="13292"/>
                  </a:cubicBezTo>
                  <a:cubicBezTo>
                    <a:pt x="0" y="13292"/>
                    <a:pt x="0" y="13292"/>
                    <a:pt x="0" y="13292"/>
                  </a:cubicBezTo>
                  <a:cubicBezTo>
                    <a:pt x="0" y="13292"/>
                    <a:pt x="0" y="13292"/>
                    <a:pt x="0" y="13569"/>
                  </a:cubicBezTo>
                  <a:cubicBezTo>
                    <a:pt x="0" y="13569"/>
                    <a:pt x="0" y="13569"/>
                    <a:pt x="0" y="13569"/>
                  </a:cubicBezTo>
                  <a:cubicBezTo>
                    <a:pt x="0" y="13569"/>
                    <a:pt x="0" y="13569"/>
                    <a:pt x="0" y="13569"/>
                  </a:cubicBezTo>
                  <a:cubicBezTo>
                    <a:pt x="0" y="18000"/>
                    <a:pt x="4926" y="21600"/>
                    <a:pt x="10611" y="21600"/>
                  </a:cubicBezTo>
                  <a:cubicBezTo>
                    <a:pt x="16674" y="21600"/>
                    <a:pt x="21600" y="18000"/>
                    <a:pt x="21600" y="13569"/>
                  </a:cubicBezTo>
                  <a:cubicBezTo>
                    <a:pt x="21600" y="13569"/>
                    <a:pt x="21600" y="13569"/>
                    <a:pt x="21600" y="13569"/>
                  </a:cubicBezTo>
                  <a:cubicBezTo>
                    <a:pt x="21600" y="13569"/>
                    <a:pt x="21600" y="13569"/>
                    <a:pt x="21600" y="13569"/>
                  </a:cubicBezTo>
                  <a:cubicBezTo>
                    <a:pt x="21600" y="13292"/>
                    <a:pt x="21600" y="13292"/>
                    <a:pt x="21600" y="13292"/>
                  </a:cubicBezTo>
                  <a:close/>
                  <a:moveTo>
                    <a:pt x="18189" y="13569"/>
                  </a:moveTo>
                  <a:cubicBezTo>
                    <a:pt x="18189" y="13569"/>
                    <a:pt x="18189" y="13569"/>
                    <a:pt x="18189" y="13569"/>
                  </a:cubicBezTo>
                  <a:cubicBezTo>
                    <a:pt x="18189" y="14954"/>
                    <a:pt x="17432" y="16338"/>
                    <a:pt x="15916" y="17169"/>
                  </a:cubicBezTo>
                  <a:cubicBezTo>
                    <a:pt x="14400" y="18277"/>
                    <a:pt x="12884" y="18831"/>
                    <a:pt x="10611" y="18831"/>
                  </a:cubicBezTo>
                  <a:cubicBezTo>
                    <a:pt x="10611" y="18831"/>
                    <a:pt x="10232" y="18831"/>
                    <a:pt x="9853" y="18831"/>
                  </a:cubicBezTo>
                  <a:cubicBezTo>
                    <a:pt x="13642" y="16892"/>
                    <a:pt x="16295" y="13846"/>
                    <a:pt x="16295" y="10246"/>
                  </a:cubicBezTo>
                  <a:cubicBezTo>
                    <a:pt x="16295" y="9692"/>
                    <a:pt x="16295" y="9415"/>
                    <a:pt x="16295" y="9138"/>
                  </a:cubicBezTo>
                  <a:cubicBezTo>
                    <a:pt x="17432" y="10523"/>
                    <a:pt x="18189" y="11908"/>
                    <a:pt x="18189" y="13292"/>
                  </a:cubicBezTo>
                  <a:cubicBezTo>
                    <a:pt x="18189" y="13292"/>
                    <a:pt x="18189" y="13292"/>
                    <a:pt x="18189" y="13292"/>
                  </a:cubicBezTo>
                  <a:cubicBezTo>
                    <a:pt x="18189" y="13292"/>
                    <a:pt x="18189" y="13292"/>
                    <a:pt x="18189" y="13292"/>
                  </a:cubicBezTo>
                  <a:cubicBezTo>
                    <a:pt x="18189" y="13292"/>
                    <a:pt x="18189" y="13292"/>
                    <a:pt x="18189" y="13292"/>
                  </a:cubicBezTo>
                  <a:cubicBezTo>
                    <a:pt x="18189" y="13292"/>
                    <a:pt x="18189" y="13292"/>
                    <a:pt x="18189" y="13569"/>
                  </a:cubicBezTo>
                  <a:cubicBezTo>
                    <a:pt x="18189" y="13569"/>
                    <a:pt x="18189" y="13569"/>
                    <a:pt x="18189" y="13569"/>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0" name="Freeform 35"/>
            <p:cNvSpPr/>
            <p:nvPr/>
          </p:nvSpPr>
          <p:spPr>
            <a:xfrm>
              <a:off x="3542702" y="598903"/>
              <a:ext cx="156872" cy="149814"/>
            </a:xfrm>
            <a:custGeom>
              <a:avLst/>
              <a:gdLst/>
              <a:ahLst/>
              <a:cxnLst>
                <a:cxn ang="0">
                  <a:pos x="wd2" y="hd2"/>
                </a:cxn>
                <a:cxn ang="5400000">
                  <a:pos x="wd2" y="hd2"/>
                </a:cxn>
                <a:cxn ang="10800000">
                  <a:pos x="wd2" y="hd2"/>
                </a:cxn>
                <a:cxn ang="16200000">
                  <a:pos x="wd2" y="hd2"/>
                </a:cxn>
              </a:cxnLst>
              <a:rect l="0" t="0" r="r" b="b"/>
              <a:pathLst>
                <a:path w="21079" h="21144" fill="norm" stroke="1" extrusionOk="0">
                  <a:moveTo>
                    <a:pt x="12332" y="460"/>
                  </a:moveTo>
                  <a:cubicBezTo>
                    <a:pt x="683" y="8846"/>
                    <a:pt x="683" y="8846"/>
                    <a:pt x="683" y="8846"/>
                  </a:cubicBezTo>
                  <a:cubicBezTo>
                    <a:pt x="-45" y="9354"/>
                    <a:pt x="-288" y="10371"/>
                    <a:pt x="440" y="11133"/>
                  </a:cubicBezTo>
                  <a:cubicBezTo>
                    <a:pt x="6508" y="20536"/>
                    <a:pt x="6508" y="20536"/>
                    <a:pt x="6508" y="20536"/>
                  </a:cubicBezTo>
                  <a:cubicBezTo>
                    <a:pt x="6993" y="21298"/>
                    <a:pt x="7964" y="21298"/>
                    <a:pt x="8692" y="20790"/>
                  </a:cubicBezTo>
                  <a:cubicBezTo>
                    <a:pt x="20341" y="12404"/>
                    <a:pt x="20341" y="12404"/>
                    <a:pt x="20341" y="12404"/>
                  </a:cubicBezTo>
                  <a:cubicBezTo>
                    <a:pt x="21069" y="11896"/>
                    <a:pt x="21312" y="10879"/>
                    <a:pt x="20827" y="10117"/>
                  </a:cubicBezTo>
                  <a:cubicBezTo>
                    <a:pt x="14516" y="714"/>
                    <a:pt x="14516" y="714"/>
                    <a:pt x="14516" y="714"/>
                  </a:cubicBezTo>
                  <a:cubicBezTo>
                    <a:pt x="14031" y="-48"/>
                    <a:pt x="13060" y="-302"/>
                    <a:pt x="12332" y="460"/>
                  </a:cubicBezTo>
                  <a:close/>
                  <a:moveTo>
                    <a:pt x="8934" y="11896"/>
                  </a:moveTo>
                  <a:cubicBezTo>
                    <a:pt x="7236" y="17740"/>
                    <a:pt x="7236" y="17740"/>
                    <a:pt x="7236" y="17740"/>
                  </a:cubicBezTo>
                  <a:cubicBezTo>
                    <a:pt x="2382" y="10371"/>
                    <a:pt x="2382" y="10371"/>
                    <a:pt x="2382" y="10371"/>
                  </a:cubicBezTo>
                  <a:lnTo>
                    <a:pt x="8934" y="11896"/>
                  </a:lnTo>
                  <a:close/>
                  <a:moveTo>
                    <a:pt x="3110" y="9863"/>
                  </a:moveTo>
                  <a:cubicBezTo>
                    <a:pt x="12332" y="3002"/>
                    <a:pt x="12332" y="3002"/>
                    <a:pt x="12332" y="3002"/>
                  </a:cubicBezTo>
                  <a:cubicBezTo>
                    <a:pt x="10148" y="10117"/>
                    <a:pt x="10148" y="10117"/>
                    <a:pt x="10148" y="10117"/>
                  </a:cubicBezTo>
                  <a:lnTo>
                    <a:pt x="3110" y="9863"/>
                  </a:lnTo>
                  <a:close/>
                  <a:moveTo>
                    <a:pt x="9177" y="11896"/>
                  </a:moveTo>
                  <a:cubicBezTo>
                    <a:pt x="11847" y="12404"/>
                    <a:pt x="11847" y="12404"/>
                    <a:pt x="11847" y="12404"/>
                  </a:cubicBezTo>
                  <a:cubicBezTo>
                    <a:pt x="12090" y="9863"/>
                    <a:pt x="12090" y="9863"/>
                    <a:pt x="12090" y="9863"/>
                  </a:cubicBezTo>
                  <a:cubicBezTo>
                    <a:pt x="17672" y="11642"/>
                    <a:pt x="17672" y="11642"/>
                    <a:pt x="17672" y="11642"/>
                  </a:cubicBezTo>
                  <a:cubicBezTo>
                    <a:pt x="8934" y="17994"/>
                    <a:pt x="8934" y="17994"/>
                    <a:pt x="8934" y="17994"/>
                  </a:cubicBezTo>
                  <a:lnTo>
                    <a:pt x="9177" y="11896"/>
                  </a:lnTo>
                  <a:close/>
                  <a:moveTo>
                    <a:pt x="12090" y="9609"/>
                  </a:moveTo>
                  <a:cubicBezTo>
                    <a:pt x="13060" y="2493"/>
                    <a:pt x="13060" y="2493"/>
                    <a:pt x="13060" y="2493"/>
                  </a:cubicBezTo>
                  <a:cubicBezTo>
                    <a:pt x="17914" y="9863"/>
                    <a:pt x="17914" y="9863"/>
                    <a:pt x="17914" y="9863"/>
                  </a:cubicBezTo>
                  <a:lnTo>
                    <a:pt x="12090" y="9609"/>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1" name="Freeform 36"/>
            <p:cNvSpPr/>
            <p:nvPr/>
          </p:nvSpPr>
          <p:spPr>
            <a:xfrm>
              <a:off x="3477796" y="508680"/>
              <a:ext cx="122217" cy="1244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765" y="0"/>
                    <a:pt x="0" y="5009"/>
                    <a:pt x="0" y="10957"/>
                  </a:cubicBezTo>
                  <a:cubicBezTo>
                    <a:pt x="0" y="16591"/>
                    <a:pt x="4765" y="21600"/>
                    <a:pt x="10800" y="21600"/>
                  </a:cubicBezTo>
                  <a:cubicBezTo>
                    <a:pt x="16835" y="21600"/>
                    <a:pt x="21600" y="16591"/>
                    <a:pt x="21600" y="10957"/>
                  </a:cubicBezTo>
                  <a:cubicBezTo>
                    <a:pt x="21600" y="5009"/>
                    <a:pt x="16835" y="0"/>
                    <a:pt x="10800" y="0"/>
                  </a:cubicBezTo>
                  <a:close/>
                  <a:moveTo>
                    <a:pt x="10800" y="19409"/>
                  </a:moveTo>
                  <a:cubicBezTo>
                    <a:pt x="6035" y="19409"/>
                    <a:pt x="2224" y="15652"/>
                    <a:pt x="2224" y="10957"/>
                  </a:cubicBezTo>
                  <a:cubicBezTo>
                    <a:pt x="2224" y="5948"/>
                    <a:pt x="6035" y="2191"/>
                    <a:pt x="10800" y="2191"/>
                  </a:cubicBezTo>
                  <a:cubicBezTo>
                    <a:pt x="15882" y="2191"/>
                    <a:pt x="19694" y="5948"/>
                    <a:pt x="19694" y="10957"/>
                  </a:cubicBezTo>
                  <a:cubicBezTo>
                    <a:pt x="19694" y="15652"/>
                    <a:pt x="15882" y="19409"/>
                    <a:pt x="10800" y="19409"/>
                  </a:cubicBezTo>
                  <a:close/>
                  <a:moveTo>
                    <a:pt x="6988" y="7513"/>
                  </a:moveTo>
                  <a:cubicBezTo>
                    <a:pt x="11435" y="10957"/>
                    <a:pt x="11435" y="10957"/>
                    <a:pt x="11435" y="10957"/>
                  </a:cubicBezTo>
                  <a:cubicBezTo>
                    <a:pt x="6988" y="14087"/>
                    <a:pt x="6988" y="14087"/>
                    <a:pt x="6988" y="14087"/>
                  </a:cubicBezTo>
                  <a:lnTo>
                    <a:pt x="6988" y="7513"/>
                  </a:lnTo>
                  <a:close/>
                  <a:moveTo>
                    <a:pt x="12388" y="7513"/>
                  </a:moveTo>
                  <a:cubicBezTo>
                    <a:pt x="17153" y="10957"/>
                    <a:pt x="17153" y="10957"/>
                    <a:pt x="17153" y="10957"/>
                  </a:cubicBezTo>
                  <a:cubicBezTo>
                    <a:pt x="12388" y="14087"/>
                    <a:pt x="12388" y="14087"/>
                    <a:pt x="12388" y="14087"/>
                  </a:cubicBezTo>
                  <a:lnTo>
                    <a:pt x="12388" y="7513"/>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2" name="Freeform 37"/>
            <p:cNvSpPr/>
            <p:nvPr/>
          </p:nvSpPr>
          <p:spPr>
            <a:xfrm>
              <a:off x="3533949" y="771828"/>
              <a:ext cx="96893" cy="1112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00" y="4181"/>
                  </a:moveTo>
                  <a:cubicBezTo>
                    <a:pt x="16800" y="1742"/>
                    <a:pt x="16800" y="1742"/>
                    <a:pt x="16800" y="1742"/>
                  </a:cubicBezTo>
                  <a:cubicBezTo>
                    <a:pt x="16000" y="697"/>
                    <a:pt x="14400" y="0"/>
                    <a:pt x="13200" y="0"/>
                  </a:cubicBezTo>
                  <a:cubicBezTo>
                    <a:pt x="2400" y="0"/>
                    <a:pt x="2400" y="0"/>
                    <a:pt x="2400" y="0"/>
                  </a:cubicBezTo>
                  <a:cubicBezTo>
                    <a:pt x="1200" y="0"/>
                    <a:pt x="0" y="1045"/>
                    <a:pt x="0" y="2090"/>
                  </a:cubicBezTo>
                  <a:cubicBezTo>
                    <a:pt x="0" y="19510"/>
                    <a:pt x="0" y="19510"/>
                    <a:pt x="0" y="19510"/>
                  </a:cubicBezTo>
                  <a:cubicBezTo>
                    <a:pt x="0" y="20555"/>
                    <a:pt x="1200" y="21600"/>
                    <a:pt x="2400" y="21600"/>
                  </a:cubicBezTo>
                  <a:cubicBezTo>
                    <a:pt x="19200" y="21600"/>
                    <a:pt x="19200" y="21600"/>
                    <a:pt x="19200" y="21600"/>
                  </a:cubicBezTo>
                  <a:cubicBezTo>
                    <a:pt x="20400" y="21600"/>
                    <a:pt x="21600" y="20555"/>
                    <a:pt x="21600" y="19510"/>
                  </a:cubicBezTo>
                  <a:cubicBezTo>
                    <a:pt x="21600" y="7316"/>
                    <a:pt x="21600" y="7316"/>
                    <a:pt x="21600" y="7316"/>
                  </a:cubicBezTo>
                  <a:cubicBezTo>
                    <a:pt x="21600" y="6271"/>
                    <a:pt x="20800" y="4877"/>
                    <a:pt x="20000" y="4181"/>
                  </a:cubicBezTo>
                  <a:close/>
                  <a:moveTo>
                    <a:pt x="14000" y="3135"/>
                  </a:moveTo>
                  <a:cubicBezTo>
                    <a:pt x="14000" y="3135"/>
                    <a:pt x="14000" y="3135"/>
                    <a:pt x="14000" y="3135"/>
                  </a:cubicBezTo>
                  <a:cubicBezTo>
                    <a:pt x="14400" y="3135"/>
                    <a:pt x="14800" y="3484"/>
                    <a:pt x="14800" y="3484"/>
                  </a:cubicBezTo>
                  <a:cubicBezTo>
                    <a:pt x="17600" y="5923"/>
                    <a:pt x="17600" y="5923"/>
                    <a:pt x="17600" y="5923"/>
                  </a:cubicBezTo>
                  <a:cubicBezTo>
                    <a:pt x="18000" y="5923"/>
                    <a:pt x="18000" y="6271"/>
                    <a:pt x="18000" y="6619"/>
                  </a:cubicBezTo>
                  <a:cubicBezTo>
                    <a:pt x="18400" y="6619"/>
                    <a:pt x="18400" y="6619"/>
                    <a:pt x="18400" y="6968"/>
                  </a:cubicBezTo>
                  <a:cubicBezTo>
                    <a:pt x="14000" y="6968"/>
                    <a:pt x="14000" y="6968"/>
                    <a:pt x="14000" y="6968"/>
                  </a:cubicBezTo>
                  <a:lnTo>
                    <a:pt x="14000" y="3135"/>
                  </a:lnTo>
                  <a:close/>
                  <a:moveTo>
                    <a:pt x="18400" y="18813"/>
                  </a:moveTo>
                  <a:cubicBezTo>
                    <a:pt x="3200" y="18813"/>
                    <a:pt x="3200" y="18813"/>
                    <a:pt x="3200" y="18813"/>
                  </a:cubicBezTo>
                  <a:cubicBezTo>
                    <a:pt x="3200" y="2787"/>
                    <a:pt x="3200" y="2787"/>
                    <a:pt x="3200" y="2787"/>
                  </a:cubicBezTo>
                  <a:cubicBezTo>
                    <a:pt x="12400" y="2787"/>
                    <a:pt x="12400" y="2787"/>
                    <a:pt x="12400" y="2787"/>
                  </a:cubicBezTo>
                  <a:cubicBezTo>
                    <a:pt x="12400" y="8013"/>
                    <a:pt x="12400" y="8013"/>
                    <a:pt x="12400" y="8013"/>
                  </a:cubicBezTo>
                  <a:cubicBezTo>
                    <a:pt x="18400" y="8013"/>
                    <a:pt x="18400" y="8013"/>
                    <a:pt x="18400" y="8013"/>
                  </a:cubicBezTo>
                  <a:lnTo>
                    <a:pt x="18400" y="18813"/>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3" name="Freeform 38"/>
            <p:cNvSpPr/>
            <p:nvPr/>
          </p:nvSpPr>
          <p:spPr>
            <a:xfrm>
              <a:off x="3526242" y="1106543"/>
              <a:ext cx="157450" cy="1673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366" y="0"/>
                  </a:moveTo>
                  <a:cubicBezTo>
                    <a:pt x="2234" y="0"/>
                    <a:pt x="2234" y="0"/>
                    <a:pt x="2234" y="0"/>
                  </a:cubicBezTo>
                  <a:cubicBezTo>
                    <a:pt x="993" y="0"/>
                    <a:pt x="0" y="929"/>
                    <a:pt x="0" y="2090"/>
                  </a:cubicBezTo>
                  <a:cubicBezTo>
                    <a:pt x="0" y="19510"/>
                    <a:pt x="0" y="19510"/>
                    <a:pt x="0" y="19510"/>
                  </a:cubicBezTo>
                  <a:cubicBezTo>
                    <a:pt x="0" y="20671"/>
                    <a:pt x="993" y="21600"/>
                    <a:pt x="2234" y="21600"/>
                  </a:cubicBezTo>
                  <a:cubicBezTo>
                    <a:pt x="19366" y="21600"/>
                    <a:pt x="19366" y="21600"/>
                    <a:pt x="19366" y="21600"/>
                  </a:cubicBezTo>
                  <a:cubicBezTo>
                    <a:pt x="20607" y="21600"/>
                    <a:pt x="21600" y="20671"/>
                    <a:pt x="21600" y="19510"/>
                  </a:cubicBezTo>
                  <a:cubicBezTo>
                    <a:pt x="21600" y="2090"/>
                    <a:pt x="21600" y="2090"/>
                    <a:pt x="21600" y="2090"/>
                  </a:cubicBezTo>
                  <a:cubicBezTo>
                    <a:pt x="21600" y="929"/>
                    <a:pt x="20607" y="0"/>
                    <a:pt x="19366" y="0"/>
                  </a:cubicBezTo>
                  <a:close/>
                  <a:moveTo>
                    <a:pt x="18621" y="18813"/>
                  </a:moveTo>
                  <a:cubicBezTo>
                    <a:pt x="2979" y="18813"/>
                    <a:pt x="2979" y="18813"/>
                    <a:pt x="2979" y="18813"/>
                  </a:cubicBezTo>
                  <a:cubicBezTo>
                    <a:pt x="2979" y="2787"/>
                    <a:pt x="2979" y="2787"/>
                    <a:pt x="2979" y="2787"/>
                  </a:cubicBezTo>
                  <a:cubicBezTo>
                    <a:pt x="18621" y="2787"/>
                    <a:pt x="18621" y="2787"/>
                    <a:pt x="18621" y="2787"/>
                  </a:cubicBezTo>
                  <a:lnTo>
                    <a:pt x="18621" y="18813"/>
                  </a:lnTo>
                  <a:close/>
                  <a:moveTo>
                    <a:pt x="5710" y="9523"/>
                  </a:moveTo>
                  <a:cubicBezTo>
                    <a:pt x="15890" y="9523"/>
                    <a:pt x="15890" y="9523"/>
                    <a:pt x="15890" y="9523"/>
                  </a:cubicBezTo>
                  <a:cubicBezTo>
                    <a:pt x="15890" y="10684"/>
                    <a:pt x="15890" y="10684"/>
                    <a:pt x="15890" y="10684"/>
                  </a:cubicBezTo>
                  <a:cubicBezTo>
                    <a:pt x="5710" y="10684"/>
                    <a:pt x="5710" y="10684"/>
                    <a:pt x="5710" y="10684"/>
                  </a:cubicBezTo>
                  <a:lnTo>
                    <a:pt x="5710" y="9523"/>
                  </a:lnTo>
                  <a:close/>
                  <a:moveTo>
                    <a:pt x="5710" y="12077"/>
                  </a:moveTo>
                  <a:cubicBezTo>
                    <a:pt x="15890" y="12077"/>
                    <a:pt x="15890" y="12077"/>
                    <a:pt x="15890" y="12077"/>
                  </a:cubicBezTo>
                  <a:cubicBezTo>
                    <a:pt x="15890" y="13471"/>
                    <a:pt x="15890" y="13471"/>
                    <a:pt x="15890" y="13471"/>
                  </a:cubicBezTo>
                  <a:cubicBezTo>
                    <a:pt x="5710" y="13471"/>
                    <a:pt x="5710" y="13471"/>
                    <a:pt x="5710" y="13471"/>
                  </a:cubicBezTo>
                  <a:lnTo>
                    <a:pt x="5710" y="12077"/>
                  </a:lnTo>
                  <a:close/>
                  <a:moveTo>
                    <a:pt x="5710" y="14865"/>
                  </a:moveTo>
                  <a:cubicBezTo>
                    <a:pt x="15890" y="14865"/>
                    <a:pt x="15890" y="14865"/>
                    <a:pt x="15890" y="14865"/>
                  </a:cubicBezTo>
                  <a:cubicBezTo>
                    <a:pt x="15890" y="16026"/>
                    <a:pt x="15890" y="16026"/>
                    <a:pt x="15890" y="16026"/>
                  </a:cubicBezTo>
                  <a:cubicBezTo>
                    <a:pt x="5710" y="16026"/>
                    <a:pt x="5710" y="16026"/>
                    <a:pt x="5710" y="16026"/>
                  </a:cubicBezTo>
                  <a:lnTo>
                    <a:pt x="5710" y="14865"/>
                  </a:lnTo>
                  <a:close/>
                  <a:moveTo>
                    <a:pt x="5710" y="6735"/>
                  </a:moveTo>
                  <a:cubicBezTo>
                    <a:pt x="15890" y="6735"/>
                    <a:pt x="15890" y="6735"/>
                    <a:pt x="15890" y="6735"/>
                  </a:cubicBezTo>
                  <a:cubicBezTo>
                    <a:pt x="15890" y="8129"/>
                    <a:pt x="15890" y="8129"/>
                    <a:pt x="15890" y="8129"/>
                  </a:cubicBezTo>
                  <a:cubicBezTo>
                    <a:pt x="5710" y="8129"/>
                    <a:pt x="5710" y="8129"/>
                    <a:pt x="5710" y="8129"/>
                  </a:cubicBezTo>
                  <a:lnTo>
                    <a:pt x="5710" y="6735"/>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4" name="Freeform 39"/>
            <p:cNvSpPr/>
            <p:nvPr/>
          </p:nvSpPr>
          <p:spPr>
            <a:xfrm>
              <a:off x="3497615" y="1305831"/>
              <a:ext cx="147540" cy="1112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1600" y="0"/>
                  </a:lnTo>
                  <a:lnTo>
                    <a:pt x="0" y="0"/>
                  </a:lnTo>
                  <a:close/>
                  <a:moveTo>
                    <a:pt x="4030" y="19889"/>
                  </a:moveTo>
                  <a:lnTo>
                    <a:pt x="1290" y="19889"/>
                  </a:lnTo>
                  <a:lnTo>
                    <a:pt x="1290" y="16467"/>
                  </a:lnTo>
                  <a:lnTo>
                    <a:pt x="4030" y="16467"/>
                  </a:lnTo>
                  <a:lnTo>
                    <a:pt x="4030" y="19889"/>
                  </a:lnTo>
                  <a:close/>
                  <a:moveTo>
                    <a:pt x="4030" y="12618"/>
                  </a:moveTo>
                  <a:lnTo>
                    <a:pt x="1290" y="12618"/>
                  </a:lnTo>
                  <a:lnTo>
                    <a:pt x="1290" y="9196"/>
                  </a:lnTo>
                  <a:lnTo>
                    <a:pt x="4030" y="9196"/>
                  </a:lnTo>
                  <a:lnTo>
                    <a:pt x="4030" y="12618"/>
                  </a:lnTo>
                  <a:close/>
                  <a:moveTo>
                    <a:pt x="4030" y="5560"/>
                  </a:moveTo>
                  <a:lnTo>
                    <a:pt x="1290" y="5560"/>
                  </a:lnTo>
                  <a:lnTo>
                    <a:pt x="1290" y="1711"/>
                  </a:lnTo>
                  <a:lnTo>
                    <a:pt x="4030" y="1711"/>
                  </a:lnTo>
                  <a:lnTo>
                    <a:pt x="4030" y="5560"/>
                  </a:lnTo>
                  <a:close/>
                  <a:moveTo>
                    <a:pt x="16442" y="19889"/>
                  </a:moveTo>
                  <a:lnTo>
                    <a:pt x="5642" y="19889"/>
                  </a:lnTo>
                  <a:lnTo>
                    <a:pt x="5642" y="1711"/>
                  </a:lnTo>
                  <a:lnTo>
                    <a:pt x="16442" y="1711"/>
                  </a:lnTo>
                  <a:lnTo>
                    <a:pt x="16442" y="19889"/>
                  </a:lnTo>
                  <a:close/>
                  <a:moveTo>
                    <a:pt x="20310" y="19889"/>
                  </a:moveTo>
                  <a:lnTo>
                    <a:pt x="17731" y="19889"/>
                  </a:lnTo>
                  <a:lnTo>
                    <a:pt x="17731" y="16467"/>
                  </a:lnTo>
                  <a:lnTo>
                    <a:pt x="20310" y="16467"/>
                  </a:lnTo>
                  <a:lnTo>
                    <a:pt x="20310" y="19889"/>
                  </a:lnTo>
                  <a:close/>
                  <a:moveTo>
                    <a:pt x="20310" y="12618"/>
                  </a:moveTo>
                  <a:lnTo>
                    <a:pt x="17731" y="12618"/>
                  </a:lnTo>
                  <a:lnTo>
                    <a:pt x="17731" y="9196"/>
                  </a:lnTo>
                  <a:lnTo>
                    <a:pt x="20310" y="9196"/>
                  </a:lnTo>
                  <a:lnTo>
                    <a:pt x="20310" y="12618"/>
                  </a:lnTo>
                  <a:close/>
                  <a:moveTo>
                    <a:pt x="20310" y="5560"/>
                  </a:moveTo>
                  <a:lnTo>
                    <a:pt x="17731" y="5560"/>
                  </a:lnTo>
                  <a:lnTo>
                    <a:pt x="17731" y="1711"/>
                  </a:lnTo>
                  <a:lnTo>
                    <a:pt x="20310" y="1711"/>
                  </a:lnTo>
                  <a:lnTo>
                    <a:pt x="20310" y="5560"/>
                  </a:lnTo>
                  <a:close/>
                  <a:moveTo>
                    <a:pt x="8221" y="5560"/>
                  </a:moveTo>
                  <a:lnTo>
                    <a:pt x="8221" y="16467"/>
                  </a:lnTo>
                  <a:lnTo>
                    <a:pt x="13540" y="10907"/>
                  </a:lnTo>
                  <a:lnTo>
                    <a:pt x="8221" y="556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5" name="Freeform 40"/>
            <p:cNvSpPr/>
            <p:nvPr/>
          </p:nvSpPr>
          <p:spPr>
            <a:xfrm>
              <a:off x="3667174" y="1273900"/>
              <a:ext cx="88084" cy="825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352"/>
                  </a:moveTo>
                  <a:lnTo>
                    <a:pt x="14040" y="6912"/>
                  </a:lnTo>
                  <a:lnTo>
                    <a:pt x="11070" y="0"/>
                  </a:lnTo>
                  <a:lnTo>
                    <a:pt x="7560" y="6912"/>
                  </a:lnTo>
                  <a:lnTo>
                    <a:pt x="0" y="8352"/>
                  </a:lnTo>
                  <a:lnTo>
                    <a:pt x="5130" y="14112"/>
                  </a:lnTo>
                  <a:lnTo>
                    <a:pt x="4050" y="21600"/>
                  </a:lnTo>
                  <a:lnTo>
                    <a:pt x="11070" y="17856"/>
                  </a:lnTo>
                  <a:lnTo>
                    <a:pt x="17550" y="21600"/>
                  </a:lnTo>
                  <a:lnTo>
                    <a:pt x="16200" y="14112"/>
                  </a:lnTo>
                  <a:lnTo>
                    <a:pt x="21600" y="8352"/>
                  </a:lnTo>
                  <a:close/>
                  <a:moveTo>
                    <a:pt x="11070" y="16416"/>
                  </a:moveTo>
                  <a:lnTo>
                    <a:pt x="6210" y="18720"/>
                  </a:lnTo>
                  <a:lnTo>
                    <a:pt x="7020" y="12960"/>
                  </a:lnTo>
                  <a:lnTo>
                    <a:pt x="2970" y="9216"/>
                  </a:lnTo>
                  <a:lnTo>
                    <a:pt x="8370" y="8352"/>
                  </a:lnTo>
                  <a:lnTo>
                    <a:pt x="11070" y="3168"/>
                  </a:lnTo>
                  <a:lnTo>
                    <a:pt x="13230" y="8352"/>
                  </a:lnTo>
                  <a:lnTo>
                    <a:pt x="18360" y="9216"/>
                  </a:lnTo>
                  <a:lnTo>
                    <a:pt x="14580" y="12960"/>
                  </a:lnTo>
                  <a:lnTo>
                    <a:pt x="15390" y="18720"/>
                  </a:lnTo>
                  <a:lnTo>
                    <a:pt x="11070" y="16416"/>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6" name="Freeform 41"/>
            <p:cNvSpPr/>
            <p:nvPr/>
          </p:nvSpPr>
          <p:spPr>
            <a:xfrm>
              <a:off x="3377602" y="429405"/>
              <a:ext cx="107902" cy="1167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280" y="3655"/>
                  </a:moveTo>
                  <a:cubicBezTo>
                    <a:pt x="19080" y="3655"/>
                    <a:pt x="20880" y="2658"/>
                    <a:pt x="21600" y="1994"/>
                  </a:cubicBezTo>
                  <a:cubicBezTo>
                    <a:pt x="21600" y="14622"/>
                    <a:pt x="21600" y="14622"/>
                    <a:pt x="21600" y="14622"/>
                  </a:cubicBezTo>
                  <a:cubicBezTo>
                    <a:pt x="20880" y="15286"/>
                    <a:pt x="19080" y="15951"/>
                    <a:pt x="17280" y="15951"/>
                  </a:cubicBezTo>
                  <a:cubicBezTo>
                    <a:pt x="15480" y="15951"/>
                    <a:pt x="14040" y="15618"/>
                    <a:pt x="12960" y="14954"/>
                  </a:cubicBezTo>
                  <a:cubicBezTo>
                    <a:pt x="11880" y="14289"/>
                    <a:pt x="10440" y="13625"/>
                    <a:pt x="8640" y="13625"/>
                  </a:cubicBezTo>
                  <a:cubicBezTo>
                    <a:pt x="6840" y="13625"/>
                    <a:pt x="5400" y="14622"/>
                    <a:pt x="4320" y="15286"/>
                  </a:cubicBezTo>
                  <a:cubicBezTo>
                    <a:pt x="4320" y="2658"/>
                    <a:pt x="4320" y="2658"/>
                    <a:pt x="4320" y="2658"/>
                  </a:cubicBezTo>
                  <a:cubicBezTo>
                    <a:pt x="5400" y="1994"/>
                    <a:pt x="6840" y="1329"/>
                    <a:pt x="8640" y="1329"/>
                  </a:cubicBezTo>
                  <a:cubicBezTo>
                    <a:pt x="10440" y="1329"/>
                    <a:pt x="11880" y="1662"/>
                    <a:pt x="12960" y="2326"/>
                  </a:cubicBezTo>
                  <a:cubicBezTo>
                    <a:pt x="14040" y="2991"/>
                    <a:pt x="15480" y="3655"/>
                    <a:pt x="17280" y="3655"/>
                  </a:cubicBezTo>
                  <a:close/>
                  <a:moveTo>
                    <a:pt x="1440" y="0"/>
                  </a:moveTo>
                  <a:cubicBezTo>
                    <a:pt x="2160" y="0"/>
                    <a:pt x="2880" y="332"/>
                    <a:pt x="2880" y="1329"/>
                  </a:cubicBezTo>
                  <a:cubicBezTo>
                    <a:pt x="2880" y="21600"/>
                    <a:pt x="2880" y="21600"/>
                    <a:pt x="2880" y="21600"/>
                  </a:cubicBezTo>
                  <a:cubicBezTo>
                    <a:pt x="0" y="21600"/>
                    <a:pt x="0" y="21600"/>
                    <a:pt x="0" y="21600"/>
                  </a:cubicBezTo>
                  <a:cubicBezTo>
                    <a:pt x="0" y="1329"/>
                    <a:pt x="0" y="1329"/>
                    <a:pt x="0" y="1329"/>
                  </a:cubicBezTo>
                  <a:cubicBezTo>
                    <a:pt x="0" y="332"/>
                    <a:pt x="360" y="0"/>
                    <a:pt x="1440" y="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7" name="Freeform 42"/>
            <p:cNvSpPr/>
            <p:nvPr/>
          </p:nvSpPr>
          <p:spPr>
            <a:xfrm>
              <a:off x="3241073" y="372150"/>
              <a:ext cx="114509" cy="1167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225" y="0"/>
                  </a:moveTo>
                  <a:cubicBezTo>
                    <a:pt x="16538" y="0"/>
                    <a:pt x="14850" y="1662"/>
                    <a:pt x="14850" y="3655"/>
                  </a:cubicBezTo>
                  <a:cubicBezTo>
                    <a:pt x="14850" y="13625"/>
                    <a:pt x="14850" y="13625"/>
                    <a:pt x="14850" y="13625"/>
                  </a:cubicBezTo>
                  <a:cubicBezTo>
                    <a:pt x="17550" y="13625"/>
                    <a:pt x="17550" y="13625"/>
                    <a:pt x="17550" y="13625"/>
                  </a:cubicBezTo>
                  <a:cubicBezTo>
                    <a:pt x="17550" y="21600"/>
                    <a:pt x="17550" y="21600"/>
                    <a:pt x="17550" y="21600"/>
                  </a:cubicBezTo>
                  <a:cubicBezTo>
                    <a:pt x="21600" y="21600"/>
                    <a:pt x="21600" y="21600"/>
                    <a:pt x="21600" y="21600"/>
                  </a:cubicBezTo>
                  <a:cubicBezTo>
                    <a:pt x="21600" y="3655"/>
                    <a:pt x="21600" y="3655"/>
                    <a:pt x="21600" y="3655"/>
                  </a:cubicBezTo>
                  <a:cubicBezTo>
                    <a:pt x="21600" y="1662"/>
                    <a:pt x="20250" y="0"/>
                    <a:pt x="18225" y="0"/>
                  </a:cubicBezTo>
                  <a:close/>
                  <a:moveTo>
                    <a:pt x="8775" y="0"/>
                  </a:moveTo>
                  <a:cubicBezTo>
                    <a:pt x="8437" y="0"/>
                    <a:pt x="8100" y="332"/>
                    <a:pt x="8100" y="665"/>
                  </a:cubicBezTo>
                  <a:cubicBezTo>
                    <a:pt x="8100" y="5649"/>
                    <a:pt x="8100" y="5649"/>
                    <a:pt x="8100" y="5649"/>
                  </a:cubicBezTo>
                  <a:cubicBezTo>
                    <a:pt x="8100" y="5649"/>
                    <a:pt x="7762" y="5982"/>
                    <a:pt x="7425" y="5982"/>
                  </a:cubicBezTo>
                  <a:cubicBezTo>
                    <a:pt x="7087" y="5982"/>
                    <a:pt x="6750" y="5649"/>
                    <a:pt x="6750" y="5649"/>
                  </a:cubicBezTo>
                  <a:cubicBezTo>
                    <a:pt x="6750" y="665"/>
                    <a:pt x="6750" y="665"/>
                    <a:pt x="6750" y="665"/>
                  </a:cubicBezTo>
                  <a:cubicBezTo>
                    <a:pt x="6750" y="332"/>
                    <a:pt x="6412" y="0"/>
                    <a:pt x="6075" y="0"/>
                  </a:cubicBezTo>
                  <a:cubicBezTo>
                    <a:pt x="5737" y="0"/>
                    <a:pt x="5400" y="332"/>
                    <a:pt x="5400" y="665"/>
                  </a:cubicBezTo>
                  <a:cubicBezTo>
                    <a:pt x="5400" y="5649"/>
                    <a:pt x="5400" y="5649"/>
                    <a:pt x="5400" y="5649"/>
                  </a:cubicBezTo>
                  <a:cubicBezTo>
                    <a:pt x="5400" y="5649"/>
                    <a:pt x="5062" y="5982"/>
                    <a:pt x="4725" y="5982"/>
                  </a:cubicBezTo>
                  <a:cubicBezTo>
                    <a:pt x="4387" y="5982"/>
                    <a:pt x="4050" y="5649"/>
                    <a:pt x="4050" y="5649"/>
                  </a:cubicBezTo>
                  <a:cubicBezTo>
                    <a:pt x="4050" y="665"/>
                    <a:pt x="4050" y="665"/>
                    <a:pt x="4050" y="665"/>
                  </a:cubicBezTo>
                  <a:cubicBezTo>
                    <a:pt x="4050" y="332"/>
                    <a:pt x="3712" y="0"/>
                    <a:pt x="3375" y="0"/>
                  </a:cubicBezTo>
                  <a:cubicBezTo>
                    <a:pt x="3037" y="0"/>
                    <a:pt x="2700" y="332"/>
                    <a:pt x="2700" y="665"/>
                  </a:cubicBezTo>
                  <a:cubicBezTo>
                    <a:pt x="2700" y="5649"/>
                    <a:pt x="2700" y="5649"/>
                    <a:pt x="2700" y="5649"/>
                  </a:cubicBezTo>
                  <a:cubicBezTo>
                    <a:pt x="2700" y="5649"/>
                    <a:pt x="2362" y="5982"/>
                    <a:pt x="2025" y="5982"/>
                  </a:cubicBezTo>
                  <a:cubicBezTo>
                    <a:pt x="1687" y="5982"/>
                    <a:pt x="1350" y="5649"/>
                    <a:pt x="1350" y="5649"/>
                  </a:cubicBezTo>
                  <a:cubicBezTo>
                    <a:pt x="1350" y="665"/>
                    <a:pt x="1350" y="665"/>
                    <a:pt x="1350" y="665"/>
                  </a:cubicBezTo>
                  <a:cubicBezTo>
                    <a:pt x="1350" y="332"/>
                    <a:pt x="1012" y="0"/>
                    <a:pt x="675" y="0"/>
                  </a:cubicBezTo>
                  <a:cubicBezTo>
                    <a:pt x="0" y="0"/>
                    <a:pt x="0" y="332"/>
                    <a:pt x="0" y="665"/>
                  </a:cubicBezTo>
                  <a:cubicBezTo>
                    <a:pt x="0" y="5649"/>
                    <a:pt x="0" y="5649"/>
                    <a:pt x="0" y="5649"/>
                  </a:cubicBezTo>
                  <a:cubicBezTo>
                    <a:pt x="0" y="6978"/>
                    <a:pt x="0" y="6978"/>
                    <a:pt x="0" y="6978"/>
                  </a:cubicBezTo>
                  <a:cubicBezTo>
                    <a:pt x="0" y="7311"/>
                    <a:pt x="337" y="7643"/>
                    <a:pt x="1012" y="8308"/>
                  </a:cubicBezTo>
                  <a:cubicBezTo>
                    <a:pt x="1687" y="8640"/>
                    <a:pt x="2700" y="9305"/>
                    <a:pt x="2700" y="10966"/>
                  </a:cubicBezTo>
                  <a:cubicBezTo>
                    <a:pt x="2700" y="21600"/>
                    <a:pt x="2700" y="21600"/>
                    <a:pt x="2700" y="21600"/>
                  </a:cubicBezTo>
                  <a:cubicBezTo>
                    <a:pt x="6750" y="21600"/>
                    <a:pt x="6750" y="21600"/>
                    <a:pt x="6750" y="21600"/>
                  </a:cubicBezTo>
                  <a:cubicBezTo>
                    <a:pt x="6750" y="10966"/>
                    <a:pt x="6750" y="10966"/>
                    <a:pt x="6750" y="10966"/>
                  </a:cubicBezTo>
                  <a:cubicBezTo>
                    <a:pt x="6750" y="9305"/>
                    <a:pt x="7425" y="8640"/>
                    <a:pt x="8437" y="8308"/>
                  </a:cubicBezTo>
                  <a:cubicBezTo>
                    <a:pt x="8775" y="7643"/>
                    <a:pt x="9450" y="7311"/>
                    <a:pt x="9450" y="6978"/>
                  </a:cubicBezTo>
                  <a:cubicBezTo>
                    <a:pt x="9450" y="5649"/>
                    <a:pt x="9450" y="5649"/>
                    <a:pt x="9450" y="5649"/>
                  </a:cubicBezTo>
                  <a:cubicBezTo>
                    <a:pt x="9450" y="665"/>
                    <a:pt x="9450" y="665"/>
                    <a:pt x="9450" y="665"/>
                  </a:cubicBezTo>
                  <a:cubicBezTo>
                    <a:pt x="9450" y="332"/>
                    <a:pt x="9112" y="0"/>
                    <a:pt x="8775" y="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8" name="Freeform 43"/>
            <p:cNvSpPr/>
            <p:nvPr/>
          </p:nvSpPr>
          <p:spPr>
            <a:xfrm>
              <a:off x="3466786" y="1442360"/>
              <a:ext cx="133227" cy="1497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30" y="6506"/>
                  </a:moveTo>
                  <a:cubicBezTo>
                    <a:pt x="17514" y="6246"/>
                    <a:pt x="17805" y="5986"/>
                    <a:pt x="18389" y="5725"/>
                  </a:cubicBezTo>
                  <a:cubicBezTo>
                    <a:pt x="18973" y="4945"/>
                    <a:pt x="19557" y="4164"/>
                    <a:pt x="19849" y="3123"/>
                  </a:cubicBezTo>
                  <a:cubicBezTo>
                    <a:pt x="20141" y="2342"/>
                    <a:pt x="19849" y="1301"/>
                    <a:pt x="18973" y="781"/>
                  </a:cubicBezTo>
                  <a:cubicBezTo>
                    <a:pt x="18389" y="260"/>
                    <a:pt x="17805" y="0"/>
                    <a:pt x="16930" y="0"/>
                  </a:cubicBezTo>
                  <a:cubicBezTo>
                    <a:pt x="15762" y="0"/>
                    <a:pt x="14595" y="520"/>
                    <a:pt x="13427" y="1561"/>
                  </a:cubicBezTo>
                  <a:cubicBezTo>
                    <a:pt x="11968" y="2863"/>
                    <a:pt x="11092" y="4945"/>
                    <a:pt x="10508" y="6246"/>
                  </a:cubicBezTo>
                  <a:cubicBezTo>
                    <a:pt x="10216" y="4945"/>
                    <a:pt x="9341" y="2863"/>
                    <a:pt x="7881" y="1561"/>
                  </a:cubicBezTo>
                  <a:cubicBezTo>
                    <a:pt x="7297" y="1041"/>
                    <a:pt x="6130" y="520"/>
                    <a:pt x="5254" y="520"/>
                  </a:cubicBezTo>
                  <a:cubicBezTo>
                    <a:pt x="4378" y="520"/>
                    <a:pt x="3795" y="781"/>
                    <a:pt x="3211" y="1301"/>
                  </a:cubicBezTo>
                  <a:cubicBezTo>
                    <a:pt x="2043" y="2342"/>
                    <a:pt x="2335" y="4164"/>
                    <a:pt x="3503" y="5465"/>
                  </a:cubicBezTo>
                  <a:cubicBezTo>
                    <a:pt x="4086" y="5986"/>
                    <a:pt x="4670" y="6246"/>
                    <a:pt x="5254" y="6506"/>
                  </a:cubicBezTo>
                  <a:cubicBezTo>
                    <a:pt x="0" y="6506"/>
                    <a:pt x="0" y="6506"/>
                    <a:pt x="0" y="6506"/>
                  </a:cubicBezTo>
                  <a:cubicBezTo>
                    <a:pt x="0" y="12231"/>
                    <a:pt x="0" y="12231"/>
                    <a:pt x="0" y="12231"/>
                  </a:cubicBezTo>
                  <a:cubicBezTo>
                    <a:pt x="1751" y="12231"/>
                    <a:pt x="1751" y="12231"/>
                    <a:pt x="1751" y="12231"/>
                  </a:cubicBezTo>
                  <a:cubicBezTo>
                    <a:pt x="1751" y="21600"/>
                    <a:pt x="1751" y="21600"/>
                    <a:pt x="1751" y="21600"/>
                  </a:cubicBezTo>
                  <a:cubicBezTo>
                    <a:pt x="20141" y="21600"/>
                    <a:pt x="20141" y="21600"/>
                    <a:pt x="20141" y="21600"/>
                  </a:cubicBezTo>
                  <a:cubicBezTo>
                    <a:pt x="20141" y="12231"/>
                    <a:pt x="20141" y="12231"/>
                    <a:pt x="20141" y="12231"/>
                  </a:cubicBezTo>
                  <a:cubicBezTo>
                    <a:pt x="21600" y="12231"/>
                    <a:pt x="21600" y="12231"/>
                    <a:pt x="21600" y="12231"/>
                  </a:cubicBezTo>
                  <a:cubicBezTo>
                    <a:pt x="21600" y="6506"/>
                    <a:pt x="21600" y="6506"/>
                    <a:pt x="21600" y="6506"/>
                  </a:cubicBezTo>
                  <a:lnTo>
                    <a:pt x="16930" y="6506"/>
                  </a:lnTo>
                  <a:close/>
                  <a:moveTo>
                    <a:pt x="14595" y="2602"/>
                  </a:moveTo>
                  <a:cubicBezTo>
                    <a:pt x="15470" y="1822"/>
                    <a:pt x="16346" y="1561"/>
                    <a:pt x="16930" y="1561"/>
                  </a:cubicBezTo>
                  <a:cubicBezTo>
                    <a:pt x="17222" y="1561"/>
                    <a:pt x="17514" y="1561"/>
                    <a:pt x="17805" y="1822"/>
                  </a:cubicBezTo>
                  <a:cubicBezTo>
                    <a:pt x="18389" y="2342"/>
                    <a:pt x="18097" y="3643"/>
                    <a:pt x="17222" y="4684"/>
                  </a:cubicBezTo>
                  <a:cubicBezTo>
                    <a:pt x="16054" y="5465"/>
                    <a:pt x="14595" y="6246"/>
                    <a:pt x="13427" y="6506"/>
                  </a:cubicBezTo>
                  <a:cubicBezTo>
                    <a:pt x="12259" y="6506"/>
                    <a:pt x="12259" y="6506"/>
                    <a:pt x="12259" y="6506"/>
                  </a:cubicBezTo>
                  <a:cubicBezTo>
                    <a:pt x="12551" y="5465"/>
                    <a:pt x="13427" y="3643"/>
                    <a:pt x="14595" y="2602"/>
                  </a:cubicBezTo>
                  <a:close/>
                  <a:moveTo>
                    <a:pt x="4086" y="3123"/>
                  </a:moveTo>
                  <a:cubicBezTo>
                    <a:pt x="4086" y="3123"/>
                    <a:pt x="4086" y="2602"/>
                    <a:pt x="4378" y="2342"/>
                  </a:cubicBezTo>
                  <a:cubicBezTo>
                    <a:pt x="4670" y="2082"/>
                    <a:pt x="4962" y="2082"/>
                    <a:pt x="5254" y="2082"/>
                  </a:cubicBezTo>
                  <a:cubicBezTo>
                    <a:pt x="5254" y="2082"/>
                    <a:pt x="5254" y="2082"/>
                    <a:pt x="5254" y="2082"/>
                  </a:cubicBezTo>
                  <a:cubicBezTo>
                    <a:pt x="5838" y="2082"/>
                    <a:pt x="6422" y="2342"/>
                    <a:pt x="6714" y="2602"/>
                  </a:cubicBezTo>
                  <a:cubicBezTo>
                    <a:pt x="7589" y="3383"/>
                    <a:pt x="8173" y="4684"/>
                    <a:pt x="8757" y="5986"/>
                  </a:cubicBezTo>
                  <a:cubicBezTo>
                    <a:pt x="8757" y="5986"/>
                    <a:pt x="8757" y="6246"/>
                    <a:pt x="8757" y="6246"/>
                  </a:cubicBezTo>
                  <a:cubicBezTo>
                    <a:pt x="8757" y="6246"/>
                    <a:pt x="8465" y="6246"/>
                    <a:pt x="8465" y="6246"/>
                  </a:cubicBezTo>
                  <a:cubicBezTo>
                    <a:pt x="7005" y="5725"/>
                    <a:pt x="5546" y="5205"/>
                    <a:pt x="4962" y="4424"/>
                  </a:cubicBezTo>
                  <a:cubicBezTo>
                    <a:pt x="4378" y="4164"/>
                    <a:pt x="4086" y="3643"/>
                    <a:pt x="4086" y="3123"/>
                  </a:cubicBezTo>
                  <a:close/>
                  <a:moveTo>
                    <a:pt x="9341" y="20299"/>
                  </a:moveTo>
                  <a:cubicBezTo>
                    <a:pt x="3211" y="20299"/>
                    <a:pt x="3211" y="20299"/>
                    <a:pt x="3211" y="20299"/>
                  </a:cubicBezTo>
                  <a:cubicBezTo>
                    <a:pt x="3211" y="11451"/>
                    <a:pt x="3211" y="11451"/>
                    <a:pt x="3211" y="11451"/>
                  </a:cubicBezTo>
                  <a:cubicBezTo>
                    <a:pt x="9341" y="11451"/>
                    <a:pt x="9341" y="11451"/>
                    <a:pt x="9341" y="11451"/>
                  </a:cubicBezTo>
                  <a:lnTo>
                    <a:pt x="9341" y="20299"/>
                  </a:lnTo>
                  <a:close/>
                  <a:moveTo>
                    <a:pt x="9341" y="10670"/>
                  </a:moveTo>
                  <a:cubicBezTo>
                    <a:pt x="1751" y="10670"/>
                    <a:pt x="1751" y="10670"/>
                    <a:pt x="1751" y="10670"/>
                  </a:cubicBezTo>
                  <a:cubicBezTo>
                    <a:pt x="1751" y="8067"/>
                    <a:pt x="1751" y="8067"/>
                    <a:pt x="1751" y="8067"/>
                  </a:cubicBezTo>
                  <a:cubicBezTo>
                    <a:pt x="9341" y="8067"/>
                    <a:pt x="9341" y="8067"/>
                    <a:pt x="9341" y="8067"/>
                  </a:cubicBezTo>
                  <a:lnTo>
                    <a:pt x="9341" y="10670"/>
                  </a:lnTo>
                  <a:close/>
                  <a:moveTo>
                    <a:pt x="18389" y="20299"/>
                  </a:moveTo>
                  <a:cubicBezTo>
                    <a:pt x="12259" y="20299"/>
                    <a:pt x="12259" y="20299"/>
                    <a:pt x="12259" y="20299"/>
                  </a:cubicBezTo>
                  <a:cubicBezTo>
                    <a:pt x="12259" y="11451"/>
                    <a:pt x="12259" y="11451"/>
                    <a:pt x="12259" y="11451"/>
                  </a:cubicBezTo>
                  <a:cubicBezTo>
                    <a:pt x="18389" y="11451"/>
                    <a:pt x="18389" y="11451"/>
                    <a:pt x="18389" y="11451"/>
                  </a:cubicBezTo>
                  <a:lnTo>
                    <a:pt x="18389" y="20299"/>
                  </a:lnTo>
                  <a:close/>
                  <a:moveTo>
                    <a:pt x="20141" y="10670"/>
                  </a:moveTo>
                  <a:cubicBezTo>
                    <a:pt x="12259" y="10670"/>
                    <a:pt x="12259" y="10670"/>
                    <a:pt x="12259" y="10670"/>
                  </a:cubicBezTo>
                  <a:cubicBezTo>
                    <a:pt x="12259" y="8067"/>
                    <a:pt x="12259" y="8067"/>
                    <a:pt x="12259" y="8067"/>
                  </a:cubicBezTo>
                  <a:cubicBezTo>
                    <a:pt x="20141" y="8067"/>
                    <a:pt x="20141" y="8067"/>
                    <a:pt x="20141" y="8067"/>
                  </a:cubicBezTo>
                  <a:lnTo>
                    <a:pt x="20141" y="1067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999" name="Freeform 44"/>
            <p:cNvSpPr/>
            <p:nvPr/>
          </p:nvSpPr>
          <p:spPr>
            <a:xfrm>
              <a:off x="3427149" y="2117296"/>
              <a:ext cx="138731" cy="113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314"/>
                  </a:moveTo>
                  <a:cubicBezTo>
                    <a:pt x="0" y="12343"/>
                    <a:pt x="0" y="13371"/>
                    <a:pt x="281" y="14400"/>
                  </a:cubicBezTo>
                  <a:cubicBezTo>
                    <a:pt x="281" y="15429"/>
                    <a:pt x="561" y="16114"/>
                    <a:pt x="842" y="16800"/>
                  </a:cubicBezTo>
                  <a:cubicBezTo>
                    <a:pt x="1403" y="17486"/>
                    <a:pt x="1683" y="18171"/>
                    <a:pt x="2244" y="18857"/>
                  </a:cubicBezTo>
                  <a:cubicBezTo>
                    <a:pt x="2805" y="19200"/>
                    <a:pt x="3366" y="19886"/>
                    <a:pt x="3927" y="20229"/>
                  </a:cubicBezTo>
                  <a:cubicBezTo>
                    <a:pt x="4488" y="20571"/>
                    <a:pt x="5049" y="20914"/>
                    <a:pt x="5891" y="20914"/>
                  </a:cubicBezTo>
                  <a:cubicBezTo>
                    <a:pt x="6452" y="21257"/>
                    <a:pt x="7294" y="21257"/>
                    <a:pt x="8135" y="21600"/>
                  </a:cubicBezTo>
                  <a:cubicBezTo>
                    <a:pt x="8977" y="21600"/>
                    <a:pt x="9818" y="21600"/>
                    <a:pt x="10660" y="21600"/>
                  </a:cubicBezTo>
                  <a:cubicBezTo>
                    <a:pt x="11782" y="21600"/>
                    <a:pt x="12623" y="21600"/>
                    <a:pt x="13184" y="21600"/>
                  </a:cubicBezTo>
                  <a:cubicBezTo>
                    <a:pt x="14026" y="21257"/>
                    <a:pt x="14868" y="21257"/>
                    <a:pt x="15709" y="20914"/>
                  </a:cubicBezTo>
                  <a:cubicBezTo>
                    <a:pt x="16270" y="20914"/>
                    <a:pt x="17112" y="20571"/>
                    <a:pt x="17673" y="20229"/>
                  </a:cubicBezTo>
                  <a:cubicBezTo>
                    <a:pt x="18234" y="19886"/>
                    <a:pt x="18795" y="19200"/>
                    <a:pt x="19356" y="18857"/>
                  </a:cubicBezTo>
                  <a:cubicBezTo>
                    <a:pt x="19917" y="18171"/>
                    <a:pt x="20197" y="17486"/>
                    <a:pt x="20478" y="16800"/>
                  </a:cubicBezTo>
                  <a:cubicBezTo>
                    <a:pt x="20758" y="16114"/>
                    <a:pt x="21039" y="15429"/>
                    <a:pt x="21319" y="14400"/>
                  </a:cubicBezTo>
                  <a:cubicBezTo>
                    <a:pt x="21600" y="13371"/>
                    <a:pt x="21600" y="12343"/>
                    <a:pt x="21600" y="11314"/>
                  </a:cubicBezTo>
                  <a:cubicBezTo>
                    <a:pt x="21600" y="8914"/>
                    <a:pt x="21039" y="7200"/>
                    <a:pt x="19917" y="5486"/>
                  </a:cubicBezTo>
                  <a:cubicBezTo>
                    <a:pt x="19917" y="5486"/>
                    <a:pt x="19917" y="5143"/>
                    <a:pt x="19917" y="4800"/>
                  </a:cubicBezTo>
                  <a:cubicBezTo>
                    <a:pt x="19917" y="4457"/>
                    <a:pt x="20197" y="4114"/>
                    <a:pt x="20197" y="3771"/>
                  </a:cubicBezTo>
                  <a:cubicBezTo>
                    <a:pt x="20197" y="3429"/>
                    <a:pt x="20197" y="2743"/>
                    <a:pt x="20197" y="2057"/>
                  </a:cubicBezTo>
                  <a:cubicBezTo>
                    <a:pt x="19917" y="1371"/>
                    <a:pt x="19917" y="686"/>
                    <a:pt x="19636" y="0"/>
                  </a:cubicBezTo>
                  <a:cubicBezTo>
                    <a:pt x="19356" y="0"/>
                    <a:pt x="19356" y="0"/>
                    <a:pt x="19356" y="0"/>
                  </a:cubicBezTo>
                  <a:cubicBezTo>
                    <a:pt x="19356" y="0"/>
                    <a:pt x="19075" y="0"/>
                    <a:pt x="18795" y="0"/>
                  </a:cubicBezTo>
                  <a:cubicBezTo>
                    <a:pt x="18795" y="0"/>
                    <a:pt x="18234" y="343"/>
                    <a:pt x="17953" y="343"/>
                  </a:cubicBezTo>
                  <a:cubicBezTo>
                    <a:pt x="17673" y="343"/>
                    <a:pt x="17112" y="686"/>
                    <a:pt x="16831" y="1029"/>
                  </a:cubicBezTo>
                  <a:cubicBezTo>
                    <a:pt x="16270" y="1371"/>
                    <a:pt x="15709" y="1714"/>
                    <a:pt x="14868" y="2400"/>
                  </a:cubicBezTo>
                  <a:cubicBezTo>
                    <a:pt x="14026" y="2057"/>
                    <a:pt x="12623" y="1714"/>
                    <a:pt x="10660" y="1714"/>
                  </a:cubicBezTo>
                  <a:cubicBezTo>
                    <a:pt x="8977" y="1714"/>
                    <a:pt x="7574" y="2057"/>
                    <a:pt x="6452" y="2400"/>
                  </a:cubicBezTo>
                  <a:cubicBezTo>
                    <a:pt x="5891" y="1714"/>
                    <a:pt x="5330" y="1371"/>
                    <a:pt x="4769" y="1029"/>
                  </a:cubicBezTo>
                  <a:cubicBezTo>
                    <a:pt x="4208" y="686"/>
                    <a:pt x="3927" y="343"/>
                    <a:pt x="3366" y="343"/>
                  </a:cubicBezTo>
                  <a:cubicBezTo>
                    <a:pt x="3086" y="343"/>
                    <a:pt x="2805" y="0"/>
                    <a:pt x="2525" y="0"/>
                  </a:cubicBezTo>
                  <a:cubicBezTo>
                    <a:pt x="2244" y="0"/>
                    <a:pt x="2244" y="0"/>
                    <a:pt x="1964" y="0"/>
                  </a:cubicBezTo>
                  <a:cubicBezTo>
                    <a:pt x="1964" y="0"/>
                    <a:pt x="1964" y="0"/>
                    <a:pt x="1964" y="0"/>
                  </a:cubicBezTo>
                  <a:cubicBezTo>
                    <a:pt x="1683" y="686"/>
                    <a:pt x="1403" y="1371"/>
                    <a:pt x="1403" y="2057"/>
                  </a:cubicBezTo>
                  <a:cubicBezTo>
                    <a:pt x="1403" y="2743"/>
                    <a:pt x="1403" y="3429"/>
                    <a:pt x="1403" y="3771"/>
                  </a:cubicBezTo>
                  <a:cubicBezTo>
                    <a:pt x="1403" y="4114"/>
                    <a:pt x="1403" y="4457"/>
                    <a:pt x="1403" y="4800"/>
                  </a:cubicBezTo>
                  <a:cubicBezTo>
                    <a:pt x="1683" y="5143"/>
                    <a:pt x="1683" y="5486"/>
                    <a:pt x="1683" y="5486"/>
                  </a:cubicBezTo>
                  <a:cubicBezTo>
                    <a:pt x="561" y="7200"/>
                    <a:pt x="0" y="8914"/>
                    <a:pt x="0" y="11314"/>
                  </a:cubicBezTo>
                  <a:close/>
                  <a:moveTo>
                    <a:pt x="2525" y="14400"/>
                  </a:moveTo>
                  <a:cubicBezTo>
                    <a:pt x="2525" y="13029"/>
                    <a:pt x="3086" y="12000"/>
                    <a:pt x="3927" y="10971"/>
                  </a:cubicBezTo>
                  <a:cubicBezTo>
                    <a:pt x="4208" y="10629"/>
                    <a:pt x="4488" y="10286"/>
                    <a:pt x="5049" y="10286"/>
                  </a:cubicBezTo>
                  <a:cubicBezTo>
                    <a:pt x="5330" y="10286"/>
                    <a:pt x="5610" y="9943"/>
                    <a:pt x="6171" y="9943"/>
                  </a:cubicBezTo>
                  <a:cubicBezTo>
                    <a:pt x="6732" y="9943"/>
                    <a:pt x="7013" y="9943"/>
                    <a:pt x="7574" y="9943"/>
                  </a:cubicBezTo>
                  <a:cubicBezTo>
                    <a:pt x="7855" y="9943"/>
                    <a:pt x="8416" y="9943"/>
                    <a:pt x="8977" y="10286"/>
                  </a:cubicBezTo>
                  <a:cubicBezTo>
                    <a:pt x="9818" y="10286"/>
                    <a:pt x="10099" y="10286"/>
                    <a:pt x="10660" y="10286"/>
                  </a:cubicBezTo>
                  <a:cubicBezTo>
                    <a:pt x="11221" y="10286"/>
                    <a:pt x="11782" y="10286"/>
                    <a:pt x="12343" y="10286"/>
                  </a:cubicBezTo>
                  <a:cubicBezTo>
                    <a:pt x="12904" y="9943"/>
                    <a:pt x="13465" y="9943"/>
                    <a:pt x="13745" y="9943"/>
                  </a:cubicBezTo>
                  <a:cubicBezTo>
                    <a:pt x="14306" y="9943"/>
                    <a:pt x="14587" y="9943"/>
                    <a:pt x="15148" y="9943"/>
                  </a:cubicBezTo>
                  <a:cubicBezTo>
                    <a:pt x="15709" y="9943"/>
                    <a:pt x="15990" y="10286"/>
                    <a:pt x="16551" y="10286"/>
                  </a:cubicBezTo>
                  <a:cubicBezTo>
                    <a:pt x="16831" y="10286"/>
                    <a:pt x="17112" y="10629"/>
                    <a:pt x="17392" y="10971"/>
                  </a:cubicBezTo>
                  <a:cubicBezTo>
                    <a:pt x="18234" y="12000"/>
                    <a:pt x="18795" y="13029"/>
                    <a:pt x="18795" y="14400"/>
                  </a:cubicBezTo>
                  <a:cubicBezTo>
                    <a:pt x="18795" y="15086"/>
                    <a:pt x="18795" y="15771"/>
                    <a:pt x="18514" y="16457"/>
                  </a:cubicBezTo>
                  <a:cubicBezTo>
                    <a:pt x="18514" y="16800"/>
                    <a:pt x="18234" y="17486"/>
                    <a:pt x="17953" y="17829"/>
                  </a:cubicBezTo>
                  <a:cubicBezTo>
                    <a:pt x="17673" y="18171"/>
                    <a:pt x="17392" y="18514"/>
                    <a:pt x="17112" y="18857"/>
                  </a:cubicBezTo>
                  <a:cubicBezTo>
                    <a:pt x="16551" y="19200"/>
                    <a:pt x="16270" y="19200"/>
                    <a:pt x="15709" y="19543"/>
                  </a:cubicBezTo>
                  <a:cubicBezTo>
                    <a:pt x="15429" y="19543"/>
                    <a:pt x="14868" y="19543"/>
                    <a:pt x="14306" y="19886"/>
                  </a:cubicBezTo>
                  <a:cubicBezTo>
                    <a:pt x="13465" y="19886"/>
                    <a:pt x="12904" y="19886"/>
                    <a:pt x="12623" y="19886"/>
                  </a:cubicBezTo>
                  <a:cubicBezTo>
                    <a:pt x="12062" y="19886"/>
                    <a:pt x="11501" y="19886"/>
                    <a:pt x="10660" y="19886"/>
                  </a:cubicBezTo>
                  <a:cubicBezTo>
                    <a:pt x="9818" y="19886"/>
                    <a:pt x="9257" y="19886"/>
                    <a:pt x="8696" y="19886"/>
                  </a:cubicBezTo>
                  <a:cubicBezTo>
                    <a:pt x="8416" y="19886"/>
                    <a:pt x="7855" y="19886"/>
                    <a:pt x="7013" y="19886"/>
                  </a:cubicBezTo>
                  <a:cubicBezTo>
                    <a:pt x="6452" y="19543"/>
                    <a:pt x="5891" y="19543"/>
                    <a:pt x="5610" y="19543"/>
                  </a:cubicBezTo>
                  <a:cubicBezTo>
                    <a:pt x="5330" y="19200"/>
                    <a:pt x="4769" y="19200"/>
                    <a:pt x="4488" y="18857"/>
                  </a:cubicBezTo>
                  <a:cubicBezTo>
                    <a:pt x="3927" y="18514"/>
                    <a:pt x="3647" y="18171"/>
                    <a:pt x="3366" y="17829"/>
                  </a:cubicBezTo>
                  <a:cubicBezTo>
                    <a:pt x="3086" y="17486"/>
                    <a:pt x="3086" y="16800"/>
                    <a:pt x="2805" y="16457"/>
                  </a:cubicBezTo>
                  <a:cubicBezTo>
                    <a:pt x="2525" y="15771"/>
                    <a:pt x="2525" y="15086"/>
                    <a:pt x="2525" y="14400"/>
                  </a:cubicBezTo>
                  <a:close/>
                  <a:moveTo>
                    <a:pt x="13465" y="14057"/>
                  </a:moveTo>
                  <a:cubicBezTo>
                    <a:pt x="13465" y="15429"/>
                    <a:pt x="14026" y="16457"/>
                    <a:pt x="14868" y="16457"/>
                  </a:cubicBezTo>
                  <a:cubicBezTo>
                    <a:pt x="15429" y="16457"/>
                    <a:pt x="16270" y="15429"/>
                    <a:pt x="16270" y="14057"/>
                  </a:cubicBezTo>
                  <a:cubicBezTo>
                    <a:pt x="16270" y="12686"/>
                    <a:pt x="15429" y="11657"/>
                    <a:pt x="14868" y="11657"/>
                  </a:cubicBezTo>
                  <a:cubicBezTo>
                    <a:pt x="14026" y="11657"/>
                    <a:pt x="13465" y="12686"/>
                    <a:pt x="13465" y="14057"/>
                  </a:cubicBezTo>
                  <a:close/>
                  <a:moveTo>
                    <a:pt x="5330" y="14057"/>
                  </a:moveTo>
                  <a:cubicBezTo>
                    <a:pt x="5330" y="15429"/>
                    <a:pt x="5891" y="16457"/>
                    <a:pt x="6732" y="16457"/>
                  </a:cubicBezTo>
                  <a:cubicBezTo>
                    <a:pt x="7574" y="16457"/>
                    <a:pt x="8135" y="15429"/>
                    <a:pt x="8135" y="14057"/>
                  </a:cubicBezTo>
                  <a:cubicBezTo>
                    <a:pt x="8135" y="12686"/>
                    <a:pt x="7574" y="11657"/>
                    <a:pt x="6732" y="11657"/>
                  </a:cubicBezTo>
                  <a:cubicBezTo>
                    <a:pt x="5891" y="11657"/>
                    <a:pt x="5330" y="12686"/>
                    <a:pt x="5330" y="14057"/>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0" name="Freeform 45"/>
            <p:cNvSpPr/>
            <p:nvPr/>
          </p:nvSpPr>
          <p:spPr>
            <a:xfrm>
              <a:off x="3285115" y="639702"/>
              <a:ext cx="225714" cy="2257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86" y="0"/>
                  </a:moveTo>
                  <a:cubicBezTo>
                    <a:pt x="4838" y="0"/>
                    <a:pt x="0" y="4838"/>
                    <a:pt x="0" y="10886"/>
                  </a:cubicBezTo>
                  <a:cubicBezTo>
                    <a:pt x="0" y="16762"/>
                    <a:pt x="4838" y="21600"/>
                    <a:pt x="10886" y="21600"/>
                  </a:cubicBezTo>
                  <a:cubicBezTo>
                    <a:pt x="16762" y="21600"/>
                    <a:pt x="21600" y="16762"/>
                    <a:pt x="21600" y="10886"/>
                  </a:cubicBezTo>
                  <a:cubicBezTo>
                    <a:pt x="21600" y="4838"/>
                    <a:pt x="16762" y="0"/>
                    <a:pt x="10886" y="0"/>
                  </a:cubicBezTo>
                  <a:close/>
                  <a:moveTo>
                    <a:pt x="16934" y="14342"/>
                  </a:moveTo>
                  <a:cubicBezTo>
                    <a:pt x="17107" y="13478"/>
                    <a:pt x="17280" y="12614"/>
                    <a:pt x="17280" y="11578"/>
                  </a:cubicBezTo>
                  <a:cubicBezTo>
                    <a:pt x="20218" y="11578"/>
                    <a:pt x="20218" y="11578"/>
                    <a:pt x="20218" y="11578"/>
                  </a:cubicBezTo>
                  <a:cubicBezTo>
                    <a:pt x="20045" y="12614"/>
                    <a:pt x="19872" y="13478"/>
                    <a:pt x="19526" y="14342"/>
                  </a:cubicBezTo>
                  <a:lnTo>
                    <a:pt x="16934" y="14342"/>
                  </a:lnTo>
                  <a:close/>
                  <a:moveTo>
                    <a:pt x="4666" y="7258"/>
                  </a:moveTo>
                  <a:cubicBezTo>
                    <a:pt x="4493" y="8122"/>
                    <a:pt x="4493" y="9158"/>
                    <a:pt x="4320" y="10195"/>
                  </a:cubicBezTo>
                  <a:cubicBezTo>
                    <a:pt x="1555" y="10195"/>
                    <a:pt x="1555" y="10195"/>
                    <a:pt x="1555" y="10195"/>
                  </a:cubicBezTo>
                  <a:cubicBezTo>
                    <a:pt x="1555" y="9158"/>
                    <a:pt x="1901" y="8122"/>
                    <a:pt x="2246" y="7258"/>
                  </a:cubicBezTo>
                  <a:lnTo>
                    <a:pt x="4666" y="7258"/>
                  </a:lnTo>
                  <a:close/>
                  <a:moveTo>
                    <a:pt x="15552" y="7258"/>
                  </a:moveTo>
                  <a:cubicBezTo>
                    <a:pt x="15725" y="8122"/>
                    <a:pt x="15898" y="9158"/>
                    <a:pt x="15898" y="10195"/>
                  </a:cubicBezTo>
                  <a:cubicBezTo>
                    <a:pt x="11578" y="10195"/>
                    <a:pt x="11578" y="10195"/>
                    <a:pt x="11578" y="10195"/>
                  </a:cubicBezTo>
                  <a:cubicBezTo>
                    <a:pt x="11578" y="7258"/>
                    <a:pt x="11578" y="7258"/>
                    <a:pt x="11578" y="7258"/>
                  </a:cubicBezTo>
                  <a:lnTo>
                    <a:pt x="15552" y="7258"/>
                  </a:lnTo>
                  <a:close/>
                  <a:moveTo>
                    <a:pt x="11578" y="5875"/>
                  </a:moveTo>
                  <a:cubicBezTo>
                    <a:pt x="11578" y="1555"/>
                    <a:pt x="11578" y="1555"/>
                    <a:pt x="11578" y="1555"/>
                  </a:cubicBezTo>
                  <a:cubicBezTo>
                    <a:pt x="11923" y="1728"/>
                    <a:pt x="12269" y="1901"/>
                    <a:pt x="12614" y="2074"/>
                  </a:cubicBezTo>
                  <a:cubicBezTo>
                    <a:pt x="13133" y="2419"/>
                    <a:pt x="13651" y="3110"/>
                    <a:pt x="14170" y="3974"/>
                  </a:cubicBezTo>
                  <a:cubicBezTo>
                    <a:pt x="14515" y="4493"/>
                    <a:pt x="14861" y="5184"/>
                    <a:pt x="15034" y="5875"/>
                  </a:cubicBezTo>
                  <a:cubicBezTo>
                    <a:pt x="11578" y="5875"/>
                    <a:pt x="11578" y="5875"/>
                    <a:pt x="11578" y="5875"/>
                  </a:cubicBezTo>
                  <a:close/>
                  <a:moveTo>
                    <a:pt x="7430" y="3974"/>
                  </a:moveTo>
                  <a:cubicBezTo>
                    <a:pt x="7949" y="3110"/>
                    <a:pt x="8640" y="2419"/>
                    <a:pt x="9158" y="2074"/>
                  </a:cubicBezTo>
                  <a:cubicBezTo>
                    <a:pt x="9504" y="1901"/>
                    <a:pt x="9850" y="1728"/>
                    <a:pt x="10195" y="1555"/>
                  </a:cubicBezTo>
                  <a:cubicBezTo>
                    <a:pt x="10195" y="5875"/>
                    <a:pt x="10195" y="5875"/>
                    <a:pt x="10195" y="5875"/>
                  </a:cubicBezTo>
                  <a:cubicBezTo>
                    <a:pt x="6566" y="5875"/>
                    <a:pt x="6566" y="5875"/>
                    <a:pt x="6566" y="5875"/>
                  </a:cubicBezTo>
                  <a:cubicBezTo>
                    <a:pt x="6912" y="5184"/>
                    <a:pt x="7085" y="4493"/>
                    <a:pt x="7430" y="3974"/>
                  </a:cubicBezTo>
                  <a:close/>
                  <a:moveTo>
                    <a:pt x="10195" y="7258"/>
                  </a:moveTo>
                  <a:cubicBezTo>
                    <a:pt x="10195" y="10195"/>
                    <a:pt x="10195" y="10195"/>
                    <a:pt x="10195" y="10195"/>
                  </a:cubicBezTo>
                  <a:cubicBezTo>
                    <a:pt x="5875" y="10195"/>
                    <a:pt x="5875" y="10195"/>
                    <a:pt x="5875" y="10195"/>
                  </a:cubicBezTo>
                  <a:cubicBezTo>
                    <a:pt x="5875" y="9158"/>
                    <a:pt x="6048" y="8122"/>
                    <a:pt x="6221" y="7258"/>
                  </a:cubicBezTo>
                  <a:lnTo>
                    <a:pt x="10195" y="7258"/>
                  </a:lnTo>
                  <a:close/>
                  <a:moveTo>
                    <a:pt x="2246" y="14342"/>
                  </a:moveTo>
                  <a:cubicBezTo>
                    <a:pt x="1901" y="13478"/>
                    <a:pt x="1555" y="12614"/>
                    <a:pt x="1555" y="11578"/>
                  </a:cubicBezTo>
                  <a:cubicBezTo>
                    <a:pt x="4320" y="11578"/>
                    <a:pt x="4320" y="11578"/>
                    <a:pt x="4320" y="11578"/>
                  </a:cubicBezTo>
                  <a:cubicBezTo>
                    <a:pt x="4493" y="12614"/>
                    <a:pt x="4493" y="13478"/>
                    <a:pt x="4666" y="14342"/>
                  </a:cubicBezTo>
                  <a:lnTo>
                    <a:pt x="2246" y="14342"/>
                  </a:lnTo>
                  <a:close/>
                  <a:moveTo>
                    <a:pt x="5875" y="11578"/>
                  </a:moveTo>
                  <a:cubicBezTo>
                    <a:pt x="10195" y="11578"/>
                    <a:pt x="10195" y="11578"/>
                    <a:pt x="10195" y="11578"/>
                  </a:cubicBezTo>
                  <a:cubicBezTo>
                    <a:pt x="10195" y="14342"/>
                    <a:pt x="10195" y="14342"/>
                    <a:pt x="10195" y="14342"/>
                  </a:cubicBezTo>
                  <a:cubicBezTo>
                    <a:pt x="6221" y="14342"/>
                    <a:pt x="6221" y="14342"/>
                    <a:pt x="6221" y="14342"/>
                  </a:cubicBezTo>
                  <a:cubicBezTo>
                    <a:pt x="6048" y="13478"/>
                    <a:pt x="5875" y="12614"/>
                    <a:pt x="5875" y="11578"/>
                  </a:cubicBezTo>
                  <a:close/>
                  <a:moveTo>
                    <a:pt x="10195" y="15898"/>
                  </a:moveTo>
                  <a:cubicBezTo>
                    <a:pt x="10195" y="20045"/>
                    <a:pt x="10195" y="20045"/>
                    <a:pt x="10195" y="20045"/>
                  </a:cubicBezTo>
                  <a:cubicBezTo>
                    <a:pt x="9850" y="20045"/>
                    <a:pt x="9504" y="19872"/>
                    <a:pt x="9158" y="19526"/>
                  </a:cubicBezTo>
                  <a:cubicBezTo>
                    <a:pt x="8640" y="19181"/>
                    <a:pt x="7949" y="18490"/>
                    <a:pt x="7430" y="17626"/>
                  </a:cubicBezTo>
                  <a:cubicBezTo>
                    <a:pt x="7085" y="17107"/>
                    <a:pt x="6912" y="16589"/>
                    <a:pt x="6566" y="15898"/>
                  </a:cubicBezTo>
                  <a:cubicBezTo>
                    <a:pt x="10195" y="15898"/>
                    <a:pt x="10195" y="15898"/>
                    <a:pt x="10195" y="15898"/>
                  </a:cubicBezTo>
                  <a:close/>
                  <a:moveTo>
                    <a:pt x="14170" y="17626"/>
                  </a:moveTo>
                  <a:cubicBezTo>
                    <a:pt x="13651" y="18490"/>
                    <a:pt x="13133" y="19181"/>
                    <a:pt x="12614" y="19526"/>
                  </a:cubicBezTo>
                  <a:cubicBezTo>
                    <a:pt x="12269" y="19872"/>
                    <a:pt x="11923" y="20045"/>
                    <a:pt x="11578" y="20045"/>
                  </a:cubicBezTo>
                  <a:cubicBezTo>
                    <a:pt x="11578" y="15898"/>
                    <a:pt x="11578" y="15898"/>
                    <a:pt x="11578" y="15898"/>
                  </a:cubicBezTo>
                  <a:cubicBezTo>
                    <a:pt x="15034" y="15898"/>
                    <a:pt x="15034" y="15898"/>
                    <a:pt x="15034" y="15898"/>
                  </a:cubicBezTo>
                  <a:cubicBezTo>
                    <a:pt x="14861" y="16589"/>
                    <a:pt x="14515" y="17107"/>
                    <a:pt x="14170" y="17626"/>
                  </a:cubicBezTo>
                  <a:close/>
                  <a:moveTo>
                    <a:pt x="11578" y="14342"/>
                  </a:moveTo>
                  <a:cubicBezTo>
                    <a:pt x="11578" y="11578"/>
                    <a:pt x="11578" y="11578"/>
                    <a:pt x="11578" y="11578"/>
                  </a:cubicBezTo>
                  <a:cubicBezTo>
                    <a:pt x="15898" y="11578"/>
                    <a:pt x="15898" y="11578"/>
                    <a:pt x="15898" y="11578"/>
                  </a:cubicBezTo>
                  <a:cubicBezTo>
                    <a:pt x="15898" y="12614"/>
                    <a:pt x="15725" y="13478"/>
                    <a:pt x="15552" y="14342"/>
                  </a:cubicBezTo>
                  <a:lnTo>
                    <a:pt x="11578" y="14342"/>
                  </a:lnTo>
                  <a:close/>
                  <a:moveTo>
                    <a:pt x="17280" y="10195"/>
                  </a:moveTo>
                  <a:cubicBezTo>
                    <a:pt x="17280" y="9158"/>
                    <a:pt x="17107" y="8122"/>
                    <a:pt x="16934" y="7258"/>
                  </a:cubicBezTo>
                  <a:cubicBezTo>
                    <a:pt x="19526" y="7258"/>
                    <a:pt x="19526" y="7258"/>
                    <a:pt x="19526" y="7258"/>
                  </a:cubicBezTo>
                  <a:cubicBezTo>
                    <a:pt x="19872" y="8122"/>
                    <a:pt x="20045" y="9158"/>
                    <a:pt x="20218" y="10195"/>
                  </a:cubicBezTo>
                  <a:lnTo>
                    <a:pt x="17280" y="10195"/>
                  </a:lnTo>
                  <a:close/>
                  <a:moveTo>
                    <a:pt x="18662" y="5875"/>
                  </a:moveTo>
                  <a:cubicBezTo>
                    <a:pt x="16589" y="5875"/>
                    <a:pt x="16589" y="5875"/>
                    <a:pt x="16589" y="5875"/>
                  </a:cubicBezTo>
                  <a:cubicBezTo>
                    <a:pt x="16070" y="4493"/>
                    <a:pt x="15552" y="3283"/>
                    <a:pt x="14861" y="2419"/>
                  </a:cubicBezTo>
                  <a:cubicBezTo>
                    <a:pt x="15898" y="2938"/>
                    <a:pt x="16762" y="3456"/>
                    <a:pt x="17453" y="4147"/>
                  </a:cubicBezTo>
                  <a:cubicBezTo>
                    <a:pt x="17971" y="4666"/>
                    <a:pt x="18317" y="5184"/>
                    <a:pt x="18662" y="5875"/>
                  </a:cubicBezTo>
                  <a:close/>
                  <a:moveTo>
                    <a:pt x="4320" y="4147"/>
                  </a:moveTo>
                  <a:cubicBezTo>
                    <a:pt x="5011" y="3456"/>
                    <a:pt x="5875" y="2938"/>
                    <a:pt x="6739" y="2419"/>
                  </a:cubicBezTo>
                  <a:cubicBezTo>
                    <a:pt x="6048" y="3283"/>
                    <a:pt x="5530" y="4493"/>
                    <a:pt x="5184" y="5875"/>
                  </a:cubicBezTo>
                  <a:cubicBezTo>
                    <a:pt x="2938" y="5875"/>
                    <a:pt x="2938" y="5875"/>
                    <a:pt x="2938" y="5875"/>
                  </a:cubicBezTo>
                  <a:cubicBezTo>
                    <a:pt x="3283" y="5184"/>
                    <a:pt x="3802" y="4666"/>
                    <a:pt x="4320" y="4147"/>
                  </a:cubicBezTo>
                  <a:close/>
                  <a:moveTo>
                    <a:pt x="2938" y="15898"/>
                  </a:moveTo>
                  <a:cubicBezTo>
                    <a:pt x="5184" y="15898"/>
                    <a:pt x="5184" y="15898"/>
                    <a:pt x="5184" y="15898"/>
                  </a:cubicBezTo>
                  <a:cubicBezTo>
                    <a:pt x="5530" y="17107"/>
                    <a:pt x="6048" y="18317"/>
                    <a:pt x="6739" y="19181"/>
                  </a:cubicBezTo>
                  <a:cubicBezTo>
                    <a:pt x="5875" y="18835"/>
                    <a:pt x="5011" y="18144"/>
                    <a:pt x="4320" y="17453"/>
                  </a:cubicBezTo>
                  <a:cubicBezTo>
                    <a:pt x="3802" y="16934"/>
                    <a:pt x="3283" y="16416"/>
                    <a:pt x="2938" y="15898"/>
                  </a:cubicBezTo>
                  <a:close/>
                  <a:moveTo>
                    <a:pt x="17453" y="17453"/>
                  </a:moveTo>
                  <a:cubicBezTo>
                    <a:pt x="16762" y="18144"/>
                    <a:pt x="15898" y="18835"/>
                    <a:pt x="14861" y="19181"/>
                  </a:cubicBezTo>
                  <a:cubicBezTo>
                    <a:pt x="15552" y="18317"/>
                    <a:pt x="16070" y="17107"/>
                    <a:pt x="16589" y="15898"/>
                  </a:cubicBezTo>
                  <a:cubicBezTo>
                    <a:pt x="18662" y="15898"/>
                    <a:pt x="18662" y="15898"/>
                    <a:pt x="18662" y="15898"/>
                  </a:cubicBezTo>
                  <a:cubicBezTo>
                    <a:pt x="18317" y="16416"/>
                    <a:pt x="17971" y="16934"/>
                    <a:pt x="17453" y="17453"/>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1" name="Freeform 46"/>
            <p:cNvSpPr/>
            <p:nvPr/>
          </p:nvSpPr>
          <p:spPr>
            <a:xfrm>
              <a:off x="3242174" y="521892"/>
              <a:ext cx="106802" cy="105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39" y="0"/>
                  </a:moveTo>
                  <a:cubicBezTo>
                    <a:pt x="3295" y="0"/>
                    <a:pt x="3295" y="0"/>
                    <a:pt x="3295" y="0"/>
                  </a:cubicBezTo>
                  <a:cubicBezTo>
                    <a:pt x="1464" y="0"/>
                    <a:pt x="0" y="1464"/>
                    <a:pt x="0" y="3661"/>
                  </a:cubicBezTo>
                  <a:cubicBezTo>
                    <a:pt x="0" y="17939"/>
                    <a:pt x="0" y="17939"/>
                    <a:pt x="0" y="17939"/>
                  </a:cubicBezTo>
                  <a:cubicBezTo>
                    <a:pt x="0" y="20136"/>
                    <a:pt x="1464" y="21600"/>
                    <a:pt x="3295" y="21600"/>
                  </a:cubicBezTo>
                  <a:cubicBezTo>
                    <a:pt x="17939" y="21600"/>
                    <a:pt x="17939" y="21600"/>
                    <a:pt x="17939" y="21600"/>
                  </a:cubicBezTo>
                  <a:cubicBezTo>
                    <a:pt x="19769" y="21600"/>
                    <a:pt x="21600" y="20136"/>
                    <a:pt x="21600" y="17939"/>
                  </a:cubicBezTo>
                  <a:cubicBezTo>
                    <a:pt x="21600" y="3661"/>
                    <a:pt x="21600" y="3661"/>
                    <a:pt x="21600" y="3661"/>
                  </a:cubicBezTo>
                  <a:cubicBezTo>
                    <a:pt x="21600" y="1464"/>
                    <a:pt x="19769" y="0"/>
                    <a:pt x="17939" y="0"/>
                  </a:cubicBezTo>
                  <a:close/>
                  <a:moveTo>
                    <a:pt x="14644" y="732"/>
                  </a:moveTo>
                  <a:cubicBezTo>
                    <a:pt x="14644" y="4027"/>
                    <a:pt x="14644" y="4027"/>
                    <a:pt x="14644" y="4027"/>
                  </a:cubicBezTo>
                  <a:cubicBezTo>
                    <a:pt x="11349" y="4027"/>
                    <a:pt x="11349" y="4027"/>
                    <a:pt x="11349" y="4027"/>
                  </a:cubicBezTo>
                  <a:cubicBezTo>
                    <a:pt x="11349" y="732"/>
                    <a:pt x="11349" y="732"/>
                    <a:pt x="11349" y="732"/>
                  </a:cubicBezTo>
                  <a:lnTo>
                    <a:pt x="14644" y="732"/>
                  </a:lnTo>
                  <a:close/>
                  <a:moveTo>
                    <a:pt x="9885" y="732"/>
                  </a:moveTo>
                  <a:cubicBezTo>
                    <a:pt x="9885" y="4027"/>
                    <a:pt x="9885" y="4027"/>
                    <a:pt x="9885" y="4027"/>
                  </a:cubicBezTo>
                  <a:cubicBezTo>
                    <a:pt x="6590" y="4027"/>
                    <a:pt x="6590" y="4027"/>
                    <a:pt x="6590" y="4027"/>
                  </a:cubicBezTo>
                  <a:cubicBezTo>
                    <a:pt x="6590" y="732"/>
                    <a:pt x="6590" y="732"/>
                    <a:pt x="6590" y="732"/>
                  </a:cubicBezTo>
                  <a:lnTo>
                    <a:pt x="9885" y="732"/>
                  </a:lnTo>
                  <a:close/>
                  <a:moveTo>
                    <a:pt x="366" y="4027"/>
                  </a:moveTo>
                  <a:cubicBezTo>
                    <a:pt x="366" y="3661"/>
                    <a:pt x="366" y="3661"/>
                    <a:pt x="366" y="3661"/>
                  </a:cubicBezTo>
                  <a:cubicBezTo>
                    <a:pt x="366" y="1831"/>
                    <a:pt x="1831" y="732"/>
                    <a:pt x="3295" y="732"/>
                  </a:cubicBezTo>
                  <a:cubicBezTo>
                    <a:pt x="5125" y="732"/>
                    <a:pt x="5125" y="732"/>
                    <a:pt x="5125" y="732"/>
                  </a:cubicBezTo>
                  <a:cubicBezTo>
                    <a:pt x="5125" y="4027"/>
                    <a:pt x="5125" y="4027"/>
                    <a:pt x="5125" y="4027"/>
                  </a:cubicBezTo>
                  <a:lnTo>
                    <a:pt x="366" y="4027"/>
                  </a:lnTo>
                  <a:close/>
                  <a:moveTo>
                    <a:pt x="16108" y="13546"/>
                  </a:moveTo>
                  <a:cubicBezTo>
                    <a:pt x="12081" y="13546"/>
                    <a:pt x="12081" y="13546"/>
                    <a:pt x="12081" y="13546"/>
                  </a:cubicBezTo>
                  <a:cubicBezTo>
                    <a:pt x="12081" y="17573"/>
                    <a:pt x="12081" y="17573"/>
                    <a:pt x="12081" y="17573"/>
                  </a:cubicBezTo>
                  <a:cubicBezTo>
                    <a:pt x="9153" y="17573"/>
                    <a:pt x="9153" y="17573"/>
                    <a:pt x="9153" y="17573"/>
                  </a:cubicBezTo>
                  <a:cubicBezTo>
                    <a:pt x="9153" y="13546"/>
                    <a:pt x="9153" y="13546"/>
                    <a:pt x="9153" y="13546"/>
                  </a:cubicBezTo>
                  <a:cubicBezTo>
                    <a:pt x="5125" y="13546"/>
                    <a:pt x="5125" y="13546"/>
                    <a:pt x="5125" y="13546"/>
                  </a:cubicBezTo>
                  <a:cubicBezTo>
                    <a:pt x="5125" y="10983"/>
                    <a:pt x="5125" y="10983"/>
                    <a:pt x="5125" y="10983"/>
                  </a:cubicBezTo>
                  <a:cubicBezTo>
                    <a:pt x="9153" y="10983"/>
                    <a:pt x="9153" y="10983"/>
                    <a:pt x="9153" y="10983"/>
                  </a:cubicBezTo>
                  <a:cubicBezTo>
                    <a:pt x="9153" y="6590"/>
                    <a:pt x="9153" y="6590"/>
                    <a:pt x="9153" y="6590"/>
                  </a:cubicBezTo>
                  <a:cubicBezTo>
                    <a:pt x="12081" y="6590"/>
                    <a:pt x="12081" y="6590"/>
                    <a:pt x="12081" y="6590"/>
                  </a:cubicBezTo>
                  <a:cubicBezTo>
                    <a:pt x="12081" y="10983"/>
                    <a:pt x="12081" y="10983"/>
                    <a:pt x="12081" y="10983"/>
                  </a:cubicBezTo>
                  <a:cubicBezTo>
                    <a:pt x="16108" y="10983"/>
                    <a:pt x="16108" y="10983"/>
                    <a:pt x="16108" y="10983"/>
                  </a:cubicBezTo>
                  <a:lnTo>
                    <a:pt x="16108" y="13546"/>
                  </a:lnTo>
                  <a:close/>
                  <a:moveTo>
                    <a:pt x="20868" y="4027"/>
                  </a:moveTo>
                  <a:cubicBezTo>
                    <a:pt x="16108" y="4027"/>
                    <a:pt x="16108" y="4027"/>
                    <a:pt x="16108" y="4027"/>
                  </a:cubicBezTo>
                  <a:cubicBezTo>
                    <a:pt x="16108" y="732"/>
                    <a:pt x="16108" y="732"/>
                    <a:pt x="16108" y="732"/>
                  </a:cubicBezTo>
                  <a:cubicBezTo>
                    <a:pt x="17939" y="732"/>
                    <a:pt x="17939" y="732"/>
                    <a:pt x="17939" y="732"/>
                  </a:cubicBezTo>
                  <a:cubicBezTo>
                    <a:pt x="19403" y="732"/>
                    <a:pt x="20868" y="1831"/>
                    <a:pt x="20868" y="3661"/>
                  </a:cubicBezTo>
                  <a:lnTo>
                    <a:pt x="20868" y="4027"/>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2" name="Freeform 47"/>
            <p:cNvSpPr/>
            <p:nvPr/>
          </p:nvSpPr>
          <p:spPr>
            <a:xfrm>
              <a:off x="3363289" y="545013"/>
              <a:ext cx="99094" cy="770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160" y="21600"/>
                  </a:moveTo>
                  <a:lnTo>
                    <a:pt x="0" y="11109"/>
                  </a:lnTo>
                  <a:lnTo>
                    <a:pt x="4320" y="5863"/>
                  </a:lnTo>
                  <a:lnTo>
                    <a:pt x="8160" y="11109"/>
                  </a:lnTo>
                  <a:lnTo>
                    <a:pt x="17280" y="0"/>
                  </a:lnTo>
                  <a:lnTo>
                    <a:pt x="21600" y="4937"/>
                  </a:lnTo>
                  <a:lnTo>
                    <a:pt x="8160" y="21600"/>
                  </a:lnTo>
                  <a:close/>
                  <a:moveTo>
                    <a:pt x="2160" y="11109"/>
                  </a:moveTo>
                  <a:lnTo>
                    <a:pt x="8160" y="18514"/>
                  </a:lnTo>
                  <a:lnTo>
                    <a:pt x="19200" y="4937"/>
                  </a:lnTo>
                  <a:lnTo>
                    <a:pt x="17280" y="2469"/>
                  </a:lnTo>
                  <a:lnTo>
                    <a:pt x="8160" y="14194"/>
                  </a:lnTo>
                  <a:lnTo>
                    <a:pt x="4320" y="8640"/>
                  </a:lnTo>
                  <a:lnTo>
                    <a:pt x="2160" y="11109"/>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3" name="Freeform 93"/>
            <p:cNvSpPr/>
            <p:nvPr/>
          </p:nvSpPr>
          <p:spPr>
            <a:xfrm>
              <a:off x="3361087" y="2237536"/>
              <a:ext cx="140942" cy="144010"/>
            </a:xfrm>
            <a:custGeom>
              <a:avLst/>
              <a:gdLst/>
              <a:ahLst/>
              <a:cxnLst>
                <a:cxn ang="0">
                  <a:pos x="wd2" y="hd2"/>
                </a:cxn>
                <a:cxn ang="5400000">
                  <a:pos x="wd2" y="hd2"/>
                </a:cxn>
                <a:cxn ang="10800000">
                  <a:pos x="wd2" y="hd2"/>
                </a:cxn>
                <a:cxn ang="16200000">
                  <a:pos x="wd2" y="hd2"/>
                </a:cxn>
              </a:cxnLst>
              <a:rect l="0" t="0" r="r" b="b"/>
              <a:pathLst>
                <a:path w="21434" h="21403" fill="norm" stroke="1" extrusionOk="0">
                  <a:moveTo>
                    <a:pt x="20780" y="5136"/>
                  </a:moveTo>
                  <a:cubicBezTo>
                    <a:pt x="19959" y="4870"/>
                    <a:pt x="19139" y="5136"/>
                    <a:pt x="18866" y="5670"/>
                  </a:cubicBezTo>
                  <a:cubicBezTo>
                    <a:pt x="18592" y="5936"/>
                    <a:pt x="18592" y="5936"/>
                    <a:pt x="18592" y="5936"/>
                  </a:cubicBezTo>
                  <a:cubicBezTo>
                    <a:pt x="6015" y="3536"/>
                    <a:pt x="6015" y="3536"/>
                    <a:pt x="6015" y="3536"/>
                  </a:cubicBezTo>
                  <a:cubicBezTo>
                    <a:pt x="6289" y="2203"/>
                    <a:pt x="6289" y="2203"/>
                    <a:pt x="6289" y="2203"/>
                  </a:cubicBezTo>
                  <a:cubicBezTo>
                    <a:pt x="6289" y="1403"/>
                    <a:pt x="5742" y="870"/>
                    <a:pt x="5195" y="603"/>
                  </a:cubicBezTo>
                  <a:cubicBezTo>
                    <a:pt x="1641" y="70"/>
                    <a:pt x="1641" y="70"/>
                    <a:pt x="1641" y="70"/>
                  </a:cubicBezTo>
                  <a:cubicBezTo>
                    <a:pt x="820" y="-197"/>
                    <a:pt x="273" y="336"/>
                    <a:pt x="0" y="1136"/>
                  </a:cubicBezTo>
                  <a:cubicBezTo>
                    <a:pt x="0" y="1936"/>
                    <a:pt x="273" y="2470"/>
                    <a:pt x="1094" y="2736"/>
                  </a:cubicBezTo>
                  <a:cubicBezTo>
                    <a:pt x="3281" y="3003"/>
                    <a:pt x="3281" y="3003"/>
                    <a:pt x="3281" y="3003"/>
                  </a:cubicBezTo>
                  <a:cubicBezTo>
                    <a:pt x="2734" y="12870"/>
                    <a:pt x="2734" y="12870"/>
                    <a:pt x="2734" y="12870"/>
                  </a:cubicBezTo>
                  <a:cubicBezTo>
                    <a:pt x="2734" y="13403"/>
                    <a:pt x="3008" y="13936"/>
                    <a:pt x="3828" y="14203"/>
                  </a:cubicBezTo>
                  <a:cubicBezTo>
                    <a:pt x="15311" y="16336"/>
                    <a:pt x="15311" y="16336"/>
                    <a:pt x="15311" y="16336"/>
                  </a:cubicBezTo>
                  <a:cubicBezTo>
                    <a:pt x="15858" y="16603"/>
                    <a:pt x="16405" y="16336"/>
                    <a:pt x="16678" y="15536"/>
                  </a:cubicBezTo>
                  <a:cubicBezTo>
                    <a:pt x="21327" y="7003"/>
                    <a:pt x="21327" y="7003"/>
                    <a:pt x="21327" y="7003"/>
                  </a:cubicBezTo>
                  <a:cubicBezTo>
                    <a:pt x="21600" y="6203"/>
                    <a:pt x="21327" y="5403"/>
                    <a:pt x="20780" y="5136"/>
                  </a:cubicBezTo>
                  <a:close/>
                  <a:moveTo>
                    <a:pt x="9570" y="9670"/>
                  </a:moveTo>
                  <a:cubicBezTo>
                    <a:pt x="9843" y="8336"/>
                    <a:pt x="9843" y="8336"/>
                    <a:pt x="9843" y="8336"/>
                  </a:cubicBezTo>
                  <a:cubicBezTo>
                    <a:pt x="12577" y="8870"/>
                    <a:pt x="12577" y="8870"/>
                    <a:pt x="12577" y="8870"/>
                  </a:cubicBezTo>
                  <a:cubicBezTo>
                    <a:pt x="12304" y="10203"/>
                    <a:pt x="12304" y="10203"/>
                    <a:pt x="12304" y="10203"/>
                  </a:cubicBezTo>
                  <a:lnTo>
                    <a:pt x="9570" y="9670"/>
                  </a:lnTo>
                  <a:close/>
                  <a:moveTo>
                    <a:pt x="12030" y="11536"/>
                  </a:moveTo>
                  <a:cubicBezTo>
                    <a:pt x="11757" y="12870"/>
                    <a:pt x="11757" y="12870"/>
                    <a:pt x="11757" y="12870"/>
                  </a:cubicBezTo>
                  <a:cubicBezTo>
                    <a:pt x="9023" y="12336"/>
                    <a:pt x="9023" y="12336"/>
                    <a:pt x="9023" y="12336"/>
                  </a:cubicBezTo>
                  <a:cubicBezTo>
                    <a:pt x="9296" y="11003"/>
                    <a:pt x="9296" y="11003"/>
                    <a:pt x="9296" y="11003"/>
                  </a:cubicBezTo>
                  <a:lnTo>
                    <a:pt x="12030" y="11536"/>
                  </a:lnTo>
                  <a:close/>
                  <a:moveTo>
                    <a:pt x="10116" y="7270"/>
                  </a:moveTo>
                  <a:cubicBezTo>
                    <a:pt x="10390" y="5936"/>
                    <a:pt x="10390" y="5936"/>
                    <a:pt x="10390" y="5936"/>
                  </a:cubicBezTo>
                  <a:cubicBezTo>
                    <a:pt x="13124" y="6470"/>
                    <a:pt x="13124" y="6470"/>
                    <a:pt x="13124" y="6470"/>
                  </a:cubicBezTo>
                  <a:cubicBezTo>
                    <a:pt x="12851" y="7536"/>
                    <a:pt x="12851" y="7536"/>
                    <a:pt x="12851" y="7536"/>
                  </a:cubicBezTo>
                  <a:lnTo>
                    <a:pt x="10116" y="7270"/>
                  </a:lnTo>
                  <a:close/>
                  <a:moveTo>
                    <a:pt x="6015" y="4870"/>
                  </a:moveTo>
                  <a:cubicBezTo>
                    <a:pt x="9023" y="5670"/>
                    <a:pt x="9023" y="5670"/>
                    <a:pt x="9023" y="5670"/>
                  </a:cubicBezTo>
                  <a:cubicBezTo>
                    <a:pt x="8749" y="7003"/>
                    <a:pt x="8749" y="7003"/>
                    <a:pt x="8749" y="7003"/>
                  </a:cubicBezTo>
                  <a:cubicBezTo>
                    <a:pt x="5742" y="6470"/>
                    <a:pt x="5742" y="6470"/>
                    <a:pt x="5742" y="6470"/>
                  </a:cubicBezTo>
                  <a:lnTo>
                    <a:pt x="6015" y="4870"/>
                  </a:lnTo>
                  <a:close/>
                  <a:moveTo>
                    <a:pt x="5742" y="7803"/>
                  </a:moveTo>
                  <a:cubicBezTo>
                    <a:pt x="8476" y="8336"/>
                    <a:pt x="8476" y="8336"/>
                    <a:pt x="8476" y="8336"/>
                  </a:cubicBezTo>
                  <a:cubicBezTo>
                    <a:pt x="8203" y="9403"/>
                    <a:pt x="8203" y="9403"/>
                    <a:pt x="8203" y="9403"/>
                  </a:cubicBezTo>
                  <a:cubicBezTo>
                    <a:pt x="5742" y="9136"/>
                    <a:pt x="5742" y="9136"/>
                    <a:pt x="5742" y="9136"/>
                  </a:cubicBezTo>
                  <a:lnTo>
                    <a:pt x="5742" y="7803"/>
                  </a:lnTo>
                  <a:close/>
                  <a:moveTo>
                    <a:pt x="5468" y="10470"/>
                  </a:moveTo>
                  <a:cubicBezTo>
                    <a:pt x="7929" y="10736"/>
                    <a:pt x="7929" y="10736"/>
                    <a:pt x="7929" y="10736"/>
                  </a:cubicBezTo>
                  <a:cubicBezTo>
                    <a:pt x="7656" y="12070"/>
                    <a:pt x="7656" y="12070"/>
                    <a:pt x="7656" y="12070"/>
                  </a:cubicBezTo>
                  <a:cubicBezTo>
                    <a:pt x="5468" y="11803"/>
                    <a:pt x="5468" y="11803"/>
                    <a:pt x="5468" y="11803"/>
                  </a:cubicBezTo>
                  <a:lnTo>
                    <a:pt x="5468" y="10470"/>
                  </a:lnTo>
                  <a:close/>
                  <a:moveTo>
                    <a:pt x="14765" y="13670"/>
                  </a:moveTo>
                  <a:cubicBezTo>
                    <a:pt x="13124" y="13136"/>
                    <a:pt x="13124" y="13136"/>
                    <a:pt x="13124" y="13136"/>
                  </a:cubicBezTo>
                  <a:cubicBezTo>
                    <a:pt x="13397" y="11803"/>
                    <a:pt x="13397" y="11803"/>
                    <a:pt x="13397" y="11803"/>
                  </a:cubicBezTo>
                  <a:cubicBezTo>
                    <a:pt x="15585" y="12336"/>
                    <a:pt x="15585" y="12336"/>
                    <a:pt x="15585" y="12336"/>
                  </a:cubicBezTo>
                  <a:lnTo>
                    <a:pt x="14765" y="13670"/>
                  </a:lnTo>
                  <a:close/>
                  <a:moveTo>
                    <a:pt x="16132" y="11003"/>
                  </a:moveTo>
                  <a:cubicBezTo>
                    <a:pt x="13671" y="10470"/>
                    <a:pt x="13671" y="10470"/>
                    <a:pt x="13671" y="10470"/>
                  </a:cubicBezTo>
                  <a:cubicBezTo>
                    <a:pt x="13944" y="9136"/>
                    <a:pt x="13944" y="9136"/>
                    <a:pt x="13944" y="9136"/>
                  </a:cubicBezTo>
                  <a:cubicBezTo>
                    <a:pt x="16678" y="9670"/>
                    <a:pt x="16678" y="9670"/>
                    <a:pt x="16678" y="9670"/>
                  </a:cubicBezTo>
                  <a:lnTo>
                    <a:pt x="16132" y="11003"/>
                  </a:lnTo>
                  <a:close/>
                  <a:moveTo>
                    <a:pt x="17499" y="8603"/>
                  </a:moveTo>
                  <a:cubicBezTo>
                    <a:pt x="14218" y="7803"/>
                    <a:pt x="14218" y="7803"/>
                    <a:pt x="14218" y="7803"/>
                  </a:cubicBezTo>
                  <a:cubicBezTo>
                    <a:pt x="14491" y="6470"/>
                    <a:pt x="14491" y="6470"/>
                    <a:pt x="14491" y="6470"/>
                  </a:cubicBezTo>
                  <a:cubicBezTo>
                    <a:pt x="18046" y="7270"/>
                    <a:pt x="18046" y="7270"/>
                    <a:pt x="18046" y="7270"/>
                  </a:cubicBezTo>
                  <a:lnTo>
                    <a:pt x="17499" y="8603"/>
                  </a:lnTo>
                  <a:close/>
                  <a:moveTo>
                    <a:pt x="2461" y="17403"/>
                  </a:moveTo>
                  <a:cubicBezTo>
                    <a:pt x="2187" y="18470"/>
                    <a:pt x="3008" y="19536"/>
                    <a:pt x="4101" y="19803"/>
                  </a:cubicBezTo>
                  <a:cubicBezTo>
                    <a:pt x="5195" y="20070"/>
                    <a:pt x="6289" y="19270"/>
                    <a:pt x="6562" y="18203"/>
                  </a:cubicBezTo>
                  <a:cubicBezTo>
                    <a:pt x="6562" y="18203"/>
                    <a:pt x="6562" y="18203"/>
                    <a:pt x="6562" y="18203"/>
                  </a:cubicBezTo>
                  <a:cubicBezTo>
                    <a:pt x="6835" y="17136"/>
                    <a:pt x="6015" y="16070"/>
                    <a:pt x="4922" y="15803"/>
                  </a:cubicBezTo>
                  <a:cubicBezTo>
                    <a:pt x="3828" y="15536"/>
                    <a:pt x="2734" y="16336"/>
                    <a:pt x="2461" y="17403"/>
                  </a:cubicBezTo>
                  <a:close/>
                  <a:moveTo>
                    <a:pt x="10663" y="19003"/>
                  </a:moveTo>
                  <a:cubicBezTo>
                    <a:pt x="10390" y="20070"/>
                    <a:pt x="11210" y="21136"/>
                    <a:pt x="12304" y="21403"/>
                  </a:cubicBezTo>
                  <a:cubicBezTo>
                    <a:pt x="13397" y="21403"/>
                    <a:pt x="14491" y="20870"/>
                    <a:pt x="14765" y="19803"/>
                  </a:cubicBezTo>
                  <a:cubicBezTo>
                    <a:pt x="14765" y="19803"/>
                    <a:pt x="14765" y="19803"/>
                    <a:pt x="14765" y="19803"/>
                  </a:cubicBezTo>
                  <a:cubicBezTo>
                    <a:pt x="14765" y="18470"/>
                    <a:pt x="14218" y="17403"/>
                    <a:pt x="13124" y="17403"/>
                  </a:cubicBezTo>
                  <a:cubicBezTo>
                    <a:pt x="11757" y="17136"/>
                    <a:pt x="10663" y="17936"/>
                    <a:pt x="10663" y="19003"/>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4" name="Freeform 94"/>
            <p:cNvSpPr/>
            <p:nvPr/>
          </p:nvSpPr>
          <p:spPr>
            <a:xfrm>
              <a:off x="3465685" y="2020405"/>
              <a:ext cx="84781" cy="85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030" y="0"/>
                  </a:moveTo>
                  <a:cubicBezTo>
                    <a:pt x="5055" y="0"/>
                    <a:pt x="0" y="4950"/>
                    <a:pt x="0" y="10800"/>
                  </a:cubicBezTo>
                  <a:cubicBezTo>
                    <a:pt x="0" y="16650"/>
                    <a:pt x="5055" y="21600"/>
                    <a:pt x="11030" y="21600"/>
                  </a:cubicBezTo>
                  <a:cubicBezTo>
                    <a:pt x="17004" y="21600"/>
                    <a:pt x="21600" y="16650"/>
                    <a:pt x="21600" y="10800"/>
                  </a:cubicBezTo>
                  <a:cubicBezTo>
                    <a:pt x="21600" y="4950"/>
                    <a:pt x="17004" y="0"/>
                    <a:pt x="11030" y="0"/>
                  </a:cubicBezTo>
                  <a:close/>
                  <a:moveTo>
                    <a:pt x="2757" y="10800"/>
                  </a:moveTo>
                  <a:cubicBezTo>
                    <a:pt x="2757" y="6300"/>
                    <a:pt x="6434" y="2700"/>
                    <a:pt x="11030" y="2700"/>
                  </a:cubicBezTo>
                  <a:cubicBezTo>
                    <a:pt x="11030" y="18900"/>
                    <a:pt x="11030" y="18900"/>
                    <a:pt x="11030" y="18900"/>
                  </a:cubicBezTo>
                  <a:cubicBezTo>
                    <a:pt x="6434" y="18900"/>
                    <a:pt x="2757" y="15300"/>
                    <a:pt x="2757" y="108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5" name="Freeform 95"/>
            <p:cNvSpPr/>
            <p:nvPr/>
          </p:nvSpPr>
          <p:spPr>
            <a:xfrm>
              <a:off x="3282084" y="1734427"/>
              <a:ext cx="210026" cy="204502"/>
            </a:xfrm>
            <a:custGeom>
              <a:avLst/>
              <a:gdLst/>
              <a:ahLst/>
              <a:cxnLst>
                <a:cxn ang="0">
                  <a:pos x="wd2" y="hd2"/>
                </a:cxn>
                <a:cxn ang="5400000">
                  <a:pos x="wd2" y="hd2"/>
                </a:cxn>
                <a:cxn ang="10800000">
                  <a:pos x="wd2" y="hd2"/>
                </a:cxn>
                <a:cxn ang="16200000">
                  <a:pos x="wd2" y="hd2"/>
                </a:cxn>
              </a:cxnLst>
              <a:rect l="0" t="0" r="r" b="b"/>
              <a:pathLst>
                <a:path w="21238" h="21227" fill="norm" stroke="1" extrusionOk="0">
                  <a:moveTo>
                    <a:pt x="3631" y="3165"/>
                  </a:moveTo>
                  <a:cubicBezTo>
                    <a:pt x="10166" y="5772"/>
                    <a:pt x="10166" y="5772"/>
                    <a:pt x="10166" y="5772"/>
                  </a:cubicBezTo>
                  <a:cubicBezTo>
                    <a:pt x="10347" y="4096"/>
                    <a:pt x="10347" y="3537"/>
                    <a:pt x="10892" y="1861"/>
                  </a:cubicBezTo>
                  <a:cubicBezTo>
                    <a:pt x="11436" y="372"/>
                    <a:pt x="13070" y="-373"/>
                    <a:pt x="14522" y="186"/>
                  </a:cubicBezTo>
                  <a:cubicBezTo>
                    <a:pt x="15974" y="744"/>
                    <a:pt x="16700" y="2420"/>
                    <a:pt x="16156" y="3910"/>
                  </a:cubicBezTo>
                  <a:cubicBezTo>
                    <a:pt x="15430" y="5958"/>
                    <a:pt x="15793" y="7261"/>
                    <a:pt x="16882" y="8751"/>
                  </a:cubicBezTo>
                  <a:cubicBezTo>
                    <a:pt x="16882" y="8937"/>
                    <a:pt x="16882" y="8937"/>
                    <a:pt x="16882" y="8937"/>
                  </a:cubicBezTo>
                  <a:cubicBezTo>
                    <a:pt x="17608" y="7261"/>
                    <a:pt x="17608" y="7261"/>
                    <a:pt x="17608" y="7261"/>
                  </a:cubicBezTo>
                  <a:cubicBezTo>
                    <a:pt x="21238" y="8751"/>
                    <a:pt x="21238" y="8751"/>
                    <a:pt x="21238" y="8751"/>
                  </a:cubicBezTo>
                  <a:cubicBezTo>
                    <a:pt x="16519" y="21227"/>
                    <a:pt x="16519" y="21227"/>
                    <a:pt x="16519" y="21227"/>
                  </a:cubicBezTo>
                  <a:cubicBezTo>
                    <a:pt x="12888" y="19924"/>
                    <a:pt x="12888" y="19924"/>
                    <a:pt x="12888" y="19924"/>
                  </a:cubicBezTo>
                  <a:cubicBezTo>
                    <a:pt x="13251" y="18806"/>
                    <a:pt x="13251" y="18806"/>
                    <a:pt x="13251" y="18806"/>
                  </a:cubicBezTo>
                  <a:cubicBezTo>
                    <a:pt x="11981" y="18434"/>
                    <a:pt x="11618" y="18620"/>
                    <a:pt x="11073" y="18806"/>
                  </a:cubicBezTo>
                  <a:cubicBezTo>
                    <a:pt x="10529" y="18993"/>
                    <a:pt x="9984" y="19365"/>
                    <a:pt x="9258" y="19365"/>
                  </a:cubicBezTo>
                  <a:cubicBezTo>
                    <a:pt x="8351" y="19365"/>
                    <a:pt x="7262" y="19179"/>
                    <a:pt x="5991" y="18620"/>
                  </a:cubicBezTo>
                  <a:cubicBezTo>
                    <a:pt x="5083" y="18248"/>
                    <a:pt x="5083" y="18248"/>
                    <a:pt x="5083" y="18248"/>
                  </a:cubicBezTo>
                  <a:cubicBezTo>
                    <a:pt x="4720" y="18061"/>
                    <a:pt x="4720" y="18061"/>
                    <a:pt x="4720" y="18061"/>
                  </a:cubicBezTo>
                  <a:cubicBezTo>
                    <a:pt x="3450" y="17689"/>
                    <a:pt x="2905" y="16199"/>
                    <a:pt x="3450" y="15082"/>
                  </a:cubicBezTo>
                  <a:cubicBezTo>
                    <a:pt x="3450" y="14896"/>
                    <a:pt x="3631" y="14710"/>
                    <a:pt x="3631" y="14524"/>
                  </a:cubicBezTo>
                  <a:cubicBezTo>
                    <a:pt x="3450" y="13965"/>
                    <a:pt x="3450" y="13220"/>
                    <a:pt x="3631" y="12661"/>
                  </a:cubicBezTo>
                  <a:cubicBezTo>
                    <a:pt x="3813" y="12475"/>
                    <a:pt x="3813" y="12289"/>
                    <a:pt x="3994" y="12103"/>
                  </a:cubicBezTo>
                  <a:cubicBezTo>
                    <a:pt x="3813" y="11544"/>
                    <a:pt x="3813" y="10799"/>
                    <a:pt x="3994" y="10241"/>
                  </a:cubicBezTo>
                  <a:cubicBezTo>
                    <a:pt x="4176" y="9868"/>
                    <a:pt x="4357" y="9682"/>
                    <a:pt x="4539" y="9310"/>
                  </a:cubicBezTo>
                  <a:cubicBezTo>
                    <a:pt x="1635" y="8193"/>
                    <a:pt x="1635" y="8193"/>
                    <a:pt x="1635" y="8193"/>
                  </a:cubicBezTo>
                  <a:cubicBezTo>
                    <a:pt x="364" y="7820"/>
                    <a:pt x="-362" y="6144"/>
                    <a:pt x="183" y="4841"/>
                  </a:cubicBezTo>
                  <a:cubicBezTo>
                    <a:pt x="727" y="3351"/>
                    <a:pt x="2179" y="2606"/>
                    <a:pt x="3631" y="3165"/>
                  </a:cubicBezTo>
                  <a:close/>
                  <a:moveTo>
                    <a:pt x="15248" y="19365"/>
                  </a:moveTo>
                  <a:cubicBezTo>
                    <a:pt x="15611" y="19365"/>
                    <a:pt x="15974" y="19365"/>
                    <a:pt x="15974" y="18993"/>
                  </a:cubicBezTo>
                  <a:cubicBezTo>
                    <a:pt x="16156" y="18620"/>
                    <a:pt x="15974" y="18248"/>
                    <a:pt x="15611" y="18061"/>
                  </a:cubicBezTo>
                  <a:cubicBezTo>
                    <a:pt x="15248" y="17875"/>
                    <a:pt x="14885" y="18061"/>
                    <a:pt x="14885" y="18434"/>
                  </a:cubicBezTo>
                  <a:cubicBezTo>
                    <a:pt x="14704" y="18806"/>
                    <a:pt x="14885" y="19179"/>
                    <a:pt x="15248" y="19365"/>
                  </a:cubicBezTo>
                  <a:close/>
                  <a:moveTo>
                    <a:pt x="2361" y="7075"/>
                  </a:moveTo>
                  <a:cubicBezTo>
                    <a:pt x="7080" y="8937"/>
                    <a:pt x="7080" y="8937"/>
                    <a:pt x="7080" y="8937"/>
                  </a:cubicBezTo>
                  <a:cubicBezTo>
                    <a:pt x="7262" y="8937"/>
                    <a:pt x="7262" y="8937"/>
                    <a:pt x="7262" y="8937"/>
                  </a:cubicBezTo>
                  <a:cubicBezTo>
                    <a:pt x="6717" y="10241"/>
                    <a:pt x="6717" y="10241"/>
                    <a:pt x="6717" y="10241"/>
                  </a:cubicBezTo>
                  <a:cubicBezTo>
                    <a:pt x="6535" y="10241"/>
                    <a:pt x="6535" y="10241"/>
                    <a:pt x="6535" y="10241"/>
                  </a:cubicBezTo>
                  <a:cubicBezTo>
                    <a:pt x="6172" y="10055"/>
                    <a:pt x="5446" y="10241"/>
                    <a:pt x="5265" y="10799"/>
                  </a:cubicBezTo>
                  <a:cubicBezTo>
                    <a:pt x="5265" y="11172"/>
                    <a:pt x="5265" y="11544"/>
                    <a:pt x="5446" y="11917"/>
                  </a:cubicBezTo>
                  <a:cubicBezTo>
                    <a:pt x="5809" y="12289"/>
                    <a:pt x="5809" y="12289"/>
                    <a:pt x="5809" y="12289"/>
                  </a:cubicBezTo>
                  <a:cubicBezTo>
                    <a:pt x="5265" y="12661"/>
                    <a:pt x="5265" y="12661"/>
                    <a:pt x="5265" y="12661"/>
                  </a:cubicBezTo>
                  <a:cubicBezTo>
                    <a:pt x="5265" y="12848"/>
                    <a:pt x="5083" y="13034"/>
                    <a:pt x="5083" y="13220"/>
                  </a:cubicBezTo>
                  <a:cubicBezTo>
                    <a:pt x="4902" y="13593"/>
                    <a:pt x="4902" y="13965"/>
                    <a:pt x="5083" y="14151"/>
                  </a:cubicBezTo>
                  <a:cubicBezTo>
                    <a:pt x="5446" y="14710"/>
                    <a:pt x="5446" y="14710"/>
                    <a:pt x="5446" y="14710"/>
                  </a:cubicBezTo>
                  <a:cubicBezTo>
                    <a:pt x="5083" y="15082"/>
                    <a:pt x="5083" y="15082"/>
                    <a:pt x="5083" y="15082"/>
                  </a:cubicBezTo>
                  <a:cubicBezTo>
                    <a:pt x="4902" y="15268"/>
                    <a:pt x="4720" y="15455"/>
                    <a:pt x="4720" y="15455"/>
                  </a:cubicBezTo>
                  <a:cubicBezTo>
                    <a:pt x="4539" y="16013"/>
                    <a:pt x="4720" y="16758"/>
                    <a:pt x="5265" y="16944"/>
                  </a:cubicBezTo>
                  <a:cubicBezTo>
                    <a:pt x="5628" y="16944"/>
                    <a:pt x="5628" y="16944"/>
                    <a:pt x="5628" y="16944"/>
                  </a:cubicBezTo>
                  <a:cubicBezTo>
                    <a:pt x="6535" y="17317"/>
                    <a:pt x="6535" y="17317"/>
                    <a:pt x="6535" y="17317"/>
                  </a:cubicBezTo>
                  <a:cubicBezTo>
                    <a:pt x="8895" y="18248"/>
                    <a:pt x="9803" y="17689"/>
                    <a:pt x="10529" y="17503"/>
                  </a:cubicBezTo>
                  <a:cubicBezTo>
                    <a:pt x="11255" y="17130"/>
                    <a:pt x="11981" y="16758"/>
                    <a:pt x="13796" y="17317"/>
                  </a:cubicBezTo>
                  <a:cubicBezTo>
                    <a:pt x="16337" y="10613"/>
                    <a:pt x="16337" y="10613"/>
                    <a:pt x="16337" y="10613"/>
                  </a:cubicBezTo>
                  <a:cubicBezTo>
                    <a:pt x="15974" y="10427"/>
                    <a:pt x="15793" y="10055"/>
                    <a:pt x="15611" y="9868"/>
                  </a:cubicBezTo>
                  <a:cubicBezTo>
                    <a:pt x="14341" y="7634"/>
                    <a:pt x="13796" y="5958"/>
                    <a:pt x="14704" y="3351"/>
                  </a:cubicBezTo>
                  <a:cubicBezTo>
                    <a:pt x="15067" y="2793"/>
                    <a:pt x="14704" y="2048"/>
                    <a:pt x="13977" y="1861"/>
                  </a:cubicBezTo>
                  <a:cubicBezTo>
                    <a:pt x="13433" y="1489"/>
                    <a:pt x="12707" y="1861"/>
                    <a:pt x="12344" y="2420"/>
                  </a:cubicBezTo>
                  <a:cubicBezTo>
                    <a:pt x="11799" y="4096"/>
                    <a:pt x="11799" y="4655"/>
                    <a:pt x="11799" y="6517"/>
                  </a:cubicBezTo>
                  <a:cubicBezTo>
                    <a:pt x="11799" y="6889"/>
                    <a:pt x="11618" y="7448"/>
                    <a:pt x="11618" y="7820"/>
                  </a:cubicBezTo>
                  <a:cubicBezTo>
                    <a:pt x="3268" y="4468"/>
                    <a:pt x="3268" y="4468"/>
                    <a:pt x="3268" y="4468"/>
                  </a:cubicBezTo>
                  <a:cubicBezTo>
                    <a:pt x="2542" y="4282"/>
                    <a:pt x="1816" y="4655"/>
                    <a:pt x="1453" y="5399"/>
                  </a:cubicBezTo>
                  <a:cubicBezTo>
                    <a:pt x="1272" y="5958"/>
                    <a:pt x="1635" y="6703"/>
                    <a:pt x="2361" y="7075"/>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6" name="Freeform 96"/>
            <p:cNvSpPr/>
            <p:nvPr/>
          </p:nvSpPr>
          <p:spPr>
            <a:xfrm>
              <a:off x="3195931" y="1949938"/>
              <a:ext cx="258745" cy="2268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7029"/>
                  </a:moveTo>
                  <a:cubicBezTo>
                    <a:pt x="21600" y="3257"/>
                    <a:pt x="18750" y="0"/>
                    <a:pt x="15300" y="0"/>
                  </a:cubicBezTo>
                  <a:cubicBezTo>
                    <a:pt x="13500" y="0"/>
                    <a:pt x="11850" y="857"/>
                    <a:pt x="10800" y="2400"/>
                  </a:cubicBezTo>
                  <a:cubicBezTo>
                    <a:pt x="9600" y="857"/>
                    <a:pt x="7950" y="0"/>
                    <a:pt x="6150" y="0"/>
                  </a:cubicBezTo>
                  <a:cubicBezTo>
                    <a:pt x="2700" y="0"/>
                    <a:pt x="0" y="3257"/>
                    <a:pt x="0" y="7029"/>
                  </a:cubicBezTo>
                  <a:cubicBezTo>
                    <a:pt x="0" y="9257"/>
                    <a:pt x="750" y="11143"/>
                    <a:pt x="1950" y="12343"/>
                  </a:cubicBezTo>
                  <a:cubicBezTo>
                    <a:pt x="1950" y="12343"/>
                    <a:pt x="1950" y="12343"/>
                    <a:pt x="1950" y="12343"/>
                  </a:cubicBezTo>
                  <a:cubicBezTo>
                    <a:pt x="8700" y="20057"/>
                    <a:pt x="8700" y="20057"/>
                    <a:pt x="8700" y="20057"/>
                  </a:cubicBezTo>
                  <a:cubicBezTo>
                    <a:pt x="9450" y="20914"/>
                    <a:pt x="10050" y="21600"/>
                    <a:pt x="10800" y="21600"/>
                  </a:cubicBezTo>
                  <a:cubicBezTo>
                    <a:pt x="11400" y="21600"/>
                    <a:pt x="12150" y="20914"/>
                    <a:pt x="12750" y="20057"/>
                  </a:cubicBezTo>
                  <a:cubicBezTo>
                    <a:pt x="19500" y="12343"/>
                    <a:pt x="19500" y="12343"/>
                    <a:pt x="19500" y="12343"/>
                  </a:cubicBezTo>
                  <a:cubicBezTo>
                    <a:pt x="19500" y="12343"/>
                    <a:pt x="19500" y="12343"/>
                    <a:pt x="19500" y="12343"/>
                  </a:cubicBezTo>
                  <a:cubicBezTo>
                    <a:pt x="20850" y="11143"/>
                    <a:pt x="21600" y="9257"/>
                    <a:pt x="21600" y="7029"/>
                  </a:cubicBezTo>
                  <a:close/>
                  <a:moveTo>
                    <a:pt x="17700" y="10114"/>
                  </a:moveTo>
                  <a:cubicBezTo>
                    <a:pt x="10950" y="17829"/>
                    <a:pt x="10950" y="17829"/>
                    <a:pt x="10950" y="17829"/>
                  </a:cubicBezTo>
                  <a:cubicBezTo>
                    <a:pt x="10800" y="18000"/>
                    <a:pt x="10800" y="18000"/>
                    <a:pt x="10800" y="18000"/>
                  </a:cubicBezTo>
                  <a:cubicBezTo>
                    <a:pt x="10800" y="18000"/>
                    <a:pt x="10650" y="18000"/>
                    <a:pt x="10650" y="17829"/>
                  </a:cubicBezTo>
                  <a:cubicBezTo>
                    <a:pt x="3750" y="10114"/>
                    <a:pt x="3750" y="10114"/>
                    <a:pt x="3750" y="10114"/>
                  </a:cubicBezTo>
                  <a:cubicBezTo>
                    <a:pt x="3000" y="9257"/>
                    <a:pt x="2700" y="8229"/>
                    <a:pt x="2700" y="7029"/>
                  </a:cubicBezTo>
                  <a:cubicBezTo>
                    <a:pt x="2700" y="4971"/>
                    <a:pt x="4200" y="3086"/>
                    <a:pt x="6150" y="3086"/>
                  </a:cubicBezTo>
                  <a:cubicBezTo>
                    <a:pt x="7200" y="3086"/>
                    <a:pt x="8100" y="3600"/>
                    <a:pt x="8700" y="4457"/>
                  </a:cubicBezTo>
                  <a:cubicBezTo>
                    <a:pt x="10800" y="6857"/>
                    <a:pt x="10800" y="6857"/>
                    <a:pt x="10800" y="6857"/>
                  </a:cubicBezTo>
                  <a:cubicBezTo>
                    <a:pt x="12750" y="4457"/>
                    <a:pt x="12750" y="4457"/>
                    <a:pt x="12750" y="4457"/>
                  </a:cubicBezTo>
                  <a:cubicBezTo>
                    <a:pt x="13500" y="3600"/>
                    <a:pt x="14400" y="3086"/>
                    <a:pt x="15300" y="3086"/>
                  </a:cubicBezTo>
                  <a:cubicBezTo>
                    <a:pt x="17250" y="3086"/>
                    <a:pt x="18900" y="4971"/>
                    <a:pt x="18900" y="7029"/>
                  </a:cubicBezTo>
                  <a:cubicBezTo>
                    <a:pt x="18900" y="8229"/>
                    <a:pt x="18450" y="9257"/>
                    <a:pt x="17700" y="10114"/>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7" name="Freeform 97"/>
            <p:cNvSpPr/>
            <p:nvPr/>
          </p:nvSpPr>
          <p:spPr>
            <a:xfrm>
              <a:off x="3231163" y="2194369"/>
              <a:ext cx="110105" cy="110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77" y="0"/>
                  </a:moveTo>
                  <a:cubicBezTo>
                    <a:pt x="4957" y="0"/>
                    <a:pt x="0" y="4957"/>
                    <a:pt x="0" y="10623"/>
                  </a:cubicBezTo>
                  <a:cubicBezTo>
                    <a:pt x="0" y="16643"/>
                    <a:pt x="4957" y="21600"/>
                    <a:pt x="10977" y="21600"/>
                  </a:cubicBezTo>
                  <a:cubicBezTo>
                    <a:pt x="16643" y="21600"/>
                    <a:pt x="21600" y="16643"/>
                    <a:pt x="21600" y="10623"/>
                  </a:cubicBezTo>
                  <a:cubicBezTo>
                    <a:pt x="21600" y="4957"/>
                    <a:pt x="16643" y="0"/>
                    <a:pt x="10977" y="0"/>
                  </a:cubicBezTo>
                  <a:close/>
                  <a:moveTo>
                    <a:pt x="10977" y="19475"/>
                  </a:moveTo>
                  <a:cubicBezTo>
                    <a:pt x="6020" y="19475"/>
                    <a:pt x="2125" y="15580"/>
                    <a:pt x="2125" y="10623"/>
                  </a:cubicBezTo>
                  <a:cubicBezTo>
                    <a:pt x="2125" y="6020"/>
                    <a:pt x="6020" y="2125"/>
                    <a:pt x="10977" y="2125"/>
                  </a:cubicBezTo>
                  <a:cubicBezTo>
                    <a:pt x="15580" y="2125"/>
                    <a:pt x="19475" y="6020"/>
                    <a:pt x="19475" y="10623"/>
                  </a:cubicBezTo>
                  <a:cubicBezTo>
                    <a:pt x="19475" y="15580"/>
                    <a:pt x="15580" y="19475"/>
                    <a:pt x="10977" y="19475"/>
                  </a:cubicBezTo>
                  <a:close/>
                  <a:moveTo>
                    <a:pt x="9561" y="5311"/>
                  </a:moveTo>
                  <a:cubicBezTo>
                    <a:pt x="12039" y="5311"/>
                    <a:pt x="12039" y="5311"/>
                    <a:pt x="12039" y="5311"/>
                  </a:cubicBezTo>
                  <a:cubicBezTo>
                    <a:pt x="12039" y="8144"/>
                    <a:pt x="12039" y="8144"/>
                    <a:pt x="12039" y="8144"/>
                  </a:cubicBezTo>
                  <a:cubicBezTo>
                    <a:pt x="9561" y="8144"/>
                    <a:pt x="9561" y="8144"/>
                    <a:pt x="9561" y="8144"/>
                  </a:cubicBezTo>
                  <a:lnTo>
                    <a:pt x="9561" y="5311"/>
                  </a:lnTo>
                  <a:close/>
                  <a:moveTo>
                    <a:pt x="13456" y="16289"/>
                  </a:moveTo>
                  <a:cubicBezTo>
                    <a:pt x="8144" y="16289"/>
                    <a:pt x="8144" y="16289"/>
                    <a:pt x="8144" y="16289"/>
                  </a:cubicBezTo>
                  <a:cubicBezTo>
                    <a:pt x="8144" y="14872"/>
                    <a:pt x="8144" y="14872"/>
                    <a:pt x="8144" y="14872"/>
                  </a:cubicBezTo>
                  <a:cubicBezTo>
                    <a:pt x="9561" y="14872"/>
                    <a:pt x="9561" y="14872"/>
                    <a:pt x="9561" y="14872"/>
                  </a:cubicBezTo>
                  <a:cubicBezTo>
                    <a:pt x="9561" y="10623"/>
                    <a:pt x="9561" y="10623"/>
                    <a:pt x="9561" y="10623"/>
                  </a:cubicBezTo>
                  <a:cubicBezTo>
                    <a:pt x="8144" y="10623"/>
                    <a:pt x="8144" y="10623"/>
                    <a:pt x="8144" y="10623"/>
                  </a:cubicBezTo>
                  <a:cubicBezTo>
                    <a:pt x="8144" y="9561"/>
                    <a:pt x="8144" y="9561"/>
                    <a:pt x="8144" y="9561"/>
                  </a:cubicBezTo>
                  <a:cubicBezTo>
                    <a:pt x="12039" y="9561"/>
                    <a:pt x="12039" y="9561"/>
                    <a:pt x="12039" y="9561"/>
                  </a:cubicBezTo>
                  <a:cubicBezTo>
                    <a:pt x="12039" y="14872"/>
                    <a:pt x="12039" y="14872"/>
                    <a:pt x="12039" y="14872"/>
                  </a:cubicBezTo>
                  <a:cubicBezTo>
                    <a:pt x="13456" y="14872"/>
                    <a:pt x="13456" y="14872"/>
                    <a:pt x="13456" y="14872"/>
                  </a:cubicBezTo>
                  <a:lnTo>
                    <a:pt x="13456" y="16289"/>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8" name="Freeform 98"/>
            <p:cNvSpPr/>
            <p:nvPr/>
          </p:nvSpPr>
          <p:spPr>
            <a:xfrm>
              <a:off x="3261183" y="2380754"/>
              <a:ext cx="163488" cy="164540"/>
            </a:xfrm>
            <a:custGeom>
              <a:avLst/>
              <a:gdLst/>
              <a:ahLst/>
              <a:cxnLst>
                <a:cxn ang="0">
                  <a:pos x="wd2" y="hd2"/>
                </a:cxn>
                <a:cxn ang="5400000">
                  <a:pos x="wd2" y="hd2"/>
                </a:cxn>
                <a:cxn ang="10800000">
                  <a:pos x="wd2" y="hd2"/>
                </a:cxn>
                <a:cxn ang="16200000">
                  <a:pos x="wd2" y="hd2"/>
                </a:cxn>
              </a:cxnLst>
              <a:rect l="0" t="0" r="r" b="b"/>
              <a:pathLst>
                <a:path w="20962" h="20960" fill="norm" stroke="1" extrusionOk="0">
                  <a:moveTo>
                    <a:pt x="19212" y="4276"/>
                  </a:moveTo>
                  <a:cubicBezTo>
                    <a:pt x="8182" y="140"/>
                    <a:pt x="8182" y="140"/>
                    <a:pt x="8182" y="140"/>
                  </a:cubicBezTo>
                  <a:cubicBezTo>
                    <a:pt x="6574" y="-320"/>
                    <a:pt x="4965" y="369"/>
                    <a:pt x="4276" y="1978"/>
                  </a:cubicBezTo>
                  <a:cubicBezTo>
                    <a:pt x="140" y="12778"/>
                    <a:pt x="140" y="12778"/>
                    <a:pt x="140" y="12778"/>
                  </a:cubicBezTo>
                  <a:cubicBezTo>
                    <a:pt x="-320" y="14386"/>
                    <a:pt x="369" y="15995"/>
                    <a:pt x="1978" y="16684"/>
                  </a:cubicBezTo>
                  <a:cubicBezTo>
                    <a:pt x="12778" y="20820"/>
                    <a:pt x="12778" y="20820"/>
                    <a:pt x="12778" y="20820"/>
                  </a:cubicBezTo>
                  <a:cubicBezTo>
                    <a:pt x="14386" y="21280"/>
                    <a:pt x="15995" y="20591"/>
                    <a:pt x="16684" y="18982"/>
                  </a:cubicBezTo>
                  <a:cubicBezTo>
                    <a:pt x="20820" y="8182"/>
                    <a:pt x="20820" y="8182"/>
                    <a:pt x="20820" y="8182"/>
                  </a:cubicBezTo>
                  <a:cubicBezTo>
                    <a:pt x="21280" y="6574"/>
                    <a:pt x="20591" y="4965"/>
                    <a:pt x="19212" y="4276"/>
                  </a:cubicBezTo>
                  <a:close/>
                  <a:moveTo>
                    <a:pt x="7952" y="8412"/>
                  </a:moveTo>
                  <a:cubicBezTo>
                    <a:pt x="13927" y="10480"/>
                    <a:pt x="13927" y="10480"/>
                    <a:pt x="13927" y="10480"/>
                  </a:cubicBezTo>
                  <a:cubicBezTo>
                    <a:pt x="13927" y="10940"/>
                    <a:pt x="13697" y="11399"/>
                    <a:pt x="13697" y="11629"/>
                  </a:cubicBezTo>
                  <a:cubicBezTo>
                    <a:pt x="13008" y="13467"/>
                    <a:pt x="10940" y="14386"/>
                    <a:pt x="9331" y="13697"/>
                  </a:cubicBezTo>
                  <a:cubicBezTo>
                    <a:pt x="7493" y="13008"/>
                    <a:pt x="6803" y="10940"/>
                    <a:pt x="7263" y="9331"/>
                  </a:cubicBezTo>
                  <a:cubicBezTo>
                    <a:pt x="7493" y="8871"/>
                    <a:pt x="7723" y="8642"/>
                    <a:pt x="7952" y="8412"/>
                  </a:cubicBezTo>
                  <a:close/>
                  <a:moveTo>
                    <a:pt x="17144" y="11859"/>
                  </a:moveTo>
                  <a:cubicBezTo>
                    <a:pt x="15535" y="15995"/>
                    <a:pt x="15535" y="15995"/>
                    <a:pt x="15535" y="15995"/>
                  </a:cubicBezTo>
                  <a:cubicBezTo>
                    <a:pt x="14846" y="18063"/>
                    <a:pt x="14846" y="18063"/>
                    <a:pt x="14846" y="18063"/>
                  </a:cubicBezTo>
                  <a:cubicBezTo>
                    <a:pt x="14616" y="18523"/>
                    <a:pt x="13927" y="18752"/>
                    <a:pt x="13237" y="18523"/>
                  </a:cubicBezTo>
                  <a:cubicBezTo>
                    <a:pt x="3127" y="14616"/>
                    <a:pt x="3127" y="14616"/>
                    <a:pt x="3127" y="14616"/>
                  </a:cubicBezTo>
                  <a:cubicBezTo>
                    <a:pt x="2437" y="14386"/>
                    <a:pt x="2208" y="13927"/>
                    <a:pt x="2437" y="13237"/>
                  </a:cubicBezTo>
                  <a:cubicBezTo>
                    <a:pt x="3127" y="11169"/>
                    <a:pt x="3127" y="11169"/>
                    <a:pt x="3127" y="11169"/>
                  </a:cubicBezTo>
                  <a:cubicBezTo>
                    <a:pt x="4735" y="7033"/>
                    <a:pt x="4735" y="7033"/>
                    <a:pt x="4735" y="7033"/>
                  </a:cubicBezTo>
                  <a:cubicBezTo>
                    <a:pt x="4735" y="7033"/>
                    <a:pt x="4735" y="7033"/>
                    <a:pt x="4735" y="7033"/>
                  </a:cubicBezTo>
                  <a:cubicBezTo>
                    <a:pt x="6344" y="7723"/>
                    <a:pt x="6344" y="7723"/>
                    <a:pt x="6344" y="7723"/>
                  </a:cubicBezTo>
                  <a:cubicBezTo>
                    <a:pt x="6114" y="7952"/>
                    <a:pt x="5884" y="8412"/>
                    <a:pt x="5884" y="8642"/>
                  </a:cubicBezTo>
                  <a:cubicBezTo>
                    <a:pt x="4965" y="11399"/>
                    <a:pt x="6114" y="14157"/>
                    <a:pt x="8642" y="15076"/>
                  </a:cubicBezTo>
                  <a:cubicBezTo>
                    <a:pt x="11399" y="16225"/>
                    <a:pt x="14157" y="14846"/>
                    <a:pt x="15076" y="12318"/>
                  </a:cubicBezTo>
                  <a:cubicBezTo>
                    <a:pt x="15306" y="11859"/>
                    <a:pt x="15306" y="11629"/>
                    <a:pt x="15535" y="11169"/>
                  </a:cubicBezTo>
                  <a:cubicBezTo>
                    <a:pt x="17144" y="11859"/>
                    <a:pt x="17144" y="11859"/>
                    <a:pt x="17144" y="11859"/>
                  </a:cubicBezTo>
                  <a:close/>
                  <a:moveTo>
                    <a:pt x="18523" y="8182"/>
                  </a:moveTo>
                  <a:cubicBezTo>
                    <a:pt x="18293" y="8412"/>
                    <a:pt x="18063" y="8642"/>
                    <a:pt x="17833" y="8412"/>
                  </a:cubicBezTo>
                  <a:cubicBezTo>
                    <a:pt x="16684" y="8182"/>
                    <a:pt x="16684" y="8182"/>
                    <a:pt x="16684" y="8182"/>
                  </a:cubicBezTo>
                  <a:cubicBezTo>
                    <a:pt x="16454" y="7952"/>
                    <a:pt x="16225" y="7723"/>
                    <a:pt x="16454" y="7493"/>
                  </a:cubicBezTo>
                  <a:cubicBezTo>
                    <a:pt x="16684" y="6344"/>
                    <a:pt x="16684" y="6344"/>
                    <a:pt x="16684" y="6344"/>
                  </a:cubicBezTo>
                  <a:cubicBezTo>
                    <a:pt x="16914" y="6114"/>
                    <a:pt x="17144" y="5884"/>
                    <a:pt x="17374" y="6114"/>
                  </a:cubicBezTo>
                  <a:cubicBezTo>
                    <a:pt x="18523" y="6344"/>
                    <a:pt x="18523" y="6344"/>
                    <a:pt x="18523" y="6344"/>
                  </a:cubicBezTo>
                  <a:cubicBezTo>
                    <a:pt x="18752" y="6574"/>
                    <a:pt x="18982" y="6803"/>
                    <a:pt x="18752" y="7263"/>
                  </a:cubicBezTo>
                  <a:lnTo>
                    <a:pt x="18523" y="8182"/>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09" name="Freeform 99"/>
            <p:cNvSpPr/>
            <p:nvPr/>
          </p:nvSpPr>
          <p:spPr>
            <a:xfrm>
              <a:off x="3363289" y="1611920"/>
              <a:ext cx="94690" cy="946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32" y="0"/>
                  </a:moveTo>
                  <a:cubicBezTo>
                    <a:pt x="3668" y="0"/>
                    <a:pt x="3668" y="0"/>
                    <a:pt x="3668" y="0"/>
                  </a:cubicBezTo>
                  <a:cubicBezTo>
                    <a:pt x="1630" y="0"/>
                    <a:pt x="0" y="1630"/>
                    <a:pt x="0" y="3668"/>
                  </a:cubicBezTo>
                  <a:cubicBezTo>
                    <a:pt x="0" y="17932"/>
                    <a:pt x="0" y="17932"/>
                    <a:pt x="0" y="17932"/>
                  </a:cubicBezTo>
                  <a:cubicBezTo>
                    <a:pt x="0" y="19970"/>
                    <a:pt x="1630" y="21600"/>
                    <a:pt x="3668" y="21600"/>
                  </a:cubicBezTo>
                  <a:cubicBezTo>
                    <a:pt x="17932" y="21600"/>
                    <a:pt x="17932" y="21600"/>
                    <a:pt x="17932" y="21600"/>
                  </a:cubicBezTo>
                  <a:cubicBezTo>
                    <a:pt x="19970" y="21600"/>
                    <a:pt x="21600" y="19970"/>
                    <a:pt x="21600" y="17932"/>
                  </a:cubicBezTo>
                  <a:cubicBezTo>
                    <a:pt x="21600" y="3668"/>
                    <a:pt x="21600" y="3668"/>
                    <a:pt x="21600" y="3668"/>
                  </a:cubicBezTo>
                  <a:cubicBezTo>
                    <a:pt x="21600" y="1630"/>
                    <a:pt x="19970" y="0"/>
                    <a:pt x="17932" y="0"/>
                  </a:cubicBezTo>
                  <a:close/>
                  <a:moveTo>
                    <a:pt x="8151" y="17525"/>
                  </a:moveTo>
                  <a:cubicBezTo>
                    <a:pt x="5298" y="17525"/>
                    <a:pt x="5298" y="17525"/>
                    <a:pt x="5298" y="17525"/>
                  </a:cubicBezTo>
                  <a:cubicBezTo>
                    <a:pt x="5298" y="8151"/>
                    <a:pt x="5298" y="8151"/>
                    <a:pt x="5298" y="8151"/>
                  </a:cubicBezTo>
                  <a:cubicBezTo>
                    <a:pt x="8151" y="8151"/>
                    <a:pt x="8151" y="8151"/>
                    <a:pt x="8151" y="8151"/>
                  </a:cubicBezTo>
                  <a:lnTo>
                    <a:pt x="8151" y="17525"/>
                  </a:lnTo>
                  <a:close/>
                  <a:moveTo>
                    <a:pt x="6928" y="6521"/>
                  </a:moveTo>
                  <a:cubicBezTo>
                    <a:pt x="6113" y="6521"/>
                    <a:pt x="5298" y="6113"/>
                    <a:pt x="5298" y="5298"/>
                  </a:cubicBezTo>
                  <a:cubicBezTo>
                    <a:pt x="5298" y="4483"/>
                    <a:pt x="6113" y="4075"/>
                    <a:pt x="6928" y="4075"/>
                  </a:cubicBezTo>
                  <a:cubicBezTo>
                    <a:pt x="7336" y="4075"/>
                    <a:pt x="8151" y="4483"/>
                    <a:pt x="8151" y="5298"/>
                  </a:cubicBezTo>
                  <a:cubicBezTo>
                    <a:pt x="8151" y="6113"/>
                    <a:pt x="7336" y="6521"/>
                    <a:pt x="6928" y="6521"/>
                  </a:cubicBezTo>
                  <a:close/>
                  <a:moveTo>
                    <a:pt x="17525" y="17525"/>
                  </a:moveTo>
                  <a:cubicBezTo>
                    <a:pt x="15079" y="17525"/>
                    <a:pt x="15079" y="17525"/>
                    <a:pt x="15079" y="17525"/>
                  </a:cubicBezTo>
                  <a:cubicBezTo>
                    <a:pt x="15079" y="12226"/>
                    <a:pt x="15079" y="12226"/>
                    <a:pt x="15079" y="12226"/>
                  </a:cubicBezTo>
                  <a:cubicBezTo>
                    <a:pt x="15079" y="11411"/>
                    <a:pt x="14264" y="10596"/>
                    <a:pt x="13449" y="10596"/>
                  </a:cubicBezTo>
                  <a:cubicBezTo>
                    <a:pt x="12634" y="10596"/>
                    <a:pt x="12226" y="11411"/>
                    <a:pt x="12226" y="12226"/>
                  </a:cubicBezTo>
                  <a:cubicBezTo>
                    <a:pt x="12226" y="17525"/>
                    <a:pt x="12226" y="17525"/>
                    <a:pt x="12226" y="17525"/>
                  </a:cubicBezTo>
                  <a:cubicBezTo>
                    <a:pt x="9374" y="17525"/>
                    <a:pt x="9374" y="17525"/>
                    <a:pt x="9374" y="17525"/>
                  </a:cubicBezTo>
                  <a:cubicBezTo>
                    <a:pt x="9374" y="8151"/>
                    <a:pt x="9374" y="8151"/>
                    <a:pt x="9374" y="8151"/>
                  </a:cubicBezTo>
                  <a:cubicBezTo>
                    <a:pt x="12226" y="8151"/>
                    <a:pt x="12226" y="8151"/>
                    <a:pt x="12226" y="8151"/>
                  </a:cubicBezTo>
                  <a:cubicBezTo>
                    <a:pt x="12226" y="9781"/>
                    <a:pt x="12226" y="9781"/>
                    <a:pt x="12226" y="9781"/>
                  </a:cubicBezTo>
                  <a:cubicBezTo>
                    <a:pt x="12634" y="8966"/>
                    <a:pt x="13449" y="8151"/>
                    <a:pt x="14672" y="8151"/>
                  </a:cubicBezTo>
                  <a:cubicBezTo>
                    <a:pt x="16302" y="8151"/>
                    <a:pt x="17525" y="9374"/>
                    <a:pt x="17525" y="11411"/>
                  </a:cubicBezTo>
                  <a:lnTo>
                    <a:pt x="17525" y="17525"/>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0" name="Freeform 100"/>
            <p:cNvSpPr/>
            <p:nvPr/>
          </p:nvSpPr>
          <p:spPr>
            <a:xfrm>
              <a:off x="3280711" y="1480896"/>
              <a:ext cx="173965" cy="1090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699" y="15273"/>
                  </a:moveTo>
                  <a:lnTo>
                    <a:pt x="6699" y="8509"/>
                  </a:lnTo>
                  <a:lnTo>
                    <a:pt x="10663" y="8509"/>
                  </a:lnTo>
                  <a:lnTo>
                    <a:pt x="5332" y="0"/>
                  </a:lnTo>
                  <a:lnTo>
                    <a:pt x="0" y="8509"/>
                  </a:lnTo>
                  <a:lnTo>
                    <a:pt x="3965" y="8509"/>
                  </a:lnTo>
                  <a:lnTo>
                    <a:pt x="3965" y="19418"/>
                  </a:lnTo>
                  <a:lnTo>
                    <a:pt x="12030" y="19418"/>
                  </a:lnTo>
                  <a:lnTo>
                    <a:pt x="9296" y="15273"/>
                  </a:lnTo>
                  <a:lnTo>
                    <a:pt x="6699" y="15273"/>
                  </a:lnTo>
                  <a:close/>
                  <a:moveTo>
                    <a:pt x="17635" y="12655"/>
                  </a:moveTo>
                  <a:lnTo>
                    <a:pt x="17635" y="1964"/>
                  </a:lnTo>
                  <a:lnTo>
                    <a:pt x="9296" y="1964"/>
                  </a:lnTo>
                  <a:lnTo>
                    <a:pt x="12030" y="6327"/>
                  </a:lnTo>
                  <a:lnTo>
                    <a:pt x="14628" y="6327"/>
                  </a:lnTo>
                  <a:lnTo>
                    <a:pt x="14628" y="12655"/>
                  </a:lnTo>
                  <a:lnTo>
                    <a:pt x="10663" y="12655"/>
                  </a:lnTo>
                  <a:lnTo>
                    <a:pt x="16268" y="21600"/>
                  </a:lnTo>
                  <a:lnTo>
                    <a:pt x="21600" y="12655"/>
                  </a:lnTo>
                  <a:lnTo>
                    <a:pt x="17635" y="12655"/>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1" name="Freeform 101"/>
            <p:cNvSpPr/>
            <p:nvPr/>
          </p:nvSpPr>
          <p:spPr>
            <a:xfrm>
              <a:off x="3429350" y="902851"/>
              <a:ext cx="179015" cy="179058"/>
            </a:xfrm>
            <a:custGeom>
              <a:avLst/>
              <a:gdLst/>
              <a:ahLst/>
              <a:cxnLst>
                <a:cxn ang="0">
                  <a:pos x="wd2" y="hd2"/>
                </a:cxn>
                <a:cxn ang="5400000">
                  <a:pos x="wd2" y="hd2"/>
                </a:cxn>
                <a:cxn ang="10800000">
                  <a:pos x="wd2" y="hd2"/>
                </a:cxn>
                <a:cxn ang="16200000">
                  <a:pos x="wd2" y="hd2"/>
                </a:cxn>
              </a:cxnLst>
              <a:rect l="0" t="0" r="r" b="b"/>
              <a:pathLst>
                <a:path w="21414" h="21289" fill="norm" stroke="1" extrusionOk="0">
                  <a:moveTo>
                    <a:pt x="20736" y="18178"/>
                  </a:moveTo>
                  <a:cubicBezTo>
                    <a:pt x="15768" y="13901"/>
                    <a:pt x="15768" y="13901"/>
                    <a:pt x="15768" y="13901"/>
                  </a:cubicBezTo>
                  <a:cubicBezTo>
                    <a:pt x="15120" y="13259"/>
                    <a:pt x="14688" y="13046"/>
                    <a:pt x="14256" y="13259"/>
                  </a:cubicBezTo>
                  <a:cubicBezTo>
                    <a:pt x="15336" y="11762"/>
                    <a:pt x="15984" y="10051"/>
                    <a:pt x="15984" y="7913"/>
                  </a:cubicBezTo>
                  <a:cubicBezTo>
                    <a:pt x="15984" y="3636"/>
                    <a:pt x="12528" y="0"/>
                    <a:pt x="7992" y="0"/>
                  </a:cubicBezTo>
                  <a:cubicBezTo>
                    <a:pt x="3672" y="0"/>
                    <a:pt x="0" y="3636"/>
                    <a:pt x="0" y="7913"/>
                  </a:cubicBezTo>
                  <a:cubicBezTo>
                    <a:pt x="0" y="12404"/>
                    <a:pt x="3672" y="16040"/>
                    <a:pt x="7992" y="16040"/>
                  </a:cubicBezTo>
                  <a:cubicBezTo>
                    <a:pt x="9936" y="16040"/>
                    <a:pt x="11880" y="15184"/>
                    <a:pt x="13176" y="14115"/>
                  </a:cubicBezTo>
                  <a:cubicBezTo>
                    <a:pt x="13176" y="14543"/>
                    <a:pt x="13392" y="14970"/>
                    <a:pt x="13824" y="15612"/>
                  </a:cubicBezTo>
                  <a:cubicBezTo>
                    <a:pt x="18144" y="20531"/>
                    <a:pt x="18144" y="20531"/>
                    <a:pt x="18144" y="20531"/>
                  </a:cubicBezTo>
                  <a:cubicBezTo>
                    <a:pt x="19008" y="21386"/>
                    <a:pt x="20304" y="21600"/>
                    <a:pt x="20952" y="20745"/>
                  </a:cubicBezTo>
                  <a:cubicBezTo>
                    <a:pt x="21600" y="20103"/>
                    <a:pt x="21600" y="18820"/>
                    <a:pt x="20736" y="18178"/>
                  </a:cubicBezTo>
                  <a:close/>
                  <a:moveTo>
                    <a:pt x="7992" y="13259"/>
                  </a:moveTo>
                  <a:cubicBezTo>
                    <a:pt x="4968" y="13259"/>
                    <a:pt x="2592" y="10907"/>
                    <a:pt x="2592" y="7913"/>
                  </a:cubicBezTo>
                  <a:cubicBezTo>
                    <a:pt x="2592" y="5133"/>
                    <a:pt x="4968" y="2566"/>
                    <a:pt x="7992" y="2566"/>
                  </a:cubicBezTo>
                  <a:cubicBezTo>
                    <a:pt x="11016" y="2566"/>
                    <a:pt x="13392" y="5133"/>
                    <a:pt x="13392" y="7913"/>
                  </a:cubicBezTo>
                  <a:cubicBezTo>
                    <a:pt x="13392" y="10907"/>
                    <a:pt x="11016" y="13259"/>
                    <a:pt x="7992" y="13259"/>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2" name="Freeform 102"/>
            <p:cNvSpPr/>
            <p:nvPr/>
          </p:nvSpPr>
          <p:spPr>
            <a:xfrm>
              <a:off x="3244376" y="880830"/>
              <a:ext cx="222411" cy="2158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587" y="15120"/>
                  </a:moveTo>
                  <a:cubicBezTo>
                    <a:pt x="13065" y="15120"/>
                    <a:pt x="13065" y="13500"/>
                    <a:pt x="13065" y="13500"/>
                  </a:cubicBezTo>
                  <a:cubicBezTo>
                    <a:pt x="13065" y="13500"/>
                    <a:pt x="14632" y="11880"/>
                    <a:pt x="14981" y="9720"/>
                  </a:cubicBezTo>
                  <a:cubicBezTo>
                    <a:pt x="15852" y="9720"/>
                    <a:pt x="16374" y="7560"/>
                    <a:pt x="15503" y="6660"/>
                  </a:cubicBezTo>
                  <a:cubicBezTo>
                    <a:pt x="15503" y="5760"/>
                    <a:pt x="16723" y="0"/>
                    <a:pt x="10800" y="0"/>
                  </a:cubicBezTo>
                  <a:cubicBezTo>
                    <a:pt x="5052" y="0"/>
                    <a:pt x="6271" y="5760"/>
                    <a:pt x="6271" y="6660"/>
                  </a:cubicBezTo>
                  <a:cubicBezTo>
                    <a:pt x="5400" y="7560"/>
                    <a:pt x="5923" y="9720"/>
                    <a:pt x="6794" y="9720"/>
                  </a:cubicBezTo>
                  <a:cubicBezTo>
                    <a:pt x="7142" y="11880"/>
                    <a:pt x="8710" y="13500"/>
                    <a:pt x="8710" y="13500"/>
                  </a:cubicBezTo>
                  <a:cubicBezTo>
                    <a:pt x="8710" y="13500"/>
                    <a:pt x="8710" y="15120"/>
                    <a:pt x="8187" y="15120"/>
                  </a:cubicBezTo>
                  <a:cubicBezTo>
                    <a:pt x="6445" y="15480"/>
                    <a:pt x="0" y="18360"/>
                    <a:pt x="0" y="21600"/>
                  </a:cubicBezTo>
                  <a:cubicBezTo>
                    <a:pt x="10800" y="21600"/>
                    <a:pt x="10800" y="21600"/>
                    <a:pt x="10800" y="21600"/>
                  </a:cubicBezTo>
                  <a:cubicBezTo>
                    <a:pt x="21600" y="21600"/>
                    <a:pt x="21600" y="21600"/>
                    <a:pt x="21600" y="21600"/>
                  </a:cubicBezTo>
                  <a:cubicBezTo>
                    <a:pt x="21600" y="18360"/>
                    <a:pt x="15329" y="15480"/>
                    <a:pt x="13587" y="1512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3" name="Freeform 103"/>
            <p:cNvSpPr/>
            <p:nvPr/>
          </p:nvSpPr>
          <p:spPr>
            <a:xfrm>
              <a:off x="3287316" y="2554409"/>
              <a:ext cx="73771" cy="1167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063" y="0"/>
                  </a:moveTo>
                  <a:cubicBezTo>
                    <a:pt x="4741" y="0"/>
                    <a:pt x="0" y="2991"/>
                    <a:pt x="0" y="6646"/>
                  </a:cubicBezTo>
                  <a:cubicBezTo>
                    <a:pt x="0" y="13625"/>
                    <a:pt x="11063" y="21600"/>
                    <a:pt x="11063" y="21600"/>
                  </a:cubicBezTo>
                  <a:cubicBezTo>
                    <a:pt x="11063" y="21600"/>
                    <a:pt x="21600" y="13625"/>
                    <a:pt x="21600" y="6646"/>
                  </a:cubicBezTo>
                  <a:cubicBezTo>
                    <a:pt x="21600" y="2991"/>
                    <a:pt x="16859" y="0"/>
                    <a:pt x="11063" y="0"/>
                  </a:cubicBezTo>
                  <a:close/>
                  <a:moveTo>
                    <a:pt x="11063" y="10966"/>
                  </a:moveTo>
                  <a:cubicBezTo>
                    <a:pt x="7376" y="10966"/>
                    <a:pt x="4215" y="8972"/>
                    <a:pt x="4215" y="6646"/>
                  </a:cubicBezTo>
                  <a:cubicBezTo>
                    <a:pt x="4215" y="4320"/>
                    <a:pt x="7376" y="2658"/>
                    <a:pt x="11063" y="2658"/>
                  </a:cubicBezTo>
                  <a:cubicBezTo>
                    <a:pt x="14751" y="2658"/>
                    <a:pt x="17385" y="4320"/>
                    <a:pt x="17385" y="6646"/>
                  </a:cubicBezTo>
                  <a:cubicBezTo>
                    <a:pt x="17385" y="8972"/>
                    <a:pt x="14751" y="10966"/>
                    <a:pt x="11063" y="10966"/>
                  </a:cubicBezTo>
                  <a:close/>
                  <a:moveTo>
                    <a:pt x="6849" y="6646"/>
                  </a:moveTo>
                  <a:cubicBezTo>
                    <a:pt x="6849" y="8308"/>
                    <a:pt x="8429" y="9305"/>
                    <a:pt x="11063" y="9305"/>
                  </a:cubicBezTo>
                  <a:cubicBezTo>
                    <a:pt x="13171" y="9305"/>
                    <a:pt x="15278" y="8308"/>
                    <a:pt x="15278" y="6646"/>
                  </a:cubicBezTo>
                  <a:cubicBezTo>
                    <a:pt x="15278" y="5317"/>
                    <a:pt x="13171" y="3988"/>
                    <a:pt x="11063" y="3988"/>
                  </a:cubicBezTo>
                  <a:cubicBezTo>
                    <a:pt x="8429" y="3988"/>
                    <a:pt x="6849" y="5317"/>
                    <a:pt x="6849" y="6646"/>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4" name="Freeform 104"/>
            <p:cNvSpPr/>
            <p:nvPr/>
          </p:nvSpPr>
          <p:spPr>
            <a:xfrm>
              <a:off x="3208274" y="2681383"/>
              <a:ext cx="111737" cy="152447"/>
            </a:xfrm>
            <a:custGeom>
              <a:avLst/>
              <a:gdLst/>
              <a:ahLst/>
              <a:cxnLst>
                <a:cxn ang="0">
                  <a:pos x="wd2" y="hd2"/>
                </a:cxn>
                <a:cxn ang="5400000">
                  <a:pos x="wd2" y="hd2"/>
                </a:cxn>
                <a:cxn ang="10800000">
                  <a:pos x="wd2" y="hd2"/>
                </a:cxn>
                <a:cxn ang="16200000">
                  <a:pos x="wd2" y="hd2"/>
                </a:cxn>
              </a:cxnLst>
              <a:rect l="0" t="0" r="r" b="b"/>
              <a:pathLst>
                <a:path w="21077" h="21210" fill="norm" stroke="1" extrusionOk="0">
                  <a:moveTo>
                    <a:pt x="19324" y="2058"/>
                  </a:moveTo>
                  <a:cubicBezTo>
                    <a:pt x="7849" y="49"/>
                    <a:pt x="7849" y="49"/>
                    <a:pt x="7849" y="49"/>
                  </a:cubicBezTo>
                  <a:cubicBezTo>
                    <a:pt x="6836" y="-202"/>
                    <a:pt x="5486" y="551"/>
                    <a:pt x="5149" y="1556"/>
                  </a:cubicBezTo>
                  <a:cubicBezTo>
                    <a:pt x="86" y="16877"/>
                    <a:pt x="86" y="16877"/>
                    <a:pt x="86" y="16877"/>
                  </a:cubicBezTo>
                  <a:cubicBezTo>
                    <a:pt x="-251" y="17882"/>
                    <a:pt x="424" y="18886"/>
                    <a:pt x="1774" y="19138"/>
                  </a:cubicBezTo>
                  <a:cubicBezTo>
                    <a:pt x="12912" y="21147"/>
                    <a:pt x="12912" y="21147"/>
                    <a:pt x="12912" y="21147"/>
                  </a:cubicBezTo>
                  <a:cubicBezTo>
                    <a:pt x="14262" y="21398"/>
                    <a:pt x="15612" y="20896"/>
                    <a:pt x="15949" y="19891"/>
                  </a:cubicBezTo>
                  <a:cubicBezTo>
                    <a:pt x="21012" y="4319"/>
                    <a:pt x="21012" y="4319"/>
                    <a:pt x="21012" y="4319"/>
                  </a:cubicBezTo>
                  <a:cubicBezTo>
                    <a:pt x="21349" y="3314"/>
                    <a:pt x="20337" y="2310"/>
                    <a:pt x="19324" y="2058"/>
                  </a:cubicBezTo>
                  <a:close/>
                  <a:moveTo>
                    <a:pt x="10211" y="1556"/>
                  </a:moveTo>
                  <a:cubicBezTo>
                    <a:pt x="16624" y="2561"/>
                    <a:pt x="16624" y="2561"/>
                    <a:pt x="16624" y="2561"/>
                  </a:cubicBezTo>
                  <a:cubicBezTo>
                    <a:pt x="16287" y="3314"/>
                    <a:pt x="16287" y="3314"/>
                    <a:pt x="16287" y="3314"/>
                  </a:cubicBezTo>
                  <a:cubicBezTo>
                    <a:pt x="9874" y="2058"/>
                    <a:pt x="9874" y="2058"/>
                    <a:pt x="9874" y="2058"/>
                  </a:cubicBezTo>
                  <a:lnTo>
                    <a:pt x="10211" y="1556"/>
                  </a:lnTo>
                  <a:close/>
                  <a:moveTo>
                    <a:pt x="7849" y="18886"/>
                  </a:moveTo>
                  <a:cubicBezTo>
                    <a:pt x="6836" y="18886"/>
                    <a:pt x="6161" y="18133"/>
                    <a:pt x="6499" y="17631"/>
                  </a:cubicBezTo>
                  <a:cubicBezTo>
                    <a:pt x="6836" y="16877"/>
                    <a:pt x="7511" y="16375"/>
                    <a:pt x="8524" y="16626"/>
                  </a:cubicBezTo>
                  <a:cubicBezTo>
                    <a:pt x="9536" y="16877"/>
                    <a:pt x="9874" y="17379"/>
                    <a:pt x="9874" y="18133"/>
                  </a:cubicBezTo>
                  <a:cubicBezTo>
                    <a:pt x="9536" y="18635"/>
                    <a:pt x="8524" y="19138"/>
                    <a:pt x="7849" y="18886"/>
                  </a:cubicBezTo>
                  <a:close/>
                  <a:moveTo>
                    <a:pt x="15274" y="16626"/>
                  </a:moveTo>
                  <a:cubicBezTo>
                    <a:pt x="2449" y="14365"/>
                    <a:pt x="2449" y="14365"/>
                    <a:pt x="2449" y="14365"/>
                  </a:cubicBezTo>
                  <a:cubicBezTo>
                    <a:pt x="6499" y="2310"/>
                    <a:pt x="6499" y="2310"/>
                    <a:pt x="6499" y="2310"/>
                  </a:cubicBezTo>
                  <a:cubicBezTo>
                    <a:pt x="19324" y="4570"/>
                    <a:pt x="19324" y="4570"/>
                    <a:pt x="19324" y="4570"/>
                  </a:cubicBezTo>
                  <a:lnTo>
                    <a:pt x="15274" y="16626"/>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5" name="Freeform 105"/>
            <p:cNvSpPr/>
            <p:nvPr/>
          </p:nvSpPr>
          <p:spPr>
            <a:xfrm>
              <a:off x="3181617" y="1617425"/>
              <a:ext cx="154146" cy="1167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837" y="3655"/>
                  </a:moveTo>
                  <a:cubicBezTo>
                    <a:pt x="18837" y="0"/>
                    <a:pt x="18837" y="0"/>
                    <a:pt x="18837" y="0"/>
                  </a:cubicBezTo>
                  <a:cubicBezTo>
                    <a:pt x="0" y="0"/>
                    <a:pt x="0" y="0"/>
                    <a:pt x="0" y="0"/>
                  </a:cubicBezTo>
                  <a:cubicBezTo>
                    <a:pt x="0" y="19938"/>
                    <a:pt x="0" y="19938"/>
                    <a:pt x="0" y="19938"/>
                  </a:cubicBezTo>
                  <a:cubicBezTo>
                    <a:pt x="0" y="20603"/>
                    <a:pt x="502" y="21600"/>
                    <a:pt x="1256" y="21600"/>
                  </a:cubicBezTo>
                  <a:cubicBezTo>
                    <a:pt x="19591" y="21600"/>
                    <a:pt x="19591" y="21600"/>
                    <a:pt x="19591" y="21600"/>
                  </a:cubicBezTo>
                  <a:cubicBezTo>
                    <a:pt x="20595" y="21600"/>
                    <a:pt x="21600" y="20271"/>
                    <a:pt x="21600" y="18942"/>
                  </a:cubicBezTo>
                  <a:cubicBezTo>
                    <a:pt x="21600" y="3655"/>
                    <a:pt x="21600" y="3655"/>
                    <a:pt x="21600" y="3655"/>
                  </a:cubicBezTo>
                  <a:lnTo>
                    <a:pt x="18837" y="3655"/>
                  </a:lnTo>
                  <a:close/>
                  <a:moveTo>
                    <a:pt x="17581" y="19938"/>
                  </a:moveTo>
                  <a:cubicBezTo>
                    <a:pt x="1256" y="19938"/>
                    <a:pt x="1256" y="19938"/>
                    <a:pt x="1256" y="19938"/>
                  </a:cubicBezTo>
                  <a:cubicBezTo>
                    <a:pt x="1256" y="1662"/>
                    <a:pt x="1256" y="1662"/>
                    <a:pt x="1256" y="1662"/>
                  </a:cubicBezTo>
                  <a:cubicBezTo>
                    <a:pt x="17581" y="1662"/>
                    <a:pt x="17581" y="1662"/>
                    <a:pt x="17581" y="1662"/>
                  </a:cubicBezTo>
                  <a:lnTo>
                    <a:pt x="17581" y="19938"/>
                  </a:lnTo>
                  <a:close/>
                  <a:moveTo>
                    <a:pt x="2512" y="5317"/>
                  </a:moveTo>
                  <a:cubicBezTo>
                    <a:pt x="16074" y="5317"/>
                    <a:pt x="16074" y="5317"/>
                    <a:pt x="16074" y="5317"/>
                  </a:cubicBezTo>
                  <a:cubicBezTo>
                    <a:pt x="16074" y="7311"/>
                    <a:pt x="16074" y="7311"/>
                    <a:pt x="16074" y="7311"/>
                  </a:cubicBezTo>
                  <a:cubicBezTo>
                    <a:pt x="2512" y="7311"/>
                    <a:pt x="2512" y="7311"/>
                    <a:pt x="2512" y="7311"/>
                  </a:cubicBezTo>
                  <a:lnTo>
                    <a:pt x="2512" y="5317"/>
                  </a:lnTo>
                  <a:close/>
                  <a:moveTo>
                    <a:pt x="10800" y="8972"/>
                  </a:moveTo>
                  <a:cubicBezTo>
                    <a:pt x="16074" y="8972"/>
                    <a:pt x="16074" y="8972"/>
                    <a:pt x="16074" y="8972"/>
                  </a:cubicBezTo>
                  <a:cubicBezTo>
                    <a:pt x="16074" y="10634"/>
                    <a:pt x="16074" y="10634"/>
                    <a:pt x="16074" y="10634"/>
                  </a:cubicBezTo>
                  <a:cubicBezTo>
                    <a:pt x="10800" y="10634"/>
                    <a:pt x="10800" y="10634"/>
                    <a:pt x="10800" y="10634"/>
                  </a:cubicBezTo>
                  <a:lnTo>
                    <a:pt x="10800" y="8972"/>
                  </a:lnTo>
                  <a:close/>
                  <a:moveTo>
                    <a:pt x="10800" y="12628"/>
                  </a:moveTo>
                  <a:cubicBezTo>
                    <a:pt x="16074" y="12628"/>
                    <a:pt x="16074" y="12628"/>
                    <a:pt x="16074" y="12628"/>
                  </a:cubicBezTo>
                  <a:cubicBezTo>
                    <a:pt x="16074" y="14289"/>
                    <a:pt x="16074" y="14289"/>
                    <a:pt x="16074" y="14289"/>
                  </a:cubicBezTo>
                  <a:cubicBezTo>
                    <a:pt x="10800" y="14289"/>
                    <a:pt x="10800" y="14289"/>
                    <a:pt x="10800" y="14289"/>
                  </a:cubicBezTo>
                  <a:lnTo>
                    <a:pt x="10800" y="12628"/>
                  </a:lnTo>
                  <a:close/>
                  <a:moveTo>
                    <a:pt x="10800" y="16283"/>
                  </a:moveTo>
                  <a:cubicBezTo>
                    <a:pt x="14819" y="16283"/>
                    <a:pt x="14819" y="16283"/>
                    <a:pt x="14819" y="16283"/>
                  </a:cubicBezTo>
                  <a:cubicBezTo>
                    <a:pt x="14819" y="17945"/>
                    <a:pt x="14819" y="17945"/>
                    <a:pt x="14819" y="17945"/>
                  </a:cubicBezTo>
                  <a:cubicBezTo>
                    <a:pt x="10800" y="17945"/>
                    <a:pt x="10800" y="17945"/>
                    <a:pt x="10800" y="17945"/>
                  </a:cubicBezTo>
                  <a:lnTo>
                    <a:pt x="10800" y="16283"/>
                  </a:lnTo>
                  <a:close/>
                  <a:moveTo>
                    <a:pt x="2512" y="8972"/>
                  </a:moveTo>
                  <a:cubicBezTo>
                    <a:pt x="9293" y="8972"/>
                    <a:pt x="9293" y="8972"/>
                    <a:pt x="9293" y="8972"/>
                  </a:cubicBezTo>
                  <a:cubicBezTo>
                    <a:pt x="9293" y="17945"/>
                    <a:pt x="9293" y="17945"/>
                    <a:pt x="9293" y="17945"/>
                  </a:cubicBezTo>
                  <a:cubicBezTo>
                    <a:pt x="2512" y="17945"/>
                    <a:pt x="2512" y="17945"/>
                    <a:pt x="2512" y="17945"/>
                  </a:cubicBezTo>
                  <a:lnTo>
                    <a:pt x="2512" y="8972"/>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6" name="Freeform 106"/>
            <p:cNvSpPr/>
            <p:nvPr/>
          </p:nvSpPr>
          <p:spPr>
            <a:xfrm>
              <a:off x="3346772" y="1127463"/>
              <a:ext cx="144237" cy="1442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0718" y="21600"/>
                  </a:lnTo>
                  <a:lnTo>
                    <a:pt x="10718" y="0"/>
                  </a:lnTo>
                  <a:lnTo>
                    <a:pt x="0" y="0"/>
                  </a:lnTo>
                  <a:lnTo>
                    <a:pt x="0" y="21600"/>
                  </a:lnTo>
                  <a:close/>
                  <a:moveTo>
                    <a:pt x="6760" y="2803"/>
                  </a:moveTo>
                  <a:lnTo>
                    <a:pt x="9398" y="2803"/>
                  </a:lnTo>
                  <a:lnTo>
                    <a:pt x="9398" y="5441"/>
                  </a:lnTo>
                  <a:lnTo>
                    <a:pt x="6760" y="5441"/>
                  </a:lnTo>
                  <a:lnTo>
                    <a:pt x="6760" y="2803"/>
                  </a:lnTo>
                  <a:close/>
                  <a:moveTo>
                    <a:pt x="6760" y="8079"/>
                  </a:moveTo>
                  <a:lnTo>
                    <a:pt x="9398" y="8079"/>
                  </a:lnTo>
                  <a:lnTo>
                    <a:pt x="9398" y="10882"/>
                  </a:lnTo>
                  <a:lnTo>
                    <a:pt x="6760" y="10882"/>
                  </a:lnTo>
                  <a:lnTo>
                    <a:pt x="6760" y="8079"/>
                  </a:lnTo>
                  <a:close/>
                  <a:moveTo>
                    <a:pt x="6760" y="13521"/>
                  </a:moveTo>
                  <a:lnTo>
                    <a:pt x="9398" y="13521"/>
                  </a:lnTo>
                  <a:lnTo>
                    <a:pt x="9398" y="16159"/>
                  </a:lnTo>
                  <a:lnTo>
                    <a:pt x="6760" y="16159"/>
                  </a:lnTo>
                  <a:lnTo>
                    <a:pt x="6760" y="13521"/>
                  </a:lnTo>
                  <a:close/>
                  <a:moveTo>
                    <a:pt x="1319" y="2803"/>
                  </a:moveTo>
                  <a:lnTo>
                    <a:pt x="3957" y="2803"/>
                  </a:lnTo>
                  <a:lnTo>
                    <a:pt x="3957" y="5441"/>
                  </a:lnTo>
                  <a:lnTo>
                    <a:pt x="1319" y="5441"/>
                  </a:lnTo>
                  <a:lnTo>
                    <a:pt x="1319" y="2803"/>
                  </a:lnTo>
                  <a:close/>
                  <a:moveTo>
                    <a:pt x="1319" y="8079"/>
                  </a:moveTo>
                  <a:lnTo>
                    <a:pt x="3957" y="8079"/>
                  </a:lnTo>
                  <a:lnTo>
                    <a:pt x="3957" y="10882"/>
                  </a:lnTo>
                  <a:lnTo>
                    <a:pt x="1319" y="10882"/>
                  </a:lnTo>
                  <a:lnTo>
                    <a:pt x="1319" y="8079"/>
                  </a:lnTo>
                  <a:close/>
                  <a:moveTo>
                    <a:pt x="1319" y="13521"/>
                  </a:moveTo>
                  <a:lnTo>
                    <a:pt x="3957" y="13521"/>
                  </a:lnTo>
                  <a:lnTo>
                    <a:pt x="3957" y="16159"/>
                  </a:lnTo>
                  <a:lnTo>
                    <a:pt x="1319" y="16159"/>
                  </a:lnTo>
                  <a:lnTo>
                    <a:pt x="1319" y="13521"/>
                  </a:lnTo>
                  <a:close/>
                  <a:moveTo>
                    <a:pt x="12037" y="6760"/>
                  </a:moveTo>
                  <a:lnTo>
                    <a:pt x="21600" y="6760"/>
                  </a:lnTo>
                  <a:lnTo>
                    <a:pt x="21600" y="8079"/>
                  </a:lnTo>
                  <a:lnTo>
                    <a:pt x="12037" y="8079"/>
                  </a:lnTo>
                  <a:lnTo>
                    <a:pt x="12037" y="6760"/>
                  </a:lnTo>
                  <a:close/>
                  <a:moveTo>
                    <a:pt x="12037" y="21600"/>
                  </a:moveTo>
                  <a:lnTo>
                    <a:pt x="14840" y="21600"/>
                  </a:lnTo>
                  <a:lnTo>
                    <a:pt x="14840" y="16159"/>
                  </a:lnTo>
                  <a:lnTo>
                    <a:pt x="18797" y="16159"/>
                  </a:lnTo>
                  <a:lnTo>
                    <a:pt x="18797" y="21600"/>
                  </a:lnTo>
                  <a:lnTo>
                    <a:pt x="21600" y="21600"/>
                  </a:lnTo>
                  <a:lnTo>
                    <a:pt x="21600" y="9398"/>
                  </a:lnTo>
                  <a:lnTo>
                    <a:pt x="12037" y="9398"/>
                  </a:lnTo>
                  <a:lnTo>
                    <a:pt x="12037" y="216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7" name="Freeform 107"/>
            <p:cNvSpPr/>
            <p:nvPr/>
          </p:nvSpPr>
          <p:spPr>
            <a:xfrm>
              <a:off x="3318145" y="1303629"/>
              <a:ext cx="153046" cy="15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75" y="6099"/>
                  </a:moveTo>
                  <a:cubicBezTo>
                    <a:pt x="15501" y="1525"/>
                    <a:pt x="15501" y="1525"/>
                    <a:pt x="15501" y="1525"/>
                  </a:cubicBezTo>
                  <a:cubicBezTo>
                    <a:pt x="16772" y="0"/>
                    <a:pt x="16772" y="0"/>
                    <a:pt x="16772" y="0"/>
                  </a:cubicBezTo>
                  <a:cubicBezTo>
                    <a:pt x="21600" y="4828"/>
                    <a:pt x="21600" y="4828"/>
                    <a:pt x="21600" y="4828"/>
                  </a:cubicBezTo>
                  <a:lnTo>
                    <a:pt x="20075" y="6099"/>
                  </a:lnTo>
                  <a:close/>
                  <a:moveTo>
                    <a:pt x="18805" y="7624"/>
                  </a:moveTo>
                  <a:cubicBezTo>
                    <a:pt x="18042" y="14993"/>
                    <a:pt x="18042" y="14993"/>
                    <a:pt x="18042" y="14993"/>
                  </a:cubicBezTo>
                  <a:cubicBezTo>
                    <a:pt x="11944" y="14993"/>
                    <a:pt x="3304" y="21600"/>
                    <a:pt x="3304" y="21600"/>
                  </a:cubicBezTo>
                  <a:cubicBezTo>
                    <a:pt x="2033" y="20584"/>
                    <a:pt x="2033" y="20584"/>
                    <a:pt x="2033" y="20584"/>
                  </a:cubicBezTo>
                  <a:cubicBezTo>
                    <a:pt x="7878" y="14739"/>
                    <a:pt x="7878" y="14739"/>
                    <a:pt x="7878" y="14739"/>
                  </a:cubicBezTo>
                  <a:cubicBezTo>
                    <a:pt x="8132" y="14993"/>
                    <a:pt x="8386" y="14993"/>
                    <a:pt x="8640" y="14993"/>
                  </a:cubicBezTo>
                  <a:cubicBezTo>
                    <a:pt x="9656" y="14993"/>
                    <a:pt x="10673" y="13976"/>
                    <a:pt x="10673" y="12960"/>
                  </a:cubicBezTo>
                  <a:cubicBezTo>
                    <a:pt x="10673" y="11689"/>
                    <a:pt x="9656" y="10927"/>
                    <a:pt x="8640" y="10927"/>
                  </a:cubicBezTo>
                  <a:cubicBezTo>
                    <a:pt x="7624" y="10927"/>
                    <a:pt x="6607" y="11689"/>
                    <a:pt x="6607" y="12960"/>
                  </a:cubicBezTo>
                  <a:cubicBezTo>
                    <a:pt x="6607" y="13214"/>
                    <a:pt x="6607" y="13468"/>
                    <a:pt x="6861" y="13722"/>
                  </a:cubicBezTo>
                  <a:cubicBezTo>
                    <a:pt x="1016" y="19313"/>
                    <a:pt x="1016" y="19313"/>
                    <a:pt x="1016" y="19313"/>
                  </a:cubicBezTo>
                  <a:cubicBezTo>
                    <a:pt x="0" y="18296"/>
                    <a:pt x="0" y="18296"/>
                    <a:pt x="0" y="18296"/>
                  </a:cubicBezTo>
                  <a:cubicBezTo>
                    <a:pt x="0" y="18296"/>
                    <a:pt x="6607" y="9402"/>
                    <a:pt x="6607" y="3558"/>
                  </a:cubicBezTo>
                  <a:cubicBezTo>
                    <a:pt x="13976" y="2795"/>
                    <a:pt x="13976" y="2795"/>
                    <a:pt x="13976" y="2795"/>
                  </a:cubicBezTo>
                  <a:lnTo>
                    <a:pt x="18805" y="7624"/>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8" name="Freeform 108"/>
            <p:cNvSpPr/>
            <p:nvPr/>
          </p:nvSpPr>
          <p:spPr>
            <a:xfrm>
              <a:off x="3179415" y="1121958"/>
              <a:ext cx="138731" cy="1387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868" y="8416"/>
                  </a:moveTo>
                  <a:cubicBezTo>
                    <a:pt x="7294" y="561"/>
                    <a:pt x="7294" y="561"/>
                    <a:pt x="7294" y="561"/>
                  </a:cubicBezTo>
                  <a:cubicBezTo>
                    <a:pt x="8416" y="281"/>
                    <a:pt x="9538" y="0"/>
                    <a:pt x="10940" y="0"/>
                  </a:cubicBezTo>
                  <a:cubicBezTo>
                    <a:pt x="12343" y="0"/>
                    <a:pt x="13745" y="281"/>
                    <a:pt x="14868" y="842"/>
                  </a:cubicBezTo>
                  <a:lnTo>
                    <a:pt x="14868" y="8416"/>
                  </a:lnTo>
                  <a:close/>
                  <a:moveTo>
                    <a:pt x="16270" y="14868"/>
                  </a:moveTo>
                  <a:cubicBezTo>
                    <a:pt x="16270" y="1403"/>
                    <a:pt x="16270" y="1403"/>
                    <a:pt x="16270" y="1403"/>
                  </a:cubicBezTo>
                  <a:cubicBezTo>
                    <a:pt x="19356" y="3366"/>
                    <a:pt x="21600" y="6732"/>
                    <a:pt x="21600" y="10660"/>
                  </a:cubicBezTo>
                  <a:cubicBezTo>
                    <a:pt x="21600" y="12062"/>
                    <a:pt x="21319" y="13465"/>
                    <a:pt x="20758" y="14868"/>
                  </a:cubicBezTo>
                  <a:lnTo>
                    <a:pt x="16270" y="14868"/>
                  </a:lnTo>
                  <a:close/>
                  <a:moveTo>
                    <a:pt x="6732" y="16270"/>
                  </a:moveTo>
                  <a:cubicBezTo>
                    <a:pt x="20197" y="16270"/>
                    <a:pt x="20197" y="16270"/>
                    <a:pt x="20197" y="16270"/>
                  </a:cubicBezTo>
                  <a:cubicBezTo>
                    <a:pt x="18234" y="19356"/>
                    <a:pt x="14868" y="21600"/>
                    <a:pt x="10940" y="21600"/>
                  </a:cubicBezTo>
                  <a:cubicBezTo>
                    <a:pt x="9538" y="21600"/>
                    <a:pt x="8135" y="21319"/>
                    <a:pt x="6732" y="20758"/>
                  </a:cubicBezTo>
                  <a:lnTo>
                    <a:pt x="6732" y="16270"/>
                  </a:lnTo>
                  <a:close/>
                  <a:moveTo>
                    <a:pt x="8977" y="4769"/>
                  </a:moveTo>
                  <a:cubicBezTo>
                    <a:pt x="281" y="13465"/>
                    <a:pt x="281" y="13465"/>
                    <a:pt x="281" y="13465"/>
                  </a:cubicBezTo>
                  <a:cubicBezTo>
                    <a:pt x="281" y="12623"/>
                    <a:pt x="0" y="11782"/>
                    <a:pt x="0" y="10660"/>
                  </a:cubicBezTo>
                  <a:cubicBezTo>
                    <a:pt x="0" y="6732"/>
                    <a:pt x="2244" y="3086"/>
                    <a:pt x="5610" y="1403"/>
                  </a:cubicBezTo>
                  <a:lnTo>
                    <a:pt x="8977" y="4769"/>
                  </a:lnTo>
                  <a:close/>
                  <a:moveTo>
                    <a:pt x="5610" y="10660"/>
                  </a:moveTo>
                  <a:cubicBezTo>
                    <a:pt x="5610" y="20197"/>
                    <a:pt x="5610" y="20197"/>
                    <a:pt x="5610" y="20197"/>
                  </a:cubicBezTo>
                  <a:cubicBezTo>
                    <a:pt x="3366" y="19075"/>
                    <a:pt x="1964" y="17112"/>
                    <a:pt x="1122" y="15148"/>
                  </a:cubicBezTo>
                  <a:lnTo>
                    <a:pt x="5610" y="1066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19" name="Freeform 109"/>
            <p:cNvSpPr/>
            <p:nvPr/>
          </p:nvSpPr>
          <p:spPr>
            <a:xfrm>
              <a:off x="3177213" y="1286013"/>
              <a:ext cx="129923" cy="1045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21600"/>
                    <a:pt x="0" y="21600"/>
                    <a:pt x="0" y="21600"/>
                  </a:cubicBezTo>
                  <a:cubicBezTo>
                    <a:pt x="21600" y="21600"/>
                    <a:pt x="21600" y="21600"/>
                    <a:pt x="21600" y="21600"/>
                  </a:cubicBezTo>
                  <a:cubicBezTo>
                    <a:pt x="21600" y="0"/>
                    <a:pt x="21600" y="0"/>
                    <a:pt x="21600" y="0"/>
                  </a:cubicBezTo>
                  <a:lnTo>
                    <a:pt x="0" y="0"/>
                  </a:lnTo>
                  <a:close/>
                  <a:moveTo>
                    <a:pt x="20100" y="19738"/>
                  </a:moveTo>
                  <a:cubicBezTo>
                    <a:pt x="1200" y="19738"/>
                    <a:pt x="1200" y="19738"/>
                    <a:pt x="1200" y="19738"/>
                  </a:cubicBezTo>
                  <a:cubicBezTo>
                    <a:pt x="1200" y="1490"/>
                    <a:pt x="1200" y="1490"/>
                    <a:pt x="1200" y="1490"/>
                  </a:cubicBezTo>
                  <a:cubicBezTo>
                    <a:pt x="20100" y="1490"/>
                    <a:pt x="20100" y="1490"/>
                    <a:pt x="20100" y="1490"/>
                  </a:cubicBezTo>
                  <a:lnTo>
                    <a:pt x="20100" y="19738"/>
                  </a:lnTo>
                  <a:close/>
                  <a:moveTo>
                    <a:pt x="14700" y="5586"/>
                  </a:moveTo>
                  <a:cubicBezTo>
                    <a:pt x="14700" y="7076"/>
                    <a:pt x="15600" y="8193"/>
                    <a:pt x="16800" y="8193"/>
                  </a:cubicBezTo>
                  <a:cubicBezTo>
                    <a:pt x="18000" y="8193"/>
                    <a:pt x="18900" y="7076"/>
                    <a:pt x="18900" y="5586"/>
                  </a:cubicBezTo>
                  <a:cubicBezTo>
                    <a:pt x="18900" y="4469"/>
                    <a:pt x="18000" y="3352"/>
                    <a:pt x="16800" y="3352"/>
                  </a:cubicBezTo>
                  <a:cubicBezTo>
                    <a:pt x="15600" y="3352"/>
                    <a:pt x="14700" y="4469"/>
                    <a:pt x="14700" y="5586"/>
                  </a:cubicBezTo>
                  <a:close/>
                  <a:moveTo>
                    <a:pt x="18900" y="18248"/>
                  </a:moveTo>
                  <a:cubicBezTo>
                    <a:pt x="2700" y="18248"/>
                    <a:pt x="2700" y="18248"/>
                    <a:pt x="2700" y="18248"/>
                  </a:cubicBezTo>
                  <a:cubicBezTo>
                    <a:pt x="6600" y="4841"/>
                    <a:pt x="6600" y="4841"/>
                    <a:pt x="6600" y="4841"/>
                  </a:cubicBezTo>
                  <a:cubicBezTo>
                    <a:pt x="12000" y="13034"/>
                    <a:pt x="12000" y="13034"/>
                    <a:pt x="12000" y="13034"/>
                  </a:cubicBezTo>
                  <a:cubicBezTo>
                    <a:pt x="14700" y="10800"/>
                    <a:pt x="14700" y="10800"/>
                    <a:pt x="14700" y="10800"/>
                  </a:cubicBezTo>
                  <a:lnTo>
                    <a:pt x="18900" y="18248"/>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0" name="Freeform 110"/>
            <p:cNvSpPr/>
            <p:nvPr/>
          </p:nvSpPr>
          <p:spPr>
            <a:xfrm>
              <a:off x="3132650" y="1430248"/>
              <a:ext cx="120944" cy="149542"/>
            </a:xfrm>
            <a:custGeom>
              <a:avLst/>
              <a:gdLst/>
              <a:ahLst/>
              <a:cxnLst>
                <a:cxn ang="0">
                  <a:pos x="wd2" y="hd2"/>
                </a:cxn>
                <a:cxn ang="5400000">
                  <a:pos x="wd2" y="hd2"/>
                </a:cxn>
                <a:cxn ang="10800000">
                  <a:pos x="wd2" y="hd2"/>
                </a:cxn>
                <a:cxn ang="16200000">
                  <a:pos x="wd2" y="hd2"/>
                </a:cxn>
              </a:cxnLst>
              <a:rect l="0" t="0" r="r" b="b"/>
              <a:pathLst>
                <a:path w="19134" h="20373" fill="norm" stroke="1" extrusionOk="0">
                  <a:moveTo>
                    <a:pt x="14210" y="0"/>
                  </a:moveTo>
                  <a:cubicBezTo>
                    <a:pt x="10231" y="5645"/>
                    <a:pt x="7389" y="2945"/>
                    <a:pt x="2842" y="6873"/>
                  </a:cubicBezTo>
                  <a:cubicBezTo>
                    <a:pt x="-1137" y="10309"/>
                    <a:pt x="284" y="14727"/>
                    <a:pt x="3410" y="15955"/>
                  </a:cubicBezTo>
                  <a:cubicBezTo>
                    <a:pt x="6821" y="14727"/>
                    <a:pt x="10231" y="11291"/>
                    <a:pt x="12789" y="6627"/>
                  </a:cubicBezTo>
                  <a:cubicBezTo>
                    <a:pt x="12789" y="6627"/>
                    <a:pt x="15063" y="12518"/>
                    <a:pt x="7958" y="18409"/>
                  </a:cubicBezTo>
                  <a:cubicBezTo>
                    <a:pt x="11368" y="21600"/>
                    <a:pt x="17052" y="19391"/>
                    <a:pt x="18758" y="13991"/>
                  </a:cubicBezTo>
                  <a:cubicBezTo>
                    <a:pt x="20463" y="8100"/>
                    <a:pt x="15916" y="2209"/>
                    <a:pt x="14210" y="0"/>
                  </a:cubicBezTo>
                  <a:close/>
                  <a:moveTo>
                    <a:pt x="0" y="19145"/>
                  </a:moveTo>
                  <a:cubicBezTo>
                    <a:pt x="0" y="19391"/>
                    <a:pt x="0" y="20373"/>
                    <a:pt x="1705" y="20373"/>
                  </a:cubicBezTo>
                  <a:cubicBezTo>
                    <a:pt x="2842" y="20373"/>
                    <a:pt x="9095" y="17427"/>
                    <a:pt x="12221" y="10064"/>
                  </a:cubicBezTo>
                  <a:cubicBezTo>
                    <a:pt x="7389" y="17427"/>
                    <a:pt x="568" y="19145"/>
                    <a:pt x="0" y="19145"/>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1" name="Freeform 111"/>
            <p:cNvSpPr/>
            <p:nvPr/>
          </p:nvSpPr>
          <p:spPr>
            <a:xfrm>
              <a:off x="3088029" y="890739"/>
              <a:ext cx="184975" cy="1376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61" y="842"/>
                  </a:moveTo>
                  <a:cubicBezTo>
                    <a:pt x="17616" y="281"/>
                    <a:pt x="14260" y="0"/>
                    <a:pt x="10905" y="0"/>
                  </a:cubicBezTo>
                  <a:cubicBezTo>
                    <a:pt x="7340" y="0"/>
                    <a:pt x="3984" y="281"/>
                    <a:pt x="839" y="842"/>
                  </a:cubicBezTo>
                  <a:cubicBezTo>
                    <a:pt x="419" y="3927"/>
                    <a:pt x="0" y="7294"/>
                    <a:pt x="0" y="10660"/>
                  </a:cubicBezTo>
                  <a:cubicBezTo>
                    <a:pt x="0" y="14306"/>
                    <a:pt x="419" y="17673"/>
                    <a:pt x="839" y="20478"/>
                  </a:cubicBezTo>
                  <a:cubicBezTo>
                    <a:pt x="3984" y="21039"/>
                    <a:pt x="7340" y="21600"/>
                    <a:pt x="10905" y="21600"/>
                  </a:cubicBezTo>
                  <a:cubicBezTo>
                    <a:pt x="14260" y="21600"/>
                    <a:pt x="17616" y="21039"/>
                    <a:pt x="20761" y="20478"/>
                  </a:cubicBezTo>
                  <a:cubicBezTo>
                    <a:pt x="21181" y="17673"/>
                    <a:pt x="21600" y="14306"/>
                    <a:pt x="21600" y="10660"/>
                  </a:cubicBezTo>
                  <a:cubicBezTo>
                    <a:pt x="21600" y="7294"/>
                    <a:pt x="21181" y="3927"/>
                    <a:pt x="20761" y="842"/>
                  </a:cubicBezTo>
                  <a:close/>
                  <a:moveTo>
                    <a:pt x="8179" y="15990"/>
                  </a:moveTo>
                  <a:cubicBezTo>
                    <a:pt x="8179" y="5330"/>
                    <a:pt x="8179" y="5330"/>
                    <a:pt x="8179" y="5330"/>
                  </a:cubicBezTo>
                  <a:cubicBezTo>
                    <a:pt x="14889" y="10660"/>
                    <a:pt x="14889" y="10660"/>
                    <a:pt x="14889" y="10660"/>
                  </a:cubicBezTo>
                  <a:lnTo>
                    <a:pt x="8179" y="1599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2" name="Freeform 112"/>
            <p:cNvSpPr/>
            <p:nvPr/>
          </p:nvSpPr>
          <p:spPr>
            <a:xfrm>
              <a:off x="3073715" y="1780379"/>
              <a:ext cx="206997" cy="2069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6010"/>
                  </a:moveTo>
                  <a:cubicBezTo>
                    <a:pt x="19534" y="4132"/>
                    <a:pt x="19534" y="4132"/>
                    <a:pt x="19534" y="4132"/>
                  </a:cubicBezTo>
                  <a:cubicBezTo>
                    <a:pt x="15777" y="7889"/>
                    <a:pt x="15777" y="7889"/>
                    <a:pt x="15777" y="7889"/>
                  </a:cubicBezTo>
                  <a:cubicBezTo>
                    <a:pt x="13711" y="5635"/>
                    <a:pt x="13711" y="5635"/>
                    <a:pt x="13711" y="5635"/>
                  </a:cubicBezTo>
                  <a:cubicBezTo>
                    <a:pt x="17468" y="1878"/>
                    <a:pt x="17468" y="1878"/>
                    <a:pt x="17468" y="1878"/>
                  </a:cubicBezTo>
                  <a:cubicBezTo>
                    <a:pt x="15590" y="0"/>
                    <a:pt x="15590" y="0"/>
                    <a:pt x="15590" y="0"/>
                  </a:cubicBezTo>
                  <a:cubicBezTo>
                    <a:pt x="11833" y="3757"/>
                    <a:pt x="11833" y="3757"/>
                    <a:pt x="11833" y="3757"/>
                  </a:cubicBezTo>
                  <a:cubicBezTo>
                    <a:pt x="9391" y="1315"/>
                    <a:pt x="9391" y="1315"/>
                    <a:pt x="9391" y="1315"/>
                  </a:cubicBezTo>
                  <a:cubicBezTo>
                    <a:pt x="7513" y="3193"/>
                    <a:pt x="7513" y="3193"/>
                    <a:pt x="7513" y="3193"/>
                  </a:cubicBezTo>
                  <a:cubicBezTo>
                    <a:pt x="18407" y="13899"/>
                    <a:pt x="18407" y="13899"/>
                    <a:pt x="18407" y="13899"/>
                  </a:cubicBezTo>
                  <a:cubicBezTo>
                    <a:pt x="20097" y="12209"/>
                    <a:pt x="20097" y="12209"/>
                    <a:pt x="20097" y="12209"/>
                  </a:cubicBezTo>
                  <a:cubicBezTo>
                    <a:pt x="17843" y="9767"/>
                    <a:pt x="17843" y="9767"/>
                    <a:pt x="17843" y="9767"/>
                  </a:cubicBezTo>
                  <a:lnTo>
                    <a:pt x="21600" y="6010"/>
                  </a:lnTo>
                  <a:close/>
                  <a:moveTo>
                    <a:pt x="5823" y="15777"/>
                  </a:moveTo>
                  <a:cubicBezTo>
                    <a:pt x="9203" y="19346"/>
                    <a:pt x="13899" y="16529"/>
                    <a:pt x="16717" y="14275"/>
                  </a:cubicBezTo>
                  <a:cubicBezTo>
                    <a:pt x="7325" y="4883"/>
                    <a:pt x="7325" y="4883"/>
                    <a:pt x="7325" y="4883"/>
                  </a:cubicBezTo>
                  <a:cubicBezTo>
                    <a:pt x="5071" y="7701"/>
                    <a:pt x="2254" y="12397"/>
                    <a:pt x="5823" y="15777"/>
                  </a:cubicBezTo>
                  <a:close/>
                  <a:moveTo>
                    <a:pt x="3944" y="14838"/>
                  </a:moveTo>
                  <a:cubicBezTo>
                    <a:pt x="6762" y="17468"/>
                    <a:pt x="6762" y="17468"/>
                    <a:pt x="6762" y="17468"/>
                  </a:cubicBezTo>
                  <a:cubicBezTo>
                    <a:pt x="2630" y="21600"/>
                    <a:pt x="2630" y="21600"/>
                    <a:pt x="2630" y="21600"/>
                  </a:cubicBezTo>
                  <a:cubicBezTo>
                    <a:pt x="0" y="18783"/>
                    <a:pt x="0" y="18783"/>
                    <a:pt x="0" y="18783"/>
                  </a:cubicBezTo>
                  <a:lnTo>
                    <a:pt x="3944" y="14838"/>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3" name="Freeform 113"/>
            <p:cNvSpPr/>
            <p:nvPr/>
          </p:nvSpPr>
          <p:spPr>
            <a:xfrm>
              <a:off x="3039583" y="2032517"/>
              <a:ext cx="151945" cy="176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976" y="3086"/>
                  </a:moveTo>
                  <a:cubicBezTo>
                    <a:pt x="13976" y="5951"/>
                    <a:pt x="13976" y="5951"/>
                    <a:pt x="13976" y="5951"/>
                  </a:cubicBezTo>
                  <a:cubicBezTo>
                    <a:pt x="14739" y="6392"/>
                    <a:pt x="15755" y="6833"/>
                    <a:pt x="16264" y="7273"/>
                  </a:cubicBezTo>
                  <a:cubicBezTo>
                    <a:pt x="17788" y="8596"/>
                    <a:pt x="18551" y="10359"/>
                    <a:pt x="18551" y="12122"/>
                  </a:cubicBezTo>
                  <a:cubicBezTo>
                    <a:pt x="18551" y="13886"/>
                    <a:pt x="17788" y="15649"/>
                    <a:pt x="16264" y="16971"/>
                  </a:cubicBezTo>
                  <a:cubicBezTo>
                    <a:pt x="14739" y="18073"/>
                    <a:pt x="12960" y="18955"/>
                    <a:pt x="10927" y="18955"/>
                  </a:cubicBezTo>
                  <a:cubicBezTo>
                    <a:pt x="8640" y="18955"/>
                    <a:pt x="6861" y="18073"/>
                    <a:pt x="5336" y="16971"/>
                  </a:cubicBezTo>
                  <a:cubicBezTo>
                    <a:pt x="3812" y="15649"/>
                    <a:pt x="3049" y="13886"/>
                    <a:pt x="3049" y="12122"/>
                  </a:cubicBezTo>
                  <a:cubicBezTo>
                    <a:pt x="3049" y="10359"/>
                    <a:pt x="3812" y="8596"/>
                    <a:pt x="5336" y="7273"/>
                  </a:cubicBezTo>
                  <a:cubicBezTo>
                    <a:pt x="6099" y="6833"/>
                    <a:pt x="6861" y="6392"/>
                    <a:pt x="7624" y="5951"/>
                  </a:cubicBezTo>
                  <a:cubicBezTo>
                    <a:pt x="7624" y="3086"/>
                    <a:pt x="7624" y="3086"/>
                    <a:pt x="7624" y="3086"/>
                  </a:cubicBezTo>
                  <a:cubicBezTo>
                    <a:pt x="3304" y="4188"/>
                    <a:pt x="0" y="7935"/>
                    <a:pt x="0" y="12122"/>
                  </a:cubicBezTo>
                  <a:cubicBezTo>
                    <a:pt x="0" y="17412"/>
                    <a:pt x="4828" y="21600"/>
                    <a:pt x="10927" y="21600"/>
                  </a:cubicBezTo>
                  <a:cubicBezTo>
                    <a:pt x="16772" y="21600"/>
                    <a:pt x="21600" y="17412"/>
                    <a:pt x="21600" y="12122"/>
                  </a:cubicBezTo>
                  <a:cubicBezTo>
                    <a:pt x="21600" y="7935"/>
                    <a:pt x="18551" y="4188"/>
                    <a:pt x="13976" y="3086"/>
                  </a:cubicBezTo>
                  <a:close/>
                  <a:moveTo>
                    <a:pt x="9402" y="0"/>
                  </a:moveTo>
                  <a:cubicBezTo>
                    <a:pt x="12452" y="0"/>
                    <a:pt x="12452" y="0"/>
                    <a:pt x="12452" y="0"/>
                  </a:cubicBezTo>
                  <a:cubicBezTo>
                    <a:pt x="12452" y="10800"/>
                    <a:pt x="12452" y="10800"/>
                    <a:pt x="12452" y="10800"/>
                  </a:cubicBezTo>
                  <a:cubicBezTo>
                    <a:pt x="9402" y="10800"/>
                    <a:pt x="9402" y="10800"/>
                    <a:pt x="9402" y="10800"/>
                  </a:cubicBezTo>
                  <a:lnTo>
                    <a:pt x="9402" y="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4" name="Freeform 114"/>
            <p:cNvSpPr/>
            <p:nvPr/>
          </p:nvSpPr>
          <p:spPr>
            <a:xfrm>
              <a:off x="3057199" y="1618526"/>
              <a:ext cx="82579" cy="1442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6048" y="0"/>
                  </a:lnTo>
                  <a:lnTo>
                    <a:pt x="6048" y="9728"/>
                  </a:lnTo>
                  <a:lnTo>
                    <a:pt x="21600" y="824"/>
                  </a:lnTo>
                  <a:lnTo>
                    <a:pt x="21600" y="20611"/>
                  </a:lnTo>
                  <a:lnTo>
                    <a:pt x="6048" y="11707"/>
                  </a:lnTo>
                  <a:lnTo>
                    <a:pt x="6048" y="21600"/>
                  </a:lnTo>
                  <a:lnTo>
                    <a:pt x="0" y="216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5" name="Freeform 115"/>
            <p:cNvSpPr/>
            <p:nvPr/>
          </p:nvSpPr>
          <p:spPr>
            <a:xfrm>
              <a:off x="3005450" y="1062501"/>
              <a:ext cx="157450" cy="1409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0"/>
                  </a:moveTo>
                  <a:cubicBezTo>
                    <a:pt x="16200" y="0"/>
                    <a:pt x="16200" y="0"/>
                    <a:pt x="16200" y="0"/>
                  </a:cubicBezTo>
                  <a:cubicBezTo>
                    <a:pt x="16200" y="3046"/>
                    <a:pt x="16200" y="3046"/>
                    <a:pt x="16200" y="3046"/>
                  </a:cubicBezTo>
                  <a:cubicBezTo>
                    <a:pt x="5400" y="3046"/>
                    <a:pt x="5400" y="3046"/>
                    <a:pt x="5400" y="3046"/>
                  </a:cubicBezTo>
                  <a:lnTo>
                    <a:pt x="5400" y="0"/>
                  </a:lnTo>
                  <a:close/>
                  <a:moveTo>
                    <a:pt x="20373" y="4708"/>
                  </a:moveTo>
                  <a:cubicBezTo>
                    <a:pt x="1227" y="4708"/>
                    <a:pt x="1227" y="4708"/>
                    <a:pt x="1227" y="4708"/>
                  </a:cubicBezTo>
                  <a:cubicBezTo>
                    <a:pt x="491" y="4708"/>
                    <a:pt x="0" y="5262"/>
                    <a:pt x="0" y="6092"/>
                  </a:cubicBezTo>
                  <a:cubicBezTo>
                    <a:pt x="0" y="13846"/>
                    <a:pt x="0" y="13846"/>
                    <a:pt x="0" y="13846"/>
                  </a:cubicBezTo>
                  <a:cubicBezTo>
                    <a:pt x="0" y="14677"/>
                    <a:pt x="491" y="15508"/>
                    <a:pt x="1227" y="15508"/>
                  </a:cubicBezTo>
                  <a:cubicBezTo>
                    <a:pt x="5400" y="15508"/>
                    <a:pt x="5400" y="15508"/>
                    <a:pt x="5400" y="15508"/>
                  </a:cubicBezTo>
                  <a:cubicBezTo>
                    <a:pt x="5400" y="21600"/>
                    <a:pt x="5400" y="21600"/>
                    <a:pt x="5400" y="21600"/>
                  </a:cubicBezTo>
                  <a:cubicBezTo>
                    <a:pt x="16200" y="21600"/>
                    <a:pt x="16200" y="21600"/>
                    <a:pt x="16200" y="21600"/>
                  </a:cubicBezTo>
                  <a:cubicBezTo>
                    <a:pt x="16200" y="15508"/>
                    <a:pt x="16200" y="15508"/>
                    <a:pt x="16200" y="15508"/>
                  </a:cubicBezTo>
                  <a:cubicBezTo>
                    <a:pt x="20373" y="15508"/>
                    <a:pt x="20373" y="15508"/>
                    <a:pt x="20373" y="15508"/>
                  </a:cubicBezTo>
                  <a:cubicBezTo>
                    <a:pt x="21109" y="15508"/>
                    <a:pt x="21600" y="14677"/>
                    <a:pt x="21600" y="13846"/>
                  </a:cubicBezTo>
                  <a:cubicBezTo>
                    <a:pt x="21600" y="6092"/>
                    <a:pt x="21600" y="6092"/>
                    <a:pt x="21600" y="6092"/>
                  </a:cubicBezTo>
                  <a:cubicBezTo>
                    <a:pt x="21600" y="5262"/>
                    <a:pt x="21109" y="4708"/>
                    <a:pt x="20373" y="4708"/>
                  </a:cubicBezTo>
                  <a:close/>
                  <a:moveTo>
                    <a:pt x="14727" y="19938"/>
                  </a:moveTo>
                  <a:cubicBezTo>
                    <a:pt x="6627" y="19938"/>
                    <a:pt x="6627" y="19938"/>
                    <a:pt x="6627" y="19938"/>
                  </a:cubicBezTo>
                  <a:cubicBezTo>
                    <a:pt x="6627" y="12462"/>
                    <a:pt x="6627" y="12462"/>
                    <a:pt x="6627" y="12462"/>
                  </a:cubicBezTo>
                  <a:cubicBezTo>
                    <a:pt x="14727" y="12462"/>
                    <a:pt x="14727" y="12462"/>
                    <a:pt x="14727" y="12462"/>
                  </a:cubicBezTo>
                  <a:lnTo>
                    <a:pt x="14727" y="19938"/>
                  </a:lnTo>
                  <a:close/>
                  <a:moveTo>
                    <a:pt x="20618" y="6923"/>
                  </a:moveTo>
                  <a:cubicBezTo>
                    <a:pt x="20618" y="7477"/>
                    <a:pt x="20127" y="8031"/>
                    <a:pt x="19636" y="8031"/>
                  </a:cubicBezTo>
                  <a:cubicBezTo>
                    <a:pt x="19145" y="8031"/>
                    <a:pt x="18655" y="7477"/>
                    <a:pt x="18655" y="6923"/>
                  </a:cubicBezTo>
                  <a:cubicBezTo>
                    <a:pt x="18655" y="6369"/>
                    <a:pt x="19145" y="5815"/>
                    <a:pt x="19636" y="5815"/>
                  </a:cubicBezTo>
                  <a:cubicBezTo>
                    <a:pt x="20127" y="5815"/>
                    <a:pt x="20618" y="6369"/>
                    <a:pt x="20618" y="6923"/>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6" name="Freeform 116"/>
            <p:cNvSpPr/>
            <p:nvPr/>
          </p:nvSpPr>
          <p:spPr>
            <a:xfrm>
              <a:off x="3009855" y="1232061"/>
              <a:ext cx="137631" cy="145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11" y="0"/>
                  </a:moveTo>
                  <a:cubicBezTo>
                    <a:pt x="2274" y="0"/>
                    <a:pt x="2274" y="0"/>
                    <a:pt x="2274" y="0"/>
                  </a:cubicBezTo>
                  <a:cubicBezTo>
                    <a:pt x="1137" y="0"/>
                    <a:pt x="0" y="800"/>
                    <a:pt x="0" y="1867"/>
                  </a:cubicBezTo>
                  <a:cubicBezTo>
                    <a:pt x="0" y="19467"/>
                    <a:pt x="0" y="19467"/>
                    <a:pt x="0" y="19467"/>
                  </a:cubicBezTo>
                  <a:cubicBezTo>
                    <a:pt x="0" y="20533"/>
                    <a:pt x="1137" y="21600"/>
                    <a:pt x="2274" y="21600"/>
                  </a:cubicBezTo>
                  <a:cubicBezTo>
                    <a:pt x="19611" y="21600"/>
                    <a:pt x="19611" y="21600"/>
                    <a:pt x="19611" y="21600"/>
                  </a:cubicBezTo>
                  <a:cubicBezTo>
                    <a:pt x="20747" y="21600"/>
                    <a:pt x="21600" y="20533"/>
                    <a:pt x="21600" y="19467"/>
                  </a:cubicBezTo>
                  <a:cubicBezTo>
                    <a:pt x="21600" y="1867"/>
                    <a:pt x="21600" y="1867"/>
                    <a:pt x="21600" y="1867"/>
                  </a:cubicBezTo>
                  <a:cubicBezTo>
                    <a:pt x="21600" y="800"/>
                    <a:pt x="20747" y="0"/>
                    <a:pt x="19611" y="0"/>
                  </a:cubicBezTo>
                  <a:close/>
                  <a:moveTo>
                    <a:pt x="18758" y="18933"/>
                  </a:moveTo>
                  <a:cubicBezTo>
                    <a:pt x="3126" y="18933"/>
                    <a:pt x="3126" y="18933"/>
                    <a:pt x="3126" y="18933"/>
                  </a:cubicBezTo>
                  <a:cubicBezTo>
                    <a:pt x="3126" y="2667"/>
                    <a:pt x="3126" y="2667"/>
                    <a:pt x="3126" y="2667"/>
                  </a:cubicBezTo>
                  <a:cubicBezTo>
                    <a:pt x="18758" y="2667"/>
                    <a:pt x="18758" y="2667"/>
                    <a:pt x="18758" y="2667"/>
                  </a:cubicBezTo>
                  <a:lnTo>
                    <a:pt x="18758" y="18933"/>
                  </a:lnTo>
                  <a:close/>
                  <a:moveTo>
                    <a:pt x="5968" y="12000"/>
                  </a:moveTo>
                  <a:cubicBezTo>
                    <a:pt x="15916" y="12000"/>
                    <a:pt x="15916" y="12000"/>
                    <a:pt x="15916" y="12000"/>
                  </a:cubicBezTo>
                  <a:cubicBezTo>
                    <a:pt x="15916" y="13333"/>
                    <a:pt x="15916" y="13333"/>
                    <a:pt x="15916" y="13333"/>
                  </a:cubicBezTo>
                  <a:cubicBezTo>
                    <a:pt x="5968" y="13333"/>
                    <a:pt x="5968" y="13333"/>
                    <a:pt x="5968" y="13333"/>
                  </a:cubicBezTo>
                  <a:lnTo>
                    <a:pt x="5968" y="12000"/>
                  </a:lnTo>
                  <a:close/>
                  <a:moveTo>
                    <a:pt x="5968" y="14667"/>
                  </a:moveTo>
                  <a:cubicBezTo>
                    <a:pt x="15916" y="14667"/>
                    <a:pt x="15916" y="14667"/>
                    <a:pt x="15916" y="14667"/>
                  </a:cubicBezTo>
                  <a:cubicBezTo>
                    <a:pt x="15916" y="16000"/>
                    <a:pt x="15916" y="16000"/>
                    <a:pt x="15916" y="16000"/>
                  </a:cubicBezTo>
                  <a:cubicBezTo>
                    <a:pt x="5968" y="16000"/>
                    <a:pt x="5968" y="16000"/>
                    <a:pt x="5968" y="16000"/>
                  </a:cubicBezTo>
                  <a:lnTo>
                    <a:pt x="5968" y="14667"/>
                  </a:lnTo>
                  <a:close/>
                  <a:moveTo>
                    <a:pt x="7389" y="6133"/>
                  </a:moveTo>
                  <a:cubicBezTo>
                    <a:pt x="7389" y="7200"/>
                    <a:pt x="8242" y="8000"/>
                    <a:pt x="9379" y="8000"/>
                  </a:cubicBezTo>
                  <a:cubicBezTo>
                    <a:pt x="10516" y="8000"/>
                    <a:pt x="11653" y="7200"/>
                    <a:pt x="11653" y="6133"/>
                  </a:cubicBezTo>
                  <a:cubicBezTo>
                    <a:pt x="11653" y="4800"/>
                    <a:pt x="10516" y="4000"/>
                    <a:pt x="9379" y="4000"/>
                  </a:cubicBezTo>
                  <a:cubicBezTo>
                    <a:pt x="8242" y="4000"/>
                    <a:pt x="7389" y="4800"/>
                    <a:pt x="7389" y="6133"/>
                  </a:cubicBezTo>
                  <a:close/>
                  <a:moveTo>
                    <a:pt x="10800" y="8000"/>
                  </a:moveTo>
                  <a:cubicBezTo>
                    <a:pt x="7958" y="8000"/>
                    <a:pt x="7958" y="8000"/>
                    <a:pt x="7958" y="8000"/>
                  </a:cubicBezTo>
                  <a:cubicBezTo>
                    <a:pt x="6821" y="8000"/>
                    <a:pt x="5968" y="8533"/>
                    <a:pt x="5968" y="9333"/>
                  </a:cubicBezTo>
                  <a:cubicBezTo>
                    <a:pt x="5968" y="10667"/>
                    <a:pt x="5968" y="10667"/>
                    <a:pt x="5968" y="10667"/>
                  </a:cubicBezTo>
                  <a:cubicBezTo>
                    <a:pt x="13074" y="10667"/>
                    <a:pt x="13074" y="10667"/>
                    <a:pt x="13074" y="10667"/>
                  </a:cubicBezTo>
                  <a:cubicBezTo>
                    <a:pt x="13074" y="9333"/>
                    <a:pt x="13074" y="9333"/>
                    <a:pt x="13074" y="9333"/>
                  </a:cubicBezTo>
                  <a:cubicBezTo>
                    <a:pt x="13074" y="8533"/>
                    <a:pt x="11937" y="8000"/>
                    <a:pt x="10800" y="80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7" name="Freeform 117"/>
            <p:cNvSpPr/>
            <p:nvPr/>
          </p:nvSpPr>
          <p:spPr>
            <a:xfrm>
              <a:off x="3133171" y="726685"/>
              <a:ext cx="139834" cy="1398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395" y="0"/>
                  </a:moveTo>
                  <a:lnTo>
                    <a:pt x="9354" y="1871"/>
                  </a:lnTo>
                  <a:lnTo>
                    <a:pt x="11395" y="4082"/>
                  </a:lnTo>
                  <a:lnTo>
                    <a:pt x="6633" y="9354"/>
                  </a:lnTo>
                  <a:lnTo>
                    <a:pt x="1871" y="9354"/>
                  </a:lnTo>
                  <a:lnTo>
                    <a:pt x="5783" y="13096"/>
                  </a:lnTo>
                  <a:lnTo>
                    <a:pt x="0" y="20750"/>
                  </a:lnTo>
                  <a:lnTo>
                    <a:pt x="0" y="21600"/>
                  </a:lnTo>
                  <a:lnTo>
                    <a:pt x="680" y="21600"/>
                  </a:lnTo>
                  <a:lnTo>
                    <a:pt x="8334" y="15817"/>
                  </a:lnTo>
                  <a:lnTo>
                    <a:pt x="12076" y="19389"/>
                  </a:lnTo>
                  <a:lnTo>
                    <a:pt x="12076" y="14627"/>
                  </a:lnTo>
                  <a:lnTo>
                    <a:pt x="17348" y="10035"/>
                  </a:lnTo>
                  <a:lnTo>
                    <a:pt x="19389" y="12246"/>
                  </a:lnTo>
                  <a:lnTo>
                    <a:pt x="21600" y="10035"/>
                  </a:lnTo>
                  <a:lnTo>
                    <a:pt x="11395" y="0"/>
                  </a:lnTo>
                  <a:close/>
                  <a:moveTo>
                    <a:pt x="9354" y="11395"/>
                  </a:moveTo>
                  <a:lnTo>
                    <a:pt x="7994" y="10035"/>
                  </a:lnTo>
                  <a:lnTo>
                    <a:pt x="12756" y="5272"/>
                  </a:lnTo>
                  <a:lnTo>
                    <a:pt x="14117" y="6633"/>
                  </a:lnTo>
                  <a:lnTo>
                    <a:pt x="9354" y="11395"/>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8" name="Freeform 118"/>
            <p:cNvSpPr/>
            <p:nvPr/>
          </p:nvSpPr>
          <p:spPr>
            <a:xfrm>
              <a:off x="3071513" y="340220"/>
              <a:ext cx="138732" cy="935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769" y="7892"/>
                  </a:moveTo>
                  <a:cubicBezTo>
                    <a:pt x="7294" y="7892"/>
                    <a:pt x="9538" y="10800"/>
                    <a:pt x="9538" y="14954"/>
                  </a:cubicBezTo>
                  <a:cubicBezTo>
                    <a:pt x="9538" y="18692"/>
                    <a:pt x="7294" y="21600"/>
                    <a:pt x="4769" y="21600"/>
                  </a:cubicBezTo>
                  <a:cubicBezTo>
                    <a:pt x="2244" y="21600"/>
                    <a:pt x="0" y="18692"/>
                    <a:pt x="0" y="14954"/>
                  </a:cubicBezTo>
                  <a:cubicBezTo>
                    <a:pt x="0" y="13708"/>
                    <a:pt x="0" y="13708"/>
                    <a:pt x="0" y="13708"/>
                  </a:cubicBezTo>
                  <a:cubicBezTo>
                    <a:pt x="0" y="6231"/>
                    <a:pt x="4208" y="0"/>
                    <a:pt x="9538" y="0"/>
                  </a:cubicBezTo>
                  <a:cubicBezTo>
                    <a:pt x="9538" y="3738"/>
                    <a:pt x="9538" y="3738"/>
                    <a:pt x="9538" y="3738"/>
                  </a:cubicBezTo>
                  <a:cubicBezTo>
                    <a:pt x="7574" y="3738"/>
                    <a:pt x="5891" y="4985"/>
                    <a:pt x="4769" y="6646"/>
                  </a:cubicBezTo>
                  <a:cubicBezTo>
                    <a:pt x="4488" y="7062"/>
                    <a:pt x="4208" y="7477"/>
                    <a:pt x="3927" y="7892"/>
                  </a:cubicBezTo>
                  <a:cubicBezTo>
                    <a:pt x="4208" y="7892"/>
                    <a:pt x="4488" y="7892"/>
                    <a:pt x="4769" y="7892"/>
                  </a:cubicBezTo>
                  <a:close/>
                  <a:moveTo>
                    <a:pt x="16831" y="7892"/>
                  </a:moveTo>
                  <a:cubicBezTo>
                    <a:pt x="19636" y="7892"/>
                    <a:pt x="21600" y="10800"/>
                    <a:pt x="21600" y="14954"/>
                  </a:cubicBezTo>
                  <a:cubicBezTo>
                    <a:pt x="21600" y="18692"/>
                    <a:pt x="19636" y="21600"/>
                    <a:pt x="16831" y="21600"/>
                  </a:cubicBezTo>
                  <a:cubicBezTo>
                    <a:pt x="14306" y="21600"/>
                    <a:pt x="12062" y="18692"/>
                    <a:pt x="12062" y="14954"/>
                  </a:cubicBezTo>
                  <a:cubicBezTo>
                    <a:pt x="12062" y="13708"/>
                    <a:pt x="12062" y="13708"/>
                    <a:pt x="12062" y="13708"/>
                  </a:cubicBezTo>
                  <a:cubicBezTo>
                    <a:pt x="12062" y="6231"/>
                    <a:pt x="16270" y="0"/>
                    <a:pt x="21600" y="0"/>
                  </a:cubicBezTo>
                  <a:cubicBezTo>
                    <a:pt x="21600" y="3738"/>
                    <a:pt x="21600" y="3738"/>
                    <a:pt x="21600" y="3738"/>
                  </a:cubicBezTo>
                  <a:cubicBezTo>
                    <a:pt x="19917" y="3738"/>
                    <a:pt x="18234" y="4985"/>
                    <a:pt x="16831" y="6646"/>
                  </a:cubicBezTo>
                  <a:cubicBezTo>
                    <a:pt x="16551" y="7062"/>
                    <a:pt x="16270" y="7477"/>
                    <a:pt x="16270" y="7892"/>
                  </a:cubicBezTo>
                  <a:cubicBezTo>
                    <a:pt x="16270" y="7892"/>
                    <a:pt x="16551" y="7892"/>
                    <a:pt x="16831" y="7892"/>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29" name="Freeform 119"/>
            <p:cNvSpPr/>
            <p:nvPr/>
          </p:nvSpPr>
          <p:spPr>
            <a:xfrm>
              <a:off x="3063235" y="573641"/>
              <a:ext cx="189951" cy="204794"/>
            </a:xfrm>
            <a:custGeom>
              <a:avLst/>
              <a:gdLst/>
              <a:ahLst/>
              <a:cxnLst>
                <a:cxn ang="0">
                  <a:pos x="wd2" y="hd2"/>
                </a:cxn>
                <a:cxn ang="5400000">
                  <a:pos x="wd2" y="hd2"/>
                </a:cxn>
                <a:cxn ang="10800000">
                  <a:pos x="wd2" y="hd2"/>
                </a:cxn>
                <a:cxn ang="16200000">
                  <a:pos x="wd2" y="hd2"/>
                </a:cxn>
              </a:cxnLst>
              <a:rect l="0" t="0" r="r" b="b"/>
              <a:pathLst>
                <a:path w="19012" h="21600" fill="norm" stroke="1" extrusionOk="0">
                  <a:moveTo>
                    <a:pt x="11452" y="5495"/>
                  </a:moveTo>
                  <a:cubicBezTo>
                    <a:pt x="12352" y="0"/>
                    <a:pt x="12352" y="0"/>
                    <a:pt x="12352" y="0"/>
                  </a:cubicBezTo>
                  <a:cubicBezTo>
                    <a:pt x="19012" y="9853"/>
                    <a:pt x="19012" y="9853"/>
                    <a:pt x="19012" y="9853"/>
                  </a:cubicBezTo>
                  <a:cubicBezTo>
                    <a:pt x="9652" y="17053"/>
                    <a:pt x="9652" y="17053"/>
                    <a:pt x="9652" y="17053"/>
                  </a:cubicBezTo>
                  <a:cubicBezTo>
                    <a:pt x="10552" y="11368"/>
                    <a:pt x="10552" y="11368"/>
                    <a:pt x="10552" y="11368"/>
                  </a:cubicBezTo>
                  <a:cubicBezTo>
                    <a:pt x="1192" y="9663"/>
                    <a:pt x="652" y="16674"/>
                    <a:pt x="2272" y="21600"/>
                  </a:cubicBezTo>
                  <a:cubicBezTo>
                    <a:pt x="-2588" y="13832"/>
                    <a:pt x="292" y="3411"/>
                    <a:pt x="11452" y="5495"/>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0" name="Freeform 120"/>
            <p:cNvSpPr/>
            <p:nvPr/>
          </p:nvSpPr>
          <p:spPr>
            <a:xfrm>
              <a:off x="3083625" y="445920"/>
              <a:ext cx="135429" cy="142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361" y="21600"/>
                  </a:moveTo>
                  <a:lnTo>
                    <a:pt x="10361" y="12056"/>
                  </a:lnTo>
                  <a:lnTo>
                    <a:pt x="0" y="21600"/>
                  </a:lnTo>
                  <a:lnTo>
                    <a:pt x="0" y="0"/>
                  </a:lnTo>
                  <a:lnTo>
                    <a:pt x="10361" y="9879"/>
                  </a:lnTo>
                  <a:lnTo>
                    <a:pt x="10361" y="0"/>
                  </a:lnTo>
                  <a:lnTo>
                    <a:pt x="21600" y="10884"/>
                  </a:lnTo>
                  <a:lnTo>
                    <a:pt x="10361" y="216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1" name="Freeform 121"/>
            <p:cNvSpPr/>
            <p:nvPr/>
          </p:nvSpPr>
          <p:spPr>
            <a:xfrm>
              <a:off x="2945995" y="1415935"/>
              <a:ext cx="170662" cy="170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7958"/>
                  </a:moveTo>
                  <a:cubicBezTo>
                    <a:pt x="13642" y="7958"/>
                    <a:pt x="13642" y="7958"/>
                    <a:pt x="13642" y="7958"/>
                  </a:cubicBezTo>
                  <a:cubicBezTo>
                    <a:pt x="16598" y="5002"/>
                    <a:pt x="16598" y="5002"/>
                    <a:pt x="16598" y="5002"/>
                  </a:cubicBezTo>
                  <a:cubicBezTo>
                    <a:pt x="15006" y="3411"/>
                    <a:pt x="12960" y="2728"/>
                    <a:pt x="10914" y="2728"/>
                  </a:cubicBezTo>
                  <a:cubicBezTo>
                    <a:pt x="8640" y="2728"/>
                    <a:pt x="6594" y="3411"/>
                    <a:pt x="5229" y="5002"/>
                  </a:cubicBezTo>
                  <a:cubicBezTo>
                    <a:pt x="3638" y="6594"/>
                    <a:pt x="2728" y="8640"/>
                    <a:pt x="2728" y="10686"/>
                  </a:cubicBezTo>
                  <a:cubicBezTo>
                    <a:pt x="2728" y="12960"/>
                    <a:pt x="3638" y="15006"/>
                    <a:pt x="5229" y="16371"/>
                  </a:cubicBezTo>
                  <a:cubicBezTo>
                    <a:pt x="6594" y="17962"/>
                    <a:pt x="8640" y="18872"/>
                    <a:pt x="10914" y="18872"/>
                  </a:cubicBezTo>
                  <a:cubicBezTo>
                    <a:pt x="12960" y="18872"/>
                    <a:pt x="15006" y="17962"/>
                    <a:pt x="16598" y="16371"/>
                  </a:cubicBezTo>
                  <a:cubicBezTo>
                    <a:pt x="16598" y="16371"/>
                    <a:pt x="16825" y="16143"/>
                    <a:pt x="16825" y="16143"/>
                  </a:cubicBezTo>
                  <a:cubicBezTo>
                    <a:pt x="18872" y="17735"/>
                    <a:pt x="18872" y="17735"/>
                    <a:pt x="18872" y="17735"/>
                  </a:cubicBezTo>
                  <a:cubicBezTo>
                    <a:pt x="17053" y="20008"/>
                    <a:pt x="14097" y="21600"/>
                    <a:pt x="10914" y="21600"/>
                  </a:cubicBezTo>
                  <a:cubicBezTo>
                    <a:pt x="5002" y="21600"/>
                    <a:pt x="0" y="16598"/>
                    <a:pt x="0" y="10686"/>
                  </a:cubicBezTo>
                  <a:cubicBezTo>
                    <a:pt x="0" y="4775"/>
                    <a:pt x="5002" y="0"/>
                    <a:pt x="10914" y="0"/>
                  </a:cubicBezTo>
                  <a:cubicBezTo>
                    <a:pt x="13869" y="0"/>
                    <a:pt x="16598" y="1137"/>
                    <a:pt x="18417" y="3183"/>
                  </a:cubicBezTo>
                  <a:cubicBezTo>
                    <a:pt x="21600" y="0"/>
                    <a:pt x="21600" y="0"/>
                    <a:pt x="21600" y="0"/>
                  </a:cubicBezTo>
                  <a:lnTo>
                    <a:pt x="21600" y="7958"/>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2" name="Freeform 122"/>
            <p:cNvSpPr/>
            <p:nvPr/>
          </p:nvSpPr>
          <p:spPr>
            <a:xfrm>
              <a:off x="2867821" y="852203"/>
              <a:ext cx="187178" cy="1893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862" y="0"/>
                  </a:moveTo>
                  <a:cubicBezTo>
                    <a:pt x="3531" y="0"/>
                    <a:pt x="3531" y="0"/>
                    <a:pt x="3531" y="0"/>
                  </a:cubicBezTo>
                  <a:cubicBezTo>
                    <a:pt x="1454" y="0"/>
                    <a:pt x="0" y="1646"/>
                    <a:pt x="0" y="3703"/>
                  </a:cubicBezTo>
                  <a:cubicBezTo>
                    <a:pt x="0" y="17897"/>
                    <a:pt x="0" y="17897"/>
                    <a:pt x="0" y="17897"/>
                  </a:cubicBezTo>
                  <a:cubicBezTo>
                    <a:pt x="0" y="19954"/>
                    <a:pt x="1454" y="21600"/>
                    <a:pt x="3531" y="21600"/>
                  </a:cubicBezTo>
                  <a:cubicBezTo>
                    <a:pt x="17862" y="21600"/>
                    <a:pt x="17862" y="21600"/>
                    <a:pt x="17862" y="21600"/>
                  </a:cubicBezTo>
                  <a:cubicBezTo>
                    <a:pt x="19938" y="21600"/>
                    <a:pt x="21600" y="19954"/>
                    <a:pt x="21600" y="17897"/>
                  </a:cubicBezTo>
                  <a:cubicBezTo>
                    <a:pt x="21600" y="3703"/>
                    <a:pt x="21600" y="3703"/>
                    <a:pt x="21600" y="3703"/>
                  </a:cubicBezTo>
                  <a:cubicBezTo>
                    <a:pt x="21600" y="1646"/>
                    <a:pt x="19938" y="0"/>
                    <a:pt x="17862" y="0"/>
                  </a:cubicBezTo>
                  <a:close/>
                  <a:moveTo>
                    <a:pt x="5815" y="17486"/>
                  </a:moveTo>
                  <a:cubicBezTo>
                    <a:pt x="4777" y="17486"/>
                    <a:pt x="3946" y="16663"/>
                    <a:pt x="3946" y="15634"/>
                  </a:cubicBezTo>
                  <a:cubicBezTo>
                    <a:pt x="3946" y="14606"/>
                    <a:pt x="4777" y="13783"/>
                    <a:pt x="5815" y="13783"/>
                  </a:cubicBezTo>
                  <a:cubicBezTo>
                    <a:pt x="6854" y="13783"/>
                    <a:pt x="7685" y="14606"/>
                    <a:pt x="7685" y="15634"/>
                  </a:cubicBezTo>
                  <a:cubicBezTo>
                    <a:pt x="7685" y="16663"/>
                    <a:pt x="6854" y="17486"/>
                    <a:pt x="5815" y="17486"/>
                  </a:cubicBezTo>
                  <a:close/>
                  <a:moveTo>
                    <a:pt x="10385" y="17486"/>
                  </a:moveTo>
                  <a:cubicBezTo>
                    <a:pt x="10385" y="15840"/>
                    <a:pt x="9762" y="14194"/>
                    <a:pt x="8515" y="12960"/>
                  </a:cubicBezTo>
                  <a:cubicBezTo>
                    <a:pt x="7269" y="11726"/>
                    <a:pt x="5608" y="11109"/>
                    <a:pt x="3946" y="11109"/>
                  </a:cubicBezTo>
                  <a:cubicBezTo>
                    <a:pt x="3946" y="8434"/>
                    <a:pt x="3946" y="8434"/>
                    <a:pt x="3946" y="8434"/>
                  </a:cubicBezTo>
                  <a:cubicBezTo>
                    <a:pt x="8931" y="8434"/>
                    <a:pt x="13085" y="12549"/>
                    <a:pt x="13085" y="17486"/>
                  </a:cubicBezTo>
                  <a:cubicBezTo>
                    <a:pt x="10385" y="17486"/>
                    <a:pt x="10385" y="17486"/>
                    <a:pt x="10385" y="17486"/>
                  </a:cubicBezTo>
                  <a:close/>
                  <a:moveTo>
                    <a:pt x="15162" y="17486"/>
                  </a:moveTo>
                  <a:cubicBezTo>
                    <a:pt x="15162" y="11314"/>
                    <a:pt x="10177" y="6377"/>
                    <a:pt x="3946" y="6377"/>
                  </a:cubicBezTo>
                  <a:cubicBezTo>
                    <a:pt x="3946" y="3703"/>
                    <a:pt x="3946" y="3703"/>
                    <a:pt x="3946" y="3703"/>
                  </a:cubicBezTo>
                  <a:cubicBezTo>
                    <a:pt x="11631" y="3703"/>
                    <a:pt x="17862" y="9874"/>
                    <a:pt x="17862" y="17486"/>
                  </a:cubicBezTo>
                  <a:cubicBezTo>
                    <a:pt x="15162" y="17486"/>
                    <a:pt x="15162" y="17486"/>
                    <a:pt x="15162" y="17486"/>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3" name="Freeform 123"/>
            <p:cNvSpPr/>
            <p:nvPr/>
          </p:nvSpPr>
          <p:spPr>
            <a:xfrm>
              <a:off x="2852407" y="1584394"/>
              <a:ext cx="172864" cy="1816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1283"/>
                  </a:moveTo>
                  <a:cubicBezTo>
                    <a:pt x="10350" y="1283"/>
                    <a:pt x="9675" y="1283"/>
                    <a:pt x="9225" y="1283"/>
                  </a:cubicBezTo>
                  <a:cubicBezTo>
                    <a:pt x="9225" y="1283"/>
                    <a:pt x="9225" y="1283"/>
                    <a:pt x="9225" y="1283"/>
                  </a:cubicBezTo>
                  <a:cubicBezTo>
                    <a:pt x="9450" y="1069"/>
                    <a:pt x="9675" y="855"/>
                    <a:pt x="9450" y="428"/>
                  </a:cubicBezTo>
                  <a:cubicBezTo>
                    <a:pt x="9450" y="214"/>
                    <a:pt x="9000" y="0"/>
                    <a:pt x="8550" y="0"/>
                  </a:cubicBezTo>
                  <a:cubicBezTo>
                    <a:pt x="8325" y="0"/>
                    <a:pt x="8325" y="0"/>
                    <a:pt x="8100" y="0"/>
                  </a:cubicBezTo>
                  <a:cubicBezTo>
                    <a:pt x="7425" y="0"/>
                    <a:pt x="6975" y="642"/>
                    <a:pt x="7200" y="1069"/>
                  </a:cubicBezTo>
                  <a:cubicBezTo>
                    <a:pt x="7200" y="1283"/>
                    <a:pt x="7425" y="1497"/>
                    <a:pt x="7875" y="1497"/>
                  </a:cubicBezTo>
                  <a:cubicBezTo>
                    <a:pt x="7875" y="1711"/>
                    <a:pt x="7875" y="1711"/>
                    <a:pt x="7875" y="1711"/>
                  </a:cubicBezTo>
                  <a:cubicBezTo>
                    <a:pt x="3375" y="2780"/>
                    <a:pt x="0" y="6844"/>
                    <a:pt x="0" y="11549"/>
                  </a:cubicBezTo>
                  <a:cubicBezTo>
                    <a:pt x="0" y="17109"/>
                    <a:pt x="4950" y="21600"/>
                    <a:pt x="10800" y="21600"/>
                  </a:cubicBezTo>
                  <a:cubicBezTo>
                    <a:pt x="16650" y="21600"/>
                    <a:pt x="21600" y="17109"/>
                    <a:pt x="21600" y="11549"/>
                  </a:cubicBezTo>
                  <a:cubicBezTo>
                    <a:pt x="21600" y="5774"/>
                    <a:pt x="16650" y="1283"/>
                    <a:pt x="10800" y="1283"/>
                  </a:cubicBezTo>
                  <a:close/>
                  <a:moveTo>
                    <a:pt x="7425" y="855"/>
                  </a:moveTo>
                  <a:cubicBezTo>
                    <a:pt x="7425" y="642"/>
                    <a:pt x="7875" y="428"/>
                    <a:pt x="8325" y="214"/>
                  </a:cubicBezTo>
                  <a:cubicBezTo>
                    <a:pt x="8325" y="214"/>
                    <a:pt x="8325" y="214"/>
                    <a:pt x="8550" y="214"/>
                  </a:cubicBezTo>
                  <a:cubicBezTo>
                    <a:pt x="8775" y="214"/>
                    <a:pt x="9225" y="428"/>
                    <a:pt x="9225" y="642"/>
                  </a:cubicBezTo>
                  <a:cubicBezTo>
                    <a:pt x="9225" y="855"/>
                    <a:pt x="9225" y="855"/>
                    <a:pt x="9000" y="1069"/>
                  </a:cubicBezTo>
                  <a:cubicBezTo>
                    <a:pt x="8775" y="855"/>
                    <a:pt x="8550" y="855"/>
                    <a:pt x="8325" y="855"/>
                  </a:cubicBezTo>
                  <a:cubicBezTo>
                    <a:pt x="8100" y="1069"/>
                    <a:pt x="8100" y="1069"/>
                    <a:pt x="7875" y="1283"/>
                  </a:cubicBezTo>
                  <a:cubicBezTo>
                    <a:pt x="7650" y="1283"/>
                    <a:pt x="7425" y="1069"/>
                    <a:pt x="7425" y="855"/>
                  </a:cubicBezTo>
                  <a:close/>
                  <a:moveTo>
                    <a:pt x="16425" y="16895"/>
                  </a:moveTo>
                  <a:cubicBezTo>
                    <a:pt x="15525" y="17964"/>
                    <a:pt x="14400" y="18606"/>
                    <a:pt x="13050" y="18820"/>
                  </a:cubicBezTo>
                  <a:cubicBezTo>
                    <a:pt x="12150" y="17323"/>
                    <a:pt x="12150" y="17323"/>
                    <a:pt x="12150" y="17323"/>
                  </a:cubicBezTo>
                  <a:cubicBezTo>
                    <a:pt x="11925" y="19034"/>
                    <a:pt x="11925" y="19034"/>
                    <a:pt x="11925" y="19034"/>
                  </a:cubicBezTo>
                  <a:cubicBezTo>
                    <a:pt x="11475" y="19248"/>
                    <a:pt x="11250" y="19248"/>
                    <a:pt x="10800" y="19248"/>
                  </a:cubicBezTo>
                  <a:cubicBezTo>
                    <a:pt x="8550" y="19248"/>
                    <a:pt x="6525" y="18392"/>
                    <a:pt x="4950" y="16895"/>
                  </a:cubicBezTo>
                  <a:cubicBezTo>
                    <a:pt x="4050" y="16040"/>
                    <a:pt x="3375" y="14970"/>
                    <a:pt x="2925" y="13687"/>
                  </a:cubicBezTo>
                  <a:cubicBezTo>
                    <a:pt x="4500" y="12832"/>
                    <a:pt x="4500" y="12832"/>
                    <a:pt x="4500" y="12832"/>
                  </a:cubicBezTo>
                  <a:cubicBezTo>
                    <a:pt x="2700" y="12404"/>
                    <a:pt x="2700" y="12404"/>
                    <a:pt x="2700" y="12404"/>
                  </a:cubicBezTo>
                  <a:cubicBezTo>
                    <a:pt x="2700" y="12190"/>
                    <a:pt x="2700" y="11762"/>
                    <a:pt x="2700" y="11549"/>
                  </a:cubicBezTo>
                  <a:cubicBezTo>
                    <a:pt x="2700" y="9410"/>
                    <a:pt x="3375" y="7485"/>
                    <a:pt x="4950" y="5988"/>
                  </a:cubicBezTo>
                  <a:cubicBezTo>
                    <a:pt x="6075" y="5133"/>
                    <a:pt x="7200" y="4491"/>
                    <a:pt x="8550" y="4063"/>
                  </a:cubicBezTo>
                  <a:cubicBezTo>
                    <a:pt x="9450" y="5560"/>
                    <a:pt x="9450" y="5560"/>
                    <a:pt x="9450" y="5560"/>
                  </a:cubicBezTo>
                  <a:cubicBezTo>
                    <a:pt x="9675" y="3850"/>
                    <a:pt x="9675" y="3850"/>
                    <a:pt x="9675" y="3850"/>
                  </a:cubicBezTo>
                  <a:cubicBezTo>
                    <a:pt x="10125" y="3850"/>
                    <a:pt x="10350" y="3636"/>
                    <a:pt x="10800" y="3636"/>
                  </a:cubicBezTo>
                  <a:cubicBezTo>
                    <a:pt x="13050" y="3636"/>
                    <a:pt x="15075" y="4491"/>
                    <a:pt x="16425" y="5988"/>
                  </a:cubicBezTo>
                  <a:cubicBezTo>
                    <a:pt x="17550" y="6844"/>
                    <a:pt x="18225" y="8127"/>
                    <a:pt x="18675" y="9196"/>
                  </a:cubicBezTo>
                  <a:cubicBezTo>
                    <a:pt x="17100" y="10265"/>
                    <a:pt x="17100" y="10265"/>
                    <a:pt x="17100" y="10265"/>
                  </a:cubicBezTo>
                  <a:cubicBezTo>
                    <a:pt x="18900" y="10479"/>
                    <a:pt x="18900" y="10479"/>
                    <a:pt x="18900" y="10479"/>
                  </a:cubicBezTo>
                  <a:cubicBezTo>
                    <a:pt x="18900" y="10693"/>
                    <a:pt x="18900" y="11121"/>
                    <a:pt x="18900" y="11549"/>
                  </a:cubicBezTo>
                  <a:cubicBezTo>
                    <a:pt x="18900" y="13473"/>
                    <a:pt x="18000" y="15398"/>
                    <a:pt x="16425" y="16895"/>
                  </a:cubicBezTo>
                  <a:close/>
                  <a:moveTo>
                    <a:pt x="16425" y="6202"/>
                  </a:moveTo>
                  <a:cubicBezTo>
                    <a:pt x="11925" y="9410"/>
                    <a:pt x="11925" y="9410"/>
                    <a:pt x="11925" y="9410"/>
                  </a:cubicBezTo>
                  <a:cubicBezTo>
                    <a:pt x="11700" y="9196"/>
                    <a:pt x="11250" y="9196"/>
                    <a:pt x="10800" y="8982"/>
                  </a:cubicBezTo>
                  <a:cubicBezTo>
                    <a:pt x="9675" y="6844"/>
                    <a:pt x="9675" y="6844"/>
                    <a:pt x="9675" y="6844"/>
                  </a:cubicBezTo>
                  <a:cubicBezTo>
                    <a:pt x="9675" y="9410"/>
                    <a:pt x="9675" y="9410"/>
                    <a:pt x="9675" y="9410"/>
                  </a:cubicBezTo>
                  <a:cubicBezTo>
                    <a:pt x="9450" y="9410"/>
                    <a:pt x="9000" y="9624"/>
                    <a:pt x="9000" y="9838"/>
                  </a:cubicBezTo>
                  <a:cubicBezTo>
                    <a:pt x="7425" y="9410"/>
                    <a:pt x="7425" y="9410"/>
                    <a:pt x="7425" y="9410"/>
                  </a:cubicBezTo>
                  <a:cubicBezTo>
                    <a:pt x="8550" y="10479"/>
                    <a:pt x="8550" y="10479"/>
                    <a:pt x="8550" y="10479"/>
                  </a:cubicBezTo>
                  <a:cubicBezTo>
                    <a:pt x="8325" y="10693"/>
                    <a:pt x="8325" y="11121"/>
                    <a:pt x="8325" y="11335"/>
                  </a:cubicBezTo>
                  <a:cubicBezTo>
                    <a:pt x="5850" y="12404"/>
                    <a:pt x="5850" y="12404"/>
                    <a:pt x="5850" y="12404"/>
                  </a:cubicBezTo>
                  <a:cubicBezTo>
                    <a:pt x="8550" y="12618"/>
                    <a:pt x="8550" y="12618"/>
                    <a:pt x="8550" y="12618"/>
                  </a:cubicBezTo>
                  <a:cubicBezTo>
                    <a:pt x="8550" y="12618"/>
                    <a:pt x="8550" y="12618"/>
                    <a:pt x="8550" y="12618"/>
                  </a:cubicBezTo>
                  <a:cubicBezTo>
                    <a:pt x="5175" y="16681"/>
                    <a:pt x="5175" y="16681"/>
                    <a:pt x="5175" y="16681"/>
                  </a:cubicBezTo>
                  <a:cubicBezTo>
                    <a:pt x="9675" y="13473"/>
                    <a:pt x="9675" y="13473"/>
                    <a:pt x="9675" y="13473"/>
                  </a:cubicBezTo>
                  <a:cubicBezTo>
                    <a:pt x="9900" y="13687"/>
                    <a:pt x="10350" y="13901"/>
                    <a:pt x="10575" y="13901"/>
                  </a:cubicBezTo>
                  <a:cubicBezTo>
                    <a:pt x="11925" y="16040"/>
                    <a:pt x="11925" y="16040"/>
                    <a:pt x="11925" y="16040"/>
                  </a:cubicBezTo>
                  <a:cubicBezTo>
                    <a:pt x="11925" y="13687"/>
                    <a:pt x="11925" y="13687"/>
                    <a:pt x="11925" y="13687"/>
                  </a:cubicBezTo>
                  <a:cubicBezTo>
                    <a:pt x="12150" y="13473"/>
                    <a:pt x="12375" y="13259"/>
                    <a:pt x="12600" y="13046"/>
                  </a:cubicBezTo>
                  <a:cubicBezTo>
                    <a:pt x="14175" y="13473"/>
                    <a:pt x="14175" y="13473"/>
                    <a:pt x="14175" y="13473"/>
                  </a:cubicBezTo>
                  <a:cubicBezTo>
                    <a:pt x="13050" y="12404"/>
                    <a:pt x="13050" y="12404"/>
                    <a:pt x="13050" y="12404"/>
                  </a:cubicBezTo>
                  <a:cubicBezTo>
                    <a:pt x="13275" y="12190"/>
                    <a:pt x="13275" y="11976"/>
                    <a:pt x="13275" y="11549"/>
                  </a:cubicBezTo>
                  <a:cubicBezTo>
                    <a:pt x="15750" y="10479"/>
                    <a:pt x="15750" y="10479"/>
                    <a:pt x="15750" y="10479"/>
                  </a:cubicBezTo>
                  <a:cubicBezTo>
                    <a:pt x="13050" y="10479"/>
                    <a:pt x="13050" y="10479"/>
                    <a:pt x="13050" y="10479"/>
                  </a:cubicBezTo>
                  <a:cubicBezTo>
                    <a:pt x="13050" y="10479"/>
                    <a:pt x="13050" y="10479"/>
                    <a:pt x="13050" y="10265"/>
                  </a:cubicBezTo>
                  <a:lnTo>
                    <a:pt x="16425" y="6202"/>
                  </a:lnTo>
                  <a:close/>
                  <a:moveTo>
                    <a:pt x="10800" y="9410"/>
                  </a:moveTo>
                  <a:cubicBezTo>
                    <a:pt x="10800" y="9410"/>
                    <a:pt x="10800" y="9410"/>
                    <a:pt x="10800" y="9410"/>
                  </a:cubicBezTo>
                  <a:cubicBezTo>
                    <a:pt x="10800" y="9410"/>
                    <a:pt x="10800" y="9410"/>
                    <a:pt x="10800" y="9410"/>
                  </a:cubicBezTo>
                  <a:close/>
                  <a:moveTo>
                    <a:pt x="10350" y="9410"/>
                  </a:moveTo>
                  <a:cubicBezTo>
                    <a:pt x="10575" y="9410"/>
                    <a:pt x="10575" y="9410"/>
                    <a:pt x="10800" y="9410"/>
                  </a:cubicBezTo>
                  <a:cubicBezTo>
                    <a:pt x="10800" y="9410"/>
                    <a:pt x="11025" y="9410"/>
                    <a:pt x="11025" y="9410"/>
                  </a:cubicBezTo>
                  <a:cubicBezTo>
                    <a:pt x="11025" y="9410"/>
                    <a:pt x="11025" y="9410"/>
                    <a:pt x="11025" y="9410"/>
                  </a:cubicBezTo>
                  <a:cubicBezTo>
                    <a:pt x="11025" y="9410"/>
                    <a:pt x="11025" y="9410"/>
                    <a:pt x="11025" y="9410"/>
                  </a:cubicBezTo>
                  <a:cubicBezTo>
                    <a:pt x="11250" y="9410"/>
                    <a:pt x="11475" y="9410"/>
                    <a:pt x="11700" y="9624"/>
                  </a:cubicBezTo>
                  <a:cubicBezTo>
                    <a:pt x="10125" y="10693"/>
                    <a:pt x="10125" y="10693"/>
                    <a:pt x="10125" y="10693"/>
                  </a:cubicBezTo>
                  <a:cubicBezTo>
                    <a:pt x="8775" y="12190"/>
                    <a:pt x="8775" y="12190"/>
                    <a:pt x="8775" y="12190"/>
                  </a:cubicBezTo>
                  <a:cubicBezTo>
                    <a:pt x="8775" y="12190"/>
                    <a:pt x="8775" y="11976"/>
                    <a:pt x="8775" y="11976"/>
                  </a:cubicBezTo>
                  <a:cubicBezTo>
                    <a:pt x="8325" y="10693"/>
                    <a:pt x="9225" y="9624"/>
                    <a:pt x="10350" y="9410"/>
                  </a:cubicBezTo>
                  <a:close/>
                  <a:moveTo>
                    <a:pt x="11925" y="13259"/>
                  </a:moveTo>
                  <a:cubicBezTo>
                    <a:pt x="11925" y="13259"/>
                    <a:pt x="11925" y="13259"/>
                    <a:pt x="11925" y="13259"/>
                  </a:cubicBezTo>
                  <a:cubicBezTo>
                    <a:pt x="11925" y="13259"/>
                    <a:pt x="11925" y="13259"/>
                    <a:pt x="11925" y="13259"/>
                  </a:cubicBezTo>
                  <a:cubicBezTo>
                    <a:pt x="11700" y="13259"/>
                    <a:pt x="11475" y="13473"/>
                    <a:pt x="11250" y="13473"/>
                  </a:cubicBezTo>
                  <a:cubicBezTo>
                    <a:pt x="11025" y="13473"/>
                    <a:pt x="11025" y="13473"/>
                    <a:pt x="10800" y="13473"/>
                  </a:cubicBezTo>
                  <a:cubicBezTo>
                    <a:pt x="10575" y="13473"/>
                    <a:pt x="10575" y="13473"/>
                    <a:pt x="10575" y="13473"/>
                  </a:cubicBezTo>
                  <a:cubicBezTo>
                    <a:pt x="10575" y="13473"/>
                    <a:pt x="10575" y="13473"/>
                    <a:pt x="10575" y="13473"/>
                  </a:cubicBezTo>
                  <a:cubicBezTo>
                    <a:pt x="10575" y="13473"/>
                    <a:pt x="10575" y="13473"/>
                    <a:pt x="10575" y="13473"/>
                  </a:cubicBezTo>
                  <a:cubicBezTo>
                    <a:pt x="10350" y="13473"/>
                    <a:pt x="10125" y="13473"/>
                    <a:pt x="9900" y="13259"/>
                  </a:cubicBezTo>
                  <a:cubicBezTo>
                    <a:pt x="11475" y="12190"/>
                    <a:pt x="11475" y="12190"/>
                    <a:pt x="11475" y="12190"/>
                  </a:cubicBezTo>
                  <a:cubicBezTo>
                    <a:pt x="12825" y="10693"/>
                    <a:pt x="12825" y="10693"/>
                    <a:pt x="12825" y="10693"/>
                  </a:cubicBezTo>
                  <a:cubicBezTo>
                    <a:pt x="12825" y="10693"/>
                    <a:pt x="12825" y="10907"/>
                    <a:pt x="12825" y="11121"/>
                  </a:cubicBezTo>
                  <a:cubicBezTo>
                    <a:pt x="13050" y="11976"/>
                    <a:pt x="12600" y="12832"/>
                    <a:pt x="11925" y="13259"/>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4" name="Freeform 124"/>
            <p:cNvSpPr/>
            <p:nvPr/>
          </p:nvSpPr>
          <p:spPr>
            <a:xfrm>
              <a:off x="2784142" y="1077916"/>
              <a:ext cx="191582" cy="1915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168" y="14938"/>
                  </a:moveTo>
                  <a:cubicBezTo>
                    <a:pt x="17361" y="14938"/>
                    <a:pt x="16351" y="15342"/>
                    <a:pt x="15746" y="15948"/>
                  </a:cubicBezTo>
                  <a:cubicBezTo>
                    <a:pt x="6662" y="11305"/>
                    <a:pt x="6662" y="11305"/>
                    <a:pt x="6662" y="11305"/>
                  </a:cubicBezTo>
                  <a:cubicBezTo>
                    <a:pt x="6864" y="11305"/>
                    <a:pt x="6864" y="11103"/>
                    <a:pt x="6864" y="10901"/>
                  </a:cubicBezTo>
                  <a:cubicBezTo>
                    <a:pt x="6864" y="10699"/>
                    <a:pt x="6864" y="10497"/>
                    <a:pt x="6662" y="10295"/>
                  </a:cubicBezTo>
                  <a:cubicBezTo>
                    <a:pt x="15746" y="5854"/>
                    <a:pt x="15746" y="5854"/>
                    <a:pt x="15746" y="5854"/>
                  </a:cubicBezTo>
                  <a:cubicBezTo>
                    <a:pt x="16351" y="6460"/>
                    <a:pt x="17361" y="6864"/>
                    <a:pt x="18168" y="6864"/>
                  </a:cubicBezTo>
                  <a:cubicBezTo>
                    <a:pt x="20187" y="6864"/>
                    <a:pt x="21600" y="5249"/>
                    <a:pt x="21600" y="3432"/>
                  </a:cubicBezTo>
                  <a:cubicBezTo>
                    <a:pt x="21600" y="1615"/>
                    <a:pt x="20187" y="0"/>
                    <a:pt x="18168" y="0"/>
                  </a:cubicBezTo>
                  <a:cubicBezTo>
                    <a:pt x="16351" y="0"/>
                    <a:pt x="14938" y="1615"/>
                    <a:pt x="14938" y="3432"/>
                  </a:cubicBezTo>
                  <a:cubicBezTo>
                    <a:pt x="14938" y="3634"/>
                    <a:pt x="14938" y="3836"/>
                    <a:pt x="14938" y="4037"/>
                  </a:cubicBezTo>
                  <a:cubicBezTo>
                    <a:pt x="5854" y="8479"/>
                    <a:pt x="5854" y="8479"/>
                    <a:pt x="5854" y="8479"/>
                  </a:cubicBezTo>
                  <a:cubicBezTo>
                    <a:pt x="5249" y="7873"/>
                    <a:pt x="4441" y="7469"/>
                    <a:pt x="3432" y="7469"/>
                  </a:cubicBezTo>
                  <a:cubicBezTo>
                    <a:pt x="1615" y="7469"/>
                    <a:pt x="0" y="9084"/>
                    <a:pt x="0" y="10901"/>
                  </a:cubicBezTo>
                  <a:cubicBezTo>
                    <a:pt x="0" y="12718"/>
                    <a:pt x="1615" y="14131"/>
                    <a:pt x="3432" y="14131"/>
                  </a:cubicBezTo>
                  <a:cubicBezTo>
                    <a:pt x="4441" y="14131"/>
                    <a:pt x="5249" y="13727"/>
                    <a:pt x="5854" y="13121"/>
                  </a:cubicBezTo>
                  <a:cubicBezTo>
                    <a:pt x="14938" y="17764"/>
                    <a:pt x="14938" y="17764"/>
                    <a:pt x="14938" y="17764"/>
                  </a:cubicBezTo>
                  <a:cubicBezTo>
                    <a:pt x="14938" y="17966"/>
                    <a:pt x="14938" y="18168"/>
                    <a:pt x="14938" y="18168"/>
                  </a:cubicBezTo>
                  <a:cubicBezTo>
                    <a:pt x="14938" y="20187"/>
                    <a:pt x="16351" y="21600"/>
                    <a:pt x="18168" y="21600"/>
                  </a:cubicBezTo>
                  <a:cubicBezTo>
                    <a:pt x="20187" y="21600"/>
                    <a:pt x="21600" y="20187"/>
                    <a:pt x="21600" y="18168"/>
                  </a:cubicBezTo>
                  <a:cubicBezTo>
                    <a:pt x="21600" y="16351"/>
                    <a:pt x="20187" y="14938"/>
                    <a:pt x="18168" y="14938"/>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5" name="Freeform 125"/>
            <p:cNvSpPr/>
            <p:nvPr/>
          </p:nvSpPr>
          <p:spPr>
            <a:xfrm>
              <a:off x="2846901" y="625389"/>
              <a:ext cx="182774" cy="198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753" y="19636"/>
                  </a:moveTo>
                  <a:cubicBezTo>
                    <a:pt x="2753" y="20618"/>
                    <a:pt x="3812" y="21600"/>
                    <a:pt x="5082" y="21600"/>
                  </a:cubicBezTo>
                  <a:cubicBezTo>
                    <a:pt x="6141" y="21600"/>
                    <a:pt x="7200" y="20618"/>
                    <a:pt x="7200" y="19636"/>
                  </a:cubicBezTo>
                  <a:cubicBezTo>
                    <a:pt x="7200" y="19636"/>
                    <a:pt x="7200" y="19636"/>
                    <a:pt x="7200" y="19636"/>
                  </a:cubicBezTo>
                  <a:cubicBezTo>
                    <a:pt x="7200" y="18458"/>
                    <a:pt x="6141" y="17476"/>
                    <a:pt x="5082" y="17476"/>
                  </a:cubicBezTo>
                  <a:cubicBezTo>
                    <a:pt x="3812" y="17476"/>
                    <a:pt x="2753" y="18458"/>
                    <a:pt x="2753" y="19636"/>
                  </a:cubicBezTo>
                  <a:close/>
                  <a:moveTo>
                    <a:pt x="17365" y="19636"/>
                  </a:moveTo>
                  <a:cubicBezTo>
                    <a:pt x="17365" y="20618"/>
                    <a:pt x="18212" y="21600"/>
                    <a:pt x="19482" y="21600"/>
                  </a:cubicBezTo>
                  <a:cubicBezTo>
                    <a:pt x="20753" y="21600"/>
                    <a:pt x="21600" y="20618"/>
                    <a:pt x="21600" y="19636"/>
                  </a:cubicBezTo>
                  <a:cubicBezTo>
                    <a:pt x="21600" y="19636"/>
                    <a:pt x="21600" y="19636"/>
                    <a:pt x="21600" y="19636"/>
                  </a:cubicBezTo>
                  <a:cubicBezTo>
                    <a:pt x="21600" y="18458"/>
                    <a:pt x="20753" y="17476"/>
                    <a:pt x="19482" y="17476"/>
                  </a:cubicBezTo>
                  <a:cubicBezTo>
                    <a:pt x="18212" y="17476"/>
                    <a:pt x="17365" y="18458"/>
                    <a:pt x="17365" y="19636"/>
                  </a:cubicBezTo>
                  <a:close/>
                  <a:moveTo>
                    <a:pt x="21600" y="10800"/>
                  </a:moveTo>
                  <a:cubicBezTo>
                    <a:pt x="21600" y="2749"/>
                    <a:pt x="21600" y="2749"/>
                    <a:pt x="21600" y="2749"/>
                  </a:cubicBezTo>
                  <a:cubicBezTo>
                    <a:pt x="2753" y="2749"/>
                    <a:pt x="2753" y="2749"/>
                    <a:pt x="2753" y="2749"/>
                  </a:cubicBezTo>
                  <a:cubicBezTo>
                    <a:pt x="2753" y="1178"/>
                    <a:pt x="1482" y="0"/>
                    <a:pt x="0" y="0"/>
                  </a:cubicBezTo>
                  <a:cubicBezTo>
                    <a:pt x="0" y="1375"/>
                    <a:pt x="0" y="1375"/>
                    <a:pt x="0" y="1375"/>
                  </a:cubicBezTo>
                  <a:cubicBezTo>
                    <a:pt x="635" y="1375"/>
                    <a:pt x="1482" y="1964"/>
                    <a:pt x="1482" y="2749"/>
                  </a:cubicBezTo>
                  <a:cubicBezTo>
                    <a:pt x="2541" y="11389"/>
                    <a:pt x="2541" y="11389"/>
                    <a:pt x="2541" y="11389"/>
                  </a:cubicBezTo>
                  <a:cubicBezTo>
                    <a:pt x="1906" y="11978"/>
                    <a:pt x="1482" y="12567"/>
                    <a:pt x="1482" y="13549"/>
                  </a:cubicBezTo>
                  <a:cubicBezTo>
                    <a:pt x="1482" y="14924"/>
                    <a:pt x="2753" y="16102"/>
                    <a:pt x="4235" y="16102"/>
                  </a:cubicBezTo>
                  <a:cubicBezTo>
                    <a:pt x="21600" y="16102"/>
                    <a:pt x="21600" y="16102"/>
                    <a:pt x="21600" y="16102"/>
                  </a:cubicBezTo>
                  <a:cubicBezTo>
                    <a:pt x="21600" y="14924"/>
                    <a:pt x="21600" y="14924"/>
                    <a:pt x="21600" y="14924"/>
                  </a:cubicBezTo>
                  <a:cubicBezTo>
                    <a:pt x="4235" y="14924"/>
                    <a:pt x="4235" y="14924"/>
                    <a:pt x="4235" y="14924"/>
                  </a:cubicBezTo>
                  <a:cubicBezTo>
                    <a:pt x="3388" y="14924"/>
                    <a:pt x="2753" y="14335"/>
                    <a:pt x="2753" y="13549"/>
                  </a:cubicBezTo>
                  <a:cubicBezTo>
                    <a:pt x="2753" y="13549"/>
                    <a:pt x="2753" y="13549"/>
                    <a:pt x="2753" y="13549"/>
                  </a:cubicBezTo>
                  <a:lnTo>
                    <a:pt x="21600" y="108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6" name="Freeform 126"/>
            <p:cNvSpPr/>
            <p:nvPr/>
          </p:nvSpPr>
          <p:spPr>
            <a:xfrm>
              <a:off x="2897549" y="471244"/>
              <a:ext cx="154146" cy="1508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95" y="12086"/>
                  </a:moveTo>
                  <a:cubicBezTo>
                    <a:pt x="20595" y="11829"/>
                    <a:pt x="20595" y="11314"/>
                    <a:pt x="20595" y="10800"/>
                  </a:cubicBezTo>
                  <a:cubicBezTo>
                    <a:pt x="20595" y="5400"/>
                    <a:pt x="16074" y="771"/>
                    <a:pt x="10800" y="771"/>
                  </a:cubicBezTo>
                  <a:cubicBezTo>
                    <a:pt x="10298" y="771"/>
                    <a:pt x="9795" y="771"/>
                    <a:pt x="9042" y="1029"/>
                  </a:cubicBezTo>
                  <a:cubicBezTo>
                    <a:pt x="8288" y="257"/>
                    <a:pt x="7033" y="0"/>
                    <a:pt x="6028" y="0"/>
                  </a:cubicBezTo>
                  <a:cubicBezTo>
                    <a:pt x="2763" y="0"/>
                    <a:pt x="0" y="2571"/>
                    <a:pt x="0" y="5914"/>
                  </a:cubicBezTo>
                  <a:cubicBezTo>
                    <a:pt x="0" y="7200"/>
                    <a:pt x="502" y="8229"/>
                    <a:pt x="1005" y="9257"/>
                  </a:cubicBezTo>
                  <a:cubicBezTo>
                    <a:pt x="1005" y="9771"/>
                    <a:pt x="1005" y="10286"/>
                    <a:pt x="1005" y="10800"/>
                  </a:cubicBezTo>
                  <a:cubicBezTo>
                    <a:pt x="1005" y="16457"/>
                    <a:pt x="5274" y="20829"/>
                    <a:pt x="10800" y="20829"/>
                  </a:cubicBezTo>
                  <a:cubicBezTo>
                    <a:pt x="11302" y="20829"/>
                    <a:pt x="12056" y="20829"/>
                    <a:pt x="12558" y="20571"/>
                  </a:cubicBezTo>
                  <a:cubicBezTo>
                    <a:pt x="13563" y="21343"/>
                    <a:pt x="14567" y="21600"/>
                    <a:pt x="15572" y="21600"/>
                  </a:cubicBezTo>
                  <a:cubicBezTo>
                    <a:pt x="18837" y="21600"/>
                    <a:pt x="21600" y="18771"/>
                    <a:pt x="21600" y="15686"/>
                  </a:cubicBezTo>
                  <a:cubicBezTo>
                    <a:pt x="21600" y="14400"/>
                    <a:pt x="21098" y="13114"/>
                    <a:pt x="20595" y="12086"/>
                  </a:cubicBezTo>
                  <a:close/>
                  <a:moveTo>
                    <a:pt x="11553" y="18257"/>
                  </a:moveTo>
                  <a:cubicBezTo>
                    <a:pt x="8540" y="18257"/>
                    <a:pt x="7033" y="17743"/>
                    <a:pt x="5777" y="16457"/>
                  </a:cubicBezTo>
                  <a:cubicBezTo>
                    <a:pt x="4270" y="14914"/>
                    <a:pt x="4772" y="13371"/>
                    <a:pt x="6028" y="13114"/>
                  </a:cubicBezTo>
                  <a:cubicBezTo>
                    <a:pt x="7284" y="13114"/>
                    <a:pt x="8037" y="14657"/>
                    <a:pt x="8540" y="15171"/>
                  </a:cubicBezTo>
                  <a:cubicBezTo>
                    <a:pt x="9293" y="15429"/>
                    <a:pt x="11805" y="16457"/>
                    <a:pt x="13060" y="14914"/>
                  </a:cubicBezTo>
                  <a:cubicBezTo>
                    <a:pt x="14567" y="13114"/>
                    <a:pt x="12056" y="12343"/>
                    <a:pt x="10298" y="12086"/>
                  </a:cubicBezTo>
                  <a:cubicBezTo>
                    <a:pt x="8037" y="11829"/>
                    <a:pt x="4772" y="10286"/>
                    <a:pt x="5023" y="7714"/>
                  </a:cubicBezTo>
                  <a:cubicBezTo>
                    <a:pt x="5274" y="4886"/>
                    <a:pt x="7284" y="3600"/>
                    <a:pt x="9293" y="3343"/>
                  </a:cubicBezTo>
                  <a:cubicBezTo>
                    <a:pt x="12056" y="3086"/>
                    <a:pt x="13814" y="3857"/>
                    <a:pt x="15321" y="4886"/>
                  </a:cubicBezTo>
                  <a:cubicBezTo>
                    <a:pt x="16828" y="6429"/>
                    <a:pt x="15823" y="7971"/>
                    <a:pt x="14819" y="7971"/>
                  </a:cubicBezTo>
                  <a:cubicBezTo>
                    <a:pt x="13814" y="8229"/>
                    <a:pt x="12809" y="5657"/>
                    <a:pt x="10549" y="5657"/>
                  </a:cubicBezTo>
                  <a:cubicBezTo>
                    <a:pt x="8288" y="5657"/>
                    <a:pt x="6781" y="8229"/>
                    <a:pt x="9544" y="9000"/>
                  </a:cubicBezTo>
                  <a:cubicBezTo>
                    <a:pt x="12307" y="9514"/>
                    <a:pt x="15321" y="9771"/>
                    <a:pt x="16577" y="12600"/>
                  </a:cubicBezTo>
                  <a:cubicBezTo>
                    <a:pt x="17581" y="15171"/>
                    <a:pt x="14819" y="18000"/>
                    <a:pt x="11553" y="18257"/>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7" name="Freeform 127"/>
            <p:cNvSpPr/>
            <p:nvPr/>
          </p:nvSpPr>
          <p:spPr>
            <a:xfrm>
              <a:off x="2963611" y="340220"/>
              <a:ext cx="85882" cy="1123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2743"/>
                  </a:moveTo>
                  <a:cubicBezTo>
                    <a:pt x="2700" y="2743"/>
                    <a:pt x="2700" y="2743"/>
                    <a:pt x="2700" y="2743"/>
                  </a:cubicBezTo>
                  <a:cubicBezTo>
                    <a:pt x="1350" y="2743"/>
                    <a:pt x="0" y="3771"/>
                    <a:pt x="0" y="4800"/>
                  </a:cubicBezTo>
                  <a:cubicBezTo>
                    <a:pt x="0" y="5486"/>
                    <a:pt x="0" y="5486"/>
                    <a:pt x="0" y="5486"/>
                  </a:cubicBezTo>
                  <a:cubicBezTo>
                    <a:pt x="21600" y="5486"/>
                    <a:pt x="21600" y="5486"/>
                    <a:pt x="21600" y="5486"/>
                  </a:cubicBezTo>
                  <a:cubicBezTo>
                    <a:pt x="21600" y="4800"/>
                    <a:pt x="21600" y="4800"/>
                    <a:pt x="21600" y="4800"/>
                  </a:cubicBezTo>
                  <a:cubicBezTo>
                    <a:pt x="21600" y="3771"/>
                    <a:pt x="20250" y="2743"/>
                    <a:pt x="18900" y="2743"/>
                  </a:cubicBezTo>
                  <a:close/>
                  <a:moveTo>
                    <a:pt x="13950" y="1371"/>
                  </a:moveTo>
                  <a:cubicBezTo>
                    <a:pt x="14400" y="3429"/>
                    <a:pt x="14400" y="3429"/>
                    <a:pt x="14400" y="3429"/>
                  </a:cubicBezTo>
                  <a:cubicBezTo>
                    <a:pt x="7200" y="3429"/>
                    <a:pt x="7200" y="3429"/>
                    <a:pt x="7200" y="3429"/>
                  </a:cubicBezTo>
                  <a:cubicBezTo>
                    <a:pt x="7650" y="1371"/>
                    <a:pt x="7650" y="1371"/>
                    <a:pt x="7650" y="1371"/>
                  </a:cubicBezTo>
                  <a:cubicBezTo>
                    <a:pt x="13950" y="1371"/>
                    <a:pt x="13950" y="1371"/>
                    <a:pt x="13950" y="1371"/>
                  </a:cubicBezTo>
                  <a:moveTo>
                    <a:pt x="14400" y="0"/>
                  </a:moveTo>
                  <a:cubicBezTo>
                    <a:pt x="7200" y="0"/>
                    <a:pt x="7200" y="0"/>
                    <a:pt x="7200" y="0"/>
                  </a:cubicBezTo>
                  <a:cubicBezTo>
                    <a:pt x="6750" y="0"/>
                    <a:pt x="5850" y="343"/>
                    <a:pt x="5850" y="1029"/>
                  </a:cubicBezTo>
                  <a:cubicBezTo>
                    <a:pt x="5400" y="3771"/>
                    <a:pt x="5400" y="3771"/>
                    <a:pt x="5400" y="3771"/>
                  </a:cubicBezTo>
                  <a:cubicBezTo>
                    <a:pt x="4950" y="4457"/>
                    <a:pt x="5850" y="4800"/>
                    <a:pt x="6300" y="4800"/>
                  </a:cubicBezTo>
                  <a:cubicBezTo>
                    <a:pt x="15300" y="4800"/>
                    <a:pt x="15300" y="4800"/>
                    <a:pt x="15300" y="4800"/>
                  </a:cubicBezTo>
                  <a:cubicBezTo>
                    <a:pt x="16200" y="4800"/>
                    <a:pt x="16650" y="4457"/>
                    <a:pt x="16200" y="3771"/>
                  </a:cubicBezTo>
                  <a:cubicBezTo>
                    <a:pt x="15750" y="1029"/>
                    <a:pt x="15750" y="1029"/>
                    <a:pt x="15750" y="1029"/>
                  </a:cubicBezTo>
                  <a:cubicBezTo>
                    <a:pt x="15750" y="343"/>
                    <a:pt x="15300" y="0"/>
                    <a:pt x="14400" y="0"/>
                  </a:cubicBezTo>
                  <a:close/>
                  <a:moveTo>
                    <a:pt x="19350" y="6857"/>
                  </a:moveTo>
                  <a:cubicBezTo>
                    <a:pt x="2250" y="6857"/>
                    <a:pt x="2250" y="6857"/>
                    <a:pt x="2250" y="6857"/>
                  </a:cubicBezTo>
                  <a:cubicBezTo>
                    <a:pt x="1350" y="6857"/>
                    <a:pt x="900" y="7543"/>
                    <a:pt x="900" y="8229"/>
                  </a:cubicBezTo>
                  <a:cubicBezTo>
                    <a:pt x="2250" y="20229"/>
                    <a:pt x="2250" y="20229"/>
                    <a:pt x="2250" y="20229"/>
                  </a:cubicBezTo>
                  <a:cubicBezTo>
                    <a:pt x="2250" y="20914"/>
                    <a:pt x="3150" y="21600"/>
                    <a:pt x="4050" y="21600"/>
                  </a:cubicBezTo>
                  <a:cubicBezTo>
                    <a:pt x="17550" y="21600"/>
                    <a:pt x="17550" y="21600"/>
                    <a:pt x="17550" y="21600"/>
                  </a:cubicBezTo>
                  <a:cubicBezTo>
                    <a:pt x="18450" y="21600"/>
                    <a:pt x="19350" y="20914"/>
                    <a:pt x="19350" y="20229"/>
                  </a:cubicBezTo>
                  <a:cubicBezTo>
                    <a:pt x="20700" y="8229"/>
                    <a:pt x="20700" y="8229"/>
                    <a:pt x="20700" y="8229"/>
                  </a:cubicBezTo>
                  <a:cubicBezTo>
                    <a:pt x="21150" y="7543"/>
                    <a:pt x="20250" y="6857"/>
                    <a:pt x="19350" y="6857"/>
                  </a:cubicBezTo>
                  <a:close/>
                  <a:moveTo>
                    <a:pt x="7200" y="18857"/>
                  </a:moveTo>
                  <a:cubicBezTo>
                    <a:pt x="4500" y="18857"/>
                    <a:pt x="4500" y="18857"/>
                    <a:pt x="4500" y="18857"/>
                  </a:cubicBezTo>
                  <a:cubicBezTo>
                    <a:pt x="3600" y="9600"/>
                    <a:pt x="3600" y="9600"/>
                    <a:pt x="3600" y="9600"/>
                  </a:cubicBezTo>
                  <a:cubicBezTo>
                    <a:pt x="7200" y="9600"/>
                    <a:pt x="7200" y="9600"/>
                    <a:pt x="7200" y="9600"/>
                  </a:cubicBezTo>
                  <a:lnTo>
                    <a:pt x="7200" y="18857"/>
                  </a:lnTo>
                  <a:close/>
                  <a:moveTo>
                    <a:pt x="12600" y="18857"/>
                  </a:moveTo>
                  <a:cubicBezTo>
                    <a:pt x="9000" y="18857"/>
                    <a:pt x="9000" y="18857"/>
                    <a:pt x="9000" y="18857"/>
                  </a:cubicBezTo>
                  <a:cubicBezTo>
                    <a:pt x="9000" y="9600"/>
                    <a:pt x="9000" y="9600"/>
                    <a:pt x="9000" y="9600"/>
                  </a:cubicBezTo>
                  <a:cubicBezTo>
                    <a:pt x="12600" y="9600"/>
                    <a:pt x="12600" y="9600"/>
                    <a:pt x="12600" y="9600"/>
                  </a:cubicBezTo>
                  <a:lnTo>
                    <a:pt x="12600" y="18857"/>
                  </a:lnTo>
                  <a:close/>
                  <a:moveTo>
                    <a:pt x="17100" y="18857"/>
                  </a:moveTo>
                  <a:cubicBezTo>
                    <a:pt x="14400" y="18857"/>
                    <a:pt x="14400" y="18857"/>
                    <a:pt x="14400" y="18857"/>
                  </a:cubicBezTo>
                  <a:cubicBezTo>
                    <a:pt x="14400" y="9600"/>
                    <a:pt x="14400" y="9600"/>
                    <a:pt x="14400" y="9600"/>
                  </a:cubicBezTo>
                  <a:cubicBezTo>
                    <a:pt x="18000" y="9600"/>
                    <a:pt x="18000" y="9600"/>
                    <a:pt x="18000" y="9600"/>
                  </a:cubicBezTo>
                  <a:lnTo>
                    <a:pt x="17100" y="18857"/>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8" name="Freeform 128"/>
            <p:cNvSpPr/>
            <p:nvPr/>
          </p:nvSpPr>
          <p:spPr>
            <a:xfrm>
              <a:off x="2711473" y="1259588"/>
              <a:ext cx="234523" cy="2356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18" y="0"/>
                    <a:pt x="0" y="4782"/>
                    <a:pt x="0" y="10718"/>
                  </a:cubicBezTo>
                  <a:cubicBezTo>
                    <a:pt x="0" y="16653"/>
                    <a:pt x="4818" y="21600"/>
                    <a:pt x="10800" y="21600"/>
                  </a:cubicBezTo>
                  <a:cubicBezTo>
                    <a:pt x="16782" y="21600"/>
                    <a:pt x="21600" y="16653"/>
                    <a:pt x="21600" y="10718"/>
                  </a:cubicBezTo>
                  <a:cubicBezTo>
                    <a:pt x="21600" y="4782"/>
                    <a:pt x="16782" y="0"/>
                    <a:pt x="10800" y="0"/>
                  </a:cubicBezTo>
                  <a:close/>
                  <a:moveTo>
                    <a:pt x="10800" y="18797"/>
                  </a:moveTo>
                  <a:cubicBezTo>
                    <a:pt x="6314" y="18797"/>
                    <a:pt x="2658" y="15169"/>
                    <a:pt x="2658" y="10718"/>
                  </a:cubicBezTo>
                  <a:cubicBezTo>
                    <a:pt x="2658" y="6266"/>
                    <a:pt x="6314" y="2803"/>
                    <a:pt x="10800" y="2803"/>
                  </a:cubicBezTo>
                  <a:cubicBezTo>
                    <a:pt x="15286" y="2803"/>
                    <a:pt x="18942" y="6266"/>
                    <a:pt x="18942" y="10718"/>
                  </a:cubicBezTo>
                  <a:cubicBezTo>
                    <a:pt x="18942" y="15169"/>
                    <a:pt x="15286" y="18797"/>
                    <a:pt x="10800" y="18797"/>
                  </a:cubicBezTo>
                  <a:close/>
                  <a:moveTo>
                    <a:pt x="6646" y="10718"/>
                  </a:moveTo>
                  <a:cubicBezTo>
                    <a:pt x="6646" y="13026"/>
                    <a:pt x="8474" y="14840"/>
                    <a:pt x="10800" y="14840"/>
                  </a:cubicBezTo>
                  <a:cubicBezTo>
                    <a:pt x="12960" y="14840"/>
                    <a:pt x="14788" y="13026"/>
                    <a:pt x="14788" y="10718"/>
                  </a:cubicBezTo>
                  <a:cubicBezTo>
                    <a:pt x="14788" y="8574"/>
                    <a:pt x="12960" y="6760"/>
                    <a:pt x="10800" y="6760"/>
                  </a:cubicBezTo>
                  <a:cubicBezTo>
                    <a:pt x="8474" y="6760"/>
                    <a:pt x="6646" y="8574"/>
                    <a:pt x="6646" y="10718"/>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39" name="Freeform 129"/>
            <p:cNvSpPr/>
            <p:nvPr/>
          </p:nvSpPr>
          <p:spPr>
            <a:xfrm>
              <a:off x="2540812" y="275259"/>
              <a:ext cx="388669" cy="1684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800" y="9421"/>
                  </a:moveTo>
                  <a:cubicBezTo>
                    <a:pt x="18400" y="9421"/>
                    <a:pt x="18100" y="9651"/>
                    <a:pt x="17800" y="9881"/>
                  </a:cubicBezTo>
                  <a:cubicBezTo>
                    <a:pt x="17500" y="4366"/>
                    <a:pt x="15400" y="0"/>
                    <a:pt x="12900" y="0"/>
                  </a:cubicBezTo>
                  <a:cubicBezTo>
                    <a:pt x="12200" y="0"/>
                    <a:pt x="11600" y="230"/>
                    <a:pt x="11100" y="689"/>
                  </a:cubicBezTo>
                  <a:cubicBezTo>
                    <a:pt x="10900" y="919"/>
                    <a:pt x="10800" y="1149"/>
                    <a:pt x="10800" y="1379"/>
                  </a:cubicBezTo>
                  <a:cubicBezTo>
                    <a:pt x="10800" y="20911"/>
                    <a:pt x="10800" y="20911"/>
                    <a:pt x="10800" y="20911"/>
                  </a:cubicBezTo>
                  <a:cubicBezTo>
                    <a:pt x="10800" y="21370"/>
                    <a:pt x="11000" y="21600"/>
                    <a:pt x="11100" y="21600"/>
                  </a:cubicBezTo>
                  <a:cubicBezTo>
                    <a:pt x="11100" y="21600"/>
                    <a:pt x="18800" y="21600"/>
                    <a:pt x="18800" y="21600"/>
                  </a:cubicBezTo>
                  <a:cubicBezTo>
                    <a:pt x="20400" y="21600"/>
                    <a:pt x="21600" y="18843"/>
                    <a:pt x="21600" y="15626"/>
                  </a:cubicBezTo>
                  <a:cubicBezTo>
                    <a:pt x="21600" y="12179"/>
                    <a:pt x="20400" y="9421"/>
                    <a:pt x="18800" y="9421"/>
                  </a:cubicBezTo>
                  <a:close/>
                  <a:moveTo>
                    <a:pt x="8500" y="21600"/>
                  </a:moveTo>
                  <a:cubicBezTo>
                    <a:pt x="9100" y="21600"/>
                    <a:pt x="9100" y="21600"/>
                    <a:pt x="9100" y="21600"/>
                  </a:cubicBezTo>
                  <a:cubicBezTo>
                    <a:pt x="9500" y="10800"/>
                    <a:pt x="9500" y="10800"/>
                    <a:pt x="9500" y="10800"/>
                  </a:cubicBezTo>
                  <a:cubicBezTo>
                    <a:pt x="9100" y="0"/>
                    <a:pt x="9100" y="0"/>
                    <a:pt x="9100" y="0"/>
                  </a:cubicBezTo>
                  <a:cubicBezTo>
                    <a:pt x="8500" y="0"/>
                    <a:pt x="8500" y="0"/>
                    <a:pt x="8500" y="0"/>
                  </a:cubicBezTo>
                  <a:cubicBezTo>
                    <a:pt x="8100" y="10800"/>
                    <a:pt x="8100" y="10800"/>
                    <a:pt x="8100" y="10800"/>
                  </a:cubicBezTo>
                  <a:lnTo>
                    <a:pt x="8500" y="21600"/>
                  </a:lnTo>
                  <a:close/>
                  <a:moveTo>
                    <a:pt x="6400" y="21600"/>
                  </a:moveTo>
                  <a:cubicBezTo>
                    <a:pt x="5800" y="21600"/>
                    <a:pt x="5800" y="21600"/>
                    <a:pt x="5800" y="21600"/>
                  </a:cubicBezTo>
                  <a:cubicBezTo>
                    <a:pt x="5400" y="13787"/>
                    <a:pt x="5400" y="13787"/>
                    <a:pt x="5400" y="13787"/>
                  </a:cubicBezTo>
                  <a:cubicBezTo>
                    <a:pt x="5800" y="6204"/>
                    <a:pt x="5800" y="6204"/>
                    <a:pt x="5800" y="6204"/>
                  </a:cubicBezTo>
                  <a:cubicBezTo>
                    <a:pt x="6400" y="6204"/>
                    <a:pt x="6400" y="6204"/>
                    <a:pt x="6400" y="6204"/>
                  </a:cubicBezTo>
                  <a:cubicBezTo>
                    <a:pt x="6800" y="14017"/>
                    <a:pt x="6800" y="14017"/>
                    <a:pt x="6800" y="14017"/>
                  </a:cubicBezTo>
                  <a:lnTo>
                    <a:pt x="6400" y="21600"/>
                  </a:lnTo>
                  <a:close/>
                  <a:moveTo>
                    <a:pt x="3100" y="21600"/>
                  </a:moveTo>
                  <a:cubicBezTo>
                    <a:pt x="3700" y="21600"/>
                    <a:pt x="3700" y="21600"/>
                    <a:pt x="3700" y="21600"/>
                  </a:cubicBezTo>
                  <a:cubicBezTo>
                    <a:pt x="4100" y="15396"/>
                    <a:pt x="4100" y="15396"/>
                    <a:pt x="4100" y="15396"/>
                  </a:cubicBezTo>
                  <a:cubicBezTo>
                    <a:pt x="3700" y="9191"/>
                    <a:pt x="3700" y="9191"/>
                    <a:pt x="3700" y="9191"/>
                  </a:cubicBezTo>
                  <a:cubicBezTo>
                    <a:pt x="3100" y="9191"/>
                    <a:pt x="3100" y="9191"/>
                    <a:pt x="3100" y="9191"/>
                  </a:cubicBezTo>
                  <a:cubicBezTo>
                    <a:pt x="2700" y="15396"/>
                    <a:pt x="2700" y="15396"/>
                    <a:pt x="2700" y="15396"/>
                  </a:cubicBezTo>
                  <a:lnTo>
                    <a:pt x="3100" y="21600"/>
                  </a:lnTo>
                  <a:close/>
                  <a:moveTo>
                    <a:pt x="400" y="18613"/>
                  </a:moveTo>
                  <a:cubicBezTo>
                    <a:pt x="1000" y="18613"/>
                    <a:pt x="1000" y="18613"/>
                    <a:pt x="1000" y="18613"/>
                  </a:cubicBezTo>
                  <a:cubicBezTo>
                    <a:pt x="1400" y="15396"/>
                    <a:pt x="1400" y="15396"/>
                    <a:pt x="1400" y="15396"/>
                  </a:cubicBezTo>
                  <a:cubicBezTo>
                    <a:pt x="1000" y="12409"/>
                    <a:pt x="1000" y="12409"/>
                    <a:pt x="1000" y="12409"/>
                  </a:cubicBezTo>
                  <a:cubicBezTo>
                    <a:pt x="400" y="12409"/>
                    <a:pt x="400" y="12409"/>
                    <a:pt x="400" y="12409"/>
                  </a:cubicBezTo>
                  <a:cubicBezTo>
                    <a:pt x="0" y="15396"/>
                    <a:pt x="0" y="15396"/>
                    <a:pt x="0" y="15396"/>
                  </a:cubicBezTo>
                  <a:lnTo>
                    <a:pt x="400" y="18613"/>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0" name="Freeform 130"/>
            <p:cNvSpPr/>
            <p:nvPr/>
          </p:nvSpPr>
          <p:spPr>
            <a:xfrm>
              <a:off x="2614582" y="476749"/>
              <a:ext cx="215805" cy="1926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00" y="0"/>
                  </a:moveTo>
                  <a:cubicBezTo>
                    <a:pt x="9000" y="0"/>
                    <a:pt x="9000" y="0"/>
                    <a:pt x="9000" y="0"/>
                  </a:cubicBezTo>
                  <a:cubicBezTo>
                    <a:pt x="14040" y="0"/>
                    <a:pt x="18000" y="3634"/>
                    <a:pt x="18000" y="8277"/>
                  </a:cubicBezTo>
                  <a:cubicBezTo>
                    <a:pt x="18000" y="12718"/>
                    <a:pt x="14040" y="16351"/>
                    <a:pt x="9000" y="16351"/>
                  </a:cubicBezTo>
                  <a:cubicBezTo>
                    <a:pt x="8460" y="16351"/>
                    <a:pt x="8100" y="16351"/>
                    <a:pt x="7560" y="16351"/>
                  </a:cubicBezTo>
                  <a:cubicBezTo>
                    <a:pt x="5760" y="18370"/>
                    <a:pt x="3420" y="18774"/>
                    <a:pt x="1260" y="18774"/>
                  </a:cubicBezTo>
                  <a:cubicBezTo>
                    <a:pt x="1260" y="18370"/>
                    <a:pt x="1260" y="18370"/>
                    <a:pt x="1260" y="18370"/>
                  </a:cubicBezTo>
                  <a:cubicBezTo>
                    <a:pt x="2520" y="17563"/>
                    <a:pt x="3420" y="16553"/>
                    <a:pt x="3420" y="15140"/>
                  </a:cubicBezTo>
                  <a:cubicBezTo>
                    <a:pt x="3420" y="14938"/>
                    <a:pt x="3420" y="14736"/>
                    <a:pt x="3420" y="14535"/>
                  </a:cubicBezTo>
                  <a:cubicBezTo>
                    <a:pt x="1440" y="13121"/>
                    <a:pt x="0" y="10699"/>
                    <a:pt x="0" y="8277"/>
                  </a:cubicBezTo>
                  <a:cubicBezTo>
                    <a:pt x="0" y="3634"/>
                    <a:pt x="4140" y="0"/>
                    <a:pt x="9000" y="0"/>
                  </a:cubicBezTo>
                  <a:close/>
                  <a:moveTo>
                    <a:pt x="18720" y="18370"/>
                  </a:moveTo>
                  <a:cubicBezTo>
                    <a:pt x="18720" y="19581"/>
                    <a:pt x="19260" y="20591"/>
                    <a:pt x="20340" y="20994"/>
                  </a:cubicBezTo>
                  <a:cubicBezTo>
                    <a:pt x="20340" y="21600"/>
                    <a:pt x="20340" y="21600"/>
                    <a:pt x="20340" y="21600"/>
                  </a:cubicBezTo>
                  <a:cubicBezTo>
                    <a:pt x="18360" y="21398"/>
                    <a:pt x="16740" y="21196"/>
                    <a:pt x="14940" y="19379"/>
                  </a:cubicBezTo>
                  <a:cubicBezTo>
                    <a:pt x="14580" y="19379"/>
                    <a:pt x="14220" y="19379"/>
                    <a:pt x="13860" y="19379"/>
                  </a:cubicBezTo>
                  <a:cubicBezTo>
                    <a:pt x="12060" y="19379"/>
                    <a:pt x="10440" y="18774"/>
                    <a:pt x="9000" y="17966"/>
                  </a:cubicBezTo>
                  <a:cubicBezTo>
                    <a:pt x="11700" y="17966"/>
                    <a:pt x="14220" y="16957"/>
                    <a:pt x="16200" y="15140"/>
                  </a:cubicBezTo>
                  <a:cubicBezTo>
                    <a:pt x="17280" y="14333"/>
                    <a:pt x="18000" y="13323"/>
                    <a:pt x="18540" y="12112"/>
                  </a:cubicBezTo>
                  <a:cubicBezTo>
                    <a:pt x="19080" y="10901"/>
                    <a:pt x="19440" y="9488"/>
                    <a:pt x="19440" y="8277"/>
                  </a:cubicBezTo>
                  <a:cubicBezTo>
                    <a:pt x="19440" y="8075"/>
                    <a:pt x="19440" y="7873"/>
                    <a:pt x="19440" y="7469"/>
                  </a:cubicBezTo>
                  <a:cubicBezTo>
                    <a:pt x="20700" y="8882"/>
                    <a:pt x="21600" y="10497"/>
                    <a:pt x="21600" y="12516"/>
                  </a:cubicBezTo>
                  <a:cubicBezTo>
                    <a:pt x="21600" y="14535"/>
                    <a:pt x="20520" y="16553"/>
                    <a:pt x="18720" y="17764"/>
                  </a:cubicBezTo>
                  <a:cubicBezTo>
                    <a:pt x="18720" y="17966"/>
                    <a:pt x="18720" y="18168"/>
                    <a:pt x="18720" y="1837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1" name="Freeform 131"/>
            <p:cNvSpPr/>
            <p:nvPr/>
          </p:nvSpPr>
          <p:spPr>
            <a:xfrm>
              <a:off x="2636603" y="690350"/>
              <a:ext cx="190481" cy="1893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075" y="10903"/>
                  </a:moveTo>
                  <a:cubicBezTo>
                    <a:pt x="4075" y="10491"/>
                    <a:pt x="4075" y="10286"/>
                    <a:pt x="4075" y="10080"/>
                  </a:cubicBezTo>
                  <a:cubicBezTo>
                    <a:pt x="204" y="8846"/>
                    <a:pt x="204" y="8846"/>
                    <a:pt x="204" y="8846"/>
                  </a:cubicBezTo>
                  <a:cubicBezTo>
                    <a:pt x="204" y="9463"/>
                    <a:pt x="0" y="10080"/>
                    <a:pt x="0" y="10903"/>
                  </a:cubicBezTo>
                  <a:cubicBezTo>
                    <a:pt x="0" y="13989"/>
                    <a:pt x="1426" y="16663"/>
                    <a:pt x="3464" y="18720"/>
                  </a:cubicBezTo>
                  <a:cubicBezTo>
                    <a:pt x="5909" y="15429"/>
                    <a:pt x="5909" y="15429"/>
                    <a:pt x="5909" y="15429"/>
                  </a:cubicBezTo>
                  <a:cubicBezTo>
                    <a:pt x="4687" y="14194"/>
                    <a:pt x="4075" y="12549"/>
                    <a:pt x="4075" y="10903"/>
                  </a:cubicBezTo>
                  <a:close/>
                  <a:moveTo>
                    <a:pt x="17525" y="10903"/>
                  </a:moveTo>
                  <a:cubicBezTo>
                    <a:pt x="17525" y="12549"/>
                    <a:pt x="16913" y="14194"/>
                    <a:pt x="15691" y="15429"/>
                  </a:cubicBezTo>
                  <a:cubicBezTo>
                    <a:pt x="18136" y="18720"/>
                    <a:pt x="18136" y="18720"/>
                    <a:pt x="18136" y="18720"/>
                  </a:cubicBezTo>
                  <a:cubicBezTo>
                    <a:pt x="20174" y="16663"/>
                    <a:pt x="21600" y="13989"/>
                    <a:pt x="21600" y="10903"/>
                  </a:cubicBezTo>
                  <a:cubicBezTo>
                    <a:pt x="21600" y="10080"/>
                    <a:pt x="21396" y="9463"/>
                    <a:pt x="21396" y="8846"/>
                  </a:cubicBezTo>
                  <a:cubicBezTo>
                    <a:pt x="17525" y="10080"/>
                    <a:pt x="17525" y="10080"/>
                    <a:pt x="17525" y="10080"/>
                  </a:cubicBezTo>
                  <a:cubicBezTo>
                    <a:pt x="17525" y="10286"/>
                    <a:pt x="17525" y="10491"/>
                    <a:pt x="17525" y="10903"/>
                  </a:cubicBezTo>
                  <a:close/>
                  <a:moveTo>
                    <a:pt x="12023" y="4114"/>
                  </a:moveTo>
                  <a:cubicBezTo>
                    <a:pt x="14060" y="4526"/>
                    <a:pt x="15691" y="5760"/>
                    <a:pt x="16709" y="7406"/>
                  </a:cubicBezTo>
                  <a:cubicBezTo>
                    <a:pt x="20581" y="6171"/>
                    <a:pt x="20581" y="6171"/>
                    <a:pt x="20581" y="6171"/>
                  </a:cubicBezTo>
                  <a:cubicBezTo>
                    <a:pt x="18951" y="2880"/>
                    <a:pt x="15894" y="617"/>
                    <a:pt x="12023" y="0"/>
                  </a:cubicBezTo>
                  <a:lnTo>
                    <a:pt x="12023" y="4114"/>
                  </a:lnTo>
                  <a:close/>
                  <a:moveTo>
                    <a:pt x="4891" y="7406"/>
                  </a:moveTo>
                  <a:cubicBezTo>
                    <a:pt x="5909" y="5760"/>
                    <a:pt x="7540" y="4526"/>
                    <a:pt x="9374" y="4114"/>
                  </a:cubicBezTo>
                  <a:cubicBezTo>
                    <a:pt x="9374" y="0"/>
                    <a:pt x="9374" y="0"/>
                    <a:pt x="9374" y="0"/>
                  </a:cubicBezTo>
                  <a:cubicBezTo>
                    <a:pt x="5706" y="617"/>
                    <a:pt x="2649" y="2880"/>
                    <a:pt x="1019" y="6171"/>
                  </a:cubicBezTo>
                  <a:lnTo>
                    <a:pt x="4891" y="7406"/>
                  </a:lnTo>
                  <a:close/>
                  <a:moveTo>
                    <a:pt x="13653" y="17074"/>
                  </a:moveTo>
                  <a:cubicBezTo>
                    <a:pt x="12634" y="17280"/>
                    <a:pt x="11819" y="17486"/>
                    <a:pt x="10800" y="17486"/>
                  </a:cubicBezTo>
                  <a:cubicBezTo>
                    <a:pt x="9781" y="17486"/>
                    <a:pt x="8762" y="17280"/>
                    <a:pt x="7947" y="17074"/>
                  </a:cubicBezTo>
                  <a:cubicBezTo>
                    <a:pt x="5706" y="20366"/>
                    <a:pt x="5706" y="20366"/>
                    <a:pt x="5706" y="20366"/>
                  </a:cubicBezTo>
                  <a:cubicBezTo>
                    <a:pt x="7132" y="21189"/>
                    <a:pt x="8966" y="21600"/>
                    <a:pt x="10800" y="21600"/>
                  </a:cubicBezTo>
                  <a:cubicBezTo>
                    <a:pt x="12634" y="21600"/>
                    <a:pt x="14468" y="21189"/>
                    <a:pt x="15894" y="20366"/>
                  </a:cubicBezTo>
                  <a:lnTo>
                    <a:pt x="13653" y="17074"/>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2" name="Freeform 132"/>
            <p:cNvSpPr/>
            <p:nvPr/>
          </p:nvSpPr>
          <p:spPr>
            <a:xfrm>
              <a:off x="2648714" y="919367"/>
              <a:ext cx="178369" cy="1882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200" y="8211"/>
                  </a:moveTo>
                  <a:lnTo>
                    <a:pt x="10000" y="8211"/>
                  </a:lnTo>
                  <a:lnTo>
                    <a:pt x="10000" y="10863"/>
                  </a:lnTo>
                  <a:lnTo>
                    <a:pt x="7200" y="10863"/>
                  </a:lnTo>
                  <a:lnTo>
                    <a:pt x="7200" y="8211"/>
                  </a:lnTo>
                  <a:close/>
                  <a:moveTo>
                    <a:pt x="11600" y="8211"/>
                  </a:moveTo>
                  <a:lnTo>
                    <a:pt x="14400" y="8211"/>
                  </a:lnTo>
                  <a:lnTo>
                    <a:pt x="14400" y="10863"/>
                  </a:lnTo>
                  <a:lnTo>
                    <a:pt x="11600" y="10863"/>
                  </a:lnTo>
                  <a:lnTo>
                    <a:pt x="11600" y="8211"/>
                  </a:lnTo>
                  <a:close/>
                  <a:moveTo>
                    <a:pt x="15733" y="8211"/>
                  </a:moveTo>
                  <a:lnTo>
                    <a:pt x="18533" y="8211"/>
                  </a:lnTo>
                  <a:lnTo>
                    <a:pt x="18533" y="10863"/>
                  </a:lnTo>
                  <a:lnTo>
                    <a:pt x="15733" y="10863"/>
                  </a:lnTo>
                  <a:lnTo>
                    <a:pt x="15733" y="8211"/>
                  </a:lnTo>
                  <a:close/>
                  <a:moveTo>
                    <a:pt x="2800" y="16295"/>
                  </a:moveTo>
                  <a:lnTo>
                    <a:pt x="5733" y="16295"/>
                  </a:lnTo>
                  <a:lnTo>
                    <a:pt x="5733" y="18947"/>
                  </a:lnTo>
                  <a:lnTo>
                    <a:pt x="2800" y="18947"/>
                  </a:lnTo>
                  <a:lnTo>
                    <a:pt x="2800" y="16295"/>
                  </a:lnTo>
                  <a:close/>
                  <a:moveTo>
                    <a:pt x="7200" y="16295"/>
                  </a:moveTo>
                  <a:lnTo>
                    <a:pt x="10000" y="16295"/>
                  </a:lnTo>
                  <a:lnTo>
                    <a:pt x="10000" y="18947"/>
                  </a:lnTo>
                  <a:lnTo>
                    <a:pt x="7200" y="18947"/>
                  </a:lnTo>
                  <a:lnTo>
                    <a:pt x="7200" y="16295"/>
                  </a:lnTo>
                  <a:close/>
                  <a:moveTo>
                    <a:pt x="11600" y="16295"/>
                  </a:moveTo>
                  <a:lnTo>
                    <a:pt x="14400" y="16295"/>
                  </a:lnTo>
                  <a:lnTo>
                    <a:pt x="14400" y="18947"/>
                  </a:lnTo>
                  <a:lnTo>
                    <a:pt x="11600" y="18947"/>
                  </a:lnTo>
                  <a:lnTo>
                    <a:pt x="11600" y="16295"/>
                  </a:lnTo>
                  <a:close/>
                  <a:moveTo>
                    <a:pt x="7200" y="12126"/>
                  </a:moveTo>
                  <a:lnTo>
                    <a:pt x="10000" y="12126"/>
                  </a:lnTo>
                  <a:lnTo>
                    <a:pt x="10000" y="14779"/>
                  </a:lnTo>
                  <a:lnTo>
                    <a:pt x="7200" y="14779"/>
                  </a:lnTo>
                  <a:lnTo>
                    <a:pt x="7200" y="12126"/>
                  </a:lnTo>
                  <a:close/>
                  <a:moveTo>
                    <a:pt x="11600" y="12126"/>
                  </a:moveTo>
                  <a:lnTo>
                    <a:pt x="14400" y="12126"/>
                  </a:lnTo>
                  <a:lnTo>
                    <a:pt x="14400" y="14779"/>
                  </a:lnTo>
                  <a:lnTo>
                    <a:pt x="11600" y="14779"/>
                  </a:lnTo>
                  <a:lnTo>
                    <a:pt x="11600" y="12126"/>
                  </a:lnTo>
                  <a:close/>
                  <a:moveTo>
                    <a:pt x="15733" y="12126"/>
                  </a:moveTo>
                  <a:lnTo>
                    <a:pt x="18533" y="12126"/>
                  </a:lnTo>
                  <a:lnTo>
                    <a:pt x="18533" y="14779"/>
                  </a:lnTo>
                  <a:lnTo>
                    <a:pt x="15733" y="14779"/>
                  </a:lnTo>
                  <a:lnTo>
                    <a:pt x="15733" y="12126"/>
                  </a:lnTo>
                  <a:close/>
                  <a:moveTo>
                    <a:pt x="2800" y="12126"/>
                  </a:moveTo>
                  <a:lnTo>
                    <a:pt x="5733" y="12126"/>
                  </a:lnTo>
                  <a:lnTo>
                    <a:pt x="5733" y="14779"/>
                  </a:lnTo>
                  <a:lnTo>
                    <a:pt x="2800" y="14779"/>
                  </a:lnTo>
                  <a:lnTo>
                    <a:pt x="2800" y="12126"/>
                  </a:lnTo>
                  <a:close/>
                  <a:moveTo>
                    <a:pt x="18533" y="0"/>
                  </a:moveTo>
                  <a:lnTo>
                    <a:pt x="18533" y="1389"/>
                  </a:lnTo>
                  <a:lnTo>
                    <a:pt x="15733" y="1389"/>
                  </a:lnTo>
                  <a:lnTo>
                    <a:pt x="15733" y="0"/>
                  </a:lnTo>
                  <a:lnTo>
                    <a:pt x="5733" y="0"/>
                  </a:lnTo>
                  <a:lnTo>
                    <a:pt x="5733" y="1389"/>
                  </a:lnTo>
                  <a:lnTo>
                    <a:pt x="2800" y="1389"/>
                  </a:lnTo>
                  <a:lnTo>
                    <a:pt x="2800" y="0"/>
                  </a:lnTo>
                  <a:lnTo>
                    <a:pt x="0" y="0"/>
                  </a:lnTo>
                  <a:lnTo>
                    <a:pt x="0" y="21600"/>
                  </a:lnTo>
                  <a:lnTo>
                    <a:pt x="21600" y="21600"/>
                  </a:lnTo>
                  <a:lnTo>
                    <a:pt x="21600" y="0"/>
                  </a:lnTo>
                  <a:lnTo>
                    <a:pt x="18533" y="0"/>
                  </a:lnTo>
                  <a:close/>
                  <a:moveTo>
                    <a:pt x="20000" y="20337"/>
                  </a:moveTo>
                  <a:lnTo>
                    <a:pt x="1467" y="20337"/>
                  </a:lnTo>
                  <a:lnTo>
                    <a:pt x="1467" y="5558"/>
                  </a:lnTo>
                  <a:lnTo>
                    <a:pt x="20000" y="5558"/>
                  </a:lnTo>
                  <a:lnTo>
                    <a:pt x="20000" y="20337"/>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3" name="Freeform 133"/>
            <p:cNvSpPr/>
            <p:nvPr/>
          </p:nvSpPr>
          <p:spPr>
            <a:xfrm>
              <a:off x="2931682" y="1790288"/>
              <a:ext cx="150844" cy="1508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86" y="0"/>
                    <a:pt x="0" y="4886"/>
                    <a:pt x="0" y="10800"/>
                  </a:cubicBezTo>
                  <a:cubicBezTo>
                    <a:pt x="0" y="16714"/>
                    <a:pt x="4886" y="21600"/>
                    <a:pt x="10800" y="21600"/>
                  </a:cubicBezTo>
                  <a:cubicBezTo>
                    <a:pt x="16714" y="21600"/>
                    <a:pt x="21600" y="16714"/>
                    <a:pt x="21600" y="10800"/>
                  </a:cubicBezTo>
                  <a:cubicBezTo>
                    <a:pt x="21600" y="4886"/>
                    <a:pt x="16714" y="0"/>
                    <a:pt x="10800" y="0"/>
                  </a:cubicBezTo>
                  <a:close/>
                  <a:moveTo>
                    <a:pt x="10800" y="19543"/>
                  </a:moveTo>
                  <a:cubicBezTo>
                    <a:pt x="5914" y="19543"/>
                    <a:pt x="2057" y="15686"/>
                    <a:pt x="2057" y="10800"/>
                  </a:cubicBezTo>
                  <a:cubicBezTo>
                    <a:pt x="2057" y="5914"/>
                    <a:pt x="5914" y="2057"/>
                    <a:pt x="10800" y="2057"/>
                  </a:cubicBezTo>
                  <a:cubicBezTo>
                    <a:pt x="15686" y="2057"/>
                    <a:pt x="19543" y="5914"/>
                    <a:pt x="19543" y="10800"/>
                  </a:cubicBezTo>
                  <a:cubicBezTo>
                    <a:pt x="19543" y="15686"/>
                    <a:pt x="15686" y="19543"/>
                    <a:pt x="10800" y="19543"/>
                  </a:cubicBezTo>
                  <a:close/>
                  <a:moveTo>
                    <a:pt x="6686" y="6686"/>
                  </a:moveTo>
                  <a:cubicBezTo>
                    <a:pt x="14914" y="6686"/>
                    <a:pt x="14914" y="6686"/>
                    <a:pt x="14914" y="6686"/>
                  </a:cubicBezTo>
                  <a:cubicBezTo>
                    <a:pt x="14914" y="14914"/>
                    <a:pt x="14914" y="14914"/>
                    <a:pt x="14914" y="14914"/>
                  </a:cubicBezTo>
                  <a:cubicBezTo>
                    <a:pt x="6686" y="14914"/>
                    <a:pt x="6686" y="14914"/>
                    <a:pt x="6686" y="14914"/>
                  </a:cubicBezTo>
                  <a:lnTo>
                    <a:pt x="6686" y="6686"/>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4" name="Freeform 134"/>
            <p:cNvSpPr/>
            <p:nvPr/>
          </p:nvSpPr>
          <p:spPr>
            <a:xfrm>
              <a:off x="2711473" y="1768268"/>
              <a:ext cx="260687" cy="260686"/>
            </a:xfrm>
            <a:custGeom>
              <a:avLst/>
              <a:gdLst/>
              <a:ahLst/>
              <a:cxnLst>
                <a:cxn ang="0">
                  <a:pos x="wd2" y="hd2"/>
                </a:cxn>
                <a:cxn ang="5400000">
                  <a:pos x="wd2" y="hd2"/>
                </a:cxn>
                <a:cxn ang="10800000">
                  <a:pos x="wd2" y="hd2"/>
                </a:cxn>
                <a:cxn ang="16200000">
                  <a:pos x="wd2" y="hd2"/>
                </a:cxn>
              </a:cxnLst>
              <a:rect l="0" t="0" r="r" b="b"/>
              <a:pathLst>
                <a:path w="21398" h="21398" fill="norm" stroke="1" extrusionOk="0">
                  <a:moveTo>
                    <a:pt x="20712" y="18197"/>
                  </a:moveTo>
                  <a:cubicBezTo>
                    <a:pt x="15682" y="13907"/>
                    <a:pt x="15682" y="13907"/>
                    <a:pt x="15682" y="13907"/>
                  </a:cubicBezTo>
                  <a:cubicBezTo>
                    <a:pt x="15238" y="13463"/>
                    <a:pt x="14647" y="13167"/>
                    <a:pt x="14203" y="13167"/>
                  </a:cubicBezTo>
                  <a:cubicBezTo>
                    <a:pt x="15386" y="11836"/>
                    <a:pt x="16126" y="9912"/>
                    <a:pt x="16126" y="7989"/>
                  </a:cubicBezTo>
                  <a:cubicBezTo>
                    <a:pt x="16126" y="3551"/>
                    <a:pt x="12427" y="0"/>
                    <a:pt x="7989" y="0"/>
                  </a:cubicBezTo>
                  <a:cubicBezTo>
                    <a:pt x="3551" y="0"/>
                    <a:pt x="0" y="3551"/>
                    <a:pt x="0" y="7989"/>
                  </a:cubicBezTo>
                  <a:cubicBezTo>
                    <a:pt x="0" y="12427"/>
                    <a:pt x="3551" y="15978"/>
                    <a:pt x="7989" y="15978"/>
                  </a:cubicBezTo>
                  <a:cubicBezTo>
                    <a:pt x="10060" y="15978"/>
                    <a:pt x="11836" y="15238"/>
                    <a:pt x="13315" y="14055"/>
                  </a:cubicBezTo>
                  <a:cubicBezTo>
                    <a:pt x="13167" y="14499"/>
                    <a:pt x="13463" y="15090"/>
                    <a:pt x="13907" y="15682"/>
                  </a:cubicBezTo>
                  <a:cubicBezTo>
                    <a:pt x="18197" y="20712"/>
                    <a:pt x="18197" y="20712"/>
                    <a:pt x="18197" y="20712"/>
                  </a:cubicBezTo>
                  <a:cubicBezTo>
                    <a:pt x="18937" y="21600"/>
                    <a:pt x="20121" y="21600"/>
                    <a:pt x="20860" y="20860"/>
                  </a:cubicBezTo>
                  <a:cubicBezTo>
                    <a:pt x="21600" y="20121"/>
                    <a:pt x="21600" y="18937"/>
                    <a:pt x="20712" y="18197"/>
                  </a:cubicBezTo>
                  <a:close/>
                  <a:moveTo>
                    <a:pt x="7989" y="13315"/>
                  </a:moveTo>
                  <a:cubicBezTo>
                    <a:pt x="5030" y="13315"/>
                    <a:pt x="2663" y="10948"/>
                    <a:pt x="2663" y="7989"/>
                  </a:cubicBezTo>
                  <a:cubicBezTo>
                    <a:pt x="2663" y="5030"/>
                    <a:pt x="5030" y="2663"/>
                    <a:pt x="7989" y="2663"/>
                  </a:cubicBezTo>
                  <a:cubicBezTo>
                    <a:pt x="10948" y="2663"/>
                    <a:pt x="13463" y="5030"/>
                    <a:pt x="13463" y="7989"/>
                  </a:cubicBezTo>
                  <a:cubicBezTo>
                    <a:pt x="13463" y="10948"/>
                    <a:pt x="10948" y="13315"/>
                    <a:pt x="7989" y="13315"/>
                  </a:cubicBezTo>
                  <a:close/>
                  <a:moveTo>
                    <a:pt x="9321" y="3995"/>
                  </a:moveTo>
                  <a:cubicBezTo>
                    <a:pt x="6658" y="3995"/>
                    <a:pt x="6658" y="3995"/>
                    <a:pt x="6658" y="3995"/>
                  </a:cubicBezTo>
                  <a:cubicBezTo>
                    <a:pt x="6658" y="6658"/>
                    <a:pt x="6658" y="6658"/>
                    <a:pt x="6658" y="6658"/>
                  </a:cubicBezTo>
                  <a:cubicBezTo>
                    <a:pt x="3995" y="6658"/>
                    <a:pt x="3995" y="6658"/>
                    <a:pt x="3995" y="6658"/>
                  </a:cubicBezTo>
                  <a:cubicBezTo>
                    <a:pt x="3995" y="9321"/>
                    <a:pt x="3995" y="9321"/>
                    <a:pt x="3995" y="9321"/>
                  </a:cubicBezTo>
                  <a:cubicBezTo>
                    <a:pt x="6658" y="9321"/>
                    <a:pt x="6658" y="9321"/>
                    <a:pt x="6658" y="9321"/>
                  </a:cubicBezTo>
                  <a:cubicBezTo>
                    <a:pt x="6658" y="11984"/>
                    <a:pt x="6658" y="11984"/>
                    <a:pt x="6658" y="11984"/>
                  </a:cubicBezTo>
                  <a:cubicBezTo>
                    <a:pt x="9321" y="11984"/>
                    <a:pt x="9321" y="11984"/>
                    <a:pt x="9321" y="11984"/>
                  </a:cubicBezTo>
                  <a:cubicBezTo>
                    <a:pt x="9321" y="9321"/>
                    <a:pt x="9321" y="9321"/>
                    <a:pt x="9321" y="9321"/>
                  </a:cubicBezTo>
                  <a:cubicBezTo>
                    <a:pt x="11984" y="9321"/>
                    <a:pt x="11984" y="9321"/>
                    <a:pt x="11984" y="9321"/>
                  </a:cubicBezTo>
                  <a:cubicBezTo>
                    <a:pt x="11984" y="6658"/>
                    <a:pt x="11984" y="6658"/>
                    <a:pt x="11984" y="6658"/>
                  </a:cubicBezTo>
                  <a:cubicBezTo>
                    <a:pt x="9321" y="6658"/>
                    <a:pt x="9321" y="6658"/>
                    <a:pt x="9321" y="6658"/>
                  </a:cubicBezTo>
                  <a:lnTo>
                    <a:pt x="9321" y="3995"/>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5" name="Freeform 135"/>
            <p:cNvSpPr/>
            <p:nvPr/>
          </p:nvSpPr>
          <p:spPr>
            <a:xfrm>
              <a:off x="3057199" y="2239512"/>
              <a:ext cx="153046" cy="155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066" y="12307"/>
                  </a:moveTo>
                  <a:cubicBezTo>
                    <a:pt x="4066" y="21600"/>
                    <a:pt x="4066" y="21600"/>
                    <a:pt x="4066" y="21600"/>
                  </a:cubicBezTo>
                  <a:cubicBezTo>
                    <a:pt x="4320" y="21600"/>
                    <a:pt x="4320" y="21600"/>
                    <a:pt x="4574" y="21600"/>
                  </a:cubicBezTo>
                  <a:cubicBezTo>
                    <a:pt x="5336" y="21600"/>
                    <a:pt x="5336" y="21600"/>
                    <a:pt x="5336" y="21600"/>
                  </a:cubicBezTo>
                  <a:cubicBezTo>
                    <a:pt x="5336" y="12307"/>
                    <a:pt x="5336" y="12307"/>
                    <a:pt x="5336" y="12307"/>
                  </a:cubicBezTo>
                  <a:cubicBezTo>
                    <a:pt x="4574" y="12307"/>
                    <a:pt x="4574" y="12307"/>
                    <a:pt x="4574" y="12307"/>
                  </a:cubicBezTo>
                  <a:cubicBezTo>
                    <a:pt x="4320" y="12307"/>
                    <a:pt x="4320" y="12307"/>
                    <a:pt x="4066" y="12307"/>
                  </a:cubicBezTo>
                  <a:close/>
                  <a:moveTo>
                    <a:pt x="16264" y="12307"/>
                  </a:moveTo>
                  <a:cubicBezTo>
                    <a:pt x="16264" y="21600"/>
                    <a:pt x="16264" y="21600"/>
                    <a:pt x="16264" y="21600"/>
                  </a:cubicBezTo>
                  <a:cubicBezTo>
                    <a:pt x="17026" y="21600"/>
                    <a:pt x="17026" y="21600"/>
                    <a:pt x="17026" y="21600"/>
                  </a:cubicBezTo>
                  <a:cubicBezTo>
                    <a:pt x="17280" y="21600"/>
                    <a:pt x="17280" y="21600"/>
                    <a:pt x="17534" y="21600"/>
                  </a:cubicBezTo>
                  <a:cubicBezTo>
                    <a:pt x="17534" y="12307"/>
                    <a:pt x="17534" y="12307"/>
                    <a:pt x="17534" y="12307"/>
                  </a:cubicBezTo>
                  <a:cubicBezTo>
                    <a:pt x="17280" y="12307"/>
                    <a:pt x="17280" y="12307"/>
                    <a:pt x="17026" y="12307"/>
                  </a:cubicBezTo>
                  <a:lnTo>
                    <a:pt x="16264" y="12307"/>
                  </a:lnTo>
                  <a:close/>
                  <a:moveTo>
                    <a:pt x="21600" y="10800"/>
                  </a:moveTo>
                  <a:cubicBezTo>
                    <a:pt x="21600" y="5023"/>
                    <a:pt x="16772" y="0"/>
                    <a:pt x="10673" y="0"/>
                  </a:cubicBezTo>
                  <a:cubicBezTo>
                    <a:pt x="4828" y="0"/>
                    <a:pt x="0" y="5023"/>
                    <a:pt x="0" y="10800"/>
                  </a:cubicBezTo>
                  <a:cubicBezTo>
                    <a:pt x="0" y="12056"/>
                    <a:pt x="0" y="13312"/>
                    <a:pt x="508" y="14567"/>
                  </a:cubicBezTo>
                  <a:cubicBezTo>
                    <a:pt x="0" y="15321"/>
                    <a:pt x="0" y="16074"/>
                    <a:pt x="0" y="16828"/>
                  </a:cubicBezTo>
                  <a:cubicBezTo>
                    <a:pt x="0" y="18837"/>
                    <a:pt x="1016" y="20344"/>
                    <a:pt x="2541" y="21098"/>
                  </a:cubicBezTo>
                  <a:cubicBezTo>
                    <a:pt x="2541" y="12809"/>
                    <a:pt x="2541" y="12809"/>
                    <a:pt x="2541" y="12809"/>
                  </a:cubicBezTo>
                  <a:cubicBezTo>
                    <a:pt x="2287" y="12809"/>
                    <a:pt x="1779" y="13060"/>
                    <a:pt x="1525" y="13563"/>
                  </a:cubicBezTo>
                  <a:cubicBezTo>
                    <a:pt x="1271" y="12809"/>
                    <a:pt x="1271" y="12307"/>
                    <a:pt x="1271" y="11553"/>
                  </a:cubicBezTo>
                  <a:cubicBezTo>
                    <a:pt x="1271" y="6279"/>
                    <a:pt x="5591" y="2009"/>
                    <a:pt x="10673" y="2009"/>
                  </a:cubicBezTo>
                  <a:cubicBezTo>
                    <a:pt x="16009" y="2009"/>
                    <a:pt x="20329" y="6279"/>
                    <a:pt x="20329" y="11553"/>
                  </a:cubicBezTo>
                  <a:cubicBezTo>
                    <a:pt x="20329" y="12307"/>
                    <a:pt x="20329" y="12809"/>
                    <a:pt x="20075" y="13563"/>
                  </a:cubicBezTo>
                  <a:cubicBezTo>
                    <a:pt x="19821" y="13060"/>
                    <a:pt x="19313" y="12809"/>
                    <a:pt x="19059" y="12809"/>
                  </a:cubicBezTo>
                  <a:cubicBezTo>
                    <a:pt x="19059" y="21098"/>
                    <a:pt x="19059" y="21098"/>
                    <a:pt x="19059" y="21098"/>
                  </a:cubicBezTo>
                  <a:cubicBezTo>
                    <a:pt x="20584" y="20344"/>
                    <a:pt x="21600" y="18837"/>
                    <a:pt x="21600" y="16828"/>
                  </a:cubicBezTo>
                  <a:cubicBezTo>
                    <a:pt x="21600" y="16074"/>
                    <a:pt x="21346" y="15321"/>
                    <a:pt x="21092" y="14567"/>
                  </a:cubicBezTo>
                  <a:cubicBezTo>
                    <a:pt x="21600" y="13312"/>
                    <a:pt x="21600" y="12056"/>
                    <a:pt x="21600" y="108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6" name="Freeform 136"/>
            <p:cNvSpPr/>
            <p:nvPr/>
          </p:nvSpPr>
          <p:spPr>
            <a:xfrm>
              <a:off x="2824881" y="2051234"/>
              <a:ext cx="187178" cy="1860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777" y="0"/>
                    <a:pt x="0" y="4777"/>
                    <a:pt x="0" y="10800"/>
                  </a:cubicBezTo>
                  <a:cubicBezTo>
                    <a:pt x="0" y="16823"/>
                    <a:pt x="4777" y="21600"/>
                    <a:pt x="10800" y="21600"/>
                  </a:cubicBezTo>
                  <a:cubicBezTo>
                    <a:pt x="16823" y="21600"/>
                    <a:pt x="21600" y="16823"/>
                    <a:pt x="21600" y="10800"/>
                  </a:cubicBezTo>
                  <a:cubicBezTo>
                    <a:pt x="21600" y="4777"/>
                    <a:pt x="16823" y="0"/>
                    <a:pt x="10800" y="0"/>
                  </a:cubicBezTo>
                  <a:close/>
                  <a:moveTo>
                    <a:pt x="6646" y="10800"/>
                  </a:moveTo>
                  <a:cubicBezTo>
                    <a:pt x="6646" y="8515"/>
                    <a:pt x="8515" y="6646"/>
                    <a:pt x="10800" y="6646"/>
                  </a:cubicBezTo>
                  <a:cubicBezTo>
                    <a:pt x="13085" y="6646"/>
                    <a:pt x="14954" y="8515"/>
                    <a:pt x="14954" y="10800"/>
                  </a:cubicBezTo>
                  <a:cubicBezTo>
                    <a:pt x="14954" y="13085"/>
                    <a:pt x="13085" y="14746"/>
                    <a:pt x="10800" y="14746"/>
                  </a:cubicBezTo>
                  <a:cubicBezTo>
                    <a:pt x="8515" y="14746"/>
                    <a:pt x="6646" y="13085"/>
                    <a:pt x="6646" y="10800"/>
                  </a:cubicBezTo>
                  <a:close/>
                  <a:moveTo>
                    <a:pt x="19523" y="14331"/>
                  </a:moveTo>
                  <a:cubicBezTo>
                    <a:pt x="19523" y="14331"/>
                    <a:pt x="19523" y="14331"/>
                    <a:pt x="19523" y="14331"/>
                  </a:cubicBezTo>
                  <a:cubicBezTo>
                    <a:pt x="15785" y="12877"/>
                    <a:pt x="15785" y="12877"/>
                    <a:pt x="15785" y="12877"/>
                  </a:cubicBezTo>
                  <a:cubicBezTo>
                    <a:pt x="15992" y="12254"/>
                    <a:pt x="16200" y="11423"/>
                    <a:pt x="16200" y="10800"/>
                  </a:cubicBezTo>
                  <a:cubicBezTo>
                    <a:pt x="16200" y="9969"/>
                    <a:pt x="15992" y="9346"/>
                    <a:pt x="15785" y="8723"/>
                  </a:cubicBezTo>
                  <a:cubicBezTo>
                    <a:pt x="18485" y="7685"/>
                    <a:pt x="18485" y="7685"/>
                    <a:pt x="18485" y="7685"/>
                  </a:cubicBezTo>
                  <a:cubicBezTo>
                    <a:pt x="19523" y="7062"/>
                    <a:pt x="19523" y="7062"/>
                    <a:pt x="19523" y="7062"/>
                  </a:cubicBezTo>
                  <a:cubicBezTo>
                    <a:pt x="19938" y="8308"/>
                    <a:pt x="20354" y="9554"/>
                    <a:pt x="20354" y="10800"/>
                  </a:cubicBezTo>
                  <a:cubicBezTo>
                    <a:pt x="20354" y="12046"/>
                    <a:pt x="19938" y="13292"/>
                    <a:pt x="19523" y="14331"/>
                  </a:cubicBezTo>
                  <a:close/>
                  <a:moveTo>
                    <a:pt x="14331" y="2077"/>
                  </a:moveTo>
                  <a:cubicBezTo>
                    <a:pt x="14331" y="2077"/>
                    <a:pt x="14331" y="2077"/>
                    <a:pt x="14331" y="2077"/>
                  </a:cubicBezTo>
                  <a:cubicBezTo>
                    <a:pt x="14331" y="2077"/>
                    <a:pt x="14331" y="2077"/>
                    <a:pt x="14331" y="2077"/>
                  </a:cubicBezTo>
                  <a:cubicBezTo>
                    <a:pt x="12877" y="5815"/>
                    <a:pt x="12877" y="5815"/>
                    <a:pt x="12877" y="5815"/>
                  </a:cubicBezTo>
                  <a:cubicBezTo>
                    <a:pt x="12254" y="5400"/>
                    <a:pt x="11631" y="5400"/>
                    <a:pt x="10800" y="5400"/>
                  </a:cubicBezTo>
                  <a:cubicBezTo>
                    <a:pt x="9969" y="5400"/>
                    <a:pt x="9346" y="5400"/>
                    <a:pt x="8723" y="5815"/>
                  </a:cubicBezTo>
                  <a:cubicBezTo>
                    <a:pt x="7892" y="3946"/>
                    <a:pt x="7892" y="3946"/>
                    <a:pt x="7892" y="3946"/>
                  </a:cubicBezTo>
                  <a:cubicBezTo>
                    <a:pt x="7269" y="2077"/>
                    <a:pt x="7269" y="2077"/>
                    <a:pt x="7269" y="2077"/>
                  </a:cubicBezTo>
                  <a:cubicBezTo>
                    <a:pt x="8308" y="1454"/>
                    <a:pt x="9554" y="1246"/>
                    <a:pt x="10800" y="1246"/>
                  </a:cubicBezTo>
                  <a:cubicBezTo>
                    <a:pt x="12046" y="1246"/>
                    <a:pt x="13292" y="1454"/>
                    <a:pt x="14331" y="2077"/>
                  </a:cubicBezTo>
                  <a:close/>
                  <a:moveTo>
                    <a:pt x="2077" y="7062"/>
                  </a:moveTo>
                  <a:cubicBezTo>
                    <a:pt x="3946" y="7892"/>
                    <a:pt x="3946" y="7892"/>
                    <a:pt x="3946" y="7892"/>
                  </a:cubicBezTo>
                  <a:cubicBezTo>
                    <a:pt x="5815" y="8723"/>
                    <a:pt x="5815" y="8723"/>
                    <a:pt x="5815" y="8723"/>
                  </a:cubicBezTo>
                  <a:cubicBezTo>
                    <a:pt x="5608" y="9346"/>
                    <a:pt x="5400" y="9969"/>
                    <a:pt x="5400" y="10800"/>
                  </a:cubicBezTo>
                  <a:cubicBezTo>
                    <a:pt x="5400" y="11423"/>
                    <a:pt x="5608" y="12254"/>
                    <a:pt x="5815" y="12877"/>
                  </a:cubicBezTo>
                  <a:cubicBezTo>
                    <a:pt x="2077" y="14331"/>
                    <a:pt x="2077" y="14331"/>
                    <a:pt x="2077" y="14331"/>
                  </a:cubicBezTo>
                  <a:cubicBezTo>
                    <a:pt x="1662" y="13292"/>
                    <a:pt x="1246" y="12046"/>
                    <a:pt x="1246" y="10800"/>
                  </a:cubicBezTo>
                  <a:cubicBezTo>
                    <a:pt x="1246" y="9554"/>
                    <a:pt x="1662" y="8308"/>
                    <a:pt x="2077" y="7062"/>
                  </a:cubicBezTo>
                  <a:close/>
                  <a:moveTo>
                    <a:pt x="7269" y="19523"/>
                  </a:moveTo>
                  <a:cubicBezTo>
                    <a:pt x="7685" y="18277"/>
                    <a:pt x="7685" y="18277"/>
                    <a:pt x="7685" y="18277"/>
                  </a:cubicBezTo>
                  <a:cubicBezTo>
                    <a:pt x="8723" y="15785"/>
                    <a:pt x="8723" y="15785"/>
                    <a:pt x="8723" y="15785"/>
                  </a:cubicBezTo>
                  <a:cubicBezTo>
                    <a:pt x="9346" y="15992"/>
                    <a:pt x="9969" y="16200"/>
                    <a:pt x="10800" y="16200"/>
                  </a:cubicBezTo>
                  <a:cubicBezTo>
                    <a:pt x="11631" y="16200"/>
                    <a:pt x="12254" y="15992"/>
                    <a:pt x="12877" y="15785"/>
                  </a:cubicBezTo>
                  <a:cubicBezTo>
                    <a:pt x="14331" y="19523"/>
                    <a:pt x="14331" y="19523"/>
                    <a:pt x="14331" y="19523"/>
                  </a:cubicBezTo>
                  <a:cubicBezTo>
                    <a:pt x="14331" y="19523"/>
                    <a:pt x="14331" y="19523"/>
                    <a:pt x="14331" y="19523"/>
                  </a:cubicBezTo>
                  <a:cubicBezTo>
                    <a:pt x="14331" y="19523"/>
                    <a:pt x="14331" y="19523"/>
                    <a:pt x="14331" y="19523"/>
                  </a:cubicBezTo>
                  <a:cubicBezTo>
                    <a:pt x="13292" y="19938"/>
                    <a:pt x="12046" y="20146"/>
                    <a:pt x="10800" y="20146"/>
                  </a:cubicBezTo>
                  <a:cubicBezTo>
                    <a:pt x="9554" y="20146"/>
                    <a:pt x="8308" y="19938"/>
                    <a:pt x="7269" y="19523"/>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7" name="Freeform 137"/>
            <p:cNvSpPr/>
            <p:nvPr/>
          </p:nvSpPr>
          <p:spPr>
            <a:xfrm>
              <a:off x="2881034" y="2276947"/>
              <a:ext cx="215805" cy="216205"/>
            </a:xfrm>
            <a:custGeom>
              <a:avLst/>
              <a:gdLst/>
              <a:ahLst/>
              <a:cxnLst>
                <a:cxn ang="0">
                  <a:pos x="wd2" y="hd2"/>
                </a:cxn>
                <a:cxn ang="5400000">
                  <a:pos x="wd2" y="hd2"/>
                </a:cxn>
                <a:cxn ang="10800000">
                  <a:pos x="wd2" y="hd2"/>
                </a:cxn>
                <a:cxn ang="16200000">
                  <a:pos x="wd2" y="hd2"/>
                </a:cxn>
              </a:cxnLst>
              <a:rect l="0" t="0" r="r" b="b"/>
              <a:pathLst>
                <a:path w="21600" h="21421" fill="norm" stroke="1" extrusionOk="0">
                  <a:moveTo>
                    <a:pt x="0" y="12496"/>
                  </a:moveTo>
                  <a:cubicBezTo>
                    <a:pt x="0" y="13567"/>
                    <a:pt x="720" y="14281"/>
                    <a:pt x="1800" y="14281"/>
                  </a:cubicBezTo>
                  <a:cubicBezTo>
                    <a:pt x="2700" y="14281"/>
                    <a:pt x="3600" y="13567"/>
                    <a:pt x="3600" y="12496"/>
                  </a:cubicBezTo>
                  <a:cubicBezTo>
                    <a:pt x="3600" y="6069"/>
                    <a:pt x="3600" y="6069"/>
                    <a:pt x="3600" y="6069"/>
                  </a:cubicBezTo>
                  <a:cubicBezTo>
                    <a:pt x="18540" y="20886"/>
                    <a:pt x="18540" y="20886"/>
                    <a:pt x="18540" y="20886"/>
                  </a:cubicBezTo>
                  <a:cubicBezTo>
                    <a:pt x="19260" y="21600"/>
                    <a:pt x="20340" y="21600"/>
                    <a:pt x="21060" y="20886"/>
                  </a:cubicBezTo>
                  <a:cubicBezTo>
                    <a:pt x="21420" y="20529"/>
                    <a:pt x="21600" y="20172"/>
                    <a:pt x="21600" y="19636"/>
                  </a:cubicBezTo>
                  <a:cubicBezTo>
                    <a:pt x="21600" y="19279"/>
                    <a:pt x="21420" y="18744"/>
                    <a:pt x="21060" y="18387"/>
                  </a:cubicBezTo>
                  <a:cubicBezTo>
                    <a:pt x="6120" y="3570"/>
                    <a:pt x="6120" y="3570"/>
                    <a:pt x="6120" y="3570"/>
                  </a:cubicBezTo>
                  <a:cubicBezTo>
                    <a:pt x="12600" y="3570"/>
                    <a:pt x="12600" y="3570"/>
                    <a:pt x="12600" y="3570"/>
                  </a:cubicBezTo>
                  <a:cubicBezTo>
                    <a:pt x="13500" y="3570"/>
                    <a:pt x="14400" y="2678"/>
                    <a:pt x="14400" y="1785"/>
                  </a:cubicBezTo>
                  <a:cubicBezTo>
                    <a:pt x="14400" y="714"/>
                    <a:pt x="13500" y="0"/>
                    <a:pt x="12600" y="0"/>
                  </a:cubicBezTo>
                  <a:cubicBezTo>
                    <a:pt x="0" y="0"/>
                    <a:pt x="0" y="0"/>
                    <a:pt x="0" y="0"/>
                  </a:cubicBezTo>
                  <a:lnTo>
                    <a:pt x="0" y="12496"/>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8" name="Freeform 138"/>
            <p:cNvSpPr/>
            <p:nvPr/>
          </p:nvSpPr>
          <p:spPr>
            <a:xfrm>
              <a:off x="2594763" y="1564575"/>
              <a:ext cx="224613" cy="1860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534"/>
                  </a:moveTo>
                  <a:cubicBezTo>
                    <a:pt x="19008" y="5033"/>
                    <a:pt x="19008" y="5033"/>
                    <a:pt x="19008" y="5033"/>
                  </a:cubicBezTo>
                  <a:cubicBezTo>
                    <a:pt x="14861" y="5033"/>
                    <a:pt x="14861" y="5033"/>
                    <a:pt x="14861" y="5033"/>
                  </a:cubicBezTo>
                  <a:cubicBezTo>
                    <a:pt x="14861" y="1678"/>
                    <a:pt x="14861" y="1678"/>
                    <a:pt x="14861" y="1678"/>
                  </a:cubicBezTo>
                  <a:cubicBezTo>
                    <a:pt x="14861" y="839"/>
                    <a:pt x="14342" y="0"/>
                    <a:pt x="13478" y="0"/>
                  </a:cubicBezTo>
                  <a:cubicBezTo>
                    <a:pt x="1382" y="0"/>
                    <a:pt x="1382" y="0"/>
                    <a:pt x="1382" y="0"/>
                  </a:cubicBezTo>
                  <a:cubicBezTo>
                    <a:pt x="518" y="0"/>
                    <a:pt x="0" y="839"/>
                    <a:pt x="0" y="1678"/>
                  </a:cubicBezTo>
                  <a:cubicBezTo>
                    <a:pt x="0" y="14889"/>
                    <a:pt x="0" y="14889"/>
                    <a:pt x="0" y="14889"/>
                  </a:cubicBezTo>
                  <a:cubicBezTo>
                    <a:pt x="1382" y="16567"/>
                    <a:pt x="1382" y="16567"/>
                    <a:pt x="1382" y="16567"/>
                  </a:cubicBezTo>
                  <a:cubicBezTo>
                    <a:pt x="3110" y="16567"/>
                    <a:pt x="3110" y="16567"/>
                    <a:pt x="3110" y="16567"/>
                  </a:cubicBezTo>
                  <a:cubicBezTo>
                    <a:pt x="2765" y="16986"/>
                    <a:pt x="2765" y="17616"/>
                    <a:pt x="2765" y="18245"/>
                  </a:cubicBezTo>
                  <a:cubicBezTo>
                    <a:pt x="2765" y="20132"/>
                    <a:pt x="3974" y="21600"/>
                    <a:pt x="5357" y="21600"/>
                  </a:cubicBezTo>
                  <a:cubicBezTo>
                    <a:pt x="6912" y="21600"/>
                    <a:pt x="8122" y="20132"/>
                    <a:pt x="8122" y="18245"/>
                  </a:cubicBezTo>
                  <a:cubicBezTo>
                    <a:pt x="8122" y="17616"/>
                    <a:pt x="7949" y="16986"/>
                    <a:pt x="7776" y="16567"/>
                  </a:cubicBezTo>
                  <a:cubicBezTo>
                    <a:pt x="15206" y="16567"/>
                    <a:pt x="15206" y="16567"/>
                    <a:pt x="15206" y="16567"/>
                  </a:cubicBezTo>
                  <a:cubicBezTo>
                    <a:pt x="15034" y="16986"/>
                    <a:pt x="14861" y="17616"/>
                    <a:pt x="14861" y="18245"/>
                  </a:cubicBezTo>
                  <a:cubicBezTo>
                    <a:pt x="14861" y="20132"/>
                    <a:pt x="16070" y="21600"/>
                    <a:pt x="17626" y="21600"/>
                  </a:cubicBezTo>
                  <a:cubicBezTo>
                    <a:pt x="19181" y="21600"/>
                    <a:pt x="20390" y="20132"/>
                    <a:pt x="20390" y="18245"/>
                  </a:cubicBezTo>
                  <a:cubicBezTo>
                    <a:pt x="20390" y="17616"/>
                    <a:pt x="20218" y="16986"/>
                    <a:pt x="19872" y="16567"/>
                  </a:cubicBezTo>
                  <a:cubicBezTo>
                    <a:pt x="21600" y="16567"/>
                    <a:pt x="21600" y="16567"/>
                    <a:pt x="21600" y="16567"/>
                  </a:cubicBezTo>
                  <a:lnTo>
                    <a:pt x="21600" y="11534"/>
                  </a:lnTo>
                  <a:close/>
                  <a:moveTo>
                    <a:pt x="14861" y="11534"/>
                  </a:moveTo>
                  <a:cubicBezTo>
                    <a:pt x="14861" y="7550"/>
                    <a:pt x="14861" y="7550"/>
                    <a:pt x="14861" y="7550"/>
                  </a:cubicBezTo>
                  <a:cubicBezTo>
                    <a:pt x="17626" y="7550"/>
                    <a:pt x="17626" y="7550"/>
                    <a:pt x="17626" y="7550"/>
                  </a:cubicBezTo>
                  <a:cubicBezTo>
                    <a:pt x="19354" y="11534"/>
                    <a:pt x="19354" y="11534"/>
                    <a:pt x="19354" y="11534"/>
                  </a:cubicBezTo>
                  <a:lnTo>
                    <a:pt x="14861" y="11534"/>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49" name="Freeform 139"/>
            <p:cNvSpPr/>
            <p:nvPr/>
          </p:nvSpPr>
          <p:spPr>
            <a:xfrm>
              <a:off x="2495671" y="1348771"/>
              <a:ext cx="189379" cy="1893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7" y="5966"/>
                  </a:moveTo>
                  <a:cubicBezTo>
                    <a:pt x="18926" y="5760"/>
                    <a:pt x="16869" y="5554"/>
                    <a:pt x="14811" y="5349"/>
                  </a:cubicBezTo>
                  <a:cubicBezTo>
                    <a:pt x="18309" y="2057"/>
                    <a:pt x="18309" y="2057"/>
                    <a:pt x="18309" y="2057"/>
                  </a:cubicBezTo>
                  <a:cubicBezTo>
                    <a:pt x="16869" y="617"/>
                    <a:pt x="16869" y="617"/>
                    <a:pt x="16869" y="617"/>
                  </a:cubicBezTo>
                  <a:cubicBezTo>
                    <a:pt x="12137" y="5349"/>
                    <a:pt x="12137" y="5349"/>
                    <a:pt x="12137" y="5349"/>
                  </a:cubicBezTo>
                  <a:cubicBezTo>
                    <a:pt x="11726" y="5349"/>
                    <a:pt x="11314" y="5349"/>
                    <a:pt x="10903" y="5349"/>
                  </a:cubicBezTo>
                  <a:cubicBezTo>
                    <a:pt x="10903" y="5349"/>
                    <a:pt x="10903" y="5349"/>
                    <a:pt x="10903" y="5349"/>
                  </a:cubicBezTo>
                  <a:cubicBezTo>
                    <a:pt x="5349" y="0"/>
                    <a:pt x="5349" y="0"/>
                    <a:pt x="5349" y="0"/>
                  </a:cubicBezTo>
                  <a:cubicBezTo>
                    <a:pt x="4114" y="1234"/>
                    <a:pt x="4114" y="1234"/>
                    <a:pt x="4114" y="1234"/>
                  </a:cubicBezTo>
                  <a:cubicBezTo>
                    <a:pt x="8229" y="5349"/>
                    <a:pt x="8229" y="5349"/>
                    <a:pt x="8229" y="5349"/>
                  </a:cubicBezTo>
                  <a:cubicBezTo>
                    <a:pt x="5554" y="5554"/>
                    <a:pt x="3086" y="5760"/>
                    <a:pt x="823" y="5966"/>
                  </a:cubicBezTo>
                  <a:cubicBezTo>
                    <a:pt x="411" y="8229"/>
                    <a:pt x="0" y="10903"/>
                    <a:pt x="0" y="13371"/>
                  </a:cubicBezTo>
                  <a:cubicBezTo>
                    <a:pt x="0" y="16046"/>
                    <a:pt x="411" y="18720"/>
                    <a:pt x="823" y="20983"/>
                  </a:cubicBezTo>
                  <a:cubicBezTo>
                    <a:pt x="3909" y="21394"/>
                    <a:pt x="7200" y="21600"/>
                    <a:pt x="10903" y="21600"/>
                  </a:cubicBezTo>
                  <a:cubicBezTo>
                    <a:pt x="14400" y="21600"/>
                    <a:pt x="17691" y="21394"/>
                    <a:pt x="20777" y="20983"/>
                  </a:cubicBezTo>
                  <a:cubicBezTo>
                    <a:pt x="21394" y="18720"/>
                    <a:pt x="21600" y="16046"/>
                    <a:pt x="21600" y="13371"/>
                  </a:cubicBezTo>
                  <a:cubicBezTo>
                    <a:pt x="21600" y="10903"/>
                    <a:pt x="21394" y="8229"/>
                    <a:pt x="20777" y="5966"/>
                  </a:cubicBezTo>
                  <a:close/>
                  <a:moveTo>
                    <a:pt x="18309" y="18514"/>
                  </a:moveTo>
                  <a:cubicBezTo>
                    <a:pt x="16046" y="18720"/>
                    <a:pt x="13371" y="18926"/>
                    <a:pt x="10903" y="18926"/>
                  </a:cubicBezTo>
                  <a:cubicBezTo>
                    <a:pt x="8229" y="18926"/>
                    <a:pt x="5554" y="18720"/>
                    <a:pt x="3291" y="18514"/>
                  </a:cubicBezTo>
                  <a:cubicBezTo>
                    <a:pt x="2880" y="16869"/>
                    <a:pt x="2674" y="15223"/>
                    <a:pt x="2674" y="13371"/>
                  </a:cubicBezTo>
                  <a:cubicBezTo>
                    <a:pt x="2674" y="11726"/>
                    <a:pt x="2880" y="10080"/>
                    <a:pt x="3291" y="8434"/>
                  </a:cubicBezTo>
                  <a:cubicBezTo>
                    <a:pt x="5554" y="8229"/>
                    <a:pt x="8229" y="8023"/>
                    <a:pt x="10903" y="8023"/>
                  </a:cubicBezTo>
                  <a:cubicBezTo>
                    <a:pt x="13371" y="8023"/>
                    <a:pt x="16046" y="8229"/>
                    <a:pt x="18309" y="8434"/>
                  </a:cubicBezTo>
                  <a:cubicBezTo>
                    <a:pt x="18720" y="10080"/>
                    <a:pt x="18926" y="11726"/>
                    <a:pt x="18926" y="13371"/>
                  </a:cubicBezTo>
                  <a:cubicBezTo>
                    <a:pt x="18926" y="15223"/>
                    <a:pt x="18720" y="16869"/>
                    <a:pt x="18309" y="18514"/>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0" name="Freeform 140"/>
            <p:cNvSpPr/>
            <p:nvPr/>
          </p:nvSpPr>
          <p:spPr>
            <a:xfrm>
              <a:off x="2508883" y="1131867"/>
              <a:ext cx="241129" cy="1959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76"/>
                  </a:moveTo>
                  <a:cubicBezTo>
                    <a:pt x="20794" y="2972"/>
                    <a:pt x="19988" y="3369"/>
                    <a:pt x="19021" y="3369"/>
                  </a:cubicBezTo>
                  <a:cubicBezTo>
                    <a:pt x="19988" y="2774"/>
                    <a:pt x="20633" y="1783"/>
                    <a:pt x="20955" y="396"/>
                  </a:cubicBezTo>
                  <a:cubicBezTo>
                    <a:pt x="20149" y="991"/>
                    <a:pt x="19182" y="1585"/>
                    <a:pt x="18215" y="1783"/>
                  </a:cubicBezTo>
                  <a:cubicBezTo>
                    <a:pt x="17409" y="594"/>
                    <a:pt x="16281" y="0"/>
                    <a:pt x="14991" y="0"/>
                  </a:cubicBezTo>
                  <a:cubicBezTo>
                    <a:pt x="12573" y="0"/>
                    <a:pt x="10478" y="2378"/>
                    <a:pt x="10478" y="5549"/>
                  </a:cubicBezTo>
                  <a:cubicBezTo>
                    <a:pt x="10478" y="5945"/>
                    <a:pt x="10639" y="6341"/>
                    <a:pt x="10639" y="6738"/>
                  </a:cubicBezTo>
                  <a:cubicBezTo>
                    <a:pt x="6931" y="6539"/>
                    <a:pt x="3707" y="4360"/>
                    <a:pt x="1612" y="991"/>
                  </a:cubicBezTo>
                  <a:cubicBezTo>
                    <a:pt x="1128" y="1783"/>
                    <a:pt x="967" y="2774"/>
                    <a:pt x="967" y="3765"/>
                  </a:cubicBezTo>
                  <a:cubicBezTo>
                    <a:pt x="967" y="5549"/>
                    <a:pt x="1773" y="7332"/>
                    <a:pt x="2901" y="8323"/>
                  </a:cubicBezTo>
                  <a:cubicBezTo>
                    <a:pt x="2257" y="8323"/>
                    <a:pt x="1451" y="7927"/>
                    <a:pt x="967" y="7530"/>
                  </a:cubicBezTo>
                  <a:cubicBezTo>
                    <a:pt x="967" y="7530"/>
                    <a:pt x="967" y="7728"/>
                    <a:pt x="967" y="7728"/>
                  </a:cubicBezTo>
                  <a:cubicBezTo>
                    <a:pt x="967" y="10305"/>
                    <a:pt x="2418" y="12484"/>
                    <a:pt x="4513" y="13079"/>
                  </a:cubicBezTo>
                  <a:cubicBezTo>
                    <a:pt x="4030" y="13079"/>
                    <a:pt x="3707" y="13277"/>
                    <a:pt x="3224" y="13277"/>
                  </a:cubicBezTo>
                  <a:cubicBezTo>
                    <a:pt x="3063" y="13277"/>
                    <a:pt x="2740" y="13079"/>
                    <a:pt x="2418" y="13079"/>
                  </a:cubicBezTo>
                  <a:cubicBezTo>
                    <a:pt x="3063" y="15259"/>
                    <a:pt x="4675" y="16844"/>
                    <a:pt x="6609" y="16844"/>
                  </a:cubicBezTo>
                  <a:cubicBezTo>
                    <a:pt x="4997" y="18231"/>
                    <a:pt x="3224" y="19222"/>
                    <a:pt x="1128" y="19222"/>
                  </a:cubicBezTo>
                  <a:cubicBezTo>
                    <a:pt x="806" y="19222"/>
                    <a:pt x="322" y="19222"/>
                    <a:pt x="0" y="19024"/>
                  </a:cubicBezTo>
                  <a:cubicBezTo>
                    <a:pt x="1934" y="20609"/>
                    <a:pt x="4352" y="21600"/>
                    <a:pt x="6770" y="21600"/>
                  </a:cubicBezTo>
                  <a:cubicBezTo>
                    <a:pt x="14991" y="21600"/>
                    <a:pt x="19343" y="13277"/>
                    <a:pt x="19343" y="6143"/>
                  </a:cubicBezTo>
                  <a:cubicBezTo>
                    <a:pt x="19343" y="5945"/>
                    <a:pt x="19343" y="5549"/>
                    <a:pt x="19343" y="5350"/>
                  </a:cubicBezTo>
                  <a:cubicBezTo>
                    <a:pt x="20310" y="4558"/>
                    <a:pt x="20955" y="3567"/>
                    <a:pt x="21600" y="2576"/>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1" name="Freeform 141"/>
            <p:cNvSpPr/>
            <p:nvPr/>
          </p:nvSpPr>
          <p:spPr>
            <a:xfrm>
              <a:off x="2616784" y="2134913"/>
              <a:ext cx="233422" cy="2202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475" y="11556"/>
                  </a:moveTo>
                  <a:lnTo>
                    <a:pt x="12125" y="11556"/>
                  </a:lnTo>
                  <a:lnTo>
                    <a:pt x="12125" y="5832"/>
                  </a:lnTo>
                  <a:lnTo>
                    <a:pt x="16098" y="5832"/>
                  </a:lnTo>
                  <a:lnTo>
                    <a:pt x="10800" y="0"/>
                  </a:lnTo>
                  <a:lnTo>
                    <a:pt x="5298" y="5832"/>
                  </a:lnTo>
                  <a:lnTo>
                    <a:pt x="9475" y="5832"/>
                  </a:lnTo>
                  <a:lnTo>
                    <a:pt x="9475" y="11556"/>
                  </a:lnTo>
                  <a:close/>
                  <a:moveTo>
                    <a:pt x="13449" y="8316"/>
                  </a:moveTo>
                  <a:lnTo>
                    <a:pt x="13449" y="10476"/>
                  </a:lnTo>
                  <a:lnTo>
                    <a:pt x="19562" y="12960"/>
                  </a:lnTo>
                  <a:lnTo>
                    <a:pt x="10800" y="16416"/>
                  </a:lnTo>
                  <a:lnTo>
                    <a:pt x="1834" y="12960"/>
                  </a:lnTo>
                  <a:lnTo>
                    <a:pt x="7947" y="10476"/>
                  </a:lnTo>
                  <a:lnTo>
                    <a:pt x="7947" y="8316"/>
                  </a:lnTo>
                  <a:lnTo>
                    <a:pt x="0" y="11556"/>
                  </a:lnTo>
                  <a:lnTo>
                    <a:pt x="0" y="17280"/>
                  </a:lnTo>
                  <a:lnTo>
                    <a:pt x="10800" y="21600"/>
                  </a:lnTo>
                  <a:lnTo>
                    <a:pt x="21600" y="17280"/>
                  </a:lnTo>
                  <a:lnTo>
                    <a:pt x="21600" y="11556"/>
                  </a:lnTo>
                  <a:lnTo>
                    <a:pt x="13449" y="8316"/>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2" name="Freeform 142"/>
            <p:cNvSpPr/>
            <p:nvPr/>
          </p:nvSpPr>
          <p:spPr>
            <a:xfrm>
              <a:off x="2605774" y="2372737"/>
              <a:ext cx="178369" cy="1354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073" y="4608"/>
                  </a:moveTo>
                  <a:cubicBezTo>
                    <a:pt x="8073" y="6912"/>
                    <a:pt x="9600" y="8928"/>
                    <a:pt x="11564" y="8928"/>
                  </a:cubicBezTo>
                  <a:cubicBezTo>
                    <a:pt x="13309" y="8928"/>
                    <a:pt x="14836" y="6912"/>
                    <a:pt x="14836" y="4608"/>
                  </a:cubicBezTo>
                  <a:cubicBezTo>
                    <a:pt x="14836" y="2016"/>
                    <a:pt x="13309" y="0"/>
                    <a:pt x="11564" y="0"/>
                  </a:cubicBezTo>
                  <a:cubicBezTo>
                    <a:pt x="9600" y="0"/>
                    <a:pt x="8073" y="2016"/>
                    <a:pt x="8073" y="4608"/>
                  </a:cubicBezTo>
                  <a:close/>
                  <a:moveTo>
                    <a:pt x="0" y="4608"/>
                  </a:moveTo>
                  <a:cubicBezTo>
                    <a:pt x="0" y="6912"/>
                    <a:pt x="1527" y="8928"/>
                    <a:pt x="3491" y="8928"/>
                  </a:cubicBezTo>
                  <a:cubicBezTo>
                    <a:pt x="5236" y="8928"/>
                    <a:pt x="6764" y="6912"/>
                    <a:pt x="6764" y="4608"/>
                  </a:cubicBezTo>
                  <a:cubicBezTo>
                    <a:pt x="6764" y="2016"/>
                    <a:pt x="5236" y="0"/>
                    <a:pt x="3491" y="0"/>
                  </a:cubicBezTo>
                  <a:cubicBezTo>
                    <a:pt x="1527" y="0"/>
                    <a:pt x="0" y="2016"/>
                    <a:pt x="0" y="4608"/>
                  </a:cubicBezTo>
                  <a:close/>
                  <a:moveTo>
                    <a:pt x="16145" y="13536"/>
                  </a:moveTo>
                  <a:cubicBezTo>
                    <a:pt x="16145" y="10656"/>
                    <a:pt x="16145" y="10656"/>
                    <a:pt x="16145" y="10656"/>
                  </a:cubicBezTo>
                  <a:cubicBezTo>
                    <a:pt x="16145" y="9792"/>
                    <a:pt x="15709" y="8928"/>
                    <a:pt x="14836" y="8928"/>
                  </a:cubicBezTo>
                  <a:cubicBezTo>
                    <a:pt x="11564" y="8928"/>
                    <a:pt x="11564" y="8928"/>
                    <a:pt x="11564" y="8928"/>
                  </a:cubicBezTo>
                  <a:cubicBezTo>
                    <a:pt x="3491" y="8928"/>
                    <a:pt x="3491" y="8928"/>
                    <a:pt x="3491" y="8928"/>
                  </a:cubicBezTo>
                  <a:cubicBezTo>
                    <a:pt x="1309" y="8928"/>
                    <a:pt x="1309" y="8928"/>
                    <a:pt x="1309" y="8928"/>
                  </a:cubicBezTo>
                  <a:cubicBezTo>
                    <a:pt x="655" y="8928"/>
                    <a:pt x="0" y="9792"/>
                    <a:pt x="0" y="10656"/>
                  </a:cubicBezTo>
                  <a:cubicBezTo>
                    <a:pt x="0" y="19584"/>
                    <a:pt x="0" y="19584"/>
                    <a:pt x="0" y="19584"/>
                  </a:cubicBezTo>
                  <a:cubicBezTo>
                    <a:pt x="0" y="20736"/>
                    <a:pt x="655" y="21600"/>
                    <a:pt x="1309" y="21600"/>
                  </a:cubicBezTo>
                  <a:cubicBezTo>
                    <a:pt x="14836" y="21600"/>
                    <a:pt x="14836" y="21600"/>
                    <a:pt x="14836" y="21600"/>
                  </a:cubicBezTo>
                  <a:cubicBezTo>
                    <a:pt x="15709" y="21600"/>
                    <a:pt x="16145" y="20736"/>
                    <a:pt x="16145" y="19584"/>
                  </a:cubicBezTo>
                  <a:cubicBezTo>
                    <a:pt x="16145" y="16992"/>
                    <a:pt x="16145" y="16992"/>
                    <a:pt x="16145" y="16992"/>
                  </a:cubicBezTo>
                  <a:cubicBezTo>
                    <a:pt x="21600" y="21600"/>
                    <a:pt x="21600" y="21600"/>
                    <a:pt x="21600" y="21600"/>
                  </a:cubicBezTo>
                  <a:cubicBezTo>
                    <a:pt x="21600" y="8928"/>
                    <a:pt x="21600" y="8928"/>
                    <a:pt x="21600" y="8928"/>
                  </a:cubicBezTo>
                  <a:lnTo>
                    <a:pt x="16145" y="13536"/>
                  </a:lnTo>
                  <a:close/>
                  <a:moveTo>
                    <a:pt x="13527" y="17856"/>
                  </a:moveTo>
                  <a:cubicBezTo>
                    <a:pt x="2836" y="17856"/>
                    <a:pt x="2836" y="17856"/>
                    <a:pt x="2836" y="17856"/>
                  </a:cubicBezTo>
                  <a:cubicBezTo>
                    <a:pt x="2836" y="12672"/>
                    <a:pt x="2836" y="12672"/>
                    <a:pt x="2836" y="12672"/>
                  </a:cubicBezTo>
                  <a:cubicBezTo>
                    <a:pt x="13527" y="12672"/>
                    <a:pt x="13527" y="12672"/>
                    <a:pt x="13527" y="12672"/>
                  </a:cubicBezTo>
                  <a:lnTo>
                    <a:pt x="13527" y="17856"/>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3" name="Freeform 143"/>
            <p:cNvSpPr/>
            <p:nvPr/>
          </p:nvSpPr>
          <p:spPr>
            <a:xfrm>
              <a:off x="2563935" y="1933423"/>
              <a:ext cx="189380" cy="1915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03" y="0"/>
                  </a:moveTo>
                  <a:cubicBezTo>
                    <a:pt x="4731" y="0"/>
                    <a:pt x="0" y="4891"/>
                    <a:pt x="0" y="10800"/>
                  </a:cubicBezTo>
                  <a:cubicBezTo>
                    <a:pt x="0" y="16709"/>
                    <a:pt x="4731" y="21600"/>
                    <a:pt x="10903" y="21600"/>
                  </a:cubicBezTo>
                  <a:cubicBezTo>
                    <a:pt x="16869" y="21600"/>
                    <a:pt x="21600" y="16709"/>
                    <a:pt x="21600" y="10800"/>
                  </a:cubicBezTo>
                  <a:cubicBezTo>
                    <a:pt x="21600" y="4891"/>
                    <a:pt x="16869" y="0"/>
                    <a:pt x="10903" y="0"/>
                  </a:cubicBezTo>
                  <a:close/>
                  <a:moveTo>
                    <a:pt x="17280" y="9170"/>
                  </a:moveTo>
                  <a:cubicBezTo>
                    <a:pt x="16457" y="13245"/>
                    <a:pt x="12549" y="16709"/>
                    <a:pt x="11314" y="17321"/>
                  </a:cubicBezTo>
                  <a:cubicBezTo>
                    <a:pt x="10080" y="18136"/>
                    <a:pt x="8846" y="17117"/>
                    <a:pt x="8434" y="16302"/>
                  </a:cubicBezTo>
                  <a:cubicBezTo>
                    <a:pt x="8023" y="15283"/>
                    <a:pt x="6789" y="10189"/>
                    <a:pt x="6377" y="9781"/>
                  </a:cubicBezTo>
                  <a:cubicBezTo>
                    <a:pt x="5966" y="9374"/>
                    <a:pt x="4937" y="10189"/>
                    <a:pt x="4937" y="10189"/>
                  </a:cubicBezTo>
                  <a:cubicBezTo>
                    <a:pt x="4320" y="9577"/>
                    <a:pt x="4320" y="9577"/>
                    <a:pt x="4320" y="9577"/>
                  </a:cubicBezTo>
                  <a:cubicBezTo>
                    <a:pt x="4320" y="9577"/>
                    <a:pt x="6583" y="6928"/>
                    <a:pt x="8229" y="6725"/>
                  </a:cubicBezTo>
                  <a:cubicBezTo>
                    <a:pt x="10080" y="6317"/>
                    <a:pt x="10080" y="9374"/>
                    <a:pt x="10491" y="11004"/>
                  </a:cubicBezTo>
                  <a:cubicBezTo>
                    <a:pt x="10903" y="12634"/>
                    <a:pt x="11109" y="13653"/>
                    <a:pt x="11520" y="13653"/>
                  </a:cubicBezTo>
                  <a:cubicBezTo>
                    <a:pt x="11931" y="13653"/>
                    <a:pt x="12549" y="12634"/>
                    <a:pt x="13166" y="11208"/>
                  </a:cubicBezTo>
                  <a:cubicBezTo>
                    <a:pt x="13989" y="9985"/>
                    <a:pt x="13166" y="8762"/>
                    <a:pt x="11726" y="9577"/>
                  </a:cubicBezTo>
                  <a:cubicBezTo>
                    <a:pt x="12343" y="6113"/>
                    <a:pt x="17897" y="5298"/>
                    <a:pt x="17280" y="917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4" name="Freeform 144"/>
            <p:cNvSpPr/>
            <p:nvPr/>
          </p:nvSpPr>
          <p:spPr>
            <a:xfrm>
              <a:off x="2504478" y="1767221"/>
              <a:ext cx="183875" cy="151836"/>
            </a:xfrm>
            <a:custGeom>
              <a:avLst/>
              <a:gdLst/>
              <a:ahLst/>
              <a:cxnLst>
                <a:cxn ang="0">
                  <a:pos x="wd2" y="hd2"/>
                </a:cxn>
                <a:cxn ang="5400000">
                  <a:pos x="wd2" y="hd2"/>
                </a:cxn>
                <a:cxn ang="10800000">
                  <a:pos x="wd2" y="hd2"/>
                </a:cxn>
                <a:cxn ang="16200000">
                  <a:pos x="wd2" y="hd2"/>
                </a:cxn>
              </a:cxnLst>
              <a:rect l="0" t="0" r="r" b="b"/>
              <a:pathLst>
                <a:path w="21600" h="20976" fill="norm" stroke="1" extrusionOk="0">
                  <a:moveTo>
                    <a:pt x="17788" y="20047"/>
                  </a:moveTo>
                  <a:cubicBezTo>
                    <a:pt x="17576" y="20047"/>
                    <a:pt x="17153" y="20047"/>
                    <a:pt x="17153" y="19798"/>
                  </a:cubicBezTo>
                  <a:cubicBezTo>
                    <a:pt x="16729" y="19302"/>
                    <a:pt x="16729" y="18557"/>
                    <a:pt x="17153" y="18060"/>
                  </a:cubicBezTo>
                  <a:cubicBezTo>
                    <a:pt x="18847" y="16074"/>
                    <a:pt x="19694" y="13343"/>
                    <a:pt x="19694" y="10612"/>
                  </a:cubicBezTo>
                  <a:cubicBezTo>
                    <a:pt x="19694" y="7633"/>
                    <a:pt x="18847" y="4902"/>
                    <a:pt x="17153" y="2916"/>
                  </a:cubicBezTo>
                  <a:cubicBezTo>
                    <a:pt x="16729" y="2419"/>
                    <a:pt x="16729" y="1674"/>
                    <a:pt x="17153" y="1178"/>
                  </a:cubicBezTo>
                  <a:cubicBezTo>
                    <a:pt x="17365" y="681"/>
                    <a:pt x="18000" y="681"/>
                    <a:pt x="18424" y="1178"/>
                  </a:cubicBezTo>
                  <a:cubicBezTo>
                    <a:pt x="20541" y="3660"/>
                    <a:pt x="21600" y="6888"/>
                    <a:pt x="21600" y="10612"/>
                  </a:cubicBezTo>
                  <a:cubicBezTo>
                    <a:pt x="21600" y="14088"/>
                    <a:pt x="20541" y="17316"/>
                    <a:pt x="18424" y="19798"/>
                  </a:cubicBezTo>
                  <a:cubicBezTo>
                    <a:pt x="18212" y="20047"/>
                    <a:pt x="18000" y="20047"/>
                    <a:pt x="17788" y="20047"/>
                  </a:cubicBezTo>
                  <a:close/>
                  <a:moveTo>
                    <a:pt x="14400" y="18060"/>
                  </a:moveTo>
                  <a:cubicBezTo>
                    <a:pt x="14188" y="18060"/>
                    <a:pt x="13765" y="17812"/>
                    <a:pt x="13765" y="17564"/>
                  </a:cubicBezTo>
                  <a:cubicBezTo>
                    <a:pt x="13341" y="17067"/>
                    <a:pt x="13341" y="16571"/>
                    <a:pt x="13765" y="16074"/>
                  </a:cubicBezTo>
                  <a:cubicBezTo>
                    <a:pt x="16306" y="13095"/>
                    <a:pt x="16306" y="7881"/>
                    <a:pt x="13765" y="4902"/>
                  </a:cubicBezTo>
                  <a:cubicBezTo>
                    <a:pt x="13341" y="4405"/>
                    <a:pt x="13341" y="3909"/>
                    <a:pt x="13765" y="3412"/>
                  </a:cubicBezTo>
                  <a:cubicBezTo>
                    <a:pt x="13976" y="2916"/>
                    <a:pt x="14612" y="2916"/>
                    <a:pt x="15035" y="3412"/>
                  </a:cubicBezTo>
                  <a:cubicBezTo>
                    <a:pt x="16729" y="5150"/>
                    <a:pt x="17576" y="7881"/>
                    <a:pt x="17576" y="10612"/>
                  </a:cubicBezTo>
                  <a:cubicBezTo>
                    <a:pt x="17576" y="13095"/>
                    <a:pt x="16729" y="15826"/>
                    <a:pt x="15035" y="17564"/>
                  </a:cubicBezTo>
                  <a:cubicBezTo>
                    <a:pt x="14824" y="17812"/>
                    <a:pt x="14612" y="18060"/>
                    <a:pt x="14400" y="18060"/>
                  </a:cubicBezTo>
                  <a:close/>
                  <a:moveTo>
                    <a:pt x="11012" y="15826"/>
                  </a:moveTo>
                  <a:cubicBezTo>
                    <a:pt x="10800" y="15826"/>
                    <a:pt x="10376" y="15826"/>
                    <a:pt x="10376" y="15578"/>
                  </a:cubicBezTo>
                  <a:cubicBezTo>
                    <a:pt x="9953" y="15081"/>
                    <a:pt x="9953" y="14336"/>
                    <a:pt x="10376" y="13840"/>
                  </a:cubicBezTo>
                  <a:cubicBezTo>
                    <a:pt x="11859" y="12102"/>
                    <a:pt x="11859" y="8874"/>
                    <a:pt x="10376" y="7136"/>
                  </a:cubicBezTo>
                  <a:cubicBezTo>
                    <a:pt x="9953" y="6640"/>
                    <a:pt x="9953" y="5895"/>
                    <a:pt x="10376" y="5398"/>
                  </a:cubicBezTo>
                  <a:cubicBezTo>
                    <a:pt x="10588" y="5150"/>
                    <a:pt x="11224" y="5150"/>
                    <a:pt x="11647" y="5398"/>
                  </a:cubicBezTo>
                  <a:cubicBezTo>
                    <a:pt x="13976" y="8129"/>
                    <a:pt x="13976" y="12847"/>
                    <a:pt x="11647" y="15578"/>
                  </a:cubicBezTo>
                  <a:cubicBezTo>
                    <a:pt x="11435" y="15826"/>
                    <a:pt x="11224" y="15826"/>
                    <a:pt x="11012" y="15826"/>
                  </a:cubicBezTo>
                  <a:close/>
                  <a:moveTo>
                    <a:pt x="8047" y="433"/>
                  </a:moveTo>
                  <a:cubicBezTo>
                    <a:pt x="8471" y="-312"/>
                    <a:pt x="8894" y="-64"/>
                    <a:pt x="8894" y="929"/>
                  </a:cubicBezTo>
                  <a:cubicBezTo>
                    <a:pt x="8894" y="20047"/>
                    <a:pt x="8894" y="20047"/>
                    <a:pt x="8894" y="20047"/>
                  </a:cubicBezTo>
                  <a:cubicBezTo>
                    <a:pt x="8894" y="21040"/>
                    <a:pt x="8471" y="21288"/>
                    <a:pt x="8047" y="20543"/>
                  </a:cubicBezTo>
                  <a:cubicBezTo>
                    <a:pt x="3176" y="15081"/>
                    <a:pt x="3176" y="15081"/>
                    <a:pt x="3176" y="15081"/>
                  </a:cubicBezTo>
                  <a:cubicBezTo>
                    <a:pt x="0" y="15081"/>
                    <a:pt x="0" y="15081"/>
                    <a:pt x="0" y="15081"/>
                  </a:cubicBezTo>
                  <a:cubicBezTo>
                    <a:pt x="0" y="5895"/>
                    <a:pt x="0" y="5895"/>
                    <a:pt x="0" y="5895"/>
                  </a:cubicBezTo>
                  <a:cubicBezTo>
                    <a:pt x="3176" y="5895"/>
                    <a:pt x="3176" y="5895"/>
                    <a:pt x="3176" y="5895"/>
                  </a:cubicBezTo>
                  <a:lnTo>
                    <a:pt x="8047" y="433"/>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5" name="Freeform 145"/>
            <p:cNvSpPr/>
            <p:nvPr/>
          </p:nvSpPr>
          <p:spPr>
            <a:xfrm>
              <a:off x="2347029" y="1564575"/>
              <a:ext cx="208098" cy="1838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171" y="2975"/>
                  </a:moveTo>
                  <a:lnTo>
                    <a:pt x="7429" y="0"/>
                  </a:lnTo>
                  <a:lnTo>
                    <a:pt x="0" y="2975"/>
                  </a:lnTo>
                  <a:lnTo>
                    <a:pt x="0" y="21600"/>
                  </a:lnTo>
                  <a:lnTo>
                    <a:pt x="7429" y="18366"/>
                  </a:lnTo>
                  <a:lnTo>
                    <a:pt x="14171" y="21600"/>
                  </a:lnTo>
                  <a:lnTo>
                    <a:pt x="21600" y="18366"/>
                  </a:lnTo>
                  <a:lnTo>
                    <a:pt x="21600" y="0"/>
                  </a:lnTo>
                  <a:lnTo>
                    <a:pt x="14171" y="2975"/>
                  </a:lnTo>
                  <a:close/>
                  <a:moveTo>
                    <a:pt x="8000" y="1940"/>
                  </a:moveTo>
                  <a:lnTo>
                    <a:pt x="13600" y="4527"/>
                  </a:lnTo>
                  <a:lnTo>
                    <a:pt x="13600" y="19660"/>
                  </a:lnTo>
                  <a:lnTo>
                    <a:pt x="8000" y="17202"/>
                  </a:lnTo>
                  <a:lnTo>
                    <a:pt x="8000" y="1940"/>
                  </a:lnTo>
                  <a:close/>
                  <a:moveTo>
                    <a:pt x="1257" y="4010"/>
                  </a:moveTo>
                  <a:lnTo>
                    <a:pt x="6629" y="1940"/>
                  </a:lnTo>
                  <a:lnTo>
                    <a:pt x="6629" y="17202"/>
                  </a:lnTo>
                  <a:lnTo>
                    <a:pt x="1257" y="19531"/>
                  </a:lnTo>
                  <a:lnTo>
                    <a:pt x="1257" y="4010"/>
                  </a:lnTo>
                  <a:close/>
                  <a:moveTo>
                    <a:pt x="20343" y="17332"/>
                  </a:moveTo>
                  <a:lnTo>
                    <a:pt x="14857" y="19660"/>
                  </a:lnTo>
                  <a:lnTo>
                    <a:pt x="14857" y="4527"/>
                  </a:lnTo>
                  <a:lnTo>
                    <a:pt x="20343" y="2199"/>
                  </a:lnTo>
                  <a:lnTo>
                    <a:pt x="20343" y="17332"/>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6" name="Freeform 146"/>
            <p:cNvSpPr/>
            <p:nvPr/>
          </p:nvSpPr>
          <p:spPr>
            <a:xfrm>
              <a:off x="2398779" y="877527"/>
              <a:ext cx="227916" cy="2301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5" y="0"/>
                  </a:moveTo>
                  <a:cubicBezTo>
                    <a:pt x="4762" y="0"/>
                    <a:pt x="0" y="4894"/>
                    <a:pt x="0" y="10800"/>
                  </a:cubicBezTo>
                  <a:cubicBezTo>
                    <a:pt x="0" y="16706"/>
                    <a:pt x="4762" y="21600"/>
                    <a:pt x="10715" y="21600"/>
                  </a:cubicBezTo>
                  <a:cubicBezTo>
                    <a:pt x="16838" y="21600"/>
                    <a:pt x="21600" y="16706"/>
                    <a:pt x="21600" y="10800"/>
                  </a:cubicBezTo>
                  <a:cubicBezTo>
                    <a:pt x="21600" y="4894"/>
                    <a:pt x="16838" y="0"/>
                    <a:pt x="10715" y="0"/>
                  </a:cubicBezTo>
                  <a:close/>
                  <a:moveTo>
                    <a:pt x="8844" y="17550"/>
                  </a:moveTo>
                  <a:cubicBezTo>
                    <a:pt x="4252" y="11644"/>
                    <a:pt x="4252" y="11644"/>
                    <a:pt x="4252" y="11644"/>
                  </a:cubicBezTo>
                  <a:cubicBezTo>
                    <a:pt x="6293" y="9619"/>
                    <a:pt x="6293" y="9619"/>
                    <a:pt x="6293" y="9619"/>
                  </a:cubicBezTo>
                  <a:cubicBezTo>
                    <a:pt x="8844" y="12825"/>
                    <a:pt x="8844" y="12825"/>
                    <a:pt x="8844" y="12825"/>
                  </a:cubicBezTo>
                  <a:cubicBezTo>
                    <a:pt x="16668" y="6413"/>
                    <a:pt x="16668" y="6413"/>
                    <a:pt x="16668" y="6413"/>
                  </a:cubicBezTo>
                  <a:cubicBezTo>
                    <a:pt x="17518" y="7425"/>
                    <a:pt x="17518" y="7425"/>
                    <a:pt x="17518" y="7425"/>
                  </a:cubicBezTo>
                  <a:lnTo>
                    <a:pt x="8844" y="1755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7" name="Freeform 147"/>
            <p:cNvSpPr/>
            <p:nvPr/>
          </p:nvSpPr>
          <p:spPr>
            <a:xfrm>
              <a:off x="3062704" y="2489447"/>
              <a:ext cx="172864" cy="1728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181"/>
                  </a:moveTo>
                  <a:lnTo>
                    <a:pt x="0" y="3164"/>
                  </a:lnTo>
                  <a:lnTo>
                    <a:pt x="8805" y="1789"/>
                  </a:lnTo>
                  <a:lnTo>
                    <a:pt x="8805" y="10181"/>
                  </a:lnTo>
                  <a:lnTo>
                    <a:pt x="0" y="10181"/>
                  </a:lnTo>
                  <a:close/>
                  <a:moveTo>
                    <a:pt x="10043" y="1651"/>
                  </a:moveTo>
                  <a:lnTo>
                    <a:pt x="21600" y="0"/>
                  </a:lnTo>
                  <a:lnTo>
                    <a:pt x="21600" y="10181"/>
                  </a:lnTo>
                  <a:lnTo>
                    <a:pt x="10043" y="10181"/>
                  </a:lnTo>
                  <a:lnTo>
                    <a:pt x="10043" y="1651"/>
                  </a:lnTo>
                  <a:close/>
                  <a:moveTo>
                    <a:pt x="21600" y="11557"/>
                  </a:moveTo>
                  <a:lnTo>
                    <a:pt x="21600" y="21600"/>
                  </a:lnTo>
                  <a:lnTo>
                    <a:pt x="10043" y="20087"/>
                  </a:lnTo>
                  <a:lnTo>
                    <a:pt x="10043" y="11557"/>
                  </a:lnTo>
                  <a:lnTo>
                    <a:pt x="21600" y="11557"/>
                  </a:lnTo>
                  <a:close/>
                  <a:moveTo>
                    <a:pt x="8805" y="19811"/>
                  </a:moveTo>
                  <a:lnTo>
                    <a:pt x="0" y="18711"/>
                  </a:lnTo>
                  <a:lnTo>
                    <a:pt x="0" y="11557"/>
                  </a:lnTo>
                  <a:lnTo>
                    <a:pt x="8805" y="11557"/>
                  </a:lnTo>
                  <a:lnTo>
                    <a:pt x="8805" y="19811"/>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8" name="Freeform 148"/>
            <p:cNvSpPr/>
            <p:nvPr/>
          </p:nvSpPr>
          <p:spPr>
            <a:xfrm>
              <a:off x="2873326" y="2452012"/>
              <a:ext cx="153046" cy="15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795" y="10673"/>
                  </a:moveTo>
                  <a:cubicBezTo>
                    <a:pt x="2795" y="13976"/>
                    <a:pt x="4574" y="16518"/>
                    <a:pt x="7369" y="17788"/>
                  </a:cubicBezTo>
                  <a:cubicBezTo>
                    <a:pt x="3558" y="7624"/>
                    <a:pt x="3558" y="7624"/>
                    <a:pt x="3558" y="7624"/>
                  </a:cubicBezTo>
                  <a:cubicBezTo>
                    <a:pt x="3049" y="8640"/>
                    <a:pt x="2795" y="9656"/>
                    <a:pt x="2795" y="10673"/>
                  </a:cubicBezTo>
                  <a:close/>
                  <a:moveTo>
                    <a:pt x="16264" y="10419"/>
                  </a:moveTo>
                  <a:cubicBezTo>
                    <a:pt x="16264" y="9402"/>
                    <a:pt x="16009" y="8640"/>
                    <a:pt x="15755" y="8132"/>
                  </a:cubicBezTo>
                  <a:cubicBezTo>
                    <a:pt x="15247" y="7624"/>
                    <a:pt x="14993" y="7115"/>
                    <a:pt x="14993" y="6353"/>
                  </a:cubicBezTo>
                  <a:cubicBezTo>
                    <a:pt x="14993" y="5591"/>
                    <a:pt x="15501" y="5082"/>
                    <a:pt x="16264" y="5082"/>
                  </a:cubicBezTo>
                  <a:cubicBezTo>
                    <a:pt x="16264" y="5082"/>
                    <a:pt x="16264" y="5082"/>
                    <a:pt x="16264" y="5082"/>
                  </a:cubicBezTo>
                  <a:cubicBezTo>
                    <a:pt x="14993" y="3812"/>
                    <a:pt x="12960" y="2795"/>
                    <a:pt x="10927" y="2795"/>
                  </a:cubicBezTo>
                  <a:cubicBezTo>
                    <a:pt x="8132" y="2795"/>
                    <a:pt x="5591" y="4320"/>
                    <a:pt x="4066" y="6353"/>
                  </a:cubicBezTo>
                  <a:cubicBezTo>
                    <a:pt x="4320" y="6353"/>
                    <a:pt x="4574" y="6353"/>
                    <a:pt x="4574" y="6353"/>
                  </a:cubicBezTo>
                  <a:cubicBezTo>
                    <a:pt x="5591" y="6353"/>
                    <a:pt x="6861" y="6353"/>
                    <a:pt x="6861" y="6353"/>
                  </a:cubicBezTo>
                  <a:cubicBezTo>
                    <a:pt x="7369" y="6353"/>
                    <a:pt x="7369" y="6861"/>
                    <a:pt x="6861" y="7115"/>
                  </a:cubicBezTo>
                  <a:cubicBezTo>
                    <a:pt x="6861" y="7115"/>
                    <a:pt x="6353" y="7115"/>
                    <a:pt x="5845" y="7115"/>
                  </a:cubicBezTo>
                  <a:cubicBezTo>
                    <a:pt x="8894" y="15501"/>
                    <a:pt x="8894" y="15501"/>
                    <a:pt x="8894" y="15501"/>
                  </a:cubicBezTo>
                  <a:cubicBezTo>
                    <a:pt x="10673" y="10419"/>
                    <a:pt x="10673" y="10419"/>
                    <a:pt x="10673" y="10419"/>
                  </a:cubicBezTo>
                  <a:cubicBezTo>
                    <a:pt x="9402" y="7115"/>
                    <a:pt x="9402" y="7115"/>
                    <a:pt x="9402" y="7115"/>
                  </a:cubicBezTo>
                  <a:cubicBezTo>
                    <a:pt x="8894" y="7115"/>
                    <a:pt x="8640" y="7115"/>
                    <a:pt x="8640" y="7115"/>
                  </a:cubicBezTo>
                  <a:cubicBezTo>
                    <a:pt x="8132" y="6861"/>
                    <a:pt x="8132" y="6353"/>
                    <a:pt x="8640" y="6353"/>
                  </a:cubicBezTo>
                  <a:cubicBezTo>
                    <a:pt x="8640" y="6353"/>
                    <a:pt x="9911" y="6353"/>
                    <a:pt x="10673" y="6353"/>
                  </a:cubicBezTo>
                  <a:cubicBezTo>
                    <a:pt x="11689" y="6353"/>
                    <a:pt x="12960" y="6353"/>
                    <a:pt x="12960" y="6353"/>
                  </a:cubicBezTo>
                  <a:cubicBezTo>
                    <a:pt x="13214" y="6353"/>
                    <a:pt x="13468" y="6861"/>
                    <a:pt x="12960" y="7115"/>
                  </a:cubicBezTo>
                  <a:cubicBezTo>
                    <a:pt x="12960" y="7115"/>
                    <a:pt x="12452" y="7115"/>
                    <a:pt x="11944" y="7115"/>
                  </a:cubicBezTo>
                  <a:cubicBezTo>
                    <a:pt x="14993" y="15501"/>
                    <a:pt x="14993" y="15501"/>
                    <a:pt x="14993" y="15501"/>
                  </a:cubicBezTo>
                  <a:cubicBezTo>
                    <a:pt x="15755" y="12960"/>
                    <a:pt x="15755" y="12960"/>
                    <a:pt x="15755" y="12960"/>
                  </a:cubicBezTo>
                  <a:cubicBezTo>
                    <a:pt x="16009" y="11944"/>
                    <a:pt x="16264" y="10927"/>
                    <a:pt x="16264" y="10419"/>
                  </a:cubicBezTo>
                  <a:close/>
                  <a:moveTo>
                    <a:pt x="10927" y="11435"/>
                  </a:moveTo>
                  <a:cubicBezTo>
                    <a:pt x="8640" y="18296"/>
                    <a:pt x="8640" y="18296"/>
                    <a:pt x="8640" y="18296"/>
                  </a:cubicBezTo>
                  <a:cubicBezTo>
                    <a:pt x="9402" y="18551"/>
                    <a:pt x="10165" y="18551"/>
                    <a:pt x="10927" y="18551"/>
                  </a:cubicBezTo>
                  <a:cubicBezTo>
                    <a:pt x="11944" y="18551"/>
                    <a:pt x="12706" y="18551"/>
                    <a:pt x="13468" y="18296"/>
                  </a:cubicBezTo>
                  <a:cubicBezTo>
                    <a:pt x="13468" y="18042"/>
                    <a:pt x="13468" y="18042"/>
                    <a:pt x="13468" y="18042"/>
                  </a:cubicBezTo>
                  <a:lnTo>
                    <a:pt x="10927" y="11435"/>
                  </a:lnTo>
                  <a:close/>
                  <a:moveTo>
                    <a:pt x="18042" y="7115"/>
                  </a:moveTo>
                  <a:cubicBezTo>
                    <a:pt x="18042" y="7369"/>
                    <a:pt x="18042" y="7624"/>
                    <a:pt x="18042" y="7878"/>
                  </a:cubicBezTo>
                  <a:cubicBezTo>
                    <a:pt x="18042" y="8640"/>
                    <a:pt x="17788" y="9402"/>
                    <a:pt x="17534" y="10673"/>
                  </a:cubicBezTo>
                  <a:cubicBezTo>
                    <a:pt x="14993" y="17534"/>
                    <a:pt x="14993" y="17534"/>
                    <a:pt x="14993" y="17534"/>
                  </a:cubicBezTo>
                  <a:cubicBezTo>
                    <a:pt x="17280" y="16264"/>
                    <a:pt x="19059" y="13722"/>
                    <a:pt x="19059" y="10673"/>
                  </a:cubicBezTo>
                  <a:cubicBezTo>
                    <a:pt x="19059" y="9402"/>
                    <a:pt x="18551" y="8132"/>
                    <a:pt x="18042" y="7115"/>
                  </a:cubicBezTo>
                  <a:close/>
                  <a:moveTo>
                    <a:pt x="10927" y="0"/>
                  </a:moveTo>
                  <a:cubicBezTo>
                    <a:pt x="4828" y="0"/>
                    <a:pt x="0" y="4828"/>
                    <a:pt x="0" y="10673"/>
                  </a:cubicBezTo>
                  <a:cubicBezTo>
                    <a:pt x="0" y="16772"/>
                    <a:pt x="4828" y="21600"/>
                    <a:pt x="10927" y="21600"/>
                  </a:cubicBezTo>
                  <a:cubicBezTo>
                    <a:pt x="16772" y="21600"/>
                    <a:pt x="21600" y="16772"/>
                    <a:pt x="21600" y="10673"/>
                  </a:cubicBezTo>
                  <a:cubicBezTo>
                    <a:pt x="21600" y="4828"/>
                    <a:pt x="16772" y="0"/>
                    <a:pt x="10927" y="0"/>
                  </a:cubicBezTo>
                  <a:close/>
                  <a:moveTo>
                    <a:pt x="10927" y="20075"/>
                  </a:moveTo>
                  <a:cubicBezTo>
                    <a:pt x="5591" y="20075"/>
                    <a:pt x="1525" y="16009"/>
                    <a:pt x="1525" y="10673"/>
                  </a:cubicBezTo>
                  <a:cubicBezTo>
                    <a:pt x="1525" y="5591"/>
                    <a:pt x="5591" y="1271"/>
                    <a:pt x="10927" y="1271"/>
                  </a:cubicBezTo>
                  <a:cubicBezTo>
                    <a:pt x="16009" y="1271"/>
                    <a:pt x="20329" y="5591"/>
                    <a:pt x="20329" y="10673"/>
                  </a:cubicBezTo>
                  <a:cubicBezTo>
                    <a:pt x="20329" y="16009"/>
                    <a:pt x="16009" y="20075"/>
                    <a:pt x="10927" y="20075"/>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59" name="Freeform 149"/>
            <p:cNvSpPr/>
            <p:nvPr/>
          </p:nvSpPr>
          <p:spPr>
            <a:xfrm>
              <a:off x="3062704" y="2732778"/>
              <a:ext cx="202659" cy="201505"/>
            </a:xfrm>
            <a:custGeom>
              <a:avLst/>
              <a:gdLst/>
              <a:ahLst/>
              <a:cxnLst>
                <a:cxn ang="0">
                  <a:pos x="wd2" y="hd2"/>
                </a:cxn>
                <a:cxn ang="5400000">
                  <a:pos x="wd2" y="hd2"/>
                </a:cxn>
                <a:cxn ang="10800000">
                  <a:pos x="wd2" y="hd2"/>
                </a:cxn>
                <a:cxn ang="16200000">
                  <a:pos x="wd2" y="hd2"/>
                </a:cxn>
              </a:cxnLst>
              <a:rect l="0" t="0" r="r" b="b"/>
              <a:pathLst>
                <a:path w="21375" h="21484" fill="norm" stroke="1" extrusionOk="0">
                  <a:moveTo>
                    <a:pt x="20842" y="17204"/>
                  </a:moveTo>
                  <a:cubicBezTo>
                    <a:pt x="11368" y="8984"/>
                    <a:pt x="11368" y="8984"/>
                    <a:pt x="11368" y="8984"/>
                  </a:cubicBezTo>
                  <a:cubicBezTo>
                    <a:pt x="11747" y="8028"/>
                    <a:pt x="12126" y="7073"/>
                    <a:pt x="12126" y="6117"/>
                  </a:cubicBezTo>
                  <a:cubicBezTo>
                    <a:pt x="12126" y="2676"/>
                    <a:pt x="9284" y="0"/>
                    <a:pt x="6063" y="0"/>
                  </a:cubicBezTo>
                  <a:cubicBezTo>
                    <a:pt x="5495" y="0"/>
                    <a:pt x="4926" y="0"/>
                    <a:pt x="4358" y="191"/>
                  </a:cubicBezTo>
                  <a:cubicBezTo>
                    <a:pt x="7768" y="3823"/>
                    <a:pt x="7768" y="3823"/>
                    <a:pt x="7768" y="3823"/>
                  </a:cubicBezTo>
                  <a:cubicBezTo>
                    <a:pt x="8337" y="4205"/>
                    <a:pt x="8337" y="5161"/>
                    <a:pt x="7768" y="5735"/>
                  </a:cubicBezTo>
                  <a:cubicBezTo>
                    <a:pt x="5684" y="7837"/>
                    <a:pt x="5684" y="7837"/>
                    <a:pt x="5684" y="7837"/>
                  </a:cubicBezTo>
                  <a:cubicBezTo>
                    <a:pt x="5116" y="8411"/>
                    <a:pt x="4358" y="8411"/>
                    <a:pt x="3789" y="7837"/>
                  </a:cubicBezTo>
                  <a:cubicBezTo>
                    <a:pt x="189" y="4396"/>
                    <a:pt x="189" y="4396"/>
                    <a:pt x="189" y="4396"/>
                  </a:cubicBezTo>
                  <a:cubicBezTo>
                    <a:pt x="189" y="4779"/>
                    <a:pt x="0" y="5543"/>
                    <a:pt x="0" y="6117"/>
                  </a:cubicBezTo>
                  <a:cubicBezTo>
                    <a:pt x="0" y="9366"/>
                    <a:pt x="2653" y="12042"/>
                    <a:pt x="6063" y="12042"/>
                  </a:cubicBezTo>
                  <a:cubicBezTo>
                    <a:pt x="7011" y="12042"/>
                    <a:pt x="7958" y="11851"/>
                    <a:pt x="8905" y="11469"/>
                  </a:cubicBezTo>
                  <a:cubicBezTo>
                    <a:pt x="17053" y="21027"/>
                    <a:pt x="17053" y="21027"/>
                    <a:pt x="17053" y="21027"/>
                  </a:cubicBezTo>
                  <a:cubicBezTo>
                    <a:pt x="17621" y="21600"/>
                    <a:pt x="18379" y="21600"/>
                    <a:pt x="18947" y="21218"/>
                  </a:cubicBezTo>
                  <a:cubicBezTo>
                    <a:pt x="21032" y="19115"/>
                    <a:pt x="21032" y="19115"/>
                    <a:pt x="21032" y="19115"/>
                  </a:cubicBezTo>
                  <a:cubicBezTo>
                    <a:pt x="21600" y="18542"/>
                    <a:pt x="21411" y="17777"/>
                    <a:pt x="20842" y="17204"/>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0" name="Freeform 150"/>
            <p:cNvSpPr/>
            <p:nvPr/>
          </p:nvSpPr>
          <p:spPr>
            <a:xfrm>
              <a:off x="2445023" y="2542043"/>
              <a:ext cx="200874" cy="305243"/>
            </a:xfrm>
            <a:custGeom>
              <a:avLst/>
              <a:gdLst/>
              <a:ahLst/>
              <a:cxnLst>
                <a:cxn ang="0">
                  <a:pos x="wd2" y="hd2"/>
                </a:cxn>
                <a:cxn ang="5400000">
                  <a:pos x="wd2" y="hd2"/>
                </a:cxn>
                <a:cxn ang="10800000">
                  <a:pos x="wd2" y="hd2"/>
                </a:cxn>
                <a:cxn ang="16200000">
                  <a:pos x="wd2" y="hd2"/>
                </a:cxn>
              </a:cxnLst>
              <a:rect l="0" t="0" r="r" b="b"/>
              <a:pathLst>
                <a:path w="21534" h="21310" fill="norm" stroke="1" extrusionOk="0">
                  <a:moveTo>
                    <a:pt x="16200" y="87"/>
                  </a:moveTo>
                  <a:cubicBezTo>
                    <a:pt x="18514" y="-290"/>
                    <a:pt x="20829" y="589"/>
                    <a:pt x="21407" y="2096"/>
                  </a:cubicBezTo>
                  <a:cubicBezTo>
                    <a:pt x="21600" y="2724"/>
                    <a:pt x="21600" y="3352"/>
                    <a:pt x="21214" y="3854"/>
                  </a:cubicBezTo>
                  <a:cubicBezTo>
                    <a:pt x="19864" y="5236"/>
                    <a:pt x="19864" y="5236"/>
                    <a:pt x="19864" y="5236"/>
                  </a:cubicBezTo>
                  <a:cubicBezTo>
                    <a:pt x="12536" y="2347"/>
                    <a:pt x="12536" y="2347"/>
                    <a:pt x="12536" y="2347"/>
                  </a:cubicBezTo>
                  <a:cubicBezTo>
                    <a:pt x="13886" y="966"/>
                    <a:pt x="13886" y="966"/>
                    <a:pt x="13886" y="966"/>
                  </a:cubicBezTo>
                  <a:cubicBezTo>
                    <a:pt x="14464" y="589"/>
                    <a:pt x="15236" y="212"/>
                    <a:pt x="16200" y="87"/>
                  </a:cubicBezTo>
                  <a:close/>
                  <a:moveTo>
                    <a:pt x="0" y="16036"/>
                  </a:moveTo>
                  <a:cubicBezTo>
                    <a:pt x="193" y="21310"/>
                    <a:pt x="193" y="21310"/>
                    <a:pt x="193" y="21310"/>
                  </a:cubicBezTo>
                  <a:cubicBezTo>
                    <a:pt x="7329" y="18924"/>
                    <a:pt x="7329" y="18924"/>
                    <a:pt x="7329" y="18924"/>
                  </a:cubicBezTo>
                  <a:cubicBezTo>
                    <a:pt x="18900" y="6240"/>
                    <a:pt x="18900" y="6240"/>
                    <a:pt x="18900" y="6240"/>
                  </a:cubicBezTo>
                  <a:cubicBezTo>
                    <a:pt x="11571" y="3352"/>
                    <a:pt x="11571" y="3352"/>
                    <a:pt x="11571" y="3352"/>
                  </a:cubicBezTo>
                  <a:lnTo>
                    <a:pt x="0" y="16036"/>
                  </a:lnTo>
                  <a:close/>
                  <a:moveTo>
                    <a:pt x="14657" y="6868"/>
                  </a:moveTo>
                  <a:cubicBezTo>
                    <a:pt x="5786" y="16538"/>
                    <a:pt x="5786" y="16538"/>
                    <a:pt x="5786" y="16538"/>
                  </a:cubicBezTo>
                  <a:cubicBezTo>
                    <a:pt x="3857" y="15784"/>
                    <a:pt x="3857" y="15784"/>
                    <a:pt x="3857" y="15784"/>
                  </a:cubicBezTo>
                  <a:cubicBezTo>
                    <a:pt x="12729" y="6240"/>
                    <a:pt x="12729" y="6240"/>
                    <a:pt x="12729" y="6240"/>
                  </a:cubicBezTo>
                  <a:lnTo>
                    <a:pt x="14657" y="6868"/>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1" name="Freeform 151"/>
            <p:cNvSpPr/>
            <p:nvPr/>
          </p:nvSpPr>
          <p:spPr>
            <a:xfrm>
              <a:off x="2686150" y="2548903"/>
              <a:ext cx="171763" cy="1959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12088"/>
                  </a:moveTo>
                  <a:cubicBezTo>
                    <a:pt x="7731" y="10701"/>
                    <a:pt x="7731" y="10701"/>
                    <a:pt x="7731" y="10701"/>
                  </a:cubicBezTo>
                  <a:cubicBezTo>
                    <a:pt x="2956" y="14862"/>
                    <a:pt x="2956" y="14862"/>
                    <a:pt x="2956" y="14862"/>
                  </a:cubicBezTo>
                  <a:cubicBezTo>
                    <a:pt x="7731" y="18826"/>
                    <a:pt x="7731" y="18826"/>
                    <a:pt x="7731" y="18826"/>
                  </a:cubicBezTo>
                  <a:cubicBezTo>
                    <a:pt x="9095" y="17439"/>
                    <a:pt x="9095" y="17439"/>
                    <a:pt x="9095" y="17439"/>
                  </a:cubicBezTo>
                  <a:cubicBezTo>
                    <a:pt x="6139" y="14862"/>
                    <a:pt x="6139" y="14862"/>
                    <a:pt x="6139" y="14862"/>
                  </a:cubicBezTo>
                  <a:lnTo>
                    <a:pt x="9095" y="12088"/>
                  </a:lnTo>
                  <a:close/>
                  <a:moveTo>
                    <a:pt x="12278" y="17439"/>
                  </a:moveTo>
                  <a:cubicBezTo>
                    <a:pt x="13869" y="18826"/>
                    <a:pt x="13869" y="18826"/>
                    <a:pt x="13869" y="18826"/>
                  </a:cubicBezTo>
                  <a:cubicBezTo>
                    <a:pt x="18417" y="14862"/>
                    <a:pt x="18417" y="14862"/>
                    <a:pt x="18417" y="14862"/>
                  </a:cubicBezTo>
                  <a:cubicBezTo>
                    <a:pt x="13869" y="10701"/>
                    <a:pt x="13869" y="10701"/>
                    <a:pt x="13869" y="10701"/>
                  </a:cubicBezTo>
                  <a:cubicBezTo>
                    <a:pt x="12278" y="12088"/>
                    <a:pt x="12278" y="12088"/>
                    <a:pt x="12278" y="12088"/>
                  </a:cubicBezTo>
                  <a:cubicBezTo>
                    <a:pt x="15461" y="14862"/>
                    <a:pt x="15461" y="14862"/>
                    <a:pt x="15461" y="14862"/>
                  </a:cubicBezTo>
                  <a:lnTo>
                    <a:pt x="12278" y="17439"/>
                  </a:lnTo>
                  <a:close/>
                  <a:moveTo>
                    <a:pt x="20236" y="4161"/>
                  </a:moveTo>
                  <a:cubicBezTo>
                    <a:pt x="16825" y="1189"/>
                    <a:pt x="16825" y="1189"/>
                    <a:pt x="16825" y="1189"/>
                  </a:cubicBezTo>
                  <a:cubicBezTo>
                    <a:pt x="15916" y="594"/>
                    <a:pt x="14552" y="0"/>
                    <a:pt x="13415" y="0"/>
                  </a:cubicBezTo>
                  <a:cubicBezTo>
                    <a:pt x="1819" y="0"/>
                    <a:pt x="1819" y="0"/>
                    <a:pt x="1819" y="0"/>
                  </a:cubicBezTo>
                  <a:cubicBezTo>
                    <a:pt x="682" y="0"/>
                    <a:pt x="0" y="793"/>
                    <a:pt x="0" y="1585"/>
                  </a:cubicBezTo>
                  <a:cubicBezTo>
                    <a:pt x="0" y="19817"/>
                    <a:pt x="0" y="19817"/>
                    <a:pt x="0" y="19817"/>
                  </a:cubicBezTo>
                  <a:cubicBezTo>
                    <a:pt x="0" y="20807"/>
                    <a:pt x="682" y="21600"/>
                    <a:pt x="1819" y="21600"/>
                  </a:cubicBezTo>
                  <a:cubicBezTo>
                    <a:pt x="19554" y="21600"/>
                    <a:pt x="19554" y="21600"/>
                    <a:pt x="19554" y="21600"/>
                  </a:cubicBezTo>
                  <a:cubicBezTo>
                    <a:pt x="20691" y="21600"/>
                    <a:pt x="21600" y="20807"/>
                    <a:pt x="21600" y="19817"/>
                  </a:cubicBezTo>
                  <a:cubicBezTo>
                    <a:pt x="21600" y="7134"/>
                    <a:pt x="21600" y="7134"/>
                    <a:pt x="21600" y="7134"/>
                  </a:cubicBezTo>
                  <a:cubicBezTo>
                    <a:pt x="21600" y="6143"/>
                    <a:pt x="20918" y="4756"/>
                    <a:pt x="20236" y="4161"/>
                  </a:cubicBezTo>
                  <a:close/>
                  <a:moveTo>
                    <a:pt x="19099" y="5152"/>
                  </a:moveTo>
                  <a:cubicBezTo>
                    <a:pt x="19099" y="5152"/>
                    <a:pt x="19326" y="5350"/>
                    <a:pt x="19326" y="5350"/>
                  </a:cubicBezTo>
                  <a:cubicBezTo>
                    <a:pt x="15461" y="5350"/>
                    <a:pt x="15461" y="5350"/>
                    <a:pt x="15461" y="5350"/>
                  </a:cubicBezTo>
                  <a:cubicBezTo>
                    <a:pt x="15461" y="1982"/>
                    <a:pt x="15461" y="1982"/>
                    <a:pt x="15461" y="1982"/>
                  </a:cubicBezTo>
                  <a:cubicBezTo>
                    <a:pt x="15461" y="1982"/>
                    <a:pt x="15461" y="1982"/>
                    <a:pt x="15688" y="2180"/>
                  </a:cubicBezTo>
                  <a:lnTo>
                    <a:pt x="19099" y="5152"/>
                  </a:lnTo>
                  <a:close/>
                  <a:moveTo>
                    <a:pt x="20008" y="19817"/>
                  </a:moveTo>
                  <a:cubicBezTo>
                    <a:pt x="20008" y="20015"/>
                    <a:pt x="19781" y="20213"/>
                    <a:pt x="19554" y="20213"/>
                  </a:cubicBezTo>
                  <a:cubicBezTo>
                    <a:pt x="1819" y="20213"/>
                    <a:pt x="1819" y="20213"/>
                    <a:pt x="1819" y="20213"/>
                  </a:cubicBezTo>
                  <a:cubicBezTo>
                    <a:pt x="1592" y="20213"/>
                    <a:pt x="1364" y="20015"/>
                    <a:pt x="1364" y="19817"/>
                  </a:cubicBezTo>
                  <a:cubicBezTo>
                    <a:pt x="1364" y="1585"/>
                    <a:pt x="1364" y="1585"/>
                    <a:pt x="1364" y="1585"/>
                  </a:cubicBezTo>
                  <a:cubicBezTo>
                    <a:pt x="1364" y="1387"/>
                    <a:pt x="1592" y="1387"/>
                    <a:pt x="1819" y="1387"/>
                  </a:cubicBezTo>
                  <a:cubicBezTo>
                    <a:pt x="13415" y="1387"/>
                    <a:pt x="13415" y="1387"/>
                    <a:pt x="13415" y="1387"/>
                  </a:cubicBezTo>
                  <a:cubicBezTo>
                    <a:pt x="13642" y="1387"/>
                    <a:pt x="13642" y="1387"/>
                    <a:pt x="13869" y="1387"/>
                  </a:cubicBezTo>
                  <a:cubicBezTo>
                    <a:pt x="13869" y="6738"/>
                    <a:pt x="13869" y="6738"/>
                    <a:pt x="13869" y="6738"/>
                  </a:cubicBezTo>
                  <a:cubicBezTo>
                    <a:pt x="20008" y="6738"/>
                    <a:pt x="20008" y="6738"/>
                    <a:pt x="20008" y="6738"/>
                  </a:cubicBezTo>
                  <a:cubicBezTo>
                    <a:pt x="20008" y="6738"/>
                    <a:pt x="20008" y="6936"/>
                    <a:pt x="20008" y="7134"/>
                  </a:cubicBezTo>
                  <a:lnTo>
                    <a:pt x="20008" y="19817"/>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2" name="Freeform 152"/>
            <p:cNvSpPr/>
            <p:nvPr/>
          </p:nvSpPr>
          <p:spPr>
            <a:xfrm>
              <a:off x="2371252" y="665027"/>
              <a:ext cx="225715" cy="1673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453" y="0"/>
                  </a:moveTo>
                  <a:cubicBezTo>
                    <a:pt x="3974" y="0"/>
                    <a:pt x="3974" y="0"/>
                    <a:pt x="3974" y="0"/>
                  </a:cubicBezTo>
                  <a:cubicBezTo>
                    <a:pt x="1901" y="0"/>
                    <a:pt x="0" y="2323"/>
                    <a:pt x="0" y="5342"/>
                  </a:cubicBezTo>
                  <a:cubicBezTo>
                    <a:pt x="0" y="16258"/>
                    <a:pt x="0" y="16258"/>
                    <a:pt x="0" y="16258"/>
                  </a:cubicBezTo>
                  <a:cubicBezTo>
                    <a:pt x="0" y="19277"/>
                    <a:pt x="1901" y="21600"/>
                    <a:pt x="3974" y="21600"/>
                  </a:cubicBezTo>
                  <a:cubicBezTo>
                    <a:pt x="17453" y="21600"/>
                    <a:pt x="17453" y="21600"/>
                    <a:pt x="17453" y="21600"/>
                  </a:cubicBezTo>
                  <a:cubicBezTo>
                    <a:pt x="19699" y="21600"/>
                    <a:pt x="21600" y="19277"/>
                    <a:pt x="21600" y="16258"/>
                  </a:cubicBezTo>
                  <a:cubicBezTo>
                    <a:pt x="21600" y="5342"/>
                    <a:pt x="21600" y="5342"/>
                    <a:pt x="21600" y="5342"/>
                  </a:cubicBezTo>
                  <a:cubicBezTo>
                    <a:pt x="21600" y="2323"/>
                    <a:pt x="19699" y="0"/>
                    <a:pt x="17453" y="0"/>
                  </a:cubicBezTo>
                  <a:close/>
                  <a:moveTo>
                    <a:pt x="8122" y="18116"/>
                  </a:moveTo>
                  <a:cubicBezTo>
                    <a:pt x="8122" y="3484"/>
                    <a:pt x="8122" y="3484"/>
                    <a:pt x="8122" y="3484"/>
                  </a:cubicBezTo>
                  <a:cubicBezTo>
                    <a:pt x="14861" y="10684"/>
                    <a:pt x="14861" y="10684"/>
                    <a:pt x="14861" y="10684"/>
                  </a:cubicBezTo>
                  <a:lnTo>
                    <a:pt x="8122" y="18116"/>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3" name="Freeform 153"/>
            <p:cNvSpPr/>
            <p:nvPr/>
          </p:nvSpPr>
          <p:spPr>
            <a:xfrm>
              <a:off x="2092690" y="2023708"/>
              <a:ext cx="116712" cy="118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271" y="6218"/>
                  </a:moveTo>
                  <a:cubicBezTo>
                    <a:pt x="15618" y="1309"/>
                    <a:pt x="15618" y="1309"/>
                    <a:pt x="15618" y="1309"/>
                  </a:cubicBezTo>
                  <a:cubicBezTo>
                    <a:pt x="16948" y="0"/>
                    <a:pt x="16948" y="0"/>
                    <a:pt x="16948" y="0"/>
                  </a:cubicBezTo>
                  <a:cubicBezTo>
                    <a:pt x="21600" y="4909"/>
                    <a:pt x="21600" y="4909"/>
                    <a:pt x="21600" y="4909"/>
                  </a:cubicBezTo>
                  <a:lnTo>
                    <a:pt x="20271" y="6218"/>
                  </a:lnTo>
                  <a:close/>
                  <a:moveTo>
                    <a:pt x="18942" y="7527"/>
                  </a:moveTo>
                  <a:cubicBezTo>
                    <a:pt x="18277" y="15055"/>
                    <a:pt x="18277" y="15055"/>
                    <a:pt x="18277" y="15055"/>
                  </a:cubicBezTo>
                  <a:cubicBezTo>
                    <a:pt x="12295" y="15055"/>
                    <a:pt x="3323" y="21600"/>
                    <a:pt x="3323" y="21600"/>
                  </a:cubicBezTo>
                  <a:cubicBezTo>
                    <a:pt x="1994" y="20618"/>
                    <a:pt x="1994" y="20618"/>
                    <a:pt x="1994" y="20618"/>
                  </a:cubicBezTo>
                  <a:cubicBezTo>
                    <a:pt x="7975" y="14727"/>
                    <a:pt x="7975" y="14727"/>
                    <a:pt x="7975" y="14727"/>
                  </a:cubicBezTo>
                  <a:cubicBezTo>
                    <a:pt x="8308" y="14727"/>
                    <a:pt x="8308" y="15055"/>
                    <a:pt x="8640" y="15055"/>
                  </a:cubicBezTo>
                  <a:cubicBezTo>
                    <a:pt x="9969" y="15055"/>
                    <a:pt x="10634" y="14073"/>
                    <a:pt x="10634" y="12764"/>
                  </a:cubicBezTo>
                  <a:cubicBezTo>
                    <a:pt x="10634" y="11782"/>
                    <a:pt x="9969" y="10800"/>
                    <a:pt x="8640" y="10800"/>
                  </a:cubicBezTo>
                  <a:cubicBezTo>
                    <a:pt x="7643" y="10800"/>
                    <a:pt x="6646" y="11782"/>
                    <a:pt x="6646" y="12764"/>
                  </a:cubicBezTo>
                  <a:cubicBezTo>
                    <a:pt x="6646" y="13091"/>
                    <a:pt x="6646" y="13418"/>
                    <a:pt x="6978" y="13745"/>
                  </a:cubicBezTo>
                  <a:cubicBezTo>
                    <a:pt x="997" y="19309"/>
                    <a:pt x="997" y="19309"/>
                    <a:pt x="997" y="19309"/>
                  </a:cubicBezTo>
                  <a:cubicBezTo>
                    <a:pt x="0" y="18327"/>
                    <a:pt x="0" y="18327"/>
                    <a:pt x="0" y="18327"/>
                  </a:cubicBezTo>
                  <a:cubicBezTo>
                    <a:pt x="0" y="18327"/>
                    <a:pt x="6646" y="9491"/>
                    <a:pt x="6646" y="3273"/>
                  </a:cubicBezTo>
                  <a:cubicBezTo>
                    <a:pt x="14289" y="2618"/>
                    <a:pt x="14289" y="2618"/>
                    <a:pt x="14289" y="2618"/>
                  </a:cubicBezTo>
                  <a:lnTo>
                    <a:pt x="18942" y="7527"/>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4" name="Freeform 154"/>
            <p:cNvSpPr/>
            <p:nvPr/>
          </p:nvSpPr>
          <p:spPr>
            <a:xfrm>
              <a:off x="2293079" y="1884977"/>
              <a:ext cx="157450" cy="1508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500" y="15171"/>
                  </a:moveTo>
                  <a:cubicBezTo>
                    <a:pt x="13009" y="15171"/>
                    <a:pt x="13009" y="13629"/>
                    <a:pt x="13009" y="13629"/>
                  </a:cubicBezTo>
                  <a:cubicBezTo>
                    <a:pt x="13009" y="13629"/>
                    <a:pt x="14482" y="11829"/>
                    <a:pt x="14973" y="9771"/>
                  </a:cubicBezTo>
                  <a:cubicBezTo>
                    <a:pt x="15709" y="9771"/>
                    <a:pt x="16445" y="7457"/>
                    <a:pt x="15464" y="6686"/>
                  </a:cubicBezTo>
                  <a:cubicBezTo>
                    <a:pt x="15464" y="5657"/>
                    <a:pt x="16691" y="0"/>
                    <a:pt x="10800" y="0"/>
                  </a:cubicBezTo>
                  <a:cubicBezTo>
                    <a:pt x="5155" y="0"/>
                    <a:pt x="6136" y="5657"/>
                    <a:pt x="6136" y="6686"/>
                  </a:cubicBezTo>
                  <a:cubicBezTo>
                    <a:pt x="5400" y="7457"/>
                    <a:pt x="5891" y="9771"/>
                    <a:pt x="6873" y="9771"/>
                  </a:cubicBezTo>
                  <a:cubicBezTo>
                    <a:pt x="7118" y="11829"/>
                    <a:pt x="8836" y="13629"/>
                    <a:pt x="8836" y="13629"/>
                  </a:cubicBezTo>
                  <a:cubicBezTo>
                    <a:pt x="8836" y="13629"/>
                    <a:pt x="8591" y="15171"/>
                    <a:pt x="8100" y="15171"/>
                  </a:cubicBezTo>
                  <a:cubicBezTo>
                    <a:pt x="6382" y="15429"/>
                    <a:pt x="0" y="18514"/>
                    <a:pt x="0" y="21600"/>
                  </a:cubicBezTo>
                  <a:cubicBezTo>
                    <a:pt x="10800" y="21600"/>
                    <a:pt x="10800" y="21600"/>
                    <a:pt x="10800" y="21600"/>
                  </a:cubicBezTo>
                  <a:cubicBezTo>
                    <a:pt x="21600" y="21600"/>
                    <a:pt x="21600" y="21600"/>
                    <a:pt x="21600" y="21600"/>
                  </a:cubicBezTo>
                  <a:cubicBezTo>
                    <a:pt x="21600" y="18514"/>
                    <a:pt x="15218" y="15429"/>
                    <a:pt x="13500" y="15171"/>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5" name="Freeform 155"/>
            <p:cNvSpPr/>
            <p:nvPr/>
          </p:nvSpPr>
          <p:spPr>
            <a:xfrm>
              <a:off x="1814127" y="2148125"/>
              <a:ext cx="147541" cy="1475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741" y="0"/>
                    <a:pt x="0" y="4741"/>
                    <a:pt x="0" y="10800"/>
                  </a:cubicBezTo>
                  <a:cubicBezTo>
                    <a:pt x="0" y="16859"/>
                    <a:pt x="4741" y="21600"/>
                    <a:pt x="10800" y="21600"/>
                  </a:cubicBezTo>
                  <a:cubicBezTo>
                    <a:pt x="16859" y="21600"/>
                    <a:pt x="21600" y="16859"/>
                    <a:pt x="21600" y="10800"/>
                  </a:cubicBezTo>
                  <a:cubicBezTo>
                    <a:pt x="21600" y="4741"/>
                    <a:pt x="16859" y="0"/>
                    <a:pt x="10800" y="0"/>
                  </a:cubicBezTo>
                  <a:close/>
                  <a:moveTo>
                    <a:pt x="16859" y="14488"/>
                  </a:moveTo>
                  <a:cubicBezTo>
                    <a:pt x="17122" y="13434"/>
                    <a:pt x="17385" y="12380"/>
                    <a:pt x="17385" y="11590"/>
                  </a:cubicBezTo>
                  <a:cubicBezTo>
                    <a:pt x="20283" y="11590"/>
                    <a:pt x="20283" y="11590"/>
                    <a:pt x="20283" y="11590"/>
                  </a:cubicBezTo>
                  <a:cubicBezTo>
                    <a:pt x="20020" y="12380"/>
                    <a:pt x="20020" y="13434"/>
                    <a:pt x="19493" y="14488"/>
                  </a:cubicBezTo>
                  <a:lnTo>
                    <a:pt x="16859" y="14488"/>
                  </a:lnTo>
                  <a:close/>
                  <a:moveTo>
                    <a:pt x="4741" y="7112"/>
                  </a:moveTo>
                  <a:cubicBezTo>
                    <a:pt x="4478" y="8166"/>
                    <a:pt x="4478" y="8956"/>
                    <a:pt x="4215" y="10010"/>
                  </a:cubicBezTo>
                  <a:cubicBezTo>
                    <a:pt x="1580" y="10010"/>
                    <a:pt x="1580" y="10010"/>
                    <a:pt x="1580" y="10010"/>
                  </a:cubicBezTo>
                  <a:cubicBezTo>
                    <a:pt x="1580" y="8956"/>
                    <a:pt x="1844" y="8166"/>
                    <a:pt x="2107" y="7112"/>
                  </a:cubicBezTo>
                  <a:lnTo>
                    <a:pt x="4741" y="7112"/>
                  </a:lnTo>
                  <a:close/>
                  <a:moveTo>
                    <a:pt x="15541" y="7112"/>
                  </a:moveTo>
                  <a:cubicBezTo>
                    <a:pt x="15805" y="8166"/>
                    <a:pt x="15805" y="8956"/>
                    <a:pt x="15805" y="10010"/>
                  </a:cubicBezTo>
                  <a:cubicBezTo>
                    <a:pt x="11590" y="10010"/>
                    <a:pt x="11590" y="10010"/>
                    <a:pt x="11590" y="10010"/>
                  </a:cubicBezTo>
                  <a:cubicBezTo>
                    <a:pt x="11590" y="7112"/>
                    <a:pt x="11590" y="7112"/>
                    <a:pt x="11590" y="7112"/>
                  </a:cubicBezTo>
                  <a:lnTo>
                    <a:pt x="15541" y="7112"/>
                  </a:lnTo>
                  <a:close/>
                  <a:moveTo>
                    <a:pt x="11590" y="5795"/>
                  </a:moveTo>
                  <a:cubicBezTo>
                    <a:pt x="11590" y="1317"/>
                    <a:pt x="11590" y="1317"/>
                    <a:pt x="11590" y="1317"/>
                  </a:cubicBezTo>
                  <a:cubicBezTo>
                    <a:pt x="11854" y="1580"/>
                    <a:pt x="12117" y="1580"/>
                    <a:pt x="12644" y="1844"/>
                  </a:cubicBezTo>
                  <a:cubicBezTo>
                    <a:pt x="13171" y="2371"/>
                    <a:pt x="13698" y="2898"/>
                    <a:pt x="14224" y="3688"/>
                  </a:cubicBezTo>
                  <a:cubicBezTo>
                    <a:pt x="14488" y="4478"/>
                    <a:pt x="14751" y="5005"/>
                    <a:pt x="15015" y="5795"/>
                  </a:cubicBezTo>
                  <a:cubicBezTo>
                    <a:pt x="11590" y="5795"/>
                    <a:pt x="11590" y="5795"/>
                    <a:pt x="11590" y="5795"/>
                  </a:cubicBezTo>
                  <a:close/>
                  <a:moveTo>
                    <a:pt x="7376" y="3688"/>
                  </a:moveTo>
                  <a:cubicBezTo>
                    <a:pt x="7902" y="2898"/>
                    <a:pt x="8429" y="2371"/>
                    <a:pt x="9220" y="1844"/>
                  </a:cubicBezTo>
                  <a:cubicBezTo>
                    <a:pt x="9483" y="1580"/>
                    <a:pt x="9746" y="1580"/>
                    <a:pt x="10010" y="1317"/>
                  </a:cubicBezTo>
                  <a:cubicBezTo>
                    <a:pt x="10010" y="5795"/>
                    <a:pt x="10010" y="5795"/>
                    <a:pt x="10010" y="5795"/>
                  </a:cubicBezTo>
                  <a:cubicBezTo>
                    <a:pt x="6585" y="5795"/>
                    <a:pt x="6585" y="5795"/>
                    <a:pt x="6585" y="5795"/>
                  </a:cubicBezTo>
                  <a:cubicBezTo>
                    <a:pt x="6849" y="5005"/>
                    <a:pt x="7112" y="4478"/>
                    <a:pt x="7376" y="3688"/>
                  </a:cubicBezTo>
                  <a:close/>
                  <a:moveTo>
                    <a:pt x="10010" y="7112"/>
                  </a:moveTo>
                  <a:cubicBezTo>
                    <a:pt x="10010" y="10010"/>
                    <a:pt x="10010" y="10010"/>
                    <a:pt x="10010" y="10010"/>
                  </a:cubicBezTo>
                  <a:cubicBezTo>
                    <a:pt x="5795" y="10010"/>
                    <a:pt x="5795" y="10010"/>
                    <a:pt x="5795" y="10010"/>
                  </a:cubicBezTo>
                  <a:cubicBezTo>
                    <a:pt x="5795" y="8956"/>
                    <a:pt x="6059" y="8166"/>
                    <a:pt x="6059" y="7112"/>
                  </a:cubicBezTo>
                  <a:lnTo>
                    <a:pt x="10010" y="7112"/>
                  </a:lnTo>
                  <a:close/>
                  <a:moveTo>
                    <a:pt x="2107" y="14488"/>
                  </a:moveTo>
                  <a:cubicBezTo>
                    <a:pt x="1844" y="13434"/>
                    <a:pt x="1580" y="12380"/>
                    <a:pt x="1580" y="11590"/>
                  </a:cubicBezTo>
                  <a:cubicBezTo>
                    <a:pt x="4215" y="11590"/>
                    <a:pt x="4215" y="11590"/>
                    <a:pt x="4215" y="11590"/>
                  </a:cubicBezTo>
                  <a:cubicBezTo>
                    <a:pt x="4478" y="12380"/>
                    <a:pt x="4478" y="13434"/>
                    <a:pt x="4741" y="14488"/>
                  </a:cubicBezTo>
                  <a:lnTo>
                    <a:pt x="2107" y="14488"/>
                  </a:lnTo>
                  <a:close/>
                  <a:moveTo>
                    <a:pt x="5795" y="11590"/>
                  </a:moveTo>
                  <a:cubicBezTo>
                    <a:pt x="10010" y="11590"/>
                    <a:pt x="10010" y="11590"/>
                    <a:pt x="10010" y="11590"/>
                  </a:cubicBezTo>
                  <a:cubicBezTo>
                    <a:pt x="10010" y="14488"/>
                    <a:pt x="10010" y="14488"/>
                    <a:pt x="10010" y="14488"/>
                  </a:cubicBezTo>
                  <a:cubicBezTo>
                    <a:pt x="6059" y="14488"/>
                    <a:pt x="6059" y="14488"/>
                    <a:pt x="6059" y="14488"/>
                  </a:cubicBezTo>
                  <a:cubicBezTo>
                    <a:pt x="6059" y="13434"/>
                    <a:pt x="5795" y="12380"/>
                    <a:pt x="5795" y="11590"/>
                  </a:cubicBezTo>
                  <a:close/>
                  <a:moveTo>
                    <a:pt x="10010" y="15805"/>
                  </a:moveTo>
                  <a:cubicBezTo>
                    <a:pt x="10010" y="20020"/>
                    <a:pt x="10010" y="20020"/>
                    <a:pt x="10010" y="20020"/>
                  </a:cubicBezTo>
                  <a:cubicBezTo>
                    <a:pt x="9746" y="20020"/>
                    <a:pt x="9483" y="19756"/>
                    <a:pt x="9220" y="19493"/>
                  </a:cubicBezTo>
                  <a:cubicBezTo>
                    <a:pt x="8429" y="19229"/>
                    <a:pt x="7902" y="18439"/>
                    <a:pt x="7376" y="17649"/>
                  </a:cubicBezTo>
                  <a:cubicBezTo>
                    <a:pt x="7112" y="17122"/>
                    <a:pt x="6849" y="16595"/>
                    <a:pt x="6585" y="15805"/>
                  </a:cubicBezTo>
                  <a:cubicBezTo>
                    <a:pt x="10010" y="15805"/>
                    <a:pt x="10010" y="15805"/>
                    <a:pt x="10010" y="15805"/>
                  </a:cubicBezTo>
                  <a:close/>
                  <a:moveTo>
                    <a:pt x="14224" y="17649"/>
                  </a:moveTo>
                  <a:cubicBezTo>
                    <a:pt x="13698" y="18439"/>
                    <a:pt x="13171" y="19229"/>
                    <a:pt x="12644" y="19493"/>
                  </a:cubicBezTo>
                  <a:cubicBezTo>
                    <a:pt x="12117" y="19756"/>
                    <a:pt x="11854" y="20020"/>
                    <a:pt x="11590" y="20020"/>
                  </a:cubicBezTo>
                  <a:cubicBezTo>
                    <a:pt x="11590" y="15805"/>
                    <a:pt x="11590" y="15805"/>
                    <a:pt x="11590" y="15805"/>
                  </a:cubicBezTo>
                  <a:cubicBezTo>
                    <a:pt x="15015" y="15805"/>
                    <a:pt x="15015" y="15805"/>
                    <a:pt x="15015" y="15805"/>
                  </a:cubicBezTo>
                  <a:cubicBezTo>
                    <a:pt x="14751" y="16595"/>
                    <a:pt x="14488" y="17122"/>
                    <a:pt x="14224" y="17649"/>
                  </a:cubicBezTo>
                  <a:close/>
                  <a:moveTo>
                    <a:pt x="11590" y="14488"/>
                  </a:moveTo>
                  <a:cubicBezTo>
                    <a:pt x="11590" y="11590"/>
                    <a:pt x="11590" y="11590"/>
                    <a:pt x="11590" y="11590"/>
                  </a:cubicBezTo>
                  <a:cubicBezTo>
                    <a:pt x="15805" y="11590"/>
                    <a:pt x="15805" y="11590"/>
                    <a:pt x="15805" y="11590"/>
                  </a:cubicBezTo>
                  <a:cubicBezTo>
                    <a:pt x="15805" y="12380"/>
                    <a:pt x="15805" y="13434"/>
                    <a:pt x="15541" y="14488"/>
                  </a:cubicBezTo>
                  <a:lnTo>
                    <a:pt x="11590" y="14488"/>
                  </a:lnTo>
                  <a:close/>
                  <a:moveTo>
                    <a:pt x="17385" y="10010"/>
                  </a:moveTo>
                  <a:cubicBezTo>
                    <a:pt x="17385" y="8956"/>
                    <a:pt x="17122" y="8166"/>
                    <a:pt x="16859" y="7112"/>
                  </a:cubicBezTo>
                  <a:cubicBezTo>
                    <a:pt x="19493" y="7112"/>
                    <a:pt x="19493" y="7112"/>
                    <a:pt x="19493" y="7112"/>
                  </a:cubicBezTo>
                  <a:cubicBezTo>
                    <a:pt x="20020" y="8166"/>
                    <a:pt x="20020" y="8956"/>
                    <a:pt x="20283" y="10010"/>
                  </a:cubicBezTo>
                  <a:lnTo>
                    <a:pt x="17385" y="10010"/>
                  </a:lnTo>
                  <a:close/>
                  <a:moveTo>
                    <a:pt x="18702" y="5795"/>
                  </a:moveTo>
                  <a:cubicBezTo>
                    <a:pt x="16595" y="5795"/>
                    <a:pt x="16595" y="5795"/>
                    <a:pt x="16595" y="5795"/>
                  </a:cubicBezTo>
                  <a:cubicBezTo>
                    <a:pt x="16068" y="4478"/>
                    <a:pt x="15541" y="3161"/>
                    <a:pt x="15015" y="2371"/>
                  </a:cubicBezTo>
                  <a:cubicBezTo>
                    <a:pt x="15805" y="2634"/>
                    <a:pt x="16595" y="3424"/>
                    <a:pt x="17385" y="4215"/>
                  </a:cubicBezTo>
                  <a:cubicBezTo>
                    <a:pt x="17912" y="4478"/>
                    <a:pt x="18439" y="5005"/>
                    <a:pt x="18702" y="5795"/>
                  </a:cubicBezTo>
                  <a:close/>
                  <a:moveTo>
                    <a:pt x="4215" y="4215"/>
                  </a:moveTo>
                  <a:cubicBezTo>
                    <a:pt x="5005" y="3424"/>
                    <a:pt x="5795" y="2634"/>
                    <a:pt x="6849" y="2371"/>
                  </a:cubicBezTo>
                  <a:cubicBezTo>
                    <a:pt x="6059" y="3161"/>
                    <a:pt x="5532" y="4478"/>
                    <a:pt x="5005" y="5795"/>
                  </a:cubicBezTo>
                  <a:cubicBezTo>
                    <a:pt x="2898" y="5795"/>
                    <a:pt x="2898" y="5795"/>
                    <a:pt x="2898" y="5795"/>
                  </a:cubicBezTo>
                  <a:cubicBezTo>
                    <a:pt x="3161" y="5005"/>
                    <a:pt x="3688" y="4478"/>
                    <a:pt x="4215" y="4215"/>
                  </a:cubicBezTo>
                  <a:close/>
                  <a:moveTo>
                    <a:pt x="2898" y="15805"/>
                  </a:moveTo>
                  <a:cubicBezTo>
                    <a:pt x="5005" y="15805"/>
                    <a:pt x="5005" y="15805"/>
                    <a:pt x="5005" y="15805"/>
                  </a:cubicBezTo>
                  <a:cubicBezTo>
                    <a:pt x="5532" y="17122"/>
                    <a:pt x="6059" y="18176"/>
                    <a:pt x="6849" y="19229"/>
                  </a:cubicBezTo>
                  <a:cubicBezTo>
                    <a:pt x="5795" y="18702"/>
                    <a:pt x="5005" y="18176"/>
                    <a:pt x="4215" y="17385"/>
                  </a:cubicBezTo>
                  <a:cubicBezTo>
                    <a:pt x="3688" y="16859"/>
                    <a:pt x="3161" y="16332"/>
                    <a:pt x="2898" y="15805"/>
                  </a:cubicBezTo>
                  <a:close/>
                  <a:moveTo>
                    <a:pt x="17385" y="17385"/>
                  </a:moveTo>
                  <a:cubicBezTo>
                    <a:pt x="16595" y="18176"/>
                    <a:pt x="15805" y="18702"/>
                    <a:pt x="15015" y="19229"/>
                  </a:cubicBezTo>
                  <a:cubicBezTo>
                    <a:pt x="15541" y="18176"/>
                    <a:pt x="16068" y="17122"/>
                    <a:pt x="16595" y="15805"/>
                  </a:cubicBezTo>
                  <a:cubicBezTo>
                    <a:pt x="18702" y="15805"/>
                    <a:pt x="18702" y="15805"/>
                    <a:pt x="18702" y="15805"/>
                  </a:cubicBezTo>
                  <a:cubicBezTo>
                    <a:pt x="18439" y="16332"/>
                    <a:pt x="17912" y="16859"/>
                    <a:pt x="17385" y="17385"/>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6" name="Freeform 156"/>
            <p:cNvSpPr/>
            <p:nvPr/>
          </p:nvSpPr>
          <p:spPr>
            <a:xfrm>
              <a:off x="2253442" y="1219950"/>
              <a:ext cx="123318" cy="1310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09" y="0"/>
                  </a:moveTo>
                  <a:cubicBezTo>
                    <a:pt x="2191" y="0"/>
                    <a:pt x="2191" y="0"/>
                    <a:pt x="2191" y="0"/>
                  </a:cubicBezTo>
                  <a:cubicBezTo>
                    <a:pt x="1252" y="0"/>
                    <a:pt x="0" y="888"/>
                    <a:pt x="0" y="2071"/>
                  </a:cubicBezTo>
                  <a:cubicBezTo>
                    <a:pt x="0" y="19529"/>
                    <a:pt x="0" y="19529"/>
                    <a:pt x="0" y="19529"/>
                  </a:cubicBezTo>
                  <a:cubicBezTo>
                    <a:pt x="0" y="20712"/>
                    <a:pt x="1252" y="21600"/>
                    <a:pt x="2191" y="21600"/>
                  </a:cubicBezTo>
                  <a:cubicBezTo>
                    <a:pt x="19409" y="21600"/>
                    <a:pt x="19409" y="21600"/>
                    <a:pt x="19409" y="21600"/>
                  </a:cubicBezTo>
                  <a:cubicBezTo>
                    <a:pt x="20661" y="21600"/>
                    <a:pt x="21600" y="20712"/>
                    <a:pt x="21600" y="19529"/>
                  </a:cubicBezTo>
                  <a:cubicBezTo>
                    <a:pt x="21600" y="2071"/>
                    <a:pt x="21600" y="2071"/>
                    <a:pt x="21600" y="2071"/>
                  </a:cubicBezTo>
                  <a:cubicBezTo>
                    <a:pt x="21600" y="888"/>
                    <a:pt x="20661" y="0"/>
                    <a:pt x="19409" y="0"/>
                  </a:cubicBezTo>
                  <a:close/>
                  <a:moveTo>
                    <a:pt x="18783" y="18937"/>
                  </a:moveTo>
                  <a:cubicBezTo>
                    <a:pt x="3130" y="18937"/>
                    <a:pt x="3130" y="18937"/>
                    <a:pt x="3130" y="18937"/>
                  </a:cubicBezTo>
                  <a:cubicBezTo>
                    <a:pt x="3130" y="2663"/>
                    <a:pt x="3130" y="2663"/>
                    <a:pt x="3130" y="2663"/>
                  </a:cubicBezTo>
                  <a:cubicBezTo>
                    <a:pt x="18783" y="2663"/>
                    <a:pt x="18783" y="2663"/>
                    <a:pt x="18783" y="2663"/>
                  </a:cubicBezTo>
                  <a:lnTo>
                    <a:pt x="18783" y="18937"/>
                  </a:lnTo>
                  <a:close/>
                  <a:moveTo>
                    <a:pt x="5948" y="9468"/>
                  </a:moveTo>
                  <a:cubicBezTo>
                    <a:pt x="15965" y="9468"/>
                    <a:pt x="15965" y="9468"/>
                    <a:pt x="15965" y="9468"/>
                  </a:cubicBezTo>
                  <a:cubicBezTo>
                    <a:pt x="15965" y="10948"/>
                    <a:pt x="15965" y="10948"/>
                    <a:pt x="15965" y="10948"/>
                  </a:cubicBezTo>
                  <a:cubicBezTo>
                    <a:pt x="5948" y="10948"/>
                    <a:pt x="5948" y="10948"/>
                    <a:pt x="5948" y="10948"/>
                  </a:cubicBezTo>
                  <a:lnTo>
                    <a:pt x="5948" y="9468"/>
                  </a:lnTo>
                  <a:close/>
                  <a:moveTo>
                    <a:pt x="5948" y="12132"/>
                  </a:moveTo>
                  <a:cubicBezTo>
                    <a:pt x="15965" y="12132"/>
                    <a:pt x="15965" y="12132"/>
                    <a:pt x="15965" y="12132"/>
                  </a:cubicBezTo>
                  <a:cubicBezTo>
                    <a:pt x="15965" y="13611"/>
                    <a:pt x="15965" y="13611"/>
                    <a:pt x="15965" y="13611"/>
                  </a:cubicBezTo>
                  <a:cubicBezTo>
                    <a:pt x="5948" y="13611"/>
                    <a:pt x="5948" y="13611"/>
                    <a:pt x="5948" y="13611"/>
                  </a:cubicBezTo>
                  <a:lnTo>
                    <a:pt x="5948" y="12132"/>
                  </a:lnTo>
                  <a:close/>
                  <a:moveTo>
                    <a:pt x="5948" y="14795"/>
                  </a:moveTo>
                  <a:cubicBezTo>
                    <a:pt x="15965" y="14795"/>
                    <a:pt x="15965" y="14795"/>
                    <a:pt x="15965" y="14795"/>
                  </a:cubicBezTo>
                  <a:cubicBezTo>
                    <a:pt x="15965" y="16274"/>
                    <a:pt x="15965" y="16274"/>
                    <a:pt x="15965" y="16274"/>
                  </a:cubicBezTo>
                  <a:cubicBezTo>
                    <a:pt x="5948" y="16274"/>
                    <a:pt x="5948" y="16274"/>
                    <a:pt x="5948" y="16274"/>
                  </a:cubicBezTo>
                  <a:lnTo>
                    <a:pt x="5948" y="14795"/>
                  </a:lnTo>
                  <a:close/>
                  <a:moveTo>
                    <a:pt x="5948" y="6805"/>
                  </a:moveTo>
                  <a:cubicBezTo>
                    <a:pt x="15965" y="6805"/>
                    <a:pt x="15965" y="6805"/>
                    <a:pt x="15965" y="6805"/>
                  </a:cubicBezTo>
                  <a:cubicBezTo>
                    <a:pt x="15965" y="7989"/>
                    <a:pt x="15965" y="7989"/>
                    <a:pt x="15965" y="7989"/>
                  </a:cubicBezTo>
                  <a:cubicBezTo>
                    <a:pt x="5948" y="7989"/>
                    <a:pt x="5948" y="7989"/>
                    <a:pt x="5948" y="7989"/>
                  </a:cubicBezTo>
                  <a:lnTo>
                    <a:pt x="5948" y="6805"/>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7" name="Freeform 157"/>
            <p:cNvSpPr/>
            <p:nvPr/>
          </p:nvSpPr>
          <p:spPr>
            <a:xfrm>
              <a:off x="2360822" y="434910"/>
              <a:ext cx="120944" cy="149541"/>
            </a:xfrm>
            <a:custGeom>
              <a:avLst/>
              <a:gdLst/>
              <a:ahLst/>
              <a:cxnLst>
                <a:cxn ang="0">
                  <a:pos x="wd2" y="hd2"/>
                </a:cxn>
                <a:cxn ang="5400000">
                  <a:pos x="wd2" y="hd2"/>
                </a:cxn>
                <a:cxn ang="10800000">
                  <a:pos x="wd2" y="hd2"/>
                </a:cxn>
                <a:cxn ang="16200000">
                  <a:pos x="wd2" y="hd2"/>
                </a:cxn>
              </a:cxnLst>
              <a:rect l="0" t="0" r="r" b="b"/>
              <a:pathLst>
                <a:path w="19134" h="20373" fill="norm" stroke="1" extrusionOk="0">
                  <a:moveTo>
                    <a:pt x="14210" y="0"/>
                  </a:moveTo>
                  <a:cubicBezTo>
                    <a:pt x="10516" y="5645"/>
                    <a:pt x="7389" y="2945"/>
                    <a:pt x="2842" y="6873"/>
                  </a:cubicBezTo>
                  <a:cubicBezTo>
                    <a:pt x="-1137" y="10309"/>
                    <a:pt x="284" y="14482"/>
                    <a:pt x="3695" y="15955"/>
                  </a:cubicBezTo>
                  <a:cubicBezTo>
                    <a:pt x="6821" y="14482"/>
                    <a:pt x="10231" y="11291"/>
                    <a:pt x="12789" y="6627"/>
                  </a:cubicBezTo>
                  <a:cubicBezTo>
                    <a:pt x="12789" y="6627"/>
                    <a:pt x="15063" y="12518"/>
                    <a:pt x="8242" y="18164"/>
                  </a:cubicBezTo>
                  <a:cubicBezTo>
                    <a:pt x="11652" y="21600"/>
                    <a:pt x="17052" y="19391"/>
                    <a:pt x="18758" y="13991"/>
                  </a:cubicBezTo>
                  <a:cubicBezTo>
                    <a:pt x="20463" y="8100"/>
                    <a:pt x="15916" y="2209"/>
                    <a:pt x="14210" y="0"/>
                  </a:cubicBezTo>
                  <a:close/>
                  <a:moveTo>
                    <a:pt x="0" y="19145"/>
                  </a:moveTo>
                  <a:cubicBezTo>
                    <a:pt x="0" y="19145"/>
                    <a:pt x="284" y="20373"/>
                    <a:pt x="1705" y="20373"/>
                  </a:cubicBezTo>
                  <a:cubicBezTo>
                    <a:pt x="3126" y="20373"/>
                    <a:pt x="9095" y="17427"/>
                    <a:pt x="12221" y="10064"/>
                  </a:cubicBezTo>
                  <a:cubicBezTo>
                    <a:pt x="7389" y="17182"/>
                    <a:pt x="568" y="19145"/>
                    <a:pt x="0" y="19145"/>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8" name="Freeform 158"/>
            <p:cNvSpPr/>
            <p:nvPr/>
          </p:nvSpPr>
          <p:spPr>
            <a:xfrm>
              <a:off x="2177469" y="1464381"/>
              <a:ext cx="138732" cy="1387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868" y="8416"/>
                  </a:moveTo>
                  <a:cubicBezTo>
                    <a:pt x="7013" y="561"/>
                    <a:pt x="7013" y="561"/>
                    <a:pt x="7013" y="561"/>
                  </a:cubicBezTo>
                  <a:cubicBezTo>
                    <a:pt x="8135" y="281"/>
                    <a:pt x="9538" y="0"/>
                    <a:pt x="10660" y="0"/>
                  </a:cubicBezTo>
                  <a:cubicBezTo>
                    <a:pt x="12062" y="0"/>
                    <a:pt x="13465" y="281"/>
                    <a:pt x="14868" y="842"/>
                  </a:cubicBezTo>
                  <a:lnTo>
                    <a:pt x="14868" y="8416"/>
                  </a:lnTo>
                  <a:close/>
                  <a:moveTo>
                    <a:pt x="16270" y="14868"/>
                  </a:moveTo>
                  <a:cubicBezTo>
                    <a:pt x="16270" y="1403"/>
                    <a:pt x="16270" y="1403"/>
                    <a:pt x="16270" y="1403"/>
                  </a:cubicBezTo>
                  <a:cubicBezTo>
                    <a:pt x="19356" y="3366"/>
                    <a:pt x="21600" y="6732"/>
                    <a:pt x="21600" y="10940"/>
                  </a:cubicBezTo>
                  <a:cubicBezTo>
                    <a:pt x="21600" y="12343"/>
                    <a:pt x="21319" y="13745"/>
                    <a:pt x="20758" y="14868"/>
                  </a:cubicBezTo>
                  <a:lnTo>
                    <a:pt x="16270" y="14868"/>
                  </a:lnTo>
                  <a:close/>
                  <a:moveTo>
                    <a:pt x="6732" y="16270"/>
                  </a:moveTo>
                  <a:cubicBezTo>
                    <a:pt x="20197" y="16270"/>
                    <a:pt x="20197" y="16270"/>
                    <a:pt x="20197" y="16270"/>
                  </a:cubicBezTo>
                  <a:cubicBezTo>
                    <a:pt x="18234" y="19356"/>
                    <a:pt x="14868" y="21600"/>
                    <a:pt x="10660" y="21600"/>
                  </a:cubicBezTo>
                  <a:cubicBezTo>
                    <a:pt x="9257" y="21600"/>
                    <a:pt x="7855" y="21319"/>
                    <a:pt x="6732" y="20758"/>
                  </a:cubicBezTo>
                  <a:lnTo>
                    <a:pt x="6732" y="16270"/>
                  </a:lnTo>
                  <a:close/>
                  <a:moveTo>
                    <a:pt x="8977" y="4769"/>
                  </a:moveTo>
                  <a:cubicBezTo>
                    <a:pt x="281" y="13465"/>
                    <a:pt x="281" y="13465"/>
                    <a:pt x="281" y="13465"/>
                  </a:cubicBezTo>
                  <a:cubicBezTo>
                    <a:pt x="0" y="12623"/>
                    <a:pt x="0" y="11782"/>
                    <a:pt x="0" y="10940"/>
                  </a:cubicBezTo>
                  <a:cubicBezTo>
                    <a:pt x="0" y="6732"/>
                    <a:pt x="2244" y="3366"/>
                    <a:pt x="5610" y="1403"/>
                  </a:cubicBezTo>
                  <a:lnTo>
                    <a:pt x="8977" y="4769"/>
                  </a:lnTo>
                  <a:close/>
                  <a:moveTo>
                    <a:pt x="5330" y="10660"/>
                  </a:moveTo>
                  <a:cubicBezTo>
                    <a:pt x="5330" y="20197"/>
                    <a:pt x="5330" y="20197"/>
                    <a:pt x="5330" y="20197"/>
                  </a:cubicBezTo>
                  <a:cubicBezTo>
                    <a:pt x="3366" y="19075"/>
                    <a:pt x="1683" y="17392"/>
                    <a:pt x="842" y="15148"/>
                  </a:cubicBezTo>
                  <a:lnTo>
                    <a:pt x="5330" y="1066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69" name="Freeform 159"/>
            <p:cNvSpPr/>
            <p:nvPr/>
          </p:nvSpPr>
          <p:spPr>
            <a:xfrm>
              <a:off x="1938545" y="1838734"/>
              <a:ext cx="128822" cy="1112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0"/>
                  </a:moveTo>
                  <a:cubicBezTo>
                    <a:pt x="16200" y="0"/>
                    <a:pt x="16200" y="0"/>
                    <a:pt x="16200" y="0"/>
                  </a:cubicBezTo>
                  <a:cubicBezTo>
                    <a:pt x="16200" y="3135"/>
                    <a:pt x="16200" y="3135"/>
                    <a:pt x="16200" y="3135"/>
                  </a:cubicBezTo>
                  <a:cubicBezTo>
                    <a:pt x="5400" y="3135"/>
                    <a:pt x="5400" y="3135"/>
                    <a:pt x="5400" y="3135"/>
                  </a:cubicBezTo>
                  <a:lnTo>
                    <a:pt x="5400" y="0"/>
                  </a:lnTo>
                  <a:close/>
                  <a:moveTo>
                    <a:pt x="20100" y="4529"/>
                  </a:moveTo>
                  <a:cubicBezTo>
                    <a:pt x="1200" y="4529"/>
                    <a:pt x="1200" y="4529"/>
                    <a:pt x="1200" y="4529"/>
                  </a:cubicBezTo>
                  <a:cubicBezTo>
                    <a:pt x="600" y="4529"/>
                    <a:pt x="0" y="5226"/>
                    <a:pt x="0" y="6271"/>
                  </a:cubicBezTo>
                  <a:cubicBezTo>
                    <a:pt x="0" y="13935"/>
                    <a:pt x="0" y="13935"/>
                    <a:pt x="0" y="13935"/>
                  </a:cubicBezTo>
                  <a:cubicBezTo>
                    <a:pt x="0" y="14632"/>
                    <a:pt x="600" y="15329"/>
                    <a:pt x="1200" y="15329"/>
                  </a:cubicBezTo>
                  <a:cubicBezTo>
                    <a:pt x="5400" y="15329"/>
                    <a:pt x="5400" y="15329"/>
                    <a:pt x="5400" y="15329"/>
                  </a:cubicBezTo>
                  <a:cubicBezTo>
                    <a:pt x="5400" y="21600"/>
                    <a:pt x="5400" y="21600"/>
                    <a:pt x="5400" y="21600"/>
                  </a:cubicBezTo>
                  <a:cubicBezTo>
                    <a:pt x="16200" y="21600"/>
                    <a:pt x="16200" y="21600"/>
                    <a:pt x="16200" y="21600"/>
                  </a:cubicBezTo>
                  <a:cubicBezTo>
                    <a:pt x="16200" y="15329"/>
                    <a:pt x="16200" y="15329"/>
                    <a:pt x="16200" y="15329"/>
                  </a:cubicBezTo>
                  <a:cubicBezTo>
                    <a:pt x="20100" y="15329"/>
                    <a:pt x="20100" y="15329"/>
                    <a:pt x="20100" y="15329"/>
                  </a:cubicBezTo>
                  <a:cubicBezTo>
                    <a:pt x="21000" y="15329"/>
                    <a:pt x="21600" y="14632"/>
                    <a:pt x="21600" y="13935"/>
                  </a:cubicBezTo>
                  <a:cubicBezTo>
                    <a:pt x="21600" y="6271"/>
                    <a:pt x="21600" y="6271"/>
                    <a:pt x="21600" y="6271"/>
                  </a:cubicBezTo>
                  <a:cubicBezTo>
                    <a:pt x="21600" y="5226"/>
                    <a:pt x="21000" y="4529"/>
                    <a:pt x="20100" y="4529"/>
                  </a:cubicBezTo>
                  <a:close/>
                  <a:moveTo>
                    <a:pt x="14700" y="20206"/>
                  </a:moveTo>
                  <a:cubicBezTo>
                    <a:pt x="6600" y="20206"/>
                    <a:pt x="6600" y="20206"/>
                    <a:pt x="6600" y="20206"/>
                  </a:cubicBezTo>
                  <a:cubicBezTo>
                    <a:pt x="6600" y="12194"/>
                    <a:pt x="6600" y="12194"/>
                    <a:pt x="6600" y="12194"/>
                  </a:cubicBezTo>
                  <a:cubicBezTo>
                    <a:pt x="14700" y="12194"/>
                    <a:pt x="14700" y="12194"/>
                    <a:pt x="14700" y="12194"/>
                  </a:cubicBezTo>
                  <a:lnTo>
                    <a:pt x="14700" y="20206"/>
                  </a:lnTo>
                  <a:close/>
                  <a:moveTo>
                    <a:pt x="20400" y="6968"/>
                  </a:moveTo>
                  <a:cubicBezTo>
                    <a:pt x="20400" y="7665"/>
                    <a:pt x="20100" y="8013"/>
                    <a:pt x="19500" y="8013"/>
                  </a:cubicBezTo>
                  <a:cubicBezTo>
                    <a:pt x="18900" y="8013"/>
                    <a:pt x="18600" y="7665"/>
                    <a:pt x="18600" y="6968"/>
                  </a:cubicBezTo>
                  <a:cubicBezTo>
                    <a:pt x="18600" y="6271"/>
                    <a:pt x="18900" y="5923"/>
                    <a:pt x="19500" y="5923"/>
                  </a:cubicBezTo>
                  <a:cubicBezTo>
                    <a:pt x="20100" y="5923"/>
                    <a:pt x="20400" y="6271"/>
                    <a:pt x="20400" y="6968"/>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0" name="Freeform 160"/>
            <p:cNvSpPr/>
            <p:nvPr/>
          </p:nvSpPr>
          <p:spPr>
            <a:xfrm>
              <a:off x="2135631" y="1731933"/>
              <a:ext cx="129923" cy="1299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900" y="10800"/>
                  </a:moveTo>
                  <a:cubicBezTo>
                    <a:pt x="3900" y="10500"/>
                    <a:pt x="3900" y="10200"/>
                    <a:pt x="3900" y="9900"/>
                  </a:cubicBezTo>
                  <a:cubicBezTo>
                    <a:pt x="300" y="8700"/>
                    <a:pt x="300" y="8700"/>
                    <a:pt x="300" y="8700"/>
                  </a:cubicBezTo>
                  <a:cubicBezTo>
                    <a:pt x="0" y="9300"/>
                    <a:pt x="0" y="10200"/>
                    <a:pt x="0" y="10800"/>
                  </a:cubicBezTo>
                  <a:cubicBezTo>
                    <a:pt x="0" y="13800"/>
                    <a:pt x="1200" y="16800"/>
                    <a:pt x="3300" y="18600"/>
                  </a:cubicBezTo>
                  <a:cubicBezTo>
                    <a:pt x="5700" y="15300"/>
                    <a:pt x="5700" y="15300"/>
                    <a:pt x="5700" y="15300"/>
                  </a:cubicBezTo>
                  <a:cubicBezTo>
                    <a:pt x="4800" y="14100"/>
                    <a:pt x="3900" y="12600"/>
                    <a:pt x="3900" y="10800"/>
                  </a:cubicBezTo>
                  <a:close/>
                  <a:moveTo>
                    <a:pt x="17400" y="10800"/>
                  </a:moveTo>
                  <a:cubicBezTo>
                    <a:pt x="17400" y="12600"/>
                    <a:pt x="16800" y="14100"/>
                    <a:pt x="15600" y="15300"/>
                  </a:cubicBezTo>
                  <a:cubicBezTo>
                    <a:pt x="18000" y="18600"/>
                    <a:pt x="18000" y="18600"/>
                    <a:pt x="18000" y="18600"/>
                  </a:cubicBezTo>
                  <a:cubicBezTo>
                    <a:pt x="20100" y="16800"/>
                    <a:pt x="21600" y="13800"/>
                    <a:pt x="21600" y="10800"/>
                  </a:cubicBezTo>
                  <a:cubicBezTo>
                    <a:pt x="21600" y="10200"/>
                    <a:pt x="21300" y="9300"/>
                    <a:pt x="21300" y="8700"/>
                  </a:cubicBezTo>
                  <a:cubicBezTo>
                    <a:pt x="17400" y="9900"/>
                    <a:pt x="17400" y="9900"/>
                    <a:pt x="17400" y="9900"/>
                  </a:cubicBezTo>
                  <a:cubicBezTo>
                    <a:pt x="17400" y="10200"/>
                    <a:pt x="17400" y="10500"/>
                    <a:pt x="17400" y="10800"/>
                  </a:cubicBezTo>
                  <a:close/>
                  <a:moveTo>
                    <a:pt x="12000" y="4200"/>
                  </a:moveTo>
                  <a:cubicBezTo>
                    <a:pt x="14100" y="4500"/>
                    <a:pt x="15600" y="5700"/>
                    <a:pt x="16500" y="7500"/>
                  </a:cubicBezTo>
                  <a:cubicBezTo>
                    <a:pt x="20400" y="6300"/>
                    <a:pt x="20400" y="6300"/>
                    <a:pt x="20400" y="6300"/>
                  </a:cubicBezTo>
                  <a:cubicBezTo>
                    <a:pt x="18900" y="3000"/>
                    <a:pt x="15900" y="600"/>
                    <a:pt x="12000" y="0"/>
                  </a:cubicBezTo>
                  <a:lnTo>
                    <a:pt x="12000" y="4200"/>
                  </a:lnTo>
                  <a:close/>
                  <a:moveTo>
                    <a:pt x="4800" y="7500"/>
                  </a:moveTo>
                  <a:cubicBezTo>
                    <a:pt x="5700" y="5700"/>
                    <a:pt x="7500" y="4500"/>
                    <a:pt x="9300" y="4200"/>
                  </a:cubicBezTo>
                  <a:cubicBezTo>
                    <a:pt x="9300" y="0"/>
                    <a:pt x="9300" y="0"/>
                    <a:pt x="9300" y="0"/>
                  </a:cubicBezTo>
                  <a:cubicBezTo>
                    <a:pt x="5700" y="600"/>
                    <a:pt x="2400" y="3000"/>
                    <a:pt x="900" y="6300"/>
                  </a:cubicBezTo>
                  <a:lnTo>
                    <a:pt x="4800" y="7500"/>
                  </a:lnTo>
                  <a:close/>
                  <a:moveTo>
                    <a:pt x="13500" y="16800"/>
                  </a:moveTo>
                  <a:cubicBezTo>
                    <a:pt x="12600" y="17400"/>
                    <a:pt x="11700" y="17400"/>
                    <a:pt x="10800" y="17400"/>
                  </a:cubicBezTo>
                  <a:cubicBezTo>
                    <a:pt x="9600" y="17400"/>
                    <a:pt x="8700" y="17400"/>
                    <a:pt x="7800" y="16800"/>
                  </a:cubicBezTo>
                  <a:cubicBezTo>
                    <a:pt x="5400" y="20100"/>
                    <a:pt x="5400" y="20100"/>
                    <a:pt x="5400" y="20100"/>
                  </a:cubicBezTo>
                  <a:cubicBezTo>
                    <a:pt x="7200" y="21000"/>
                    <a:pt x="9000" y="21600"/>
                    <a:pt x="10800" y="21600"/>
                  </a:cubicBezTo>
                  <a:cubicBezTo>
                    <a:pt x="12600" y="21600"/>
                    <a:pt x="14400" y="21000"/>
                    <a:pt x="15900" y="20100"/>
                  </a:cubicBezTo>
                  <a:lnTo>
                    <a:pt x="13500" y="168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1" name="Freeform 161"/>
            <p:cNvSpPr/>
            <p:nvPr/>
          </p:nvSpPr>
          <p:spPr>
            <a:xfrm>
              <a:off x="2398779" y="179469"/>
              <a:ext cx="124418" cy="1244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57" y="0"/>
                  </a:moveTo>
                  <a:cubicBezTo>
                    <a:pt x="5009" y="0"/>
                    <a:pt x="0" y="5009"/>
                    <a:pt x="0" y="10957"/>
                  </a:cubicBezTo>
                  <a:cubicBezTo>
                    <a:pt x="0" y="16591"/>
                    <a:pt x="5009" y="21600"/>
                    <a:pt x="10957" y="21600"/>
                  </a:cubicBezTo>
                  <a:cubicBezTo>
                    <a:pt x="16591" y="21600"/>
                    <a:pt x="21600" y="16591"/>
                    <a:pt x="21600" y="10957"/>
                  </a:cubicBezTo>
                  <a:cubicBezTo>
                    <a:pt x="21600" y="5009"/>
                    <a:pt x="16591" y="0"/>
                    <a:pt x="10957" y="0"/>
                  </a:cubicBezTo>
                  <a:close/>
                  <a:moveTo>
                    <a:pt x="10957" y="19409"/>
                  </a:moveTo>
                  <a:cubicBezTo>
                    <a:pt x="5948" y="19409"/>
                    <a:pt x="2191" y="15652"/>
                    <a:pt x="2191" y="10957"/>
                  </a:cubicBezTo>
                  <a:cubicBezTo>
                    <a:pt x="2191" y="5948"/>
                    <a:pt x="5948" y="2191"/>
                    <a:pt x="10957" y="2191"/>
                  </a:cubicBezTo>
                  <a:cubicBezTo>
                    <a:pt x="15652" y="2191"/>
                    <a:pt x="19409" y="5948"/>
                    <a:pt x="19409" y="10957"/>
                  </a:cubicBezTo>
                  <a:cubicBezTo>
                    <a:pt x="19409" y="15652"/>
                    <a:pt x="15652" y="19409"/>
                    <a:pt x="10957" y="19409"/>
                  </a:cubicBezTo>
                  <a:close/>
                  <a:moveTo>
                    <a:pt x="6887" y="7513"/>
                  </a:moveTo>
                  <a:cubicBezTo>
                    <a:pt x="11583" y="10957"/>
                    <a:pt x="11583" y="10957"/>
                    <a:pt x="11583" y="10957"/>
                  </a:cubicBezTo>
                  <a:cubicBezTo>
                    <a:pt x="6887" y="14087"/>
                    <a:pt x="6887" y="14087"/>
                    <a:pt x="6887" y="14087"/>
                  </a:cubicBezTo>
                  <a:lnTo>
                    <a:pt x="6887" y="7513"/>
                  </a:lnTo>
                  <a:close/>
                  <a:moveTo>
                    <a:pt x="12209" y="7513"/>
                  </a:moveTo>
                  <a:cubicBezTo>
                    <a:pt x="16904" y="10957"/>
                    <a:pt x="16904" y="10957"/>
                    <a:pt x="16904" y="10957"/>
                  </a:cubicBezTo>
                  <a:cubicBezTo>
                    <a:pt x="12209" y="14087"/>
                    <a:pt x="12209" y="14087"/>
                    <a:pt x="12209" y="14087"/>
                  </a:cubicBezTo>
                  <a:lnTo>
                    <a:pt x="12209" y="7513"/>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2" name="Freeform 162"/>
            <p:cNvSpPr/>
            <p:nvPr/>
          </p:nvSpPr>
          <p:spPr>
            <a:xfrm>
              <a:off x="1984788" y="1308033"/>
              <a:ext cx="136531" cy="142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277" y="21600"/>
                  </a:moveTo>
                  <a:lnTo>
                    <a:pt x="10277" y="11721"/>
                  </a:lnTo>
                  <a:lnTo>
                    <a:pt x="0" y="21600"/>
                  </a:lnTo>
                  <a:lnTo>
                    <a:pt x="0" y="0"/>
                  </a:lnTo>
                  <a:lnTo>
                    <a:pt x="10277" y="9712"/>
                  </a:lnTo>
                  <a:lnTo>
                    <a:pt x="10277" y="0"/>
                  </a:lnTo>
                  <a:lnTo>
                    <a:pt x="21600" y="10884"/>
                  </a:lnTo>
                  <a:lnTo>
                    <a:pt x="10277" y="216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3" name="Freeform 163"/>
            <p:cNvSpPr/>
            <p:nvPr/>
          </p:nvSpPr>
          <p:spPr>
            <a:xfrm>
              <a:off x="2115812" y="811464"/>
              <a:ext cx="144237" cy="1431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0882" y="21600"/>
                  </a:lnTo>
                  <a:lnTo>
                    <a:pt x="10882" y="0"/>
                  </a:lnTo>
                  <a:lnTo>
                    <a:pt x="0" y="0"/>
                  </a:lnTo>
                  <a:lnTo>
                    <a:pt x="0" y="21600"/>
                  </a:lnTo>
                  <a:close/>
                  <a:moveTo>
                    <a:pt x="6760" y="2658"/>
                  </a:moveTo>
                  <a:lnTo>
                    <a:pt x="9563" y="2658"/>
                  </a:lnTo>
                  <a:lnTo>
                    <a:pt x="9563" y="5317"/>
                  </a:lnTo>
                  <a:lnTo>
                    <a:pt x="6760" y="5317"/>
                  </a:lnTo>
                  <a:lnTo>
                    <a:pt x="6760" y="2658"/>
                  </a:lnTo>
                  <a:close/>
                  <a:moveTo>
                    <a:pt x="6760" y="8142"/>
                  </a:moveTo>
                  <a:lnTo>
                    <a:pt x="9563" y="8142"/>
                  </a:lnTo>
                  <a:lnTo>
                    <a:pt x="9563" y="10800"/>
                  </a:lnTo>
                  <a:lnTo>
                    <a:pt x="6760" y="10800"/>
                  </a:lnTo>
                  <a:lnTo>
                    <a:pt x="6760" y="8142"/>
                  </a:lnTo>
                  <a:close/>
                  <a:moveTo>
                    <a:pt x="6760" y="13458"/>
                  </a:moveTo>
                  <a:lnTo>
                    <a:pt x="9563" y="13458"/>
                  </a:lnTo>
                  <a:lnTo>
                    <a:pt x="9563" y="16283"/>
                  </a:lnTo>
                  <a:lnTo>
                    <a:pt x="6760" y="16283"/>
                  </a:lnTo>
                  <a:lnTo>
                    <a:pt x="6760" y="13458"/>
                  </a:lnTo>
                  <a:close/>
                  <a:moveTo>
                    <a:pt x="1484" y="2658"/>
                  </a:moveTo>
                  <a:lnTo>
                    <a:pt x="4122" y="2658"/>
                  </a:lnTo>
                  <a:lnTo>
                    <a:pt x="4122" y="5317"/>
                  </a:lnTo>
                  <a:lnTo>
                    <a:pt x="1484" y="5317"/>
                  </a:lnTo>
                  <a:lnTo>
                    <a:pt x="1484" y="2658"/>
                  </a:lnTo>
                  <a:close/>
                  <a:moveTo>
                    <a:pt x="1484" y="8142"/>
                  </a:moveTo>
                  <a:lnTo>
                    <a:pt x="4122" y="8142"/>
                  </a:lnTo>
                  <a:lnTo>
                    <a:pt x="4122" y="10800"/>
                  </a:lnTo>
                  <a:lnTo>
                    <a:pt x="1484" y="10800"/>
                  </a:lnTo>
                  <a:lnTo>
                    <a:pt x="1484" y="8142"/>
                  </a:lnTo>
                  <a:close/>
                  <a:moveTo>
                    <a:pt x="1484" y="13458"/>
                  </a:moveTo>
                  <a:lnTo>
                    <a:pt x="4122" y="13458"/>
                  </a:lnTo>
                  <a:lnTo>
                    <a:pt x="4122" y="16283"/>
                  </a:lnTo>
                  <a:lnTo>
                    <a:pt x="1484" y="16283"/>
                  </a:lnTo>
                  <a:lnTo>
                    <a:pt x="1484" y="13458"/>
                  </a:lnTo>
                  <a:close/>
                  <a:moveTo>
                    <a:pt x="12202" y="6812"/>
                  </a:moveTo>
                  <a:lnTo>
                    <a:pt x="21600" y="6812"/>
                  </a:lnTo>
                  <a:lnTo>
                    <a:pt x="21600" y="8142"/>
                  </a:lnTo>
                  <a:lnTo>
                    <a:pt x="12202" y="8142"/>
                  </a:lnTo>
                  <a:lnTo>
                    <a:pt x="12202" y="6812"/>
                  </a:lnTo>
                  <a:close/>
                  <a:moveTo>
                    <a:pt x="12202" y="21600"/>
                  </a:moveTo>
                  <a:lnTo>
                    <a:pt x="14840" y="21600"/>
                  </a:lnTo>
                  <a:lnTo>
                    <a:pt x="14840" y="16283"/>
                  </a:lnTo>
                  <a:lnTo>
                    <a:pt x="18962" y="16283"/>
                  </a:lnTo>
                  <a:lnTo>
                    <a:pt x="18962" y="21600"/>
                  </a:lnTo>
                  <a:lnTo>
                    <a:pt x="21600" y="21600"/>
                  </a:lnTo>
                  <a:lnTo>
                    <a:pt x="21600" y="9471"/>
                  </a:lnTo>
                  <a:lnTo>
                    <a:pt x="12202" y="9471"/>
                  </a:lnTo>
                  <a:lnTo>
                    <a:pt x="12202" y="216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4" name="Freeform 164"/>
            <p:cNvSpPr/>
            <p:nvPr/>
          </p:nvSpPr>
          <p:spPr>
            <a:xfrm>
              <a:off x="2179672" y="1053693"/>
              <a:ext cx="82579" cy="869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191" y="13050"/>
                  </a:moveTo>
                  <a:cubicBezTo>
                    <a:pt x="18783" y="10800"/>
                    <a:pt x="19722" y="8550"/>
                    <a:pt x="21600" y="7200"/>
                  </a:cubicBezTo>
                  <a:cubicBezTo>
                    <a:pt x="19252" y="3600"/>
                    <a:pt x="19252" y="3600"/>
                    <a:pt x="19252" y="3600"/>
                  </a:cubicBezTo>
                  <a:cubicBezTo>
                    <a:pt x="18783" y="4050"/>
                    <a:pt x="18313" y="4050"/>
                    <a:pt x="17374" y="4050"/>
                  </a:cubicBezTo>
                  <a:cubicBezTo>
                    <a:pt x="15026" y="4050"/>
                    <a:pt x="13148" y="2250"/>
                    <a:pt x="13148" y="0"/>
                  </a:cubicBezTo>
                  <a:cubicBezTo>
                    <a:pt x="8452" y="0"/>
                    <a:pt x="8452" y="0"/>
                    <a:pt x="8452" y="0"/>
                  </a:cubicBezTo>
                  <a:cubicBezTo>
                    <a:pt x="8452" y="450"/>
                    <a:pt x="8452" y="1350"/>
                    <a:pt x="7983" y="1800"/>
                  </a:cubicBezTo>
                  <a:cubicBezTo>
                    <a:pt x="6574" y="4050"/>
                    <a:pt x="4226" y="4500"/>
                    <a:pt x="1878" y="3600"/>
                  </a:cubicBezTo>
                  <a:cubicBezTo>
                    <a:pt x="0" y="7200"/>
                    <a:pt x="0" y="7200"/>
                    <a:pt x="0" y="7200"/>
                  </a:cubicBezTo>
                  <a:cubicBezTo>
                    <a:pt x="470" y="7650"/>
                    <a:pt x="939" y="8100"/>
                    <a:pt x="1409" y="8550"/>
                  </a:cubicBezTo>
                  <a:cubicBezTo>
                    <a:pt x="2817" y="10800"/>
                    <a:pt x="1878" y="13050"/>
                    <a:pt x="0" y="14400"/>
                  </a:cubicBezTo>
                  <a:cubicBezTo>
                    <a:pt x="1878" y="18000"/>
                    <a:pt x="1878" y="18000"/>
                    <a:pt x="1878" y="18000"/>
                  </a:cubicBezTo>
                  <a:cubicBezTo>
                    <a:pt x="2817" y="17550"/>
                    <a:pt x="3287" y="17550"/>
                    <a:pt x="4226" y="17550"/>
                  </a:cubicBezTo>
                  <a:cubicBezTo>
                    <a:pt x="6574" y="17550"/>
                    <a:pt x="8452" y="19350"/>
                    <a:pt x="8452" y="21600"/>
                  </a:cubicBezTo>
                  <a:cubicBezTo>
                    <a:pt x="13148" y="21600"/>
                    <a:pt x="13148" y="21600"/>
                    <a:pt x="13148" y="21600"/>
                  </a:cubicBezTo>
                  <a:cubicBezTo>
                    <a:pt x="13148" y="21150"/>
                    <a:pt x="13148" y="20250"/>
                    <a:pt x="13617" y="19800"/>
                  </a:cubicBezTo>
                  <a:cubicBezTo>
                    <a:pt x="14557" y="17550"/>
                    <a:pt x="17374" y="17100"/>
                    <a:pt x="19252" y="18000"/>
                  </a:cubicBezTo>
                  <a:cubicBezTo>
                    <a:pt x="21600" y="14400"/>
                    <a:pt x="21600" y="14400"/>
                    <a:pt x="21600" y="14400"/>
                  </a:cubicBezTo>
                  <a:cubicBezTo>
                    <a:pt x="21130" y="13950"/>
                    <a:pt x="20661" y="13500"/>
                    <a:pt x="20191" y="13050"/>
                  </a:cubicBezTo>
                  <a:close/>
                  <a:moveTo>
                    <a:pt x="10800" y="15300"/>
                  </a:moveTo>
                  <a:cubicBezTo>
                    <a:pt x="8452" y="15300"/>
                    <a:pt x="6104" y="13050"/>
                    <a:pt x="6104" y="10800"/>
                  </a:cubicBezTo>
                  <a:cubicBezTo>
                    <a:pt x="6104" y="8550"/>
                    <a:pt x="8452" y="6300"/>
                    <a:pt x="10800" y="6300"/>
                  </a:cubicBezTo>
                  <a:cubicBezTo>
                    <a:pt x="13148" y="6300"/>
                    <a:pt x="15496" y="8550"/>
                    <a:pt x="15496" y="10800"/>
                  </a:cubicBezTo>
                  <a:cubicBezTo>
                    <a:pt x="15496" y="13050"/>
                    <a:pt x="13148" y="15300"/>
                    <a:pt x="10800" y="153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5" name="Freeform 166"/>
            <p:cNvSpPr/>
            <p:nvPr/>
          </p:nvSpPr>
          <p:spPr>
            <a:xfrm>
              <a:off x="2002814" y="1580581"/>
              <a:ext cx="57538" cy="112396"/>
            </a:xfrm>
            <a:custGeom>
              <a:avLst/>
              <a:gdLst/>
              <a:ahLst/>
              <a:cxnLst>
                <a:cxn ang="0">
                  <a:pos x="wd2" y="hd2"/>
                </a:cxn>
                <a:cxn ang="5400000">
                  <a:pos x="wd2" y="hd2"/>
                </a:cxn>
                <a:cxn ang="10800000">
                  <a:pos x="wd2" y="hd2"/>
                </a:cxn>
                <a:cxn ang="16200000">
                  <a:pos x="wd2" y="hd2"/>
                </a:cxn>
              </a:cxnLst>
              <a:rect l="0" t="0" r="r" b="b"/>
              <a:pathLst>
                <a:path w="20523" h="20801" fill="norm" stroke="1" extrusionOk="0">
                  <a:moveTo>
                    <a:pt x="14073" y="20751"/>
                  </a:moveTo>
                  <a:cubicBezTo>
                    <a:pt x="14073" y="20751"/>
                    <a:pt x="14073" y="20751"/>
                    <a:pt x="14073" y="20751"/>
                  </a:cubicBezTo>
                  <a:cubicBezTo>
                    <a:pt x="18520" y="20418"/>
                    <a:pt x="21061" y="18092"/>
                    <a:pt x="20426" y="16098"/>
                  </a:cubicBezTo>
                  <a:cubicBezTo>
                    <a:pt x="18520" y="10781"/>
                    <a:pt x="18520" y="10781"/>
                    <a:pt x="18520" y="10781"/>
                  </a:cubicBezTo>
                  <a:cubicBezTo>
                    <a:pt x="17885" y="8455"/>
                    <a:pt x="13437" y="7126"/>
                    <a:pt x="8990" y="7458"/>
                  </a:cubicBezTo>
                  <a:cubicBezTo>
                    <a:pt x="8990" y="7458"/>
                    <a:pt x="8990" y="7458"/>
                    <a:pt x="8990" y="7458"/>
                  </a:cubicBezTo>
                  <a:cubicBezTo>
                    <a:pt x="8990" y="7791"/>
                    <a:pt x="8355" y="7791"/>
                    <a:pt x="8355" y="7791"/>
                  </a:cubicBezTo>
                  <a:cubicBezTo>
                    <a:pt x="8990" y="9452"/>
                    <a:pt x="8990" y="9452"/>
                    <a:pt x="8990" y="9452"/>
                  </a:cubicBezTo>
                  <a:cubicBezTo>
                    <a:pt x="8990" y="9452"/>
                    <a:pt x="9626" y="9452"/>
                    <a:pt x="9626" y="9452"/>
                  </a:cubicBezTo>
                  <a:cubicBezTo>
                    <a:pt x="10261" y="9452"/>
                    <a:pt x="10261" y="9452"/>
                    <a:pt x="10261" y="9452"/>
                  </a:cubicBezTo>
                  <a:cubicBezTo>
                    <a:pt x="12167" y="9120"/>
                    <a:pt x="14708" y="10117"/>
                    <a:pt x="14708" y="11114"/>
                  </a:cubicBezTo>
                  <a:cubicBezTo>
                    <a:pt x="16614" y="16431"/>
                    <a:pt x="16614" y="16431"/>
                    <a:pt x="16614" y="16431"/>
                  </a:cubicBezTo>
                  <a:cubicBezTo>
                    <a:pt x="17249" y="17428"/>
                    <a:pt x="15979" y="18757"/>
                    <a:pt x="13437" y="19089"/>
                  </a:cubicBezTo>
                  <a:cubicBezTo>
                    <a:pt x="13437" y="19089"/>
                    <a:pt x="13437" y="19089"/>
                    <a:pt x="13437" y="19089"/>
                  </a:cubicBezTo>
                  <a:cubicBezTo>
                    <a:pt x="10896" y="19089"/>
                    <a:pt x="8990" y="18425"/>
                    <a:pt x="8355" y="17095"/>
                  </a:cubicBezTo>
                  <a:cubicBezTo>
                    <a:pt x="7720" y="14769"/>
                    <a:pt x="7720" y="14769"/>
                    <a:pt x="7720" y="14769"/>
                  </a:cubicBezTo>
                  <a:cubicBezTo>
                    <a:pt x="5814" y="14769"/>
                    <a:pt x="4543" y="14437"/>
                    <a:pt x="3273" y="14105"/>
                  </a:cubicBezTo>
                  <a:cubicBezTo>
                    <a:pt x="4543" y="17428"/>
                    <a:pt x="4543" y="17428"/>
                    <a:pt x="4543" y="17428"/>
                  </a:cubicBezTo>
                  <a:cubicBezTo>
                    <a:pt x="5814" y="19754"/>
                    <a:pt x="9626" y="21083"/>
                    <a:pt x="14073" y="20751"/>
                  </a:cubicBezTo>
                  <a:close/>
                  <a:moveTo>
                    <a:pt x="11532" y="13440"/>
                  </a:moveTo>
                  <a:cubicBezTo>
                    <a:pt x="11532" y="13108"/>
                    <a:pt x="12167" y="13108"/>
                    <a:pt x="12167" y="13108"/>
                  </a:cubicBezTo>
                  <a:cubicBezTo>
                    <a:pt x="11532" y="11114"/>
                    <a:pt x="11532" y="11114"/>
                    <a:pt x="11532" y="11114"/>
                  </a:cubicBezTo>
                  <a:cubicBezTo>
                    <a:pt x="11532" y="11446"/>
                    <a:pt x="10896" y="11446"/>
                    <a:pt x="10896" y="11446"/>
                  </a:cubicBezTo>
                  <a:cubicBezTo>
                    <a:pt x="10261" y="11446"/>
                    <a:pt x="10261" y="11446"/>
                    <a:pt x="10261" y="11446"/>
                  </a:cubicBezTo>
                  <a:cubicBezTo>
                    <a:pt x="8355" y="11778"/>
                    <a:pt x="5814" y="10781"/>
                    <a:pt x="5814" y="9785"/>
                  </a:cubicBezTo>
                  <a:cubicBezTo>
                    <a:pt x="3908" y="4468"/>
                    <a:pt x="3908" y="4468"/>
                    <a:pt x="3908" y="4468"/>
                  </a:cubicBezTo>
                  <a:cubicBezTo>
                    <a:pt x="3273" y="3471"/>
                    <a:pt x="4543" y="2141"/>
                    <a:pt x="7085" y="1809"/>
                  </a:cubicBezTo>
                  <a:cubicBezTo>
                    <a:pt x="7085" y="1809"/>
                    <a:pt x="7085" y="1809"/>
                    <a:pt x="7085" y="1809"/>
                  </a:cubicBezTo>
                  <a:cubicBezTo>
                    <a:pt x="9626" y="1809"/>
                    <a:pt x="11532" y="2474"/>
                    <a:pt x="12167" y="3803"/>
                  </a:cubicBezTo>
                  <a:cubicBezTo>
                    <a:pt x="12802" y="6129"/>
                    <a:pt x="12802" y="6129"/>
                    <a:pt x="12802" y="6129"/>
                  </a:cubicBezTo>
                  <a:cubicBezTo>
                    <a:pt x="14708" y="6129"/>
                    <a:pt x="15979" y="6461"/>
                    <a:pt x="17249" y="6794"/>
                  </a:cubicBezTo>
                  <a:cubicBezTo>
                    <a:pt x="15979" y="3471"/>
                    <a:pt x="15979" y="3471"/>
                    <a:pt x="15979" y="3471"/>
                  </a:cubicBezTo>
                  <a:cubicBezTo>
                    <a:pt x="14708" y="1145"/>
                    <a:pt x="10896" y="-517"/>
                    <a:pt x="6449" y="148"/>
                  </a:cubicBezTo>
                  <a:cubicBezTo>
                    <a:pt x="6449" y="148"/>
                    <a:pt x="6449" y="148"/>
                    <a:pt x="6449" y="148"/>
                  </a:cubicBezTo>
                  <a:cubicBezTo>
                    <a:pt x="2002" y="480"/>
                    <a:pt x="-539" y="2806"/>
                    <a:pt x="96" y="4800"/>
                  </a:cubicBezTo>
                  <a:cubicBezTo>
                    <a:pt x="2002" y="10117"/>
                    <a:pt x="2002" y="10117"/>
                    <a:pt x="2002" y="10117"/>
                  </a:cubicBezTo>
                  <a:cubicBezTo>
                    <a:pt x="2637" y="12111"/>
                    <a:pt x="7085" y="13772"/>
                    <a:pt x="11532" y="1344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6" name="Freeform 167"/>
            <p:cNvSpPr/>
            <p:nvPr/>
          </p:nvSpPr>
          <p:spPr>
            <a:xfrm>
              <a:off x="2044245" y="456930"/>
              <a:ext cx="165156" cy="165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809" y="3991"/>
                  </a:moveTo>
                  <a:cubicBezTo>
                    <a:pt x="21600" y="0"/>
                    <a:pt x="21600" y="0"/>
                    <a:pt x="21600" y="0"/>
                  </a:cubicBezTo>
                  <a:cubicBezTo>
                    <a:pt x="21600" y="1409"/>
                    <a:pt x="21600" y="1409"/>
                    <a:pt x="21600" y="1409"/>
                  </a:cubicBezTo>
                  <a:cubicBezTo>
                    <a:pt x="21600" y="3991"/>
                    <a:pt x="21600" y="3991"/>
                    <a:pt x="21600" y="3991"/>
                  </a:cubicBezTo>
                  <a:cubicBezTo>
                    <a:pt x="21600" y="15496"/>
                    <a:pt x="21600" y="15496"/>
                    <a:pt x="21600" y="15496"/>
                  </a:cubicBezTo>
                  <a:cubicBezTo>
                    <a:pt x="21600" y="17374"/>
                    <a:pt x="19487" y="18783"/>
                    <a:pt x="16904" y="18783"/>
                  </a:cubicBezTo>
                  <a:cubicBezTo>
                    <a:pt x="14322" y="18783"/>
                    <a:pt x="12209" y="17374"/>
                    <a:pt x="12209" y="15496"/>
                  </a:cubicBezTo>
                  <a:cubicBezTo>
                    <a:pt x="12209" y="13617"/>
                    <a:pt x="14322" y="12209"/>
                    <a:pt x="16904" y="12209"/>
                  </a:cubicBezTo>
                  <a:cubicBezTo>
                    <a:pt x="17609" y="12209"/>
                    <a:pt x="18313" y="12209"/>
                    <a:pt x="19017" y="12443"/>
                  </a:cubicBezTo>
                  <a:cubicBezTo>
                    <a:pt x="19017" y="5400"/>
                    <a:pt x="19017" y="5400"/>
                    <a:pt x="19017" y="5400"/>
                  </a:cubicBezTo>
                  <a:cubicBezTo>
                    <a:pt x="9626" y="7983"/>
                    <a:pt x="9626" y="7983"/>
                    <a:pt x="9626" y="7983"/>
                  </a:cubicBezTo>
                  <a:cubicBezTo>
                    <a:pt x="9626" y="18313"/>
                    <a:pt x="9626" y="18313"/>
                    <a:pt x="9626" y="18313"/>
                  </a:cubicBezTo>
                  <a:cubicBezTo>
                    <a:pt x="9626" y="20191"/>
                    <a:pt x="7513" y="21600"/>
                    <a:pt x="4930" y="21600"/>
                  </a:cubicBezTo>
                  <a:cubicBezTo>
                    <a:pt x="2113" y="21600"/>
                    <a:pt x="0" y="20191"/>
                    <a:pt x="0" y="18313"/>
                  </a:cubicBezTo>
                  <a:cubicBezTo>
                    <a:pt x="0" y="16435"/>
                    <a:pt x="2113" y="14791"/>
                    <a:pt x="4930" y="14791"/>
                  </a:cubicBezTo>
                  <a:cubicBezTo>
                    <a:pt x="5635" y="14791"/>
                    <a:pt x="6339" y="15026"/>
                    <a:pt x="6809" y="15261"/>
                  </a:cubicBezTo>
                  <a:cubicBezTo>
                    <a:pt x="6809" y="7983"/>
                    <a:pt x="6809" y="7983"/>
                    <a:pt x="6809" y="7983"/>
                  </a:cubicBezTo>
                  <a:lnTo>
                    <a:pt x="6809" y="3991"/>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7" name="Freeform 168"/>
            <p:cNvSpPr/>
            <p:nvPr/>
          </p:nvSpPr>
          <p:spPr>
            <a:xfrm>
              <a:off x="1658881" y="1881674"/>
              <a:ext cx="127722" cy="113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27" y="0"/>
                  </a:moveTo>
                  <a:cubicBezTo>
                    <a:pt x="9127" y="0"/>
                    <a:pt x="9127" y="0"/>
                    <a:pt x="9127" y="0"/>
                  </a:cubicBezTo>
                  <a:cubicBezTo>
                    <a:pt x="13994" y="0"/>
                    <a:pt x="17949" y="3429"/>
                    <a:pt x="17949" y="7886"/>
                  </a:cubicBezTo>
                  <a:cubicBezTo>
                    <a:pt x="17949" y="12686"/>
                    <a:pt x="13994" y="16114"/>
                    <a:pt x="9127" y="16114"/>
                  </a:cubicBezTo>
                  <a:cubicBezTo>
                    <a:pt x="8518" y="16114"/>
                    <a:pt x="8214" y="16114"/>
                    <a:pt x="7606" y="16114"/>
                  </a:cubicBezTo>
                  <a:cubicBezTo>
                    <a:pt x="5780" y="18171"/>
                    <a:pt x="3346" y="18857"/>
                    <a:pt x="1217" y="18857"/>
                  </a:cubicBezTo>
                  <a:cubicBezTo>
                    <a:pt x="1217" y="18171"/>
                    <a:pt x="1217" y="18171"/>
                    <a:pt x="1217" y="18171"/>
                  </a:cubicBezTo>
                  <a:cubicBezTo>
                    <a:pt x="2434" y="17486"/>
                    <a:pt x="3346" y="16457"/>
                    <a:pt x="3346" y="15086"/>
                  </a:cubicBezTo>
                  <a:cubicBezTo>
                    <a:pt x="3346" y="14743"/>
                    <a:pt x="3346" y="14743"/>
                    <a:pt x="3346" y="14400"/>
                  </a:cubicBezTo>
                  <a:cubicBezTo>
                    <a:pt x="1217" y="13029"/>
                    <a:pt x="0" y="10629"/>
                    <a:pt x="0" y="7886"/>
                  </a:cubicBezTo>
                  <a:cubicBezTo>
                    <a:pt x="0" y="3429"/>
                    <a:pt x="3955" y="0"/>
                    <a:pt x="9127" y="0"/>
                  </a:cubicBezTo>
                  <a:close/>
                  <a:moveTo>
                    <a:pt x="18862" y="18171"/>
                  </a:moveTo>
                  <a:cubicBezTo>
                    <a:pt x="18862" y="19543"/>
                    <a:pt x="19470" y="20571"/>
                    <a:pt x="20383" y="20914"/>
                  </a:cubicBezTo>
                  <a:cubicBezTo>
                    <a:pt x="20383" y="21600"/>
                    <a:pt x="20383" y="21600"/>
                    <a:pt x="20383" y="21600"/>
                  </a:cubicBezTo>
                  <a:cubicBezTo>
                    <a:pt x="18558" y="21257"/>
                    <a:pt x="16732" y="20914"/>
                    <a:pt x="15211" y="19200"/>
                  </a:cubicBezTo>
                  <a:cubicBezTo>
                    <a:pt x="14603" y="19200"/>
                    <a:pt x="14299" y="19200"/>
                    <a:pt x="13994" y="19200"/>
                  </a:cubicBezTo>
                  <a:cubicBezTo>
                    <a:pt x="12169" y="19200"/>
                    <a:pt x="10344" y="18857"/>
                    <a:pt x="9127" y="17829"/>
                  </a:cubicBezTo>
                  <a:cubicBezTo>
                    <a:pt x="11865" y="17829"/>
                    <a:pt x="14299" y="16800"/>
                    <a:pt x="16428" y="15086"/>
                  </a:cubicBezTo>
                  <a:cubicBezTo>
                    <a:pt x="17341" y="14057"/>
                    <a:pt x="17949" y="13029"/>
                    <a:pt x="18558" y="12000"/>
                  </a:cubicBezTo>
                  <a:cubicBezTo>
                    <a:pt x="19166" y="10629"/>
                    <a:pt x="19470" y="9257"/>
                    <a:pt x="19470" y="7886"/>
                  </a:cubicBezTo>
                  <a:cubicBezTo>
                    <a:pt x="19470" y="7886"/>
                    <a:pt x="19470" y="7543"/>
                    <a:pt x="19470" y="7543"/>
                  </a:cubicBezTo>
                  <a:cubicBezTo>
                    <a:pt x="20687" y="8571"/>
                    <a:pt x="21600" y="10286"/>
                    <a:pt x="21600" y="12343"/>
                  </a:cubicBezTo>
                  <a:cubicBezTo>
                    <a:pt x="21600" y="14400"/>
                    <a:pt x="20383" y="16457"/>
                    <a:pt x="18862" y="17829"/>
                  </a:cubicBezTo>
                  <a:cubicBezTo>
                    <a:pt x="18862" y="17829"/>
                    <a:pt x="18862" y="18171"/>
                    <a:pt x="18862" y="18171"/>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8" name="Freeform 169"/>
            <p:cNvSpPr/>
            <p:nvPr/>
          </p:nvSpPr>
          <p:spPr>
            <a:xfrm>
              <a:off x="1762379" y="1640548"/>
              <a:ext cx="116711" cy="1167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7975"/>
                  </a:moveTo>
                  <a:cubicBezTo>
                    <a:pt x="13625" y="7975"/>
                    <a:pt x="13625" y="7975"/>
                    <a:pt x="13625" y="7975"/>
                  </a:cubicBezTo>
                  <a:cubicBezTo>
                    <a:pt x="16615" y="4985"/>
                    <a:pt x="16615" y="4985"/>
                    <a:pt x="16615" y="4985"/>
                  </a:cubicBezTo>
                  <a:cubicBezTo>
                    <a:pt x="14954" y="3323"/>
                    <a:pt x="12960" y="2658"/>
                    <a:pt x="10966" y="2658"/>
                  </a:cubicBezTo>
                  <a:cubicBezTo>
                    <a:pt x="8640" y="2658"/>
                    <a:pt x="6646" y="3323"/>
                    <a:pt x="5317" y="4985"/>
                  </a:cubicBezTo>
                  <a:cubicBezTo>
                    <a:pt x="3655" y="6646"/>
                    <a:pt x="2991" y="8640"/>
                    <a:pt x="2991" y="10634"/>
                  </a:cubicBezTo>
                  <a:cubicBezTo>
                    <a:pt x="2991" y="12960"/>
                    <a:pt x="3655" y="14954"/>
                    <a:pt x="5317" y="16283"/>
                  </a:cubicBezTo>
                  <a:cubicBezTo>
                    <a:pt x="6646" y="17945"/>
                    <a:pt x="8640" y="18609"/>
                    <a:pt x="10966" y="18609"/>
                  </a:cubicBezTo>
                  <a:cubicBezTo>
                    <a:pt x="12960" y="18609"/>
                    <a:pt x="14954" y="17945"/>
                    <a:pt x="16615" y="16283"/>
                  </a:cubicBezTo>
                  <a:cubicBezTo>
                    <a:pt x="16615" y="16283"/>
                    <a:pt x="16948" y="16283"/>
                    <a:pt x="16948" y="15951"/>
                  </a:cubicBezTo>
                  <a:cubicBezTo>
                    <a:pt x="18942" y="17945"/>
                    <a:pt x="18942" y="17945"/>
                    <a:pt x="18942" y="17945"/>
                  </a:cubicBezTo>
                  <a:cubicBezTo>
                    <a:pt x="16948" y="19938"/>
                    <a:pt x="14289" y="21600"/>
                    <a:pt x="10966" y="21600"/>
                  </a:cubicBezTo>
                  <a:cubicBezTo>
                    <a:pt x="4985" y="21600"/>
                    <a:pt x="0" y="16615"/>
                    <a:pt x="0" y="10634"/>
                  </a:cubicBezTo>
                  <a:cubicBezTo>
                    <a:pt x="0" y="4652"/>
                    <a:pt x="4985" y="0"/>
                    <a:pt x="10966" y="0"/>
                  </a:cubicBezTo>
                  <a:cubicBezTo>
                    <a:pt x="13957" y="0"/>
                    <a:pt x="16615" y="1329"/>
                    <a:pt x="18609" y="2991"/>
                  </a:cubicBezTo>
                  <a:cubicBezTo>
                    <a:pt x="21600" y="0"/>
                    <a:pt x="21600" y="0"/>
                    <a:pt x="21600" y="0"/>
                  </a:cubicBezTo>
                  <a:lnTo>
                    <a:pt x="21600" y="7975"/>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79" name="Freeform 171"/>
            <p:cNvSpPr/>
            <p:nvPr/>
          </p:nvSpPr>
          <p:spPr>
            <a:xfrm>
              <a:off x="2188480" y="233420"/>
              <a:ext cx="96893" cy="957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00" y="0"/>
                    <a:pt x="0" y="4891"/>
                    <a:pt x="0" y="10596"/>
                  </a:cubicBezTo>
                  <a:cubicBezTo>
                    <a:pt x="0" y="16709"/>
                    <a:pt x="4800" y="21600"/>
                    <a:pt x="10800" y="21600"/>
                  </a:cubicBezTo>
                  <a:cubicBezTo>
                    <a:pt x="16800" y="21600"/>
                    <a:pt x="21600" y="16709"/>
                    <a:pt x="21600" y="10596"/>
                  </a:cubicBezTo>
                  <a:cubicBezTo>
                    <a:pt x="21600" y="4891"/>
                    <a:pt x="16800" y="0"/>
                    <a:pt x="10800" y="0"/>
                  </a:cubicBezTo>
                  <a:close/>
                  <a:moveTo>
                    <a:pt x="6400" y="17525"/>
                  </a:moveTo>
                  <a:cubicBezTo>
                    <a:pt x="6400" y="17117"/>
                    <a:pt x="6800" y="16302"/>
                    <a:pt x="6800" y="15487"/>
                  </a:cubicBezTo>
                  <a:cubicBezTo>
                    <a:pt x="6800" y="13042"/>
                    <a:pt x="5200" y="10596"/>
                    <a:pt x="2800" y="9781"/>
                  </a:cubicBezTo>
                  <a:cubicBezTo>
                    <a:pt x="2800" y="8151"/>
                    <a:pt x="3600" y="6113"/>
                    <a:pt x="5200" y="4891"/>
                  </a:cubicBezTo>
                  <a:cubicBezTo>
                    <a:pt x="6400" y="3260"/>
                    <a:pt x="8400" y="2445"/>
                    <a:pt x="10800" y="2445"/>
                  </a:cubicBezTo>
                  <a:cubicBezTo>
                    <a:pt x="12800" y="2445"/>
                    <a:pt x="14800" y="3260"/>
                    <a:pt x="16400" y="4891"/>
                  </a:cubicBezTo>
                  <a:cubicBezTo>
                    <a:pt x="17600" y="6113"/>
                    <a:pt x="18400" y="8151"/>
                    <a:pt x="18800" y="9781"/>
                  </a:cubicBezTo>
                  <a:cubicBezTo>
                    <a:pt x="16400" y="10596"/>
                    <a:pt x="14800" y="13042"/>
                    <a:pt x="14800" y="15487"/>
                  </a:cubicBezTo>
                  <a:cubicBezTo>
                    <a:pt x="14800" y="16302"/>
                    <a:pt x="14800" y="17117"/>
                    <a:pt x="15200" y="17525"/>
                  </a:cubicBezTo>
                  <a:cubicBezTo>
                    <a:pt x="14000" y="18340"/>
                    <a:pt x="12400" y="18747"/>
                    <a:pt x="10800" y="18747"/>
                  </a:cubicBezTo>
                  <a:cubicBezTo>
                    <a:pt x="9200" y="18747"/>
                    <a:pt x="7600" y="18340"/>
                    <a:pt x="6400" y="17525"/>
                  </a:cubicBezTo>
                  <a:close/>
                  <a:moveTo>
                    <a:pt x="11600" y="13449"/>
                  </a:moveTo>
                  <a:cubicBezTo>
                    <a:pt x="12000" y="13449"/>
                    <a:pt x="12000" y="13857"/>
                    <a:pt x="12000" y="14264"/>
                  </a:cubicBezTo>
                  <a:cubicBezTo>
                    <a:pt x="12000" y="15487"/>
                    <a:pt x="12000" y="15487"/>
                    <a:pt x="12000" y="15487"/>
                  </a:cubicBezTo>
                  <a:cubicBezTo>
                    <a:pt x="12000" y="15894"/>
                    <a:pt x="11600" y="16302"/>
                    <a:pt x="11200" y="16302"/>
                  </a:cubicBezTo>
                  <a:cubicBezTo>
                    <a:pt x="10000" y="16302"/>
                    <a:pt x="10000" y="16302"/>
                    <a:pt x="10000" y="16302"/>
                  </a:cubicBezTo>
                  <a:cubicBezTo>
                    <a:pt x="9600" y="16302"/>
                    <a:pt x="9200" y="15894"/>
                    <a:pt x="9200" y="15487"/>
                  </a:cubicBezTo>
                  <a:cubicBezTo>
                    <a:pt x="9200" y="14264"/>
                    <a:pt x="9200" y="14264"/>
                    <a:pt x="9200" y="14264"/>
                  </a:cubicBezTo>
                  <a:cubicBezTo>
                    <a:pt x="9200" y="13857"/>
                    <a:pt x="9600" y="13449"/>
                    <a:pt x="10000" y="13449"/>
                  </a:cubicBezTo>
                  <a:cubicBezTo>
                    <a:pt x="10400" y="4075"/>
                    <a:pt x="10400" y="4075"/>
                    <a:pt x="10400" y="4075"/>
                  </a:cubicBezTo>
                  <a:cubicBezTo>
                    <a:pt x="11200" y="4075"/>
                    <a:pt x="11200" y="4075"/>
                    <a:pt x="11200" y="4075"/>
                  </a:cubicBezTo>
                  <a:lnTo>
                    <a:pt x="11600" y="13449"/>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0" name="Freeform 174"/>
            <p:cNvSpPr/>
            <p:nvPr/>
          </p:nvSpPr>
          <p:spPr>
            <a:xfrm>
              <a:off x="1504736" y="1535948"/>
              <a:ext cx="113408" cy="1123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71" y="21600"/>
                  </a:moveTo>
                  <a:cubicBezTo>
                    <a:pt x="4800" y="21600"/>
                    <a:pt x="0" y="17071"/>
                    <a:pt x="0" y="10800"/>
                  </a:cubicBezTo>
                  <a:cubicBezTo>
                    <a:pt x="0" y="4877"/>
                    <a:pt x="4800" y="0"/>
                    <a:pt x="10971" y="0"/>
                  </a:cubicBezTo>
                  <a:cubicBezTo>
                    <a:pt x="16800" y="0"/>
                    <a:pt x="21600" y="4877"/>
                    <a:pt x="21600" y="10800"/>
                  </a:cubicBezTo>
                  <a:cubicBezTo>
                    <a:pt x="21600" y="17071"/>
                    <a:pt x="16800" y="21600"/>
                    <a:pt x="10971" y="21600"/>
                  </a:cubicBezTo>
                  <a:close/>
                  <a:moveTo>
                    <a:pt x="19886" y="12542"/>
                  </a:moveTo>
                  <a:cubicBezTo>
                    <a:pt x="19543" y="12194"/>
                    <a:pt x="17143" y="11497"/>
                    <a:pt x="14057" y="11845"/>
                  </a:cubicBezTo>
                  <a:cubicBezTo>
                    <a:pt x="15429" y="15329"/>
                    <a:pt x="15771" y="18116"/>
                    <a:pt x="15771" y="18465"/>
                  </a:cubicBezTo>
                  <a:cubicBezTo>
                    <a:pt x="17829" y="17071"/>
                    <a:pt x="19543" y="14981"/>
                    <a:pt x="19886" y="12542"/>
                  </a:cubicBezTo>
                  <a:close/>
                  <a:moveTo>
                    <a:pt x="14400" y="19510"/>
                  </a:moveTo>
                  <a:cubicBezTo>
                    <a:pt x="14057" y="18813"/>
                    <a:pt x="13714" y="15677"/>
                    <a:pt x="12343" y="12542"/>
                  </a:cubicBezTo>
                  <a:cubicBezTo>
                    <a:pt x="12343" y="12542"/>
                    <a:pt x="12343" y="12542"/>
                    <a:pt x="12343" y="12542"/>
                  </a:cubicBezTo>
                  <a:cubicBezTo>
                    <a:pt x="7200" y="14284"/>
                    <a:pt x="5486" y="17768"/>
                    <a:pt x="5143" y="18116"/>
                  </a:cubicBezTo>
                  <a:cubicBezTo>
                    <a:pt x="6857" y="19510"/>
                    <a:pt x="8571" y="20206"/>
                    <a:pt x="10971" y="20206"/>
                  </a:cubicBezTo>
                  <a:cubicBezTo>
                    <a:pt x="12000" y="20206"/>
                    <a:pt x="13371" y="19858"/>
                    <a:pt x="14400" y="19510"/>
                  </a:cubicBezTo>
                  <a:close/>
                  <a:moveTo>
                    <a:pt x="4114" y="17071"/>
                  </a:moveTo>
                  <a:cubicBezTo>
                    <a:pt x="4114" y="16723"/>
                    <a:pt x="6857" y="12542"/>
                    <a:pt x="11314" y="11148"/>
                  </a:cubicBezTo>
                  <a:cubicBezTo>
                    <a:pt x="11657" y="11148"/>
                    <a:pt x="11657" y="10800"/>
                    <a:pt x="11657" y="10800"/>
                  </a:cubicBezTo>
                  <a:cubicBezTo>
                    <a:pt x="11657" y="10452"/>
                    <a:pt x="11314" y="9755"/>
                    <a:pt x="10971" y="9406"/>
                  </a:cubicBezTo>
                  <a:cubicBezTo>
                    <a:pt x="6514" y="10800"/>
                    <a:pt x="2057" y="10800"/>
                    <a:pt x="1714" y="10800"/>
                  </a:cubicBezTo>
                  <a:cubicBezTo>
                    <a:pt x="1714" y="10800"/>
                    <a:pt x="1714" y="10800"/>
                    <a:pt x="1714" y="10800"/>
                  </a:cubicBezTo>
                  <a:cubicBezTo>
                    <a:pt x="1714" y="13239"/>
                    <a:pt x="2743" y="15329"/>
                    <a:pt x="4114" y="17071"/>
                  </a:cubicBezTo>
                  <a:close/>
                  <a:moveTo>
                    <a:pt x="1714" y="9058"/>
                  </a:moveTo>
                  <a:cubicBezTo>
                    <a:pt x="2400" y="9058"/>
                    <a:pt x="6171" y="9058"/>
                    <a:pt x="10286" y="8013"/>
                  </a:cubicBezTo>
                  <a:cubicBezTo>
                    <a:pt x="8914" y="5226"/>
                    <a:pt x="7200" y="2787"/>
                    <a:pt x="6857" y="2439"/>
                  </a:cubicBezTo>
                  <a:cubicBezTo>
                    <a:pt x="4457" y="3832"/>
                    <a:pt x="2400" y="6271"/>
                    <a:pt x="1714" y="9058"/>
                  </a:cubicBezTo>
                  <a:close/>
                  <a:moveTo>
                    <a:pt x="8571" y="2090"/>
                  </a:moveTo>
                  <a:cubicBezTo>
                    <a:pt x="8914" y="2439"/>
                    <a:pt x="10629" y="4529"/>
                    <a:pt x="12000" y="7316"/>
                  </a:cubicBezTo>
                  <a:cubicBezTo>
                    <a:pt x="15429" y="6271"/>
                    <a:pt x="16800" y="4181"/>
                    <a:pt x="16800" y="4181"/>
                  </a:cubicBezTo>
                  <a:cubicBezTo>
                    <a:pt x="15086" y="2439"/>
                    <a:pt x="13029" y="1742"/>
                    <a:pt x="10971" y="1742"/>
                  </a:cubicBezTo>
                  <a:cubicBezTo>
                    <a:pt x="9943" y="1742"/>
                    <a:pt x="9257" y="1742"/>
                    <a:pt x="8571" y="2090"/>
                  </a:cubicBezTo>
                  <a:close/>
                  <a:moveTo>
                    <a:pt x="17829" y="5226"/>
                  </a:moveTo>
                  <a:cubicBezTo>
                    <a:pt x="17829" y="5226"/>
                    <a:pt x="16114" y="7316"/>
                    <a:pt x="12686" y="8710"/>
                  </a:cubicBezTo>
                  <a:cubicBezTo>
                    <a:pt x="13029" y="9058"/>
                    <a:pt x="13029" y="9755"/>
                    <a:pt x="13371" y="10103"/>
                  </a:cubicBezTo>
                  <a:cubicBezTo>
                    <a:pt x="13371" y="10103"/>
                    <a:pt x="13371" y="10452"/>
                    <a:pt x="13714" y="10452"/>
                  </a:cubicBezTo>
                  <a:cubicBezTo>
                    <a:pt x="16457" y="10103"/>
                    <a:pt x="19543" y="10800"/>
                    <a:pt x="19886" y="10800"/>
                  </a:cubicBezTo>
                  <a:cubicBezTo>
                    <a:pt x="19886" y="8710"/>
                    <a:pt x="19200" y="6619"/>
                    <a:pt x="17829" y="5226"/>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1" name="Freeform 175"/>
            <p:cNvSpPr/>
            <p:nvPr/>
          </p:nvSpPr>
          <p:spPr>
            <a:xfrm>
              <a:off x="1468401" y="2133813"/>
              <a:ext cx="116712" cy="1023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7200"/>
                  </a:moveTo>
                  <a:cubicBezTo>
                    <a:pt x="21600" y="3032"/>
                    <a:pt x="18942" y="0"/>
                    <a:pt x="15618" y="0"/>
                  </a:cubicBezTo>
                  <a:cubicBezTo>
                    <a:pt x="13625" y="0"/>
                    <a:pt x="11963" y="758"/>
                    <a:pt x="10634" y="2274"/>
                  </a:cubicBezTo>
                  <a:cubicBezTo>
                    <a:pt x="9637" y="758"/>
                    <a:pt x="7975" y="0"/>
                    <a:pt x="5982" y="0"/>
                  </a:cubicBezTo>
                  <a:cubicBezTo>
                    <a:pt x="2658" y="0"/>
                    <a:pt x="0" y="3032"/>
                    <a:pt x="0" y="7200"/>
                  </a:cubicBezTo>
                  <a:cubicBezTo>
                    <a:pt x="0" y="9095"/>
                    <a:pt x="665" y="10989"/>
                    <a:pt x="1994" y="12505"/>
                  </a:cubicBezTo>
                  <a:cubicBezTo>
                    <a:pt x="1994" y="12505"/>
                    <a:pt x="1994" y="12505"/>
                    <a:pt x="1994" y="12505"/>
                  </a:cubicBezTo>
                  <a:cubicBezTo>
                    <a:pt x="8640" y="20084"/>
                    <a:pt x="8640" y="20084"/>
                    <a:pt x="8640" y="20084"/>
                  </a:cubicBezTo>
                  <a:cubicBezTo>
                    <a:pt x="9305" y="20842"/>
                    <a:pt x="9969" y="21600"/>
                    <a:pt x="10634" y="21600"/>
                  </a:cubicBezTo>
                  <a:cubicBezTo>
                    <a:pt x="11631" y="21600"/>
                    <a:pt x="12295" y="20842"/>
                    <a:pt x="12960" y="20084"/>
                  </a:cubicBezTo>
                  <a:cubicBezTo>
                    <a:pt x="19606" y="12505"/>
                    <a:pt x="19606" y="12505"/>
                    <a:pt x="19606" y="12505"/>
                  </a:cubicBezTo>
                  <a:cubicBezTo>
                    <a:pt x="19606" y="12505"/>
                    <a:pt x="19606" y="12505"/>
                    <a:pt x="19606" y="12505"/>
                  </a:cubicBezTo>
                  <a:cubicBezTo>
                    <a:pt x="20935" y="10989"/>
                    <a:pt x="21600" y="9095"/>
                    <a:pt x="21600" y="7200"/>
                  </a:cubicBezTo>
                  <a:close/>
                  <a:moveTo>
                    <a:pt x="17945" y="10232"/>
                  </a:moveTo>
                  <a:cubicBezTo>
                    <a:pt x="10966" y="17811"/>
                    <a:pt x="10966" y="17811"/>
                    <a:pt x="10966" y="17811"/>
                  </a:cubicBezTo>
                  <a:cubicBezTo>
                    <a:pt x="10966" y="17811"/>
                    <a:pt x="10966" y="18189"/>
                    <a:pt x="10634" y="18189"/>
                  </a:cubicBezTo>
                  <a:cubicBezTo>
                    <a:pt x="10634" y="18189"/>
                    <a:pt x="10634" y="17811"/>
                    <a:pt x="10634" y="17811"/>
                  </a:cubicBezTo>
                  <a:cubicBezTo>
                    <a:pt x="3655" y="10232"/>
                    <a:pt x="3655" y="10232"/>
                    <a:pt x="3655" y="10232"/>
                  </a:cubicBezTo>
                  <a:cubicBezTo>
                    <a:pt x="2991" y="9095"/>
                    <a:pt x="2658" y="8337"/>
                    <a:pt x="2658" y="7200"/>
                  </a:cubicBezTo>
                  <a:cubicBezTo>
                    <a:pt x="2658" y="4926"/>
                    <a:pt x="4320" y="3032"/>
                    <a:pt x="5982" y="3032"/>
                  </a:cubicBezTo>
                  <a:cubicBezTo>
                    <a:pt x="7311" y="3032"/>
                    <a:pt x="7975" y="3411"/>
                    <a:pt x="8640" y="4168"/>
                  </a:cubicBezTo>
                  <a:cubicBezTo>
                    <a:pt x="10634" y="6821"/>
                    <a:pt x="10634" y="6821"/>
                    <a:pt x="10634" y="6821"/>
                  </a:cubicBezTo>
                  <a:cubicBezTo>
                    <a:pt x="12960" y="4168"/>
                    <a:pt x="12960" y="4168"/>
                    <a:pt x="12960" y="4168"/>
                  </a:cubicBezTo>
                  <a:cubicBezTo>
                    <a:pt x="13625" y="3411"/>
                    <a:pt x="14289" y="3032"/>
                    <a:pt x="15618" y="3032"/>
                  </a:cubicBezTo>
                  <a:cubicBezTo>
                    <a:pt x="17280" y="3032"/>
                    <a:pt x="18942" y="4926"/>
                    <a:pt x="18942" y="7200"/>
                  </a:cubicBezTo>
                  <a:cubicBezTo>
                    <a:pt x="18942" y="8337"/>
                    <a:pt x="18609" y="9095"/>
                    <a:pt x="17945" y="10232"/>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2" name="Freeform 177"/>
            <p:cNvSpPr/>
            <p:nvPr/>
          </p:nvSpPr>
          <p:spPr>
            <a:xfrm>
              <a:off x="1637961" y="2367232"/>
              <a:ext cx="84781" cy="869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762" y="13050"/>
                  </a:moveTo>
                  <a:cubicBezTo>
                    <a:pt x="18843" y="10800"/>
                    <a:pt x="19302" y="8550"/>
                    <a:pt x="21600" y="7200"/>
                  </a:cubicBezTo>
                  <a:cubicBezTo>
                    <a:pt x="19302" y="3600"/>
                    <a:pt x="19302" y="3600"/>
                    <a:pt x="19302" y="3600"/>
                  </a:cubicBezTo>
                  <a:cubicBezTo>
                    <a:pt x="18843" y="4050"/>
                    <a:pt x="17923" y="4050"/>
                    <a:pt x="17004" y="4050"/>
                  </a:cubicBezTo>
                  <a:cubicBezTo>
                    <a:pt x="14706" y="4050"/>
                    <a:pt x="12868" y="2250"/>
                    <a:pt x="12868" y="0"/>
                  </a:cubicBezTo>
                  <a:cubicBezTo>
                    <a:pt x="8732" y="0"/>
                    <a:pt x="8732" y="0"/>
                    <a:pt x="8732" y="0"/>
                  </a:cubicBezTo>
                  <a:cubicBezTo>
                    <a:pt x="8732" y="900"/>
                    <a:pt x="8272" y="1350"/>
                    <a:pt x="8272" y="2250"/>
                  </a:cubicBezTo>
                  <a:cubicBezTo>
                    <a:pt x="6894" y="4050"/>
                    <a:pt x="4136" y="4950"/>
                    <a:pt x="2298" y="3600"/>
                  </a:cubicBezTo>
                  <a:cubicBezTo>
                    <a:pt x="0" y="7200"/>
                    <a:pt x="0" y="7200"/>
                    <a:pt x="0" y="7200"/>
                  </a:cubicBezTo>
                  <a:cubicBezTo>
                    <a:pt x="919" y="7650"/>
                    <a:pt x="1379" y="8100"/>
                    <a:pt x="1838" y="9000"/>
                  </a:cubicBezTo>
                  <a:cubicBezTo>
                    <a:pt x="2757" y="10800"/>
                    <a:pt x="2298" y="13500"/>
                    <a:pt x="0" y="14400"/>
                  </a:cubicBezTo>
                  <a:cubicBezTo>
                    <a:pt x="2298" y="18000"/>
                    <a:pt x="2298" y="18000"/>
                    <a:pt x="2298" y="18000"/>
                  </a:cubicBezTo>
                  <a:cubicBezTo>
                    <a:pt x="2757" y="18000"/>
                    <a:pt x="3677" y="17550"/>
                    <a:pt x="4596" y="17550"/>
                  </a:cubicBezTo>
                  <a:cubicBezTo>
                    <a:pt x="6894" y="17550"/>
                    <a:pt x="8732" y="19350"/>
                    <a:pt x="8732" y="21600"/>
                  </a:cubicBezTo>
                  <a:cubicBezTo>
                    <a:pt x="12868" y="21600"/>
                    <a:pt x="12868" y="21600"/>
                    <a:pt x="12868" y="21600"/>
                  </a:cubicBezTo>
                  <a:cubicBezTo>
                    <a:pt x="12868" y="21150"/>
                    <a:pt x="13328" y="20250"/>
                    <a:pt x="13328" y="19800"/>
                  </a:cubicBezTo>
                  <a:cubicBezTo>
                    <a:pt x="14706" y="17550"/>
                    <a:pt x="17464" y="17100"/>
                    <a:pt x="19302" y="18000"/>
                  </a:cubicBezTo>
                  <a:cubicBezTo>
                    <a:pt x="21600" y="14400"/>
                    <a:pt x="21600" y="14400"/>
                    <a:pt x="21600" y="14400"/>
                  </a:cubicBezTo>
                  <a:cubicBezTo>
                    <a:pt x="20681" y="13950"/>
                    <a:pt x="20221" y="13500"/>
                    <a:pt x="19762" y="13050"/>
                  </a:cubicBezTo>
                  <a:close/>
                  <a:moveTo>
                    <a:pt x="10570" y="15300"/>
                  </a:moveTo>
                  <a:cubicBezTo>
                    <a:pt x="8272" y="15300"/>
                    <a:pt x="6434" y="13500"/>
                    <a:pt x="6434" y="10800"/>
                  </a:cubicBezTo>
                  <a:cubicBezTo>
                    <a:pt x="6434" y="8550"/>
                    <a:pt x="8272" y="6300"/>
                    <a:pt x="10570" y="6300"/>
                  </a:cubicBezTo>
                  <a:cubicBezTo>
                    <a:pt x="13328" y="6300"/>
                    <a:pt x="15166" y="8550"/>
                    <a:pt x="15166" y="10800"/>
                  </a:cubicBezTo>
                  <a:cubicBezTo>
                    <a:pt x="15166" y="13500"/>
                    <a:pt x="13328" y="15300"/>
                    <a:pt x="10570" y="153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3" name="Freeform 178"/>
            <p:cNvSpPr/>
            <p:nvPr/>
          </p:nvSpPr>
          <p:spPr>
            <a:xfrm>
              <a:off x="1166717" y="2341908"/>
              <a:ext cx="139833" cy="1409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395" y="0"/>
                  </a:moveTo>
                  <a:lnTo>
                    <a:pt x="9354" y="2194"/>
                  </a:lnTo>
                  <a:lnTo>
                    <a:pt x="11395" y="4219"/>
                  </a:lnTo>
                  <a:lnTo>
                    <a:pt x="6633" y="9450"/>
                  </a:lnTo>
                  <a:lnTo>
                    <a:pt x="1871" y="9450"/>
                  </a:lnTo>
                  <a:lnTo>
                    <a:pt x="5443" y="13331"/>
                  </a:lnTo>
                  <a:lnTo>
                    <a:pt x="0" y="20756"/>
                  </a:lnTo>
                  <a:lnTo>
                    <a:pt x="0" y="21600"/>
                  </a:lnTo>
                  <a:lnTo>
                    <a:pt x="850" y="21600"/>
                  </a:lnTo>
                  <a:lnTo>
                    <a:pt x="8334" y="15694"/>
                  </a:lnTo>
                  <a:lnTo>
                    <a:pt x="12246" y="19575"/>
                  </a:lnTo>
                  <a:lnTo>
                    <a:pt x="12246" y="14850"/>
                  </a:lnTo>
                  <a:lnTo>
                    <a:pt x="17518" y="10294"/>
                  </a:lnTo>
                  <a:lnTo>
                    <a:pt x="19389" y="12150"/>
                  </a:lnTo>
                  <a:lnTo>
                    <a:pt x="21600" y="10294"/>
                  </a:lnTo>
                  <a:lnTo>
                    <a:pt x="11395" y="0"/>
                  </a:lnTo>
                  <a:close/>
                  <a:moveTo>
                    <a:pt x="9354" y="11644"/>
                  </a:moveTo>
                  <a:lnTo>
                    <a:pt x="7994" y="10294"/>
                  </a:lnTo>
                  <a:lnTo>
                    <a:pt x="12756" y="5569"/>
                  </a:lnTo>
                  <a:lnTo>
                    <a:pt x="14117" y="6919"/>
                  </a:lnTo>
                  <a:lnTo>
                    <a:pt x="9354" y="11644"/>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4" name="Freeform 179"/>
            <p:cNvSpPr/>
            <p:nvPr/>
          </p:nvSpPr>
          <p:spPr>
            <a:xfrm>
              <a:off x="1155706" y="2020405"/>
              <a:ext cx="102398" cy="1045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cubicBezTo>
                    <a:pt x="21600" y="16759"/>
                    <a:pt x="16674" y="21600"/>
                    <a:pt x="10611" y="21600"/>
                  </a:cubicBezTo>
                  <a:cubicBezTo>
                    <a:pt x="4926" y="21600"/>
                    <a:pt x="0" y="16759"/>
                    <a:pt x="0" y="10800"/>
                  </a:cubicBezTo>
                  <a:cubicBezTo>
                    <a:pt x="0" y="4841"/>
                    <a:pt x="4926" y="0"/>
                    <a:pt x="10611" y="0"/>
                  </a:cubicBezTo>
                  <a:cubicBezTo>
                    <a:pt x="16674" y="0"/>
                    <a:pt x="21600" y="4841"/>
                    <a:pt x="21600" y="10800"/>
                  </a:cubicBezTo>
                  <a:close/>
                  <a:moveTo>
                    <a:pt x="1895" y="10800"/>
                  </a:moveTo>
                  <a:cubicBezTo>
                    <a:pt x="1895" y="15641"/>
                    <a:pt x="6063" y="19366"/>
                    <a:pt x="10611" y="19366"/>
                  </a:cubicBezTo>
                  <a:cubicBezTo>
                    <a:pt x="15537" y="19366"/>
                    <a:pt x="19705" y="15641"/>
                    <a:pt x="19705" y="10800"/>
                  </a:cubicBezTo>
                  <a:cubicBezTo>
                    <a:pt x="19705" y="5959"/>
                    <a:pt x="15537" y="2234"/>
                    <a:pt x="10611" y="2234"/>
                  </a:cubicBezTo>
                  <a:cubicBezTo>
                    <a:pt x="6063" y="2234"/>
                    <a:pt x="1895" y="5959"/>
                    <a:pt x="1895" y="10800"/>
                  </a:cubicBezTo>
                  <a:close/>
                  <a:moveTo>
                    <a:pt x="11747" y="4469"/>
                  </a:moveTo>
                  <a:cubicBezTo>
                    <a:pt x="17053" y="9683"/>
                    <a:pt x="17053" y="9683"/>
                    <a:pt x="17053" y="9683"/>
                  </a:cubicBezTo>
                  <a:cubicBezTo>
                    <a:pt x="17811" y="10428"/>
                    <a:pt x="17811" y="11172"/>
                    <a:pt x="17053" y="11545"/>
                  </a:cubicBezTo>
                  <a:cubicBezTo>
                    <a:pt x="16674" y="12290"/>
                    <a:pt x="15916" y="12290"/>
                    <a:pt x="15158" y="11545"/>
                  </a:cubicBezTo>
                  <a:cubicBezTo>
                    <a:pt x="12126" y="8566"/>
                    <a:pt x="12126" y="8566"/>
                    <a:pt x="12126" y="8566"/>
                  </a:cubicBezTo>
                  <a:cubicBezTo>
                    <a:pt x="12126" y="16014"/>
                    <a:pt x="12126" y="16014"/>
                    <a:pt x="12126" y="16014"/>
                  </a:cubicBezTo>
                  <a:cubicBezTo>
                    <a:pt x="12126" y="16759"/>
                    <a:pt x="11368" y="17503"/>
                    <a:pt x="10611" y="17503"/>
                  </a:cubicBezTo>
                  <a:cubicBezTo>
                    <a:pt x="9853" y="17503"/>
                    <a:pt x="9474" y="16759"/>
                    <a:pt x="9474" y="16014"/>
                  </a:cubicBezTo>
                  <a:cubicBezTo>
                    <a:pt x="9474" y="8566"/>
                    <a:pt x="9474" y="8566"/>
                    <a:pt x="9474" y="8566"/>
                  </a:cubicBezTo>
                  <a:cubicBezTo>
                    <a:pt x="6442" y="11545"/>
                    <a:pt x="6442" y="11545"/>
                    <a:pt x="6442" y="11545"/>
                  </a:cubicBezTo>
                  <a:cubicBezTo>
                    <a:pt x="5684" y="12290"/>
                    <a:pt x="4926" y="12290"/>
                    <a:pt x="4547" y="11545"/>
                  </a:cubicBezTo>
                  <a:cubicBezTo>
                    <a:pt x="4168" y="11545"/>
                    <a:pt x="4168" y="11172"/>
                    <a:pt x="4168" y="10800"/>
                  </a:cubicBezTo>
                  <a:cubicBezTo>
                    <a:pt x="4168" y="10428"/>
                    <a:pt x="4168" y="10055"/>
                    <a:pt x="4547" y="9683"/>
                  </a:cubicBezTo>
                  <a:cubicBezTo>
                    <a:pt x="9853" y="4469"/>
                    <a:pt x="9853" y="4469"/>
                    <a:pt x="9853" y="4469"/>
                  </a:cubicBezTo>
                  <a:cubicBezTo>
                    <a:pt x="10232" y="4097"/>
                    <a:pt x="11368" y="4097"/>
                    <a:pt x="11747" y="4469"/>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5" name="Freeform 185"/>
            <p:cNvSpPr/>
            <p:nvPr/>
          </p:nvSpPr>
          <p:spPr>
            <a:xfrm>
              <a:off x="1206354" y="1406022"/>
              <a:ext cx="160534" cy="89189"/>
            </a:xfrm>
            <a:custGeom>
              <a:avLst/>
              <a:gdLst/>
              <a:ahLst/>
              <a:cxnLst>
                <a:cxn ang="0">
                  <a:pos x="wd2" y="hd2"/>
                </a:cxn>
                <a:cxn ang="5400000">
                  <a:pos x="wd2" y="hd2"/>
                </a:cxn>
                <a:cxn ang="10800000">
                  <a:pos x="wd2" y="hd2"/>
                </a:cxn>
                <a:cxn ang="16200000">
                  <a:pos x="wd2" y="hd2"/>
                </a:cxn>
              </a:cxnLst>
              <a:rect l="0" t="0" r="r" b="b"/>
              <a:pathLst>
                <a:path w="21424" h="21337" fill="norm" stroke="1" extrusionOk="0">
                  <a:moveTo>
                    <a:pt x="19920" y="19609"/>
                  </a:moveTo>
                  <a:cubicBezTo>
                    <a:pt x="20400" y="15289"/>
                    <a:pt x="20400" y="15289"/>
                    <a:pt x="20400" y="15289"/>
                  </a:cubicBezTo>
                  <a:cubicBezTo>
                    <a:pt x="20640" y="13993"/>
                    <a:pt x="20880" y="12265"/>
                    <a:pt x="20880" y="11401"/>
                  </a:cubicBezTo>
                  <a:cubicBezTo>
                    <a:pt x="21360" y="6649"/>
                    <a:pt x="21360" y="6649"/>
                    <a:pt x="21360" y="6649"/>
                  </a:cubicBezTo>
                  <a:cubicBezTo>
                    <a:pt x="21600" y="5785"/>
                    <a:pt x="21120" y="4489"/>
                    <a:pt x="20640" y="4057"/>
                  </a:cubicBezTo>
                  <a:cubicBezTo>
                    <a:pt x="15360" y="169"/>
                    <a:pt x="15360" y="169"/>
                    <a:pt x="15360" y="169"/>
                  </a:cubicBezTo>
                  <a:cubicBezTo>
                    <a:pt x="14880" y="-263"/>
                    <a:pt x="14160" y="169"/>
                    <a:pt x="13680" y="1033"/>
                  </a:cubicBezTo>
                  <a:cubicBezTo>
                    <a:pt x="12480" y="5353"/>
                    <a:pt x="12480" y="5353"/>
                    <a:pt x="12480" y="5353"/>
                  </a:cubicBezTo>
                  <a:cubicBezTo>
                    <a:pt x="12240" y="5353"/>
                    <a:pt x="12240" y="5353"/>
                    <a:pt x="12240" y="5785"/>
                  </a:cubicBezTo>
                  <a:cubicBezTo>
                    <a:pt x="3600" y="2329"/>
                    <a:pt x="3600" y="2329"/>
                    <a:pt x="3600" y="2329"/>
                  </a:cubicBezTo>
                  <a:cubicBezTo>
                    <a:pt x="0" y="5353"/>
                    <a:pt x="0" y="5353"/>
                    <a:pt x="0" y="5353"/>
                  </a:cubicBezTo>
                  <a:cubicBezTo>
                    <a:pt x="1920" y="10537"/>
                    <a:pt x="1920" y="10537"/>
                    <a:pt x="1920" y="10537"/>
                  </a:cubicBezTo>
                  <a:cubicBezTo>
                    <a:pt x="2880" y="9241"/>
                    <a:pt x="2880" y="9241"/>
                    <a:pt x="2880" y="9241"/>
                  </a:cubicBezTo>
                  <a:cubicBezTo>
                    <a:pt x="4080" y="12697"/>
                    <a:pt x="4080" y="12697"/>
                    <a:pt x="4080" y="12697"/>
                  </a:cubicBezTo>
                  <a:cubicBezTo>
                    <a:pt x="6000" y="10537"/>
                    <a:pt x="6000" y="10537"/>
                    <a:pt x="6000" y="10537"/>
                  </a:cubicBezTo>
                  <a:cubicBezTo>
                    <a:pt x="7200" y="13993"/>
                    <a:pt x="7200" y="13993"/>
                    <a:pt x="7200" y="13993"/>
                  </a:cubicBezTo>
                  <a:cubicBezTo>
                    <a:pt x="9120" y="11833"/>
                    <a:pt x="9120" y="11833"/>
                    <a:pt x="9120" y="11833"/>
                  </a:cubicBezTo>
                  <a:cubicBezTo>
                    <a:pt x="10320" y="14857"/>
                    <a:pt x="10320" y="14857"/>
                    <a:pt x="10320" y="14857"/>
                  </a:cubicBezTo>
                  <a:cubicBezTo>
                    <a:pt x="11280" y="13993"/>
                    <a:pt x="11280" y="13993"/>
                    <a:pt x="11280" y="13993"/>
                  </a:cubicBezTo>
                  <a:cubicBezTo>
                    <a:pt x="11280" y="13993"/>
                    <a:pt x="11280" y="14425"/>
                    <a:pt x="11280" y="14425"/>
                  </a:cubicBezTo>
                  <a:cubicBezTo>
                    <a:pt x="11520" y="19177"/>
                    <a:pt x="11520" y="19177"/>
                    <a:pt x="11520" y="19177"/>
                  </a:cubicBezTo>
                  <a:cubicBezTo>
                    <a:pt x="11760" y="20473"/>
                    <a:pt x="12240" y="21337"/>
                    <a:pt x="12960" y="21337"/>
                  </a:cubicBezTo>
                  <a:cubicBezTo>
                    <a:pt x="18720" y="21337"/>
                    <a:pt x="18720" y="21337"/>
                    <a:pt x="18720" y="21337"/>
                  </a:cubicBezTo>
                  <a:cubicBezTo>
                    <a:pt x="19200" y="21337"/>
                    <a:pt x="19920" y="20473"/>
                    <a:pt x="19920" y="19609"/>
                  </a:cubicBezTo>
                  <a:close/>
                  <a:moveTo>
                    <a:pt x="4080" y="6217"/>
                  </a:moveTo>
                  <a:cubicBezTo>
                    <a:pt x="4320" y="4489"/>
                    <a:pt x="4320" y="4489"/>
                    <a:pt x="4320" y="4489"/>
                  </a:cubicBezTo>
                  <a:cubicBezTo>
                    <a:pt x="11760" y="7081"/>
                    <a:pt x="11760" y="7081"/>
                    <a:pt x="11760" y="7081"/>
                  </a:cubicBezTo>
                  <a:cubicBezTo>
                    <a:pt x="11520" y="9241"/>
                    <a:pt x="11520" y="9241"/>
                    <a:pt x="11520" y="9241"/>
                  </a:cubicBezTo>
                  <a:lnTo>
                    <a:pt x="4080" y="6217"/>
                  </a:lnTo>
                  <a:close/>
                  <a:moveTo>
                    <a:pt x="17520" y="19177"/>
                  </a:moveTo>
                  <a:cubicBezTo>
                    <a:pt x="16560" y="18745"/>
                    <a:pt x="16560" y="18745"/>
                    <a:pt x="16560" y="18745"/>
                  </a:cubicBezTo>
                  <a:cubicBezTo>
                    <a:pt x="16080" y="18745"/>
                    <a:pt x="16080" y="17881"/>
                    <a:pt x="16080" y="17449"/>
                  </a:cubicBezTo>
                  <a:cubicBezTo>
                    <a:pt x="17520" y="5785"/>
                    <a:pt x="17520" y="5785"/>
                    <a:pt x="17520" y="5785"/>
                  </a:cubicBezTo>
                  <a:cubicBezTo>
                    <a:pt x="17520" y="5353"/>
                    <a:pt x="17760" y="4921"/>
                    <a:pt x="18000" y="4921"/>
                  </a:cubicBezTo>
                  <a:cubicBezTo>
                    <a:pt x="19200" y="5353"/>
                    <a:pt x="19200" y="5353"/>
                    <a:pt x="19200" y="5353"/>
                  </a:cubicBezTo>
                  <a:cubicBezTo>
                    <a:pt x="19440" y="5353"/>
                    <a:pt x="19680" y="6217"/>
                    <a:pt x="19680" y="6649"/>
                  </a:cubicBezTo>
                  <a:cubicBezTo>
                    <a:pt x="18240" y="18313"/>
                    <a:pt x="18240" y="18313"/>
                    <a:pt x="18240" y="18313"/>
                  </a:cubicBezTo>
                  <a:cubicBezTo>
                    <a:pt x="18240" y="18745"/>
                    <a:pt x="17760" y="19177"/>
                    <a:pt x="17520" y="19177"/>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6" name="Freeform 186"/>
            <p:cNvSpPr/>
            <p:nvPr/>
          </p:nvSpPr>
          <p:spPr>
            <a:xfrm>
              <a:off x="1621446" y="40737"/>
              <a:ext cx="116711" cy="1156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634" y="0"/>
                  </a:moveTo>
                  <a:cubicBezTo>
                    <a:pt x="4985" y="0"/>
                    <a:pt x="0" y="4725"/>
                    <a:pt x="0" y="10800"/>
                  </a:cubicBezTo>
                  <a:cubicBezTo>
                    <a:pt x="0" y="16538"/>
                    <a:pt x="4985" y="21600"/>
                    <a:pt x="10634" y="21600"/>
                  </a:cubicBezTo>
                  <a:cubicBezTo>
                    <a:pt x="16615" y="21600"/>
                    <a:pt x="21600" y="16538"/>
                    <a:pt x="21600" y="10800"/>
                  </a:cubicBezTo>
                  <a:cubicBezTo>
                    <a:pt x="21600" y="4725"/>
                    <a:pt x="16615" y="0"/>
                    <a:pt x="10634" y="0"/>
                  </a:cubicBezTo>
                  <a:close/>
                  <a:moveTo>
                    <a:pt x="16948" y="14175"/>
                  </a:moveTo>
                  <a:cubicBezTo>
                    <a:pt x="16948" y="13500"/>
                    <a:pt x="17280" y="12488"/>
                    <a:pt x="17280" y="11475"/>
                  </a:cubicBezTo>
                  <a:cubicBezTo>
                    <a:pt x="19938" y="11475"/>
                    <a:pt x="19938" y="11475"/>
                    <a:pt x="19938" y="11475"/>
                  </a:cubicBezTo>
                  <a:cubicBezTo>
                    <a:pt x="19938" y="12488"/>
                    <a:pt x="19606" y="13500"/>
                    <a:pt x="19274" y="14175"/>
                  </a:cubicBezTo>
                  <a:lnTo>
                    <a:pt x="16948" y="14175"/>
                  </a:lnTo>
                  <a:close/>
                  <a:moveTo>
                    <a:pt x="4652" y="7087"/>
                  </a:moveTo>
                  <a:cubicBezTo>
                    <a:pt x="4652" y="8100"/>
                    <a:pt x="4320" y="9112"/>
                    <a:pt x="4320" y="10125"/>
                  </a:cubicBezTo>
                  <a:cubicBezTo>
                    <a:pt x="1662" y="10125"/>
                    <a:pt x="1662" y="10125"/>
                    <a:pt x="1662" y="10125"/>
                  </a:cubicBezTo>
                  <a:cubicBezTo>
                    <a:pt x="1662" y="9112"/>
                    <a:pt x="1994" y="8100"/>
                    <a:pt x="2326" y="7087"/>
                  </a:cubicBezTo>
                  <a:lnTo>
                    <a:pt x="4652" y="7087"/>
                  </a:lnTo>
                  <a:close/>
                  <a:moveTo>
                    <a:pt x="15286" y="7087"/>
                  </a:moveTo>
                  <a:cubicBezTo>
                    <a:pt x="15618" y="8100"/>
                    <a:pt x="15618" y="9112"/>
                    <a:pt x="15618" y="10125"/>
                  </a:cubicBezTo>
                  <a:cubicBezTo>
                    <a:pt x="11631" y="10125"/>
                    <a:pt x="11631" y="10125"/>
                    <a:pt x="11631" y="10125"/>
                  </a:cubicBezTo>
                  <a:cubicBezTo>
                    <a:pt x="11631" y="7087"/>
                    <a:pt x="11631" y="7087"/>
                    <a:pt x="11631" y="7087"/>
                  </a:cubicBezTo>
                  <a:lnTo>
                    <a:pt x="15286" y="7087"/>
                  </a:lnTo>
                  <a:close/>
                  <a:moveTo>
                    <a:pt x="11631" y="5737"/>
                  </a:moveTo>
                  <a:cubicBezTo>
                    <a:pt x="11631" y="1350"/>
                    <a:pt x="11631" y="1350"/>
                    <a:pt x="11631" y="1350"/>
                  </a:cubicBezTo>
                  <a:cubicBezTo>
                    <a:pt x="11963" y="1687"/>
                    <a:pt x="12295" y="1687"/>
                    <a:pt x="12628" y="2025"/>
                  </a:cubicBezTo>
                  <a:cubicBezTo>
                    <a:pt x="12960" y="2362"/>
                    <a:pt x="13625" y="3037"/>
                    <a:pt x="13957" y="3712"/>
                  </a:cubicBezTo>
                  <a:cubicBezTo>
                    <a:pt x="14289" y="4387"/>
                    <a:pt x="14622" y="5062"/>
                    <a:pt x="14954" y="5737"/>
                  </a:cubicBezTo>
                  <a:cubicBezTo>
                    <a:pt x="11631" y="5737"/>
                    <a:pt x="11631" y="5737"/>
                    <a:pt x="11631" y="5737"/>
                  </a:cubicBezTo>
                  <a:close/>
                  <a:moveTo>
                    <a:pt x="7643" y="3712"/>
                  </a:moveTo>
                  <a:cubicBezTo>
                    <a:pt x="7975" y="3037"/>
                    <a:pt x="8640" y="2362"/>
                    <a:pt x="8972" y="2025"/>
                  </a:cubicBezTo>
                  <a:cubicBezTo>
                    <a:pt x="9305" y="1687"/>
                    <a:pt x="9637" y="1687"/>
                    <a:pt x="9969" y="1350"/>
                  </a:cubicBezTo>
                  <a:cubicBezTo>
                    <a:pt x="9969" y="5737"/>
                    <a:pt x="9969" y="5737"/>
                    <a:pt x="9969" y="5737"/>
                  </a:cubicBezTo>
                  <a:cubicBezTo>
                    <a:pt x="6646" y="5737"/>
                    <a:pt x="6646" y="5737"/>
                    <a:pt x="6646" y="5737"/>
                  </a:cubicBezTo>
                  <a:cubicBezTo>
                    <a:pt x="6978" y="5062"/>
                    <a:pt x="7311" y="4387"/>
                    <a:pt x="7643" y="3712"/>
                  </a:cubicBezTo>
                  <a:close/>
                  <a:moveTo>
                    <a:pt x="9969" y="7087"/>
                  </a:moveTo>
                  <a:cubicBezTo>
                    <a:pt x="9969" y="10125"/>
                    <a:pt x="9969" y="10125"/>
                    <a:pt x="9969" y="10125"/>
                  </a:cubicBezTo>
                  <a:cubicBezTo>
                    <a:pt x="5982" y="10125"/>
                    <a:pt x="5982" y="10125"/>
                    <a:pt x="5982" y="10125"/>
                  </a:cubicBezTo>
                  <a:cubicBezTo>
                    <a:pt x="5982" y="9112"/>
                    <a:pt x="5982" y="8100"/>
                    <a:pt x="6314" y="7087"/>
                  </a:cubicBezTo>
                  <a:lnTo>
                    <a:pt x="9969" y="7087"/>
                  </a:lnTo>
                  <a:close/>
                  <a:moveTo>
                    <a:pt x="2326" y="14175"/>
                  </a:moveTo>
                  <a:cubicBezTo>
                    <a:pt x="1994" y="13500"/>
                    <a:pt x="1662" y="12488"/>
                    <a:pt x="1662" y="11475"/>
                  </a:cubicBezTo>
                  <a:cubicBezTo>
                    <a:pt x="4320" y="11475"/>
                    <a:pt x="4320" y="11475"/>
                    <a:pt x="4320" y="11475"/>
                  </a:cubicBezTo>
                  <a:cubicBezTo>
                    <a:pt x="4320" y="12488"/>
                    <a:pt x="4652" y="13500"/>
                    <a:pt x="4652" y="14175"/>
                  </a:cubicBezTo>
                  <a:lnTo>
                    <a:pt x="2326" y="14175"/>
                  </a:lnTo>
                  <a:close/>
                  <a:moveTo>
                    <a:pt x="5982" y="11475"/>
                  </a:moveTo>
                  <a:cubicBezTo>
                    <a:pt x="9969" y="11475"/>
                    <a:pt x="9969" y="11475"/>
                    <a:pt x="9969" y="11475"/>
                  </a:cubicBezTo>
                  <a:cubicBezTo>
                    <a:pt x="9969" y="14175"/>
                    <a:pt x="9969" y="14175"/>
                    <a:pt x="9969" y="14175"/>
                  </a:cubicBezTo>
                  <a:cubicBezTo>
                    <a:pt x="6314" y="14175"/>
                    <a:pt x="6314" y="14175"/>
                    <a:pt x="6314" y="14175"/>
                  </a:cubicBezTo>
                  <a:cubicBezTo>
                    <a:pt x="5982" y="13500"/>
                    <a:pt x="5982" y="12488"/>
                    <a:pt x="5982" y="11475"/>
                  </a:cubicBezTo>
                  <a:close/>
                  <a:moveTo>
                    <a:pt x="9969" y="15863"/>
                  </a:moveTo>
                  <a:cubicBezTo>
                    <a:pt x="9969" y="19913"/>
                    <a:pt x="9969" y="19913"/>
                    <a:pt x="9969" y="19913"/>
                  </a:cubicBezTo>
                  <a:cubicBezTo>
                    <a:pt x="9637" y="19913"/>
                    <a:pt x="9305" y="19575"/>
                    <a:pt x="8972" y="19575"/>
                  </a:cubicBezTo>
                  <a:cubicBezTo>
                    <a:pt x="8640" y="19238"/>
                    <a:pt x="7975" y="18563"/>
                    <a:pt x="7643" y="17550"/>
                  </a:cubicBezTo>
                  <a:cubicBezTo>
                    <a:pt x="7311" y="17213"/>
                    <a:pt x="6978" y="16538"/>
                    <a:pt x="6646" y="15863"/>
                  </a:cubicBezTo>
                  <a:cubicBezTo>
                    <a:pt x="9969" y="15863"/>
                    <a:pt x="9969" y="15863"/>
                    <a:pt x="9969" y="15863"/>
                  </a:cubicBezTo>
                  <a:close/>
                  <a:moveTo>
                    <a:pt x="13957" y="17550"/>
                  </a:moveTo>
                  <a:cubicBezTo>
                    <a:pt x="13625" y="18563"/>
                    <a:pt x="12960" y="19238"/>
                    <a:pt x="12628" y="19575"/>
                  </a:cubicBezTo>
                  <a:cubicBezTo>
                    <a:pt x="12295" y="19575"/>
                    <a:pt x="11963" y="19913"/>
                    <a:pt x="11631" y="19913"/>
                  </a:cubicBezTo>
                  <a:cubicBezTo>
                    <a:pt x="11631" y="15863"/>
                    <a:pt x="11631" y="15863"/>
                    <a:pt x="11631" y="15863"/>
                  </a:cubicBezTo>
                  <a:cubicBezTo>
                    <a:pt x="14954" y="15863"/>
                    <a:pt x="14954" y="15863"/>
                    <a:pt x="14954" y="15863"/>
                  </a:cubicBezTo>
                  <a:cubicBezTo>
                    <a:pt x="14622" y="16538"/>
                    <a:pt x="14289" y="17213"/>
                    <a:pt x="13957" y="17550"/>
                  </a:cubicBezTo>
                  <a:close/>
                  <a:moveTo>
                    <a:pt x="11631" y="14175"/>
                  </a:moveTo>
                  <a:cubicBezTo>
                    <a:pt x="11631" y="11475"/>
                    <a:pt x="11631" y="11475"/>
                    <a:pt x="11631" y="11475"/>
                  </a:cubicBezTo>
                  <a:cubicBezTo>
                    <a:pt x="15618" y="11475"/>
                    <a:pt x="15618" y="11475"/>
                    <a:pt x="15618" y="11475"/>
                  </a:cubicBezTo>
                  <a:cubicBezTo>
                    <a:pt x="15618" y="12488"/>
                    <a:pt x="15618" y="13500"/>
                    <a:pt x="15286" y="14175"/>
                  </a:cubicBezTo>
                  <a:lnTo>
                    <a:pt x="11631" y="14175"/>
                  </a:lnTo>
                  <a:close/>
                  <a:moveTo>
                    <a:pt x="17280" y="10125"/>
                  </a:moveTo>
                  <a:cubicBezTo>
                    <a:pt x="17280" y="9112"/>
                    <a:pt x="16948" y="8100"/>
                    <a:pt x="16948" y="7087"/>
                  </a:cubicBezTo>
                  <a:cubicBezTo>
                    <a:pt x="19274" y="7087"/>
                    <a:pt x="19274" y="7087"/>
                    <a:pt x="19274" y="7087"/>
                  </a:cubicBezTo>
                  <a:cubicBezTo>
                    <a:pt x="19606" y="8100"/>
                    <a:pt x="19938" y="9112"/>
                    <a:pt x="19938" y="10125"/>
                  </a:cubicBezTo>
                  <a:lnTo>
                    <a:pt x="17280" y="10125"/>
                  </a:lnTo>
                  <a:close/>
                  <a:moveTo>
                    <a:pt x="18609" y="5737"/>
                  </a:moveTo>
                  <a:cubicBezTo>
                    <a:pt x="16615" y="5737"/>
                    <a:pt x="16615" y="5737"/>
                    <a:pt x="16615" y="5737"/>
                  </a:cubicBezTo>
                  <a:cubicBezTo>
                    <a:pt x="15951" y="4387"/>
                    <a:pt x="15618" y="3037"/>
                    <a:pt x="14622" y="2362"/>
                  </a:cubicBezTo>
                  <a:cubicBezTo>
                    <a:pt x="15618" y="2700"/>
                    <a:pt x="16615" y="3375"/>
                    <a:pt x="17280" y="4050"/>
                  </a:cubicBezTo>
                  <a:cubicBezTo>
                    <a:pt x="17945" y="4725"/>
                    <a:pt x="18277" y="5062"/>
                    <a:pt x="18609" y="5737"/>
                  </a:cubicBezTo>
                  <a:close/>
                  <a:moveTo>
                    <a:pt x="4320" y="4050"/>
                  </a:moveTo>
                  <a:cubicBezTo>
                    <a:pt x="4985" y="3375"/>
                    <a:pt x="5982" y="2700"/>
                    <a:pt x="6646" y="2362"/>
                  </a:cubicBezTo>
                  <a:cubicBezTo>
                    <a:pt x="5982" y="3037"/>
                    <a:pt x="5649" y="4387"/>
                    <a:pt x="4985" y="5737"/>
                  </a:cubicBezTo>
                  <a:cubicBezTo>
                    <a:pt x="2991" y="5737"/>
                    <a:pt x="2991" y="5737"/>
                    <a:pt x="2991" y="5737"/>
                  </a:cubicBezTo>
                  <a:cubicBezTo>
                    <a:pt x="3323" y="5062"/>
                    <a:pt x="3655" y="4725"/>
                    <a:pt x="4320" y="4050"/>
                  </a:cubicBezTo>
                  <a:close/>
                  <a:moveTo>
                    <a:pt x="2991" y="15863"/>
                  </a:moveTo>
                  <a:cubicBezTo>
                    <a:pt x="4985" y="15863"/>
                    <a:pt x="4985" y="15863"/>
                    <a:pt x="4985" y="15863"/>
                  </a:cubicBezTo>
                  <a:cubicBezTo>
                    <a:pt x="5649" y="17213"/>
                    <a:pt x="5982" y="18225"/>
                    <a:pt x="6646" y="19238"/>
                  </a:cubicBezTo>
                  <a:cubicBezTo>
                    <a:pt x="5982" y="18563"/>
                    <a:pt x="4985" y="18225"/>
                    <a:pt x="4320" y="17213"/>
                  </a:cubicBezTo>
                  <a:cubicBezTo>
                    <a:pt x="3655" y="16875"/>
                    <a:pt x="3323" y="16200"/>
                    <a:pt x="2991" y="15863"/>
                  </a:cubicBezTo>
                  <a:close/>
                  <a:moveTo>
                    <a:pt x="17280" y="17213"/>
                  </a:moveTo>
                  <a:cubicBezTo>
                    <a:pt x="16615" y="18225"/>
                    <a:pt x="15618" y="18563"/>
                    <a:pt x="14622" y="19238"/>
                  </a:cubicBezTo>
                  <a:cubicBezTo>
                    <a:pt x="15618" y="18225"/>
                    <a:pt x="15951" y="17213"/>
                    <a:pt x="16615" y="15863"/>
                  </a:cubicBezTo>
                  <a:cubicBezTo>
                    <a:pt x="18609" y="15863"/>
                    <a:pt x="18609" y="15863"/>
                    <a:pt x="18609" y="15863"/>
                  </a:cubicBezTo>
                  <a:cubicBezTo>
                    <a:pt x="18277" y="16200"/>
                    <a:pt x="17945" y="16875"/>
                    <a:pt x="17280" y="17213"/>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7" name="Freeform 194"/>
            <p:cNvSpPr/>
            <p:nvPr/>
          </p:nvSpPr>
          <p:spPr>
            <a:xfrm>
              <a:off x="1914322" y="2410173"/>
              <a:ext cx="107903" cy="110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680" y="0"/>
                    <a:pt x="0" y="4957"/>
                    <a:pt x="0" y="10977"/>
                  </a:cubicBezTo>
                  <a:cubicBezTo>
                    <a:pt x="0" y="16643"/>
                    <a:pt x="4680" y="21600"/>
                    <a:pt x="10800" y="21600"/>
                  </a:cubicBezTo>
                  <a:cubicBezTo>
                    <a:pt x="16920" y="21600"/>
                    <a:pt x="21600" y="16643"/>
                    <a:pt x="21600" y="10977"/>
                  </a:cubicBezTo>
                  <a:cubicBezTo>
                    <a:pt x="21600" y="4957"/>
                    <a:pt x="16920" y="0"/>
                    <a:pt x="10800" y="0"/>
                  </a:cubicBezTo>
                  <a:close/>
                  <a:moveTo>
                    <a:pt x="10800" y="19475"/>
                  </a:moveTo>
                  <a:cubicBezTo>
                    <a:pt x="5760" y="19475"/>
                    <a:pt x="1800" y="15580"/>
                    <a:pt x="1800" y="10977"/>
                  </a:cubicBezTo>
                  <a:cubicBezTo>
                    <a:pt x="1800" y="6020"/>
                    <a:pt x="5760" y="2125"/>
                    <a:pt x="10800" y="2125"/>
                  </a:cubicBezTo>
                  <a:cubicBezTo>
                    <a:pt x="15840" y="2125"/>
                    <a:pt x="19800" y="6020"/>
                    <a:pt x="19800" y="10977"/>
                  </a:cubicBezTo>
                  <a:cubicBezTo>
                    <a:pt x="19800" y="15580"/>
                    <a:pt x="15840" y="19475"/>
                    <a:pt x="10800" y="19475"/>
                  </a:cubicBezTo>
                  <a:close/>
                  <a:moveTo>
                    <a:pt x="9360" y="5311"/>
                  </a:moveTo>
                  <a:cubicBezTo>
                    <a:pt x="12240" y="5311"/>
                    <a:pt x="12240" y="5311"/>
                    <a:pt x="12240" y="5311"/>
                  </a:cubicBezTo>
                  <a:cubicBezTo>
                    <a:pt x="12240" y="8144"/>
                    <a:pt x="12240" y="8144"/>
                    <a:pt x="12240" y="8144"/>
                  </a:cubicBezTo>
                  <a:cubicBezTo>
                    <a:pt x="9360" y="8144"/>
                    <a:pt x="9360" y="8144"/>
                    <a:pt x="9360" y="8144"/>
                  </a:cubicBezTo>
                  <a:lnTo>
                    <a:pt x="9360" y="5311"/>
                  </a:lnTo>
                  <a:close/>
                  <a:moveTo>
                    <a:pt x="13680" y="16289"/>
                  </a:moveTo>
                  <a:cubicBezTo>
                    <a:pt x="7920" y="16289"/>
                    <a:pt x="7920" y="16289"/>
                    <a:pt x="7920" y="16289"/>
                  </a:cubicBezTo>
                  <a:cubicBezTo>
                    <a:pt x="7920" y="14872"/>
                    <a:pt x="7920" y="14872"/>
                    <a:pt x="7920" y="14872"/>
                  </a:cubicBezTo>
                  <a:cubicBezTo>
                    <a:pt x="9360" y="14872"/>
                    <a:pt x="9360" y="14872"/>
                    <a:pt x="9360" y="14872"/>
                  </a:cubicBezTo>
                  <a:cubicBezTo>
                    <a:pt x="9360" y="10977"/>
                    <a:pt x="9360" y="10977"/>
                    <a:pt x="9360" y="10977"/>
                  </a:cubicBezTo>
                  <a:cubicBezTo>
                    <a:pt x="7920" y="10977"/>
                    <a:pt x="7920" y="10977"/>
                    <a:pt x="7920" y="10977"/>
                  </a:cubicBezTo>
                  <a:cubicBezTo>
                    <a:pt x="7920" y="9561"/>
                    <a:pt x="7920" y="9561"/>
                    <a:pt x="7920" y="9561"/>
                  </a:cubicBezTo>
                  <a:cubicBezTo>
                    <a:pt x="12240" y="9561"/>
                    <a:pt x="12240" y="9561"/>
                    <a:pt x="12240" y="9561"/>
                  </a:cubicBezTo>
                  <a:cubicBezTo>
                    <a:pt x="12240" y="14872"/>
                    <a:pt x="12240" y="14872"/>
                    <a:pt x="12240" y="14872"/>
                  </a:cubicBezTo>
                  <a:cubicBezTo>
                    <a:pt x="13680" y="14872"/>
                    <a:pt x="13680" y="14872"/>
                    <a:pt x="13680" y="14872"/>
                  </a:cubicBezTo>
                  <a:lnTo>
                    <a:pt x="13680" y="16289"/>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8" name="Freeform 196"/>
            <p:cNvSpPr/>
            <p:nvPr/>
          </p:nvSpPr>
          <p:spPr>
            <a:xfrm>
              <a:off x="1277922" y="2650199"/>
              <a:ext cx="124419" cy="1233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57" y="0"/>
                  </a:moveTo>
                  <a:cubicBezTo>
                    <a:pt x="5009" y="0"/>
                    <a:pt x="0" y="5009"/>
                    <a:pt x="0" y="10957"/>
                  </a:cubicBezTo>
                  <a:cubicBezTo>
                    <a:pt x="0" y="16904"/>
                    <a:pt x="5009" y="21600"/>
                    <a:pt x="10957" y="21600"/>
                  </a:cubicBezTo>
                  <a:cubicBezTo>
                    <a:pt x="16904" y="21600"/>
                    <a:pt x="21600" y="16904"/>
                    <a:pt x="21600" y="10957"/>
                  </a:cubicBezTo>
                  <a:cubicBezTo>
                    <a:pt x="21600" y="5009"/>
                    <a:pt x="16904" y="0"/>
                    <a:pt x="10957" y="0"/>
                  </a:cubicBezTo>
                  <a:close/>
                  <a:moveTo>
                    <a:pt x="17217" y="9391"/>
                  </a:moveTo>
                  <a:cubicBezTo>
                    <a:pt x="16591" y="13461"/>
                    <a:pt x="12522" y="16904"/>
                    <a:pt x="11270" y="17530"/>
                  </a:cubicBezTo>
                  <a:cubicBezTo>
                    <a:pt x="10017" y="18157"/>
                    <a:pt x="9078" y="17217"/>
                    <a:pt x="8765" y="16278"/>
                  </a:cubicBezTo>
                  <a:cubicBezTo>
                    <a:pt x="8139" y="15339"/>
                    <a:pt x="6887" y="10330"/>
                    <a:pt x="6574" y="10017"/>
                  </a:cubicBezTo>
                  <a:cubicBezTo>
                    <a:pt x="5948" y="9391"/>
                    <a:pt x="5009" y="10330"/>
                    <a:pt x="5009" y="10330"/>
                  </a:cubicBezTo>
                  <a:cubicBezTo>
                    <a:pt x="4383" y="9704"/>
                    <a:pt x="4383" y="9704"/>
                    <a:pt x="4383" y="9704"/>
                  </a:cubicBezTo>
                  <a:cubicBezTo>
                    <a:pt x="4383" y="9704"/>
                    <a:pt x="6574" y="7200"/>
                    <a:pt x="8452" y="6887"/>
                  </a:cubicBezTo>
                  <a:cubicBezTo>
                    <a:pt x="10017" y="6574"/>
                    <a:pt x="10017" y="9391"/>
                    <a:pt x="10643" y="11270"/>
                  </a:cubicBezTo>
                  <a:cubicBezTo>
                    <a:pt x="10957" y="12835"/>
                    <a:pt x="11270" y="13774"/>
                    <a:pt x="11583" y="13774"/>
                  </a:cubicBezTo>
                  <a:cubicBezTo>
                    <a:pt x="11896" y="13774"/>
                    <a:pt x="12522" y="12835"/>
                    <a:pt x="13461" y="11270"/>
                  </a:cubicBezTo>
                  <a:cubicBezTo>
                    <a:pt x="14087" y="10017"/>
                    <a:pt x="13148" y="8765"/>
                    <a:pt x="11896" y="9704"/>
                  </a:cubicBezTo>
                  <a:cubicBezTo>
                    <a:pt x="12522" y="6261"/>
                    <a:pt x="17843" y="5322"/>
                    <a:pt x="17217" y="9391"/>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89" name="Freeform 206"/>
            <p:cNvSpPr/>
            <p:nvPr/>
          </p:nvSpPr>
          <p:spPr>
            <a:xfrm>
              <a:off x="3029674" y="2937571"/>
              <a:ext cx="214704" cy="1904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76" y="0"/>
                  </a:moveTo>
                  <a:cubicBezTo>
                    <a:pt x="9076" y="0"/>
                    <a:pt x="9076" y="0"/>
                    <a:pt x="9076" y="0"/>
                  </a:cubicBezTo>
                  <a:cubicBezTo>
                    <a:pt x="13976" y="0"/>
                    <a:pt x="17970" y="3668"/>
                    <a:pt x="17970" y="8151"/>
                  </a:cubicBezTo>
                  <a:cubicBezTo>
                    <a:pt x="17970" y="12838"/>
                    <a:pt x="13976" y="16506"/>
                    <a:pt x="9076" y="16506"/>
                  </a:cubicBezTo>
                  <a:cubicBezTo>
                    <a:pt x="8531" y="16506"/>
                    <a:pt x="7987" y="16302"/>
                    <a:pt x="7624" y="16302"/>
                  </a:cubicBezTo>
                  <a:cubicBezTo>
                    <a:pt x="5627" y="18543"/>
                    <a:pt x="3449" y="18951"/>
                    <a:pt x="1271" y="18951"/>
                  </a:cubicBezTo>
                  <a:cubicBezTo>
                    <a:pt x="1271" y="18340"/>
                    <a:pt x="1271" y="18340"/>
                    <a:pt x="1271" y="18340"/>
                  </a:cubicBezTo>
                  <a:cubicBezTo>
                    <a:pt x="2360" y="17728"/>
                    <a:pt x="3449" y="16506"/>
                    <a:pt x="3449" y="15079"/>
                  </a:cubicBezTo>
                  <a:cubicBezTo>
                    <a:pt x="3449" y="14875"/>
                    <a:pt x="3449" y="14672"/>
                    <a:pt x="3267" y="14672"/>
                  </a:cubicBezTo>
                  <a:cubicBezTo>
                    <a:pt x="1271" y="13042"/>
                    <a:pt x="0" y="10800"/>
                    <a:pt x="0" y="8151"/>
                  </a:cubicBezTo>
                  <a:cubicBezTo>
                    <a:pt x="0" y="3668"/>
                    <a:pt x="3993" y="0"/>
                    <a:pt x="9076" y="0"/>
                  </a:cubicBezTo>
                  <a:close/>
                  <a:moveTo>
                    <a:pt x="18696" y="18340"/>
                  </a:moveTo>
                  <a:cubicBezTo>
                    <a:pt x="18696" y="19562"/>
                    <a:pt x="19422" y="20581"/>
                    <a:pt x="20511" y="21192"/>
                  </a:cubicBezTo>
                  <a:cubicBezTo>
                    <a:pt x="20511" y="21600"/>
                    <a:pt x="20511" y="21600"/>
                    <a:pt x="20511" y="21600"/>
                  </a:cubicBezTo>
                  <a:cubicBezTo>
                    <a:pt x="18514" y="21600"/>
                    <a:pt x="16699" y="21192"/>
                    <a:pt x="15066" y="19358"/>
                  </a:cubicBezTo>
                  <a:cubicBezTo>
                    <a:pt x="14703" y="19358"/>
                    <a:pt x="14339" y="19562"/>
                    <a:pt x="13795" y="19562"/>
                  </a:cubicBezTo>
                  <a:cubicBezTo>
                    <a:pt x="11980" y="19562"/>
                    <a:pt x="10346" y="18951"/>
                    <a:pt x="9076" y="17932"/>
                  </a:cubicBezTo>
                  <a:cubicBezTo>
                    <a:pt x="11798" y="17932"/>
                    <a:pt x="14339" y="17117"/>
                    <a:pt x="16336" y="15283"/>
                  </a:cubicBezTo>
                  <a:cubicBezTo>
                    <a:pt x="17244" y="14468"/>
                    <a:pt x="18151" y="13245"/>
                    <a:pt x="18696" y="12226"/>
                  </a:cubicBezTo>
                  <a:cubicBezTo>
                    <a:pt x="19240" y="11004"/>
                    <a:pt x="19422" y="9577"/>
                    <a:pt x="19422" y="8151"/>
                  </a:cubicBezTo>
                  <a:cubicBezTo>
                    <a:pt x="19422" y="7947"/>
                    <a:pt x="19422" y="7743"/>
                    <a:pt x="19422" y="7540"/>
                  </a:cubicBezTo>
                  <a:cubicBezTo>
                    <a:pt x="20874" y="8762"/>
                    <a:pt x="21600" y="10596"/>
                    <a:pt x="21600" y="12430"/>
                  </a:cubicBezTo>
                  <a:cubicBezTo>
                    <a:pt x="21600" y="14672"/>
                    <a:pt x="20511" y="16709"/>
                    <a:pt x="18696" y="17932"/>
                  </a:cubicBezTo>
                  <a:cubicBezTo>
                    <a:pt x="18696" y="18136"/>
                    <a:pt x="18696" y="18136"/>
                    <a:pt x="18696" y="1834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0" name="Freeform 207"/>
            <p:cNvSpPr/>
            <p:nvPr/>
          </p:nvSpPr>
          <p:spPr>
            <a:xfrm>
              <a:off x="2904155" y="2660109"/>
              <a:ext cx="125519" cy="1266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937" y="0"/>
                    <a:pt x="0" y="4937"/>
                    <a:pt x="0" y="10800"/>
                  </a:cubicBezTo>
                  <a:cubicBezTo>
                    <a:pt x="0" y="16663"/>
                    <a:pt x="4937" y="21600"/>
                    <a:pt x="10800" y="21600"/>
                  </a:cubicBezTo>
                  <a:cubicBezTo>
                    <a:pt x="16663" y="21600"/>
                    <a:pt x="21600" y="16663"/>
                    <a:pt x="21600" y="10800"/>
                  </a:cubicBezTo>
                  <a:cubicBezTo>
                    <a:pt x="21600" y="4937"/>
                    <a:pt x="16663" y="0"/>
                    <a:pt x="10800" y="0"/>
                  </a:cubicBezTo>
                  <a:close/>
                  <a:moveTo>
                    <a:pt x="8949" y="17589"/>
                  </a:moveTo>
                  <a:cubicBezTo>
                    <a:pt x="4320" y="11726"/>
                    <a:pt x="4320" y="11726"/>
                    <a:pt x="4320" y="11726"/>
                  </a:cubicBezTo>
                  <a:cubicBezTo>
                    <a:pt x="6480" y="9566"/>
                    <a:pt x="6480" y="9566"/>
                    <a:pt x="6480" y="9566"/>
                  </a:cubicBezTo>
                  <a:cubicBezTo>
                    <a:pt x="8949" y="12651"/>
                    <a:pt x="8949" y="12651"/>
                    <a:pt x="8949" y="12651"/>
                  </a:cubicBezTo>
                  <a:cubicBezTo>
                    <a:pt x="16663" y="6480"/>
                    <a:pt x="16663" y="6480"/>
                    <a:pt x="16663" y="6480"/>
                  </a:cubicBezTo>
                  <a:cubicBezTo>
                    <a:pt x="17589" y="7406"/>
                    <a:pt x="17589" y="7406"/>
                    <a:pt x="17589" y="7406"/>
                  </a:cubicBezTo>
                  <a:lnTo>
                    <a:pt x="8949" y="17589"/>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1" name="Freeform 208"/>
            <p:cNvSpPr/>
            <p:nvPr/>
          </p:nvSpPr>
          <p:spPr>
            <a:xfrm>
              <a:off x="2294180" y="2869306"/>
              <a:ext cx="155248" cy="176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14" y="3086"/>
                  </a:moveTo>
                  <a:cubicBezTo>
                    <a:pt x="13814" y="5951"/>
                    <a:pt x="13814" y="5951"/>
                    <a:pt x="13814" y="5951"/>
                  </a:cubicBezTo>
                  <a:cubicBezTo>
                    <a:pt x="14819" y="6171"/>
                    <a:pt x="15572" y="6833"/>
                    <a:pt x="16326" y="7273"/>
                  </a:cubicBezTo>
                  <a:cubicBezTo>
                    <a:pt x="17833" y="8596"/>
                    <a:pt x="18586" y="10359"/>
                    <a:pt x="18586" y="12122"/>
                  </a:cubicBezTo>
                  <a:cubicBezTo>
                    <a:pt x="18586" y="13886"/>
                    <a:pt x="17833" y="15649"/>
                    <a:pt x="16326" y="16971"/>
                  </a:cubicBezTo>
                  <a:cubicBezTo>
                    <a:pt x="14819" y="18073"/>
                    <a:pt x="12809" y="18735"/>
                    <a:pt x="10800" y="18735"/>
                  </a:cubicBezTo>
                  <a:cubicBezTo>
                    <a:pt x="8791" y="18735"/>
                    <a:pt x="6781" y="18073"/>
                    <a:pt x="5526" y="16971"/>
                  </a:cubicBezTo>
                  <a:cubicBezTo>
                    <a:pt x="4019" y="15649"/>
                    <a:pt x="3265" y="13886"/>
                    <a:pt x="3265" y="12122"/>
                  </a:cubicBezTo>
                  <a:cubicBezTo>
                    <a:pt x="3265" y="10359"/>
                    <a:pt x="4019" y="8596"/>
                    <a:pt x="5526" y="7273"/>
                  </a:cubicBezTo>
                  <a:cubicBezTo>
                    <a:pt x="6028" y="6833"/>
                    <a:pt x="6781" y="6171"/>
                    <a:pt x="7786" y="5951"/>
                  </a:cubicBezTo>
                  <a:cubicBezTo>
                    <a:pt x="7786" y="3086"/>
                    <a:pt x="7786" y="3086"/>
                    <a:pt x="7786" y="3086"/>
                  </a:cubicBezTo>
                  <a:cubicBezTo>
                    <a:pt x="3265" y="4188"/>
                    <a:pt x="0" y="7935"/>
                    <a:pt x="0" y="12122"/>
                  </a:cubicBezTo>
                  <a:cubicBezTo>
                    <a:pt x="0" y="17412"/>
                    <a:pt x="5023" y="21600"/>
                    <a:pt x="10800" y="21600"/>
                  </a:cubicBezTo>
                  <a:cubicBezTo>
                    <a:pt x="16828" y="21600"/>
                    <a:pt x="21600" y="17412"/>
                    <a:pt x="21600" y="12122"/>
                  </a:cubicBezTo>
                  <a:cubicBezTo>
                    <a:pt x="21600" y="7935"/>
                    <a:pt x="18335" y="4188"/>
                    <a:pt x="13814" y="3086"/>
                  </a:cubicBezTo>
                  <a:close/>
                  <a:moveTo>
                    <a:pt x="9293" y="0"/>
                  </a:moveTo>
                  <a:cubicBezTo>
                    <a:pt x="12307" y="0"/>
                    <a:pt x="12307" y="0"/>
                    <a:pt x="12307" y="0"/>
                  </a:cubicBezTo>
                  <a:cubicBezTo>
                    <a:pt x="12307" y="10800"/>
                    <a:pt x="12307" y="10800"/>
                    <a:pt x="12307" y="10800"/>
                  </a:cubicBezTo>
                  <a:cubicBezTo>
                    <a:pt x="9293" y="10800"/>
                    <a:pt x="9293" y="10800"/>
                    <a:pt x="9293" y="10800"/>
                  </a:cubicBezTo>
                  <a:lnTo>
                    <a:pt x="9293" y="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2" name="Freeform 209"/>
            <p:cNvSpPr/>
            <p:nvPr/>
          </p:nvSpPr>
          <p:spPr>
            <a:xfrm>
              <a:off x="2103763" y="3052437"/>
              <a:ext cx="206933" cy="172549"/>
            </a:xfrm>
            <a:custGeom>
              <a:avLst/>
              <a:gdLst/>
              <a:ahLst/>
              <a:cxnLst>
                <a:cxn ang="0">
                  <a:pos x="wd2" y="hd2"/>
                </a:cxn>
                <a:cxn ang="5400000">
                  <a:pos x="wd2" y="hd2"/>
                </a:cxn>
                <a:cxn ang="10800000">
                  <a:pos x="wd2" y="hd2"/>
                </a:cxn>
                <a:cxn ang="16200000">
                  <a:pos x="wd2" y="hd2"/>
                </a:cxn>
              </a:cxnLst>
              <a:rect l="0" t="0" r="r" b="b"/>
              <a:pathLst>
                <a:path w="21366" h="21290" fill="norm" stroke="1" extrusionOk="0">
                  <a:moveTo>
                    <a:pt x="10380" y="43"/>
                  </a:moveTo>
                  <a:cubicBezTo>
                    <a:pt x="9635" y="-180"/>
                    <a:pt x="8704" y="488"/>
                    <a:pt x="8704" y="1601"/>
                  </a:cubicBezTo>
                  <a:cubicBezTo>
                    <a:pt x="8518" y="2715"/>
                    <a:pt x="9076" y="3606"/>
                    <a:pt x="10007" y="3828"/>
                  </a:cubicBezTo>
                  <a:cubicBezTo>
                    <a:pt x="15594" y="4719"/>
                    <a:pt x="15594" y="4719"/>
                    <a:pt x="15594" y="4719"/>
                  </a:cubicBezTo>
                  <a:cubicBezTo>
                    <a:pt x="697" y="17857"/>
                    <a:pt x="697" y="17857"/>
                    <a:pt x="697" y="17857"/>
                  </a:cubicBezTo>
                  <a:cubicBezTo>
                    <a:pt x="-48" y="18525"/>
                    <a:pt x="-234" y="19639"/>
                    <a:pt x="325" y="20529"/>
                  </a:cubicBezTo>
                  <a:cubicBezTo>
                    <a:pt x="511" y="20975"/>
                    <a:pt x="883" y="21197"/>
                    <a:pt x="1256" y="21197"/>
                  </a:cubicBezTo>
                  <a:cubicBezTo>
                    <a:pt x="1628" y="21420"/>
                    <a:pt x="2187" y="21197"/>
                    <a:pt x="2559" y="20975"/>
                  </a:cubicBezTo>
                  <a:cubicBezTo>
                    <a:pt x="17456" y="7836"/>
                    <a:pt x="17456" y="7836"/>
                    <a:pt x="17456" y="7836"/>
                  </a:cubicBezTo>
                  <a:cubicBezTo>
                    <a:pt x="16525" y="14517"/>
                    <a:pt x="16525" y="14517"/>
                    <a:pt x="16525" y="14517"/>
                  </a:cubicBezTo>
                  <a:cubicBezTo>
                    <a:pt x="16525" y="15630"/>
                    <a:pt x="17083" y="16521"/>
                    <a:pt x="17828" y="16744"/>
                  </a:cubicBezTo>
                  <a:cubicBezTo>
                    <a:pt x="18759" y="16744"/>
                    <a:pt x="19504" y="16076"/>
                    <a:pt x="19690" y="15185"/>
                  </a:cubicBezTo>
                  <a:cubicBezTo>
                    <a:pt x="21366" y="2047"/>
                    <a:pt x="21366" y="2047"/>
                    <a:pt x="21366" y="2047"/>
                  </a:cubicBezTo>
                  <a:lnTo>
                    <a:pt x="10380" y="43"/>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3" name="Freeform 210"/>
            <p:cNvSpPr/>
            <p:nvPr/>
          </p:nvSpPr>
          <p:spPr>
            <a:xfrm>
              <a:off x="2568339" y="2793334"/>
              <a:ext cx="179471" cy="1926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40" y="0"/>
                  </a:moveTo>
                  <a:cubicBezTo>
                    <a:pt x="2160" y="0"/>
                    <a:pt x="2160" y="0"/>
                    <a:pt x="2160" y="0"/>
                  </a:cubicBezTo>
                  <a:cubicBezTo>
                    <a:pt x="864" y="0"/>
                    <a:pt x="0" y="1009"/>
                    <a:pt x="0" y="2019"/>
                  </a:cubicBezTo>
                  <a:cubicBezTo>
                    <a:pt x="0" y="19581"/>
                    <a:pt x="0" y="19581"/>
                    <a:pt x="0" y="19581"/>
                  </a:cubicBezTo>
                  <a:cubicBezTo>
                    <a:pt x="0" y="20591"/>
                    <a:pt x="864" y="21600"/>
                    <a:pt x="2160" y="21600"/>
                  </a:cubicBezTo>
                  <a:cubicBezTo>
                    <a:pt x="19440" y="21600"/>
                    <a:pt x="19440" y="21600"/>
                    <a:pt x="19440" y="21600"/>
                  </a:cubicBezTo>
                  <a:cubicBezTo>
                    <a:pt x="20520" y="21600"/>
                    <a:pt x="21600" y="20591"/>
                    <a:pt x="21600" y="19581"/>
                  </a:cubicBezTo>
                  <a:cubicBezTo>
                    <a:pt x="21600" y="2019"/>
                    <a:pt x="21600" y="2019"/>
                    <a:pt x="21600" y="2019"/>
                  </a:cubicBezTo>
                  <a:cubicBezTo>
                    <a:pt x="21600" y="1009"/>
                    <a:pt x="20520" y="0"/>
                    <a:pt x="19440" y="0"/>
                  </a:cubicBezTo>
                  <a:close/>
                  <a:moveTo>
                    <a:pt x="18576" y="18774"/>
                  </a:moveTo>
                  <a:cubicBezTo>
                    <a:pt x="2808" y="18774"/>
                    <a:pt x="2808" y="18774"/>
                    <a:pt x="2808" y="18774"/>
                  </a:cubicBezTo>
                  <a:cubicBezTo>
                    <a:pt x="2808" y="2624"/>
                    <a:pt x="2808" y="2624"/>
                    <a:pt x="2808" y="2624"/>
                  </a:cubicBezTo>
                  <a:cubicBezTo>
                    <a:pt x="18576" y="2624"/>
                    <a:pt x="18576" y="2624"/>
                    <a:pt x="18576" y="2624"/>
                  </a:cubicBezTo>
                  <a:lnTo>
                    <a:pt x="18576" y="18774"/>
                  </a:lnTo>
                  <a:close/>
                  <a:moveTo>
                    <a:pt x="5616" y="9488"/>
                  </a:moveTo>
                  <a:cubicBezTo>
                    <a:pt x="15768" y="9488"/>
                    <a:pt x="15768" y="9488"/>
                    <a:pt x="15768" y="9488"/>
                  </a:cubicBezTo>
                  <a:cubicBezTo>
                    <a:pt x="15768" y="10699"/>
                    <a:pt x="15768" y="10699"/>
                    <a:pt x="15768" y="10699"/>
                  </a:cubicBezTo>
                  <a:cubicBezTo>
                    <a:pt x="5616" y="10699"/>
                    <a:pt x="5616" y="10699"/>
                    <a:pt x="5616" y="10699"/>
                  </a:cubicBezTo>
                  <a:lnTo>
                    <a:pt x="5616" y="9488"/>
                  </a:lnTo>
                  <a:close/>
                  <a:moveTo>
                    <a:pt x="5616" y="12112"/>
                  </a:moveTo>
                  <a:cubicBezTo>
                    <a:pt x="15768" y="12112"/>
                    <a:pt x="15768" y="12112"/>
                    <a:pt x="15768" y="12112"/>
                  </a:cubicBezTo>
                  <a:cubicBezTo>
                    <a:pt x="15768" y="13525"/>
                    <a:pt x="15768" y="13525"/>
                    <a:pt x="15768" y="13525"/>
                  </a:cubicBezTo>
                  <a:cubicBezTo>
                    <a:pt x="5616" y="13525"/>
                    <a:pt x="5616" y="13525"/>
                    <a:pt x="5616" y="13525"/>
                  </a:cubicBezTo>
                  <a:lnTo>
                    <a:pt x="5616" y="12112"/>
                  </a:lnTo>
                  <a:close/>
                  <a:moveTo>
                    <a:pt x="5616" y="14736"/>
                  </a:moveTo>
                  <a:cubicBezTo>
                    <a:pt x="15768" y="14736"/>
                    <a:pt x="15768" y="14736"/>
                    <a:pt x="15768" y="14736"/>
                  </a:cubicBezTo>
                  <a:cubicBezTo>
                    <a:pt x="15768" y="16150"/>
                    <a:pt x="15768" y="16150"/>
                    <a:pt x="15768" y="16150"/>
                  </a:cubicBezTo>
                  <a:cubicBezTo>
                    <a:pt x="5616" y="16150"/>
                    <a:pt x="5616" y="16150"/>
                    <a:pt x="5616" y="16150"/>
                  </a:cubicBezTo>
                  <a:lnTo>
                    <a:pt x="5616" y="14736"/>
                  </a:lnTo>
                  <a:close/>
                  <a:moveTo>
                    <a:pt x="5616" y="6662"/>
                  </a:moveTo>
                  <a:cubicBezTo>
                    <a:pt x="15768" y="6662"/>
                    <a:pt x="15768" y="6662"/>
                    <a:pt x="15768" y="6662"/>
                  </a:cubicBezTo>
                  <a:cubicBezTo>
                    <a:pt x="15768" y="8075"/>
                    <a:pt x="15768" y="8075"/>
                    <a:pt x="15768" y="8075"/>
                  </a:cubicBezTo>
                  <a:cubicBezTo>
                    <a:pt x="5616" y="8075"/>
                    <a:pt x="5616" y="8075"/>
                    <a:pt x="5616" y="8075"/>
                  </a:cubicBezTo>
                  <a:lnTo>
                    <a:pt x="5616" y="6662"/>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4" name="Freeform 211"/>
            <p:cNvSpPr/>
            <p:nvPr/>
          </p:nvSpPr>
          <p:spPr>
            <a:xfrm>
              <a:off x="2797432" y="2820920"/>
              <a:ext cx="202515" cy="201431"/>
            </a:xfrm>
            <a:custGeom>
              <a:avLst/>
              <a:gdLst/>
              <a:ahLst/>
              <a:cxnLst>
                <a:cxn ang="0">
                  <a:pos x="wd2" y="hd2"/>
                </a:cxn>
                <a:cxn ang="5400000">
                  <a:pos x="wd2" y="hd2"/>
                </a:cxn>
                <a:cxn ang="10800000">
                  <a:pos x="wd2" y="hd2"/>
                </a:cxn>
                <a:cxn ang="16200000">
                  <a:pos x="wd2" y="hd2"/>
                </a:cxn>
              </a:cxnLst>
              <a:rect l="0" t="0" r="r" b="b"/>
              <a:pathLst>
                <a:path w="21245" h="21245" fill="norm" stroke="1" extrusionOk="0">
                  <a:moveTo>
                    <a:pt x="15940" y="13287"/>
                  </a:moveTo>
                  <a:cubicBezTo>
                    <a:pt x="12150" y="9498"/>
                    <a:pt x="12150" y="9498"/>
                    <a:pt x="12150" y="9498"/>
                  </a:cubicBezTo>
                  <a:cubicBezTo>
                    <a:pt x="21245" y="2677"/>
                    <a:pt x="21245" y="2677"/>
                    <a:pt x="21245" y="2677"/>
                  </a:cubicBezTo>
                  <a:cubicBezTo>
                    <a:pt x="18592" y="24"/>
                    <a:pt x="18592" y="24"/>
                    <a:pt x="18592" y="24"/>
                  </a:cubicBezTo>
                  <a:cubicBezTo>
                    <a:pt x="7224" y="4571"/>
                    <a:pt x="7224" y="4571"/>
                    <a:pt x="7224" y="4571"/>
                  </a:cubicBezTo>
                  <a:cubicBezTo>
                    <a:pt x="3624" y="971"/>
                    <a:pt x="3624" y="971"/>
                    <a:pt x="3624" y="971"/>
                  </a:cubicBezTo>
                  <a:cubicBezTo>
                    <a:pt x="2677" y="24"/>
                    <a:pt x="1161" y="-355"/>
                    <a:pt x="403" y="403"/>
                  </a:cubicBezTo>
                  <a:cubicBezTo>
                    <a:pt x="-355" y="1161"/>
                    <a:pt x="24" y="2677"/>
                    <a:pt x="971" y="3624"/>
                  </a:cubicBezTo>
                  <a:cubicBezTo>
                    <a:pt x="4571" y="7224"/>
                    <a:pt x="4571" y="7224"/>
                    <a:pt x="4571" y="7224"/>
                  </a:cubicBezTo>
                  <a:cubicBezTo>
                    <a:pt x="24" y="18592"/>
                    <a:pt x="24" y="18592"/>
                    <a:pt x="24" y="18592"/>
                  </a:cubicBezTo>
                  <a:cubicBezTo>
                    <a:pt x="2677" y="21245"/>
                    <a:pt x="2677" y="21245"/>
                    <a:pt x="2677" y="21245"/>
                  </a:cubicBezTo>
                  <a:cubicBezTo>
                    <a:pt x="9498" y="12150"/>
                    <a:pt x="9498" y="12150"/>
                    <a:pt x="9498" y="12150"/>
                  </a:cubicBezTo>
                  <a:cubicBezTo>
                    <a:pt x="13287" y="15940"/>
                    <a:pt x="13287" y="15940"/>
                    <a:pt x="13287" y="15940"/>
                  </a:cubicBezTo>
                  <a:cubicBezTo>
                    <a:pt x="13287" y="21245"/>
                    <a:pt x="13287" y="21245"/>
                    <a:pt x="13287" y="21245"/>
                  </a:cubicBezTo>
                  <a:cubicBezTo>
                    <a:pt x="15940" y="21245"/>
                    <a:pt x="15940" y="21245"/>
                    <a:pt x="15940" y="21245"/>
                  </a:cubicBezTo>
                  <a:cubicBezTo>
                    <a:pt x="17266" y="17266"/>
                    <a:pt x="17266" y="17266"/>
                    <a:pt x="17266" y="17266"/>
                  </a:cubicBezTo>
                  <a:cubicBezTo>
                    <a:pt x="21245" y="15940"/>
                    <a:pt x="21245" y="15940"/>
                    <a:pt x="21245" y="15940"/>
                  </a:cubicBezTo>
                  <a:cubicBezTo>
                    <a:pt x="21245" y="13287"/>
                    <a:pt x="21245" y="13287"/>
                    <a:pt x="21245" y="13287"/>
                  </a:cubicBezTo>
                  <a:cubicBezTo>
                    <a:pt x="15940" y="13287"/>
                    <a:pt x="15940" y="13287"/>
                    <a:pt x="15940" y="13287"/>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5" name="Freeform 212"/>
            <p:cNvSpPr/>
            <p:nvPr/>
          </p:nvSpPr>
          <p:spPr>
            <a:xfrm>
              <a:off x="2807263" y="3070796"/>
              <a:ext cx="193784" cy="158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700"/>
                  </a:moveTo>
                  <a:cubicBezTo>
                    <a:pt x="20800" y="2945"/>
                    <a:pt x="20000" y="3191"/>
                    <a:pt x="19200" y="3436"/>
                  </a:cubicBezTo>
                  <a:cubicBezTo>
                    <a:pt x="20000" y="2700"/>
                    <a:pt x="20800" y="1718"/>
                    <a:pt x="21000" y="491"/>
                  </a:cubicBezTo>
                  <a:cubicBezTo>
                    <a:pt x="20200" y="982"/>
                    <a:pt x="19200" y="1473"/>
                    <a:pt x="18200" y="1718"/>
                  </a:cubicBezTo>
                  <a:cubicBezTo>
                    <a:pt x="17400" y="736"/>
                    <a:pt x="16200" y="0"/>
                    <a:pt x="15000" y="0"/>
                  </a:cubicBezTo>
                  <a:cubicBezTo>
                    <a:pt x="12600" y="0"/>
                    <a:pt x="10600" y="2455"/>
                    <a:pt x="10600" y="5400"/>
                  </a:cubicBezTo>
                  <a:cubicBezTo>
                    <a:pt x="10600" y="5891"/>
                    <a:pt x="10600" y="6382"/>
                    <a:pt x="10800" y="6627"/>
                  </a:cubicBezTo>
                  <a:cubicBezTo>
                    <a:pt x="7000" y="6382"/>
                    <a:pt x="3800" y="4418"/>
                    <a:pt x="1600" y="982"/>
                  </a:cubicBezTo>
                  <a:cubicBezTo>
                    <a:pt x="1200" y="1718"/>
                    <a:pt x="1000" y="2700"/>
                    <a:pt x="1000" y="3682"/>
                  </a:cubicBezTo>
                  <a:cubicBezTo>
                    <a:pt x="1000" y="5645"/>
                    <a:pt x="1800" y="7364"/>
                    <a:pt x="3000" y="8345"/>
                  </a:cubicBezTo>
                  <a:cubicBezTo>
                    <a:pt x="2200" y="8345"/>
                    <a:pt x="1600" y="8100"/>
                    <a:pt x="1000" y="7609"/>
                  </a:cubicBezTo>
                  <a:cubicBezTo>
                    <a:pt x="1000" y="7609"/>
                    <a:pt x="1000" y="7609"/>
                    <a:pt x="1000" y="7609"/>
                  </a:cubicBezTo>
                  <a:cubicBezTo>
                    <a:pt x="1000" y="10309"/>
                    <a:pt x="2400" y="12518"/>
                    <a:pt x="4600" y="13009"/>
                  </a:cubicBezTo>
                  <a:cubicBezTo>
                    <a:pt x="4200" y="13009"/>
                    <a:pt x="3800" y="13255"/>
                    <a:pt x="3400" y="13255"/>
                  </a:cubicBezTo>
                  <a:cubicBezTo>
                    <a:pt x="3000" y="13255"/>
                    <a:pt x="2800" y="13255"/>
                    <a:pt x="2600" y="13009"/>
                  </a:cubicBezTo>
                  <a:cubicBezTo>
                    <a:pt x="3000" y="15218"/>
                    <a:pt x="4600" y="16936"/>
                    <a:pt x="6600" y="16936"/>
                  </a:cubicBezTo>
                  <a:cubicBezTo>
                    <a:pt x="5200" y="18409"/>
                    <a:pt x="3200" y="19145"/>
                    <a:pt x="1200" y="19145"/>
                  </a:cubicBezTo>
                  <a:cubicBezTo>
                    <a:pt x="800" y="19145"/>
                    <a:pt x="400" y="19145"/>
                    <a:pt x="0" y="19145"/>
                  </a:cubicBezTo>
                  <a:cubicBezTo>
                    <a:pt x="2000" y="20618"/>
                    <a:pt x="4400" y="21600"/>
                    <a:pt x="6800" y="21600"/>
                  </a:cubicBezTo>
                  <a:cubicBezTo>
                    <a:pt x="15000" y="21600"/>
                    <a:pt x="19400" y="13255"/>
                    <a:pt x="19400" y="6136"/>
                  </a:cubicBezTo>
                  <a:cubicBezTo>
                    <a:pt x="19400" y="5891"/>
                    <a:pt x="19400" y="5645"/>
                    <a:pt x="19400" y="5400"/>
                  </a:cubicBezTo>
                  <a:cubicBezTo>
                    <a:pt x="20400" y="4664"/>
                    <a:pt x="21000" y="3682"/>
                    <a:pt x="21600" y="27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6" name="Freeform 213"/>
            <p:cNvSpPr/>
            <p:nvPr/>
          </p:nvSpPr>
          <p:spPr>
            <a:xfrm>
              <a:off x="3094636" y="3169889"/>
              <a:ext cx="136530" cy="142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497" y="0"/>
                  </a:moveTo>
                  <a:lnTo>
                    <a:pt x="11497" y="9879"/>
                  </a:lnTo>
                  <a:lnTo>
                    <a:pt x="21600" y="0"/>
                  </a:lnTo>
                  <a:lnTo>
                    <a:pt x="21600" y="21600"/>
                  </a:lnTo>
                  <a:lnTo>
                    <a:pt x="11497" y="11721"/>
                  </a:lnTo>
                  <a:lnTo>
                    <a:pt x="11497" y="21600"/>
                  </a:lnTo>
                  <a:lnTo>
                    <a:pt x="0" y="10716"/>
                  </a:lnTo>
                  <a:lnTo>
                    <a:pt x="11497" y="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7" name="Freeform 214"/>
            <p:cNvSpPr/>
            <p:nvPr/>
          </p:nvSpPr>
          <p:spPr>
            <a:xfrm>
              <a:off x="2848003" y="3198517"/>
              <a:ext cx="205895" cy="2047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726"/>
                  </a:moveTo>
                  <a:cubicBezTo>
                    <a:pt x="1895" y="17621"/>
                    <a:pt x="1895" y="17621"/>
                    <a:pt x="1895" y="17621"/>
                  </a:cubicBezTo>
                  <a:cubicBezTo>
                    <a:pt x="5684" y="13832"/>
                    <a:pt x="5684" y="13832"/>
                    <a:pt x="5684" y="13832"/>
                  </a:cubicBezTo>
                  <a:cubicBezTo>
                    <a:pt x="7768" y="15916"/>
                    <a:pt x="7768" y="15916"/>
                    <a:pt x="7768" y="15916"/>
                  </a:cubicBezTo>
                  <a:cubicBezTo>
                    <a:pt x="3979" y="19705"/>
                    <a:pt x="3979" y="19705"/>
                    <a:pt x="3979" y="19705"/>
                  </a:cubicBezTo>
                  <a:cubicBezTo>
                    <a:pt x="5874" y="21600"/>
                    <a:pt x="5874" y="21600"/>
                    <a:pt x="5874" y="21600"/>
                  </a:cubicBezTo>
                  <a:cubicBezTo>
                    <a:pt x="9663" y="17811"/>
                    <a:pt x="9663" y="17811"/>
                    <a:pt x="9663" y="17811"/>
                  </a:cubicBezTo>
                  <a:cubicBezTo>
                    <a:pt x="12126" y="20274"/>
                    <a:pt x="12126" y="20274"/>
                    <a:pt x="12126" y="20274"/>
                  </a:cubicBezTo>
                  <a:cubicBezTo>
                    <a:pt x="14021" y="18379"/>
                    <a:pt x="14021" y="18379"/>
                    <a:pt x="14021" y="18379"/>
                  </a:cubicBezTo>
                  <a:cubicBezTo>
                    <a:pt x="3221" y="7579"/>
                    <a:pt x="3221" y="7579"/>
                    <a:pt x="3221" y="7579"/>
                  </a:cubicBezTo>
                  <a:cubicBezTo>
                    <a:pt x="1326" y="9474"/>
                    <a:pt x="1326" y="9474"/>
                    <a:pt x="1326" y="9474"/>
                  </a:cubicBezTo>
                  <a:cubicBezTo>
                    <a:pt x="3789" y="11937"/>
                    <a:pt x="3789" y="11937"/>
                    <a:pt x="3789" y="11937"/>
                  </a:cubicBezTo>
                  <a:lnTo>
                    <a:pt x="0" y="15726"/>
                  </a:lnTo>
                  <a:close/>
                  <a:moveTo>
                    <a:pt x="15916" y="5684"/>
                  </a:moveTo>
                  <a:cubicBezTo>
                    <a:pt x="12316" y="2274"/>
                    <a:pt x="7768" y="4926"/>
                    <a:pt x="4926" y="7389"/>
                  </a:cubicBezTo>
                  <a:cubicBezTo>
                    <a:pt x="14211" y="16674"/>
                    <a:pt x="14211" y="16674"/>
                    <a:pt x="14211" y="16674"/>
                  </a:cubicBezTo>
                  <a:cubicBezTo>
                    <a:pt x="16674" y="13832"/>
                    <a:pt x="19326" y="9284"/>
                    <a:pt x="15916" y="5684"/>
                  </a:cubicBezTo>
                  <a:close/>
                  <a:moveTo>
                    <a:pt x="17621" y="6632"/>
                  </a:moveTo>
                  <a:cubicBezTo>
                    <a:pt x="14968" y="3979"/>
                    <a:pt x="14968" y="3979"/>
                    <a:pt x="14968" y="3979"/>
                  </a:cubicBezTo>
                  <a:cubicBezTo>
                    <a:pt x="18947" y="0"/>
                    <a:pt x="18947" y="0"/>
                    <a:pt x="18947" y="0"/>
                  </a:cubicBezTo>
                  <a:cubicBezTo>
                    <a:pt x="21600" y="2653"/>
                    <a:pt x="21600" y="2653"/>
                    <a:pt x="21600" y="2653"/>
                  </a:cubicBezTo>
                  <a:lnTo>
                    <a:pt x="17621" y="6632"/>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8" name="Freeform 215"/>
            <p:cNvSpPr/>
            <p:nvPr/>
          </p:nvSpPr>
          <p:spPr>
            <a:xfrm>
              <a:off x="2347029" y="3030670"/>
              <a:ext cx="202416" cy="199159"/>
            </a:xfrm>
            <a:custGeom>
              <a:avLst/>
              <a:gdLst/>
              <a:ahLst/>
              <a:cxnLst>
                <a:cxn ang="0">
                  <a:pos x="wd2" y="hd2"/>
                </a:cxn>
                <a:cxn ang="5400000">
                  <a:pos x="wd2" y="hd2"/>
                </a:cxn>
                <a:cxn ang="10800000">
                  <a:pos x="wd2" y="hd2"/>
                </a:cxn>
                <a:cxn ang="16200000">
                  <a:pos x="wd2" y="hd2"/>
                </a:cxn>
              </a:cxnLst>
              <a:rect l="0" t="0" r="r" b="b"/>
              <a:pathLst>
                <a:path w="21235" h="21350" fill="norm" stroke="1" extrusionOk="0">
                  <a:moveTo>
                    <a:pt x="20661" y="6759"/>
                  </a:moveTo>
                  <a:cubicBezTo>
                    <a:pt x="19534" y="2709"/>
                    <a:pt x="17468" y="-184"/>
                    <a:pt x="16153" y="9"/>
                  </a:cubicBezTo>
                  <a:cubicBezTo>
                    <a:pt x="16153" y="9"/>
                    <a:pt x="16153" y="9"/>
                    <a:pt x="16153" y="9"/>
                  </a:cubicBezTo>
                  <a:cubicBezTo>
                    <a:pt x="14463" y="587"/>
                    <a:pt x="14463" y="587"/>
                    <a:pt x="14463" y="587"/>
                  </a:cubicBezTo>
                  <a:cubicBezTo>
                    <a:pt x="14463" y="587"/>
                    <a:pt x="11270" y="4637"/>
                    <a:pt x="6010" y="7337"/>
                  </a:cubicBezTo>
                  <a:cubicBezTo>
                    <a:pt x="6198" y="8302"/>
                    <a:pt x="6386" y="9459"/>
                    <a:pt x="6762" y="10616"/>
                  </a:cubicBezTo>
                  <a:cubicBezTo>
                    <a:pt x="6950" y="11966"/>
                    <a:pt x="7325" y="12930"/>
                    <a:pt x="7889" y="13895"/>
                  </a:cubicBezTo>
                  <a:cubicBezTo>
                    <a:pt x="13711" y="13509"/>
                    <a:pt x="18407" y="15437"/>
                    <a:pt x="18407" y="15437"/>
                  </a:cubicBezTo>
                  <a:cubicBezTo>
                    <a:pt x="19910" y="14859"/>
                    <a:pt x="19910" y="14859"/>
                    <a:pt x="19910" y="14859"/>
                  </a:cubicBezTo>
                  <a:cubicBezTo>
                    <a:pt x="19910" y="14859"/>
                    <a:pt x="19910" y="15052"/>
                    <a:pt x="19910" y="15052"/>
                  </a:cubicBezTo>
                  <a:cubicBezTo>
                    <a:pt x="21412" y="14473"/>
                    <a:pt x="21600" y="10809"/>
                    <a:pt x="20661" y="6759"/>
                  </a:cubicBezTo>
                  <a:close/>
                  <a:moveTo>
                    <a:pt x="19158" y="13895"/>
                  </a:moveTo>
                  <a:cubicBezTo>
                    <a:pt x="18970" y="14087"/>
                    <a:pt x="18595" y="13895"/>
                    <a:pt x="18595" y="13895"/>
                  </a:cubicBezTo>
                  <a:cubicBezTo>
                    <a:pt x="18219" y="13509"/>
                    <a:pt x="17843" y="13123"/>
                    <a:pt x="17468" y="12737"/>
                  </a:cubicBezTo>
                  <a:cubicBezTo>
                    <a:pt x="16717" y="11580"/>
                    <a:pt x="15965" y="10037"/>
                    <a:pt x="15590" y="8109"/>
                  </a:cubicBezTo>
                  <a:cubicBezTo>
                    <a:pt x="15026" y="6373"/>
                    <a:pt x="14838" y="4637"/>
                    <a:pt x="15026" y="3287"/>
                  </a:cubicBezTo>
                  <a:cubicBezTo>
                    <a:pt x="15026" y="2709"/>
                    <a:pt x="15214" y="2130"/>
                    <a:pt x="15402" y="1745"/>
                  </a:cubicBezTo>
                  <a:cubicBezTo>
                    <a:pt x="15402" y="1745"/>
                    <a:pt x="15590" y="1359"/>
                    <a:pt x="15777" y="1359"/>
                  </a:cubicBezTo>
                  <a:cubicBezTo>
                    <a:pt x="15965" y="1359"/>
                    <a:pt x="16341" y="1552"/>
                    <a:pt x="16341" y="1552"/>
                  </a:cubicBezTo>
                  <a:cubicBezTo>
                    <a:pt x="16717" y="1745"/>
                    <a:pt x="17092" y="2130"/>
                    <a:pt x="17468" y="2709"/>
                  </a:cubicBezTo>
                  <a:cubicBezTo>
                    <a:pt x="18219" y="3673"/>
                    <a:pt x="18970" y="5409"/>
                    <a:pt x="19346" y="7145"/>
                  </a:cubicBezTo>
                  <a:cubicBezTo>
                    <a:pt x="19910" y="8880"/>
                    <a:pt x="20097" y="10616"/>
                    <a:pt x="19910" y="11966"/>
                  </a:cubicBezTo>
                  <a:cubicBezTo>
                    <a:pt x="19722" y="12737"/>
                    <a:pt x="19722" y="13123"/>
                    <a:pt x="19534" y="13509"/>
                  </a:cubicBezTo>
                  <a:cubicBezTo>
                    <a:pt x="19346" y="13702"/>
                    <a:pt x="19346" y="13895"/>
                    <a:pt x="19158" y="13895"/>
                  </a:cubicBezTo>
                  <a:close/>
                  <a:moveTo>
                    <a:pt x="5259" y="11002"/>
                  </a:moveTo>
                  <a:cubicBezTo>
                    <a:pt x="5071" y="10037"/>
                    <a:pt x="4883" y="8880"/>
                    <a:pt x="4696" y="7916"/>
                  </a:cubicBezTo>
                  <a:cubicBezTo>
                    <a:pt x="3757" y="8302"/>
                    <a:pt x="3005" y="8687"/>
                    <a:pt x="2066" y="8880"/>
                  </a:cubicBezTo>
                  <a:cubicBezTo>
                    <a:pt x="751" y="9266"/>
                    <a:pt x="751" y="9266"/>
                    <a:pt x="751" y="9266"/>
                  </a:cubicBezTo>
                  <a:cubicBezTo>
                    <a:pt x="0" y="11580"/>
                    <a:pt x="0" y="11580"/>
                    <a:pt x="0" y="11580"/>
                  </a:cubicBezTo>
                  <a:cubicBezTo>
                    <a:pt x="563" y="13316"/>
                    <a:pt x="563" y="13316"/>
                    <a:pt x="563" y="13316"/>
                  </a:cubicBezTo>
                  <a:cubicBezTo>
                    <a:pt x="2066" y="14859"/>
                    <a:pt x="2066" y="14859"/>
                    <a:pt x="2066" y="14859"/>
                  </a:cubicBezTo>
                  <a:cubicBezTo>
                    <a:pt x="2066" y="14859"/>
                    <a:pt x="2066" y="14859"/>
                    <a:pt x="3569" y="14473"/>
                  </a:cubicBezTo>
                  <a:cubicBezTo>
                    <a:pt x="4508" y="14280"/>
                    <a:pt x="5259" y="14087"/>
                    <a:pt x="6386" y="13895"/>
                  </a:cubicBezTo>
                  <a:cubicBezTo>
                    <a:pt x="6010" y="13123"/>
                    <a:pt x="5635" y="12159"/>
                    <a:pt x="5259" y="11002"/>
                  </a:cubicBezTo>
                  <a:close/>
                  <a:moveTo>
                    <a:pt x="8828" y="14666"/>
                  </a:moveTo>
                  <a:cubicBezTo>
                    <a:pt x="6010" y="14859"/>
                    <a:pt x="6010" y="14859"/>
                    <a:pt x="6010" y="14859"/>
                  </a:cubicBezTo>
                  <a:cubicBezTo>
                    <a:pt x="9391" y="21030"/>
                    <a:pt x="9391" y="21030"/>
                    <a:pt x="9391" y="21030"/>
                  </a:cubicBezTo>
                  <a:cubicBezTo>
                    <a:pt x="9579" y="21416"/>
                    <a:pt x="9955" y="21416"/>
                    <a:pt x="10143" y="21223"/>
                  </a:cubicBezTo>
                  <a:cubicBezTo>
                    <a:pt x="12397" y="19487"/>
                    <a:pt x="12397" y="19487"/>
                    <a:pt x="12397" y="19487"/>
                  </a:cubicBezTo>
                  <a:cubicBezTo>
                    <a:pt x="12584" y="19295"/>
                    <a:pt x="12584" y="18909"/>
                    <a:pt x="12397" y="18716"/>
                  </a:cubicBezTo>
                  <a:lnTo>
                    <a:pt x="8828" y="14666"/>
                  </a:lnTo>
                  <a:close/>
                  <a:moveTo>
                    <a:pt x="18031" y="10037"/>
                  </a:moveTo>
                  <a:cubicBezTo>
                    <a:pt x="18031" y="10037"/>
                    <a:pt x="17843" y="10037"/>
                    <a:pt x="17843" y="10037"/>
                  </a:cubicBezTo>
                  <a:cubicBezTo>
                    <a:pt x="17656" y="10037"/>
                    <a:pt x="17656" y="9845"/>
                    <a:pt x="17468" y="9652"/>
                  </a:cubicBezTo>
                  <a:cubicBezTo>
                    <a:pt x="17092" y="9266"/>
                    <a:pt x="16904" y="8495"/>
                    <a:pt x="16717" y="7916"/>
                  </a:cubicBezTo>
                  <a:cubicBezTo>
                    <a:pt x="16529" y="7145"/>
                    <a:pt x="16529" y="6566"/>
                    <a:pt x="16529" y="5987"/>
                  </a:cubicBezTo>
                  <a:cubicBezTo>
                    <a:pt x="16529" y="5795"/>
                    <a:pt x="16529" y="5602"/>
                    <a:pt x="16717" y="5409"/>
                  </a:cubicBezTo>
                  <a:cubicBezTo>
                    <a:pt x="16717" y="5409"/>
                    <a:pt x="16717" y="5216"/>
                    <a:pt x="16904" y="5216"/>
                  </a:cubicBezTo>
                  <a:cubicBezTo>
                    <a:pt x="16904" y="5216"/>
                    <a:pt x="16904" y="5216"/>
                    <a:pt x="17092" y="5409"/>
                  </a:cubicBezTo>
                  <a:cubicBezTo>
                    <a:pt x="17092" y="5409"/>
                    <a:pt x="17280" y="5602"/>
                    <a:pt x="17468" y="5795"/>
                  </a:cubicBezTo>
                  <a:cubicBezTo>
                    <a:pt x="17656" y="6180"/>
                    <a:pt x="18031" y="6759"/>
                    <a:pt x="18219" y="7530"/>
                  </a:cubicBezTo>
                  <a:cubicBezTo>
                    <a:pt x="18407" y="8109"/>
                    <a:pt x="18407" y="8880"/>
                    <a:pt x="18407" y="9266"/>
                  </a:cubicBezTo>
                  <a:cubicBezTo>
                    <a:pt x="18407" y="9652"/>
                    <a:pt x="18407" y="9845"/>
                    <a:pt x="18219" y="9845"/>
                  </a:cubicBezTo>
                  <a:cubicBezTo>
                    <a:pt x="18219" y="10037"/>
                    <a:pt x="18219" y="10037"/>
                    <a:pt x="18031" y="10037"/>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099" name="Freeform 216"/>
            <p:cNvSpPr/>
            <p:nvPr/>
          </p:nvSpPr>
          <p:spPr>
            <a:xfrm>
              <a:off x="2591460" y="3034463"/>
              <a:ext cx="188279" cy="1893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71" y="5966"/>
                  </a:moveTo>
                  <a:cubicBezTo>
                    <a:pt x="18720" y="5760"/>
                    <a:pt x="16869" y="5554"/>
                    <a:pt x="14606" y="5349"/>
                  </a:cubicBezTo>
                  <a:cubicBezTo>
                    <a:pt x="18103" y="1851"/>
                    <a:pt x="18103" y="1851"/>
                    <a:pt x="18103" y="1851"/>
                  </a:cubicBezTo>
                  <a:cubicBezTo>
                    <a:pt x="16869" y="617"/>
                    <a:pt x="16869" y="617"/>
                    <a:pt x="16869" y="617"/>
                  </a:cubicBezTo>
                  <a:cubicBezTo>
                    <a:pt x="12137" y="5349"/>
                    <a:pt x="12137" y="5349"/>
                    <a:pt x="12137" y="5349"/>
                  </a:cubicBezTo>
                  <a:cubicBezTo>
                    <a:pt x="11726" y="5349"/>
                    <a:pt x="11109" y="5349"/>
                    <a:pt x="10697" y="5349"/>
                  </a:cubicBezTo>
                  <a:cubicBezTo>
                    <a:pt x="10697" y="5349"/>
                    <a:pt x="10697" y="5349"/>
                    <a:pt x="10697" y="5349"/>
                  </a:cubicBezTo>
                  <a:cubicBezTo>
                    <a:pt x="5349" y="0"/>
                    <a:pt x="5349" y="0"/>
                    <a:pt x="5349" y="0"/>
                  </a:cubicBezTo>
                  <a:cubicBezTo>
                    <a:pt x="3909" y="1234"/>
                    <a:pt x="3909" y="1234"/>
                    <a:pt x="3909" y="1234"/>
                  </a:cubicBezTo>
                  <a:cubicBezTo>
                    <a:pt x="8023" y="5349"/>
                    <a:pt x="8023" y="5349"/>
                    <a:pt x="8023" y="5349"/>
                  </a:cubicBezTo>
                  <a:cubicBezTo>
                    <a:pt x="5554" y="5554"/>
                    <a:pt x="3086" y="5760"/>
                    <a:pt x="823" y="5966"/>
                  </a:cubicBezTo>
                  <a:cubicBezTo>
                    <a:pt x="206" y="8229"/>
                    <a:pt x="0" y="10697"/>
                    <a:pt x="0" y="13371"/>
                  </a:cubicBezTo>
                  <a:cubicBezTo>
                    <a:pt x="0" y="16046"/>
                    <a:pt x="206" y="18514"/>
                    <a:pt x="823" y="20777"/>
                  </a:cubicBezTo>
                  <a:cubicBezTo>
                    <a:pt x="3909" y="21394"/>
                    <a:pt x="7200" y="21600"/>
                    <a:pt x="10697" y="21600"/>
                  </a:cubicBezTo>
                  <a:cubicBezTo>
                    <a:pt x="14194" y="21600"/>
                    <a:pt x="17691" y="21394"/>
                    <a:pt x="20571" y="20777"/>
                  </a:cubicBezTo>
                  <a:cubicBezTo>
                    <a:pt x="21189" y="18514"/>
                    <a:pt x="21600" y="16046"/>
                    <a:pt x="21600" y="13371"/>
                  </a:cubicBezTo>
                  <a:cubicBezTo>
                    <a:pt x="21600" y="10697"/>
                    <a:pt x="21189" y="8229"/>
                    <a:pt x="20571" y="5966"/>
                  </a:cubicBezTo>
                  <a:close/>
                  <a:moveTo>
                    <a:pt x="18103" y="18309"/>
                  </a:moveTo>
                  <a:cubicBezTo>
                    <a:pt x="15840" y="18720"/>
                    <a:pt x="13371" y="18926"/>
                    <a:pt x="10697" y="18926"/>
                  </a:cubicBezTo>
                  <a:cubicBezTo>
                    <a:pt x="8023" y="18926"/>
                    <a:pt x="5554" y="18720"/>
                    <a:pt x="3291" y="18309"/>
                  </a:cubicBezTo>
                  <a:cubicBezTo>
                    <a:pt x="2880" y="16869"/>
                    <a:pt x="2674" y="15223"/>
                    <a:pt x="2674" y="13371"/>
                  </a:cubicBezTo>
                  <a:cubicBezTo>
                    <a:pt x="2674" y="11726"/>
                    <a:pt x="2880" y="10080"/>
                    <a:pt x="3291" y="8434"/>
                  </a:cubicBezTo>
                  <a:cubicBezTo>
                    <a:pt x="5554" y="8229"/>
                    <a:pt x="8023" y="8023"/>
                    <a:pt x="10697" y="8023"/>
                  </a:cubicBezTo>
                  <a:cubicBezTo>
                    <a:pt x="13371" y="8023"/>
                    <a:pt x="15840" y="8229"/>
                    <a:pt x="18103" y="8434"/>
                  </a:cubicBezTo>
                  <a:cubicBezTo>
                    <a:pt x="18514" y="10080"/>
                    <a:pt x="18926" y="11726"/>
                    <a:pt x="18926" y="13371"/>
                  </a:cubicBezTo>
                  <a:cubicBezTo>
                    <a:pt x="18926" y="15223"/>
                    <a:pt x="18514" y="16869"/>
                    <a:pt x="18103" y="18309"/>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100" name="Freeform 217"/>
            <p:cNvSpPr/>
            <p:nvPr/>
          </p:nvSpPr>
          <p:spPr>
            <a:xfrm>
              <a:off x="2563935" y="3261276"/>
              <a:ext cx="230118" cy="1299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5000"/>
                  </a:moveTo>
                  <a:cubicBezTo>
                    <a:pt x="21600" y="11700"/>
                    <a:pt x="20419" y="9300"/>
                    <a:pt x="18900" y="8700"/>
                  </a:cubicBezTo>
                  <a:cubicBezTo>
                    <a:pt x="18731" y="3600"/>
                    <a:pt x="16538" y="0"/>
                    <a:pt x="13838" y="0"/>
                  </a:cubicBezTo>
                  <a:cubicBezTo>
                    <a:pt x="12150" y="0"/>
                    <a:pt x="10800" y="1200"/>
                    <a:pt x="9787" y="3300"/>
                  </a:cubicBezTo>
                  <a:cubicBezTo>
                    <a:pt x="9281" y="2100"/>
                    <a:pt x="8606" y="1200"/>
                    <a:pt x="7594" y="1200"/>
                  </a:cubicBezTo>
                  <a:cubicBezTo>
                    <a:pt x="6075" y="1200"/>
                    <a:pt x="4894" y="3600"/>
                    <a:pt x="4894" y="6300"/>
                  </a:cubicBezTo>
                  <a:cubicBezTo>
                    <a:pt x="4894" y="6600"/>
                    <a:pt x="4894" y="6900"/>
                    <a:pt x="4894" y="6900"/>
                  </a:cubicBezTo>
                  <a:cubicBezTo>
                    <a:pt x="4556" y="6900"/>
                    <a:pt x="4387" y="6900"/>
                    <a:pt x="4050" y="6900"/>
                  </a:cubicBezTo>
                  <a:cubicBezTo>
                    <a:pt x="1856" y="6900"/>
                    <a:pt x="0" y="10200"/>
                    <a:pt x="0" y="14100"/>
                  </a:cubicBezTo>
                  <a:cubicBezTo>
                    <a:pt x="0" y="18300"/>
                    <a:pt x="1856" y="21600"/>
                    <a:pt x="4050" y="21600"/>
                  </a:cubicBezTo>
                  <a:cubicBezTo>
                    <a:pt x="17888" y="21600"/>
                    <a:pt x="17888" y="21600"/>
                    <a:pt x="17888" y="21600"/>
                  </a:cubicBezTo>
                  <a:cubicBezTo>
                    <a:pt x="17888" y="21600"/>
                    <a:pt x="17888" y="21600"/>
                    <a:pt x="17888" y="21600"/>
                  </a:cubicBezTo>
                  <a:cubicBezTo>
                    <a:pt x="19913" y="21300"/>
                    <a:pt x="21600" y="18600"/>
                    <a:pt x="21600" y="15000"/>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101" name="Freeform 218"/>
            <p:cNvSpPr/>
            <p:nvPr/>
          </p:nvSpPr>
          <p:spPr>
            <a:xfrm>
              <a:off x="2350333" y="3261276"/>
              <a:ext cx="158550" cy="1299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21600"/>
                    <a:pt x="0" y="21600"/>
                    <a:pt x="0" y="21600"/>
                  </a:cubicBezTo>
                  <a:cubicBezTo>
                    <a:pt x="21600" y="21600"/>
                    <a:pt x="21600" y="21600"/>
                    <a:pt x="21600" y="21600"/>
                  </a:cubicBezTo>
                  <a:cubicBezTo>
                    <a:pt x="21600" y="0"/>
                    <a:pt x="21600" y="0"/>
                    <a:pt x="21600" y="0"/>
                  </a:cubicBezTo>
                  <a:lnTo>
                    <a:pt x="0" y="0"/>
                  </a:lnTo>
                  <a:close/>
                  <a:moveTo>
                    <a:pt x="20373" y="19800"/>
                  </a:moveTo>
                  <a:cubicBezTo>
                    <a:pt x="1227" y="19800"/>
                    <a:pt x="1227" y="19800"/>
                    <a:pt x="1227" y="19800"/>
                  </a:cubicBezTo>
                  <a:cubicBezTo>
                    <a:pt x="1227" y="1500"/>
                    <a:pt x="1227" y="1500"/>
                    <a:pt x="1227" y="1500"/>
                  </a:cubicBezTo>
                  <a:cubicBezTo>
                    <a:pt x="20373" y="1500"/>
                    <a:pt x="20373" y="1500"/>
                    <a:pt x="20373" y="1500"/>
                  </a:cubicBezTo>
                  <a:lnTo>
                    <a:pt x="20373" y="19800"/>
                  </a:lnTo>
                  <a:close/>
                  <a:moveTo>
                    <a:pt x="14973" y="5700"/>
                  </a:moveTo>
                  <a:cubicBezTo>
                    <a:pt x="14973" y="7200"/>
                    <a:pt x="15709" y="8100"/>
                    <a:pt x="16936" y="8100"/>
                  </a:cubicBezTo>
                  <a:cubicBezTo>
                    <a:pt x="18164" y="8100"/>
                    <a:pt x="18900" y="7200"/>
                    <a:pt x="18900" y="5700"/>
                  </a:cubicBezTo>
                  <a:cubicBezTo>
                    <a:pt x="18900" y="4200"/>
                    <a:pt x="18164" y="3300"/>
                    <a:pt x="16936" y="3300"/>
                  </a:cubicBezTo>
                  <a:cubicBezTo>
                    <a:pt x="15709" y="3300"/>
                    <a:pt x="14973" y="4200"/>
                    <a:pt x="14973" y="5700"/>
                  </a:cubicBezTo>
                  <a:close/>
                  <a:moveTo>
                    <a:pt x="18900" y="18000"/>
                  </a:moveTo>
                  <a:cubicBezTo>
                    <a:pt x="2700" y="18000"/>
                    <a:pt x="2700" y="18000"/>
                    <a:pt x="2700" y="18000"/>
                  </a:cubicBezTo>
                  <a:cubicBezTo>
                    <a:pt x="6627" y="4800"/>
                    <a:pt x="6627" y="4800"/>
                    <a:pt x="6627" y="4800"/>
                  </a:cubicBezTo>
                  <a:cubicBezTo>
                    <a:pt x="12273" y="13200"/>
                    <a:pt x="12273" y="13200"/>
                    <a:pt x="12273" y="13200"/>
                  </a:cubicBezTo>
                  <a:cubicBezTo>
                    <a:pt x="14973" y="10800"/>
                    <a:pt x="14973" y="10800"/>
                    <a:pt x="14973" y="10800"/>
                  </a:cubicBezTo>
                  <a:lnTo>
                    <a:pt x="18900" y="18000"/>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102" name="Freeform 219"/>
            <p:cNvSpPr/>
            <p:nvPr/>
          </p:nvSpPr>
          <p:spPr>
            <a:xfrm>
              <a:off x="2120216" y="3230447"/>
              <a:ext cx="152145" cy="155247"/>
            </a:xfrm>
            <a:custGeom>
              <a:avLst/>
              <a:gdLst/>
              <a:ahLst/>
              <a:cxnLst>
                <a:cxn ang="0">
                  <a:pos x="wd2" y="hd2"/>
                </a:cxn>
                <a:cxn ang="5400000">
                  <a:pos x="wd2" y="hd2"/>
                </a:cxn>
                <a:cxn ang="10800000">
                  <a:pos x="wd2" y="hd2"/>
                </a:cxn>
                <a:cxn ang="16200000">
                  <a:pos x="wd2" y="hd2"/>
                </a:cxn>
              </a:cxnLst>
              <a:rect l="0" t="0" r="r" b="b"/>
              <a:pathLst>
                <a:path w="21473" h="21600" fill="norm" stroke="1" extrusionOk="0">
                  <a:moveTo>
                    <a:pt x="14485" y="14819"/>
                  </a:moveTo>
                  <a:cubicBezTo>
                    <a:pt x="16264" y="12809"/>
                    <a:pt x="18551" y="12056"/>
                    <a:pt x="20838" y="11805"/>
                  </a:cubicBezTo>
                  <a:cubicBezTo>
                    <a:pt x="20838" y="14819"/>
                    <a:pt x="20838" y="14819"/>
                    <a:pt x="20838" y="14819"/>
                  </a:cubicBezTo>
                  <a:cubicBezTo>
                    <a:pt x="19313" y="14819"/>
                    <a:pt x="17788" y="15572"/>
                    <a:pt x="16772" y="16828"/>
                  </a:cubicBezTo>
                  <a:cubicBezTo>
                    <a:pt x="15501" y="17833"/>
                    <a:pt x="14993" y="19591"/>
                    <a:pt x="14993" y="21098"/>
                  </a:cubicBezTo>
                  <a:cubicBezTo>
                    <a:pt x="11944" y="21098"/>
                    <a:pt x="11944" y="21098"/>
                    <a:pt x="11944" y="21098"/>
                  </a:cubicBezTo>
                  <a:cubicBezTo>
                    <a:pt x="11944" y="18837"/>
                    <a:pt x="12706" y="16577"/>
                    <a:pt x="14485" y="14819"/>
                  </a:cubicBezTo>
                  <a:close/>
                  <a:moveTo>
                    <a:pt x="6099" y="21349"/>
                  </a:moveTo>
                  <a:cubicBezTo>
                    <a:pt x="5845" y="17330"/>
                    <a:pt x="7369" y="13563"/>
                    <a:pt x="9911" y="10549"/>
                  </a:cubicBezTo>
                  <a:cubicBezTo>
                    <a:pt x="12706" y="7786"/>
                    <a:pt x="16518" y="6028"/>
                    <a:pt x="20584" y="5777"/>
                  </a:cubicBezTo>
                  <a:cubicBezTo>
                    <a:pt x="20584" y="8791"/>
                    <a:pt x="20584" y="8791"/>
                    <a:pt x="20584" y="8791"/>
                  </a:cubicBezTo>
                  <a:cubicBezTo>
                    <a:pt x="20584" y="8791"/>
                    <a:pt x="20584" y="8791"/>
                    <a:pt x="20584" y="8791"/>
                  </a:cubicBezTo>
                  <a:cubicBezTo>
                    <a:pt x="17534" y="9042"/>
                    <a:pt x="14485" y="10298"/>
                    <a:pt x="12198" y="12809"/>
                  </a:cubicBezTo>
                  <a:cubicBezTo>
                    <a:pt x="10165" y="15070"/>
                    <a:pt x="8894" y="18084"/>
                    <a:pt x="9148" y="21349"/>
                  </a:cubicBezTo>
                  <a:lnTo>
                    <a:pt x="6099" y="21349"/>
                  </a:lnTo>
                  <a:close/>
                  <a:moveTo>
                    <a:pt x="12452" y="1758"/>
                  </a:moveTo>
                  <a:cubicBezTo>
                    <a:pt x="14993" y="753"/>
                    <a:pt x="17534" y="0"/>
                    <a:pt x="20329" y="0"/>
                  </a:cubicBezTo>
                  <a:cubicBezTo>
                    <a:pt x="20329" y="0"/>
                    <a:pt x="20329" y="0"/>
                    <a:pt x="20329" y="0"/>
                  </a:cubicBezTo>
                  <a:cubicBezTo>
                    <a:pt x="20329" y="3014"/>
                    <a:pt x="20329" y="3014"/>
                    <a:pt x="20329" y="3014"/>
                  </a:cubicBezTo>
                  <a:cubicBezTo>
                    <a:pt x="15501" y="3014"/>
                    <a:pt x="11181" y="5023"/>
                    <a:pt x="7878" y="8540"/>
                  </a:cubicBezTo>
                  <a:cubicBezTo>
                    <a:pt x="4574" y="12056"/>
                    <a:pt x="2795" y="16828"/>
                    <a:pt x="3049" y="21600"/>
                  </a:cubicBezTo>
                  <a:cubicBezTo>
                    <a:pt x="0" y="21600"/>
                    <a:pt x="0" y="21600"/>
                    <a:pt x="0" y="21600"/>
                  </a:cubicBezTo>
                  <a:cubicBezTo>
                    <a:pt x="0" y="18837"/>
                    <a:pt x="254" y="16326"/>
                    <a:pt x="1271" y="13814"/>
                  </a:cubicBezTo>
                  <a:cubicBezTo>
                    <a:pt x="2287" y="11051"/>
                    <a:pt x="3558" y="8791"/>
                    <a:pt x="5591" y="6530"/>
                  </a:cubicBezTo>
                  <a:cubicBezTo>
                    <a:pt x="7624" y="4521"/>
                    <a:pt x="9911" y="3014"/>
                    <a:pt x="12452" y="1758"/>
                  </a:cubicBezTo>
                  <a:close/>
                  <a:moveTo>
                    <a:pt x="19059" y="20847"/>
                  </a:moveTo>
                  <a:cubicBezTo>
                    <a:pt x="19567" y="21349"/>
                    <a:pt x="20584" y="21349"/>
                    <a:pt x="21092" y="20847"/>
                  </a:cubicBezTo>
                  <a:cubicBezTo>
                    <a:pt x="21600" y="20093"/>
                    <a:pt x="21600" y="19340"/>
                    <a:pt x="21092" y="18586"/>
                  </a:cubicBezTo>
                  <a:cubicBezTo>
                    <a:pt x="20329" y="18084"/>
                    <a:pt x="19567" y="18084"/>
                    <a:pt x="18805" y="18837"/>
                  </a:cubicBezTo>
                  <a:cubicBezTo>
                    <a:pt x="18296" y="19340"/>
                    <a:pt x="18296" y="20344"/>
                    <a:pt x="19059" y="20847"/>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103" name="Freeform 227"/>
            <p:cNvSpPr/>
            <p:nvPr/>
          </p:nvSpPr>
          <p:spPr>
            <a:xfrm>
              <a:off x="1669598" y="1297020"/>
              <a:ext cx="129923" cy="1277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200" y="10648"/>
                  </a:moveTo>
                  <a:cubicBezTo>
                    <a:pt x="4200" y="10648"/>
                    <a:pt x="4200" y="10344"/>
                    <a:pt x="4200" y="10039"/>
                  </a:cubicBezTo>
                  <a:cubicBezTo>
                    <a:pt x="300" y="8823"/>
                    <a:pt x="300" y="8823"/>
                    <a:pt x="300" y="8823"/>
                  </a:cubicBezTo>
                  <a:cubicBezTo>
                    <a:pt x="0" y="9431"/>
                    <a:pt x="0" y="10039"/>
                    <a:pt x="0" y="10648"/>
                  </a:cubicBezTo>
                  <a:cubicBezTo>
                    <a:pt x="0" y="13994"/>
                    <a:pt x="1200" y="16732"/>
                    <a:pt x="3300" y="18862"/>
                  </a:cubicBezTo>
                  <a:cubicBezTo>
                    <a:pt x="5700" y="15515"/>
                    <a:pt x="5700" y="15515"/>
                    <a:pt x="5700" y="15515"/>
                  </a:cubicBezTo>
                  <a:cubicBezTo>
                    <a:pt x="4800" y="14299"/>
                    <a:pt x="4200" y="12473"/>
                    <a:pt x="4200" y="10648"/>
                  </a:cubicBezTo>
                  <a:close/>
                  <a:moveTo>
                    <a:pt x="17400" y="10648"/>
                  </a:moveTo>
                  <a:cubicBezTo>
                    <a:pt x="17400" y="12473"/>
                    <a:pt x="16800" y="14299"/>
                    <a:pt x="15900" y="15515"/>
                  </a:cubicBezTo>
                  <a:cubicBezTo>
                    <a:pt x="18300" y="18862"/>
                    <a:pt x="18300" y="18862"/>
                    <a:pt x="18300" y="18862"/>
                  </a:cubicBezTo>
                  <a:cubicBezTo>
                    <a:pt x="20400" y="16732"/>
                    <a:pt x="21600" y="13994"/>
                    <a:pt x="21600" y="10648"/>
                  </a:cubicBezTo>
                  <a:cubicBezTo>
                    <a:pt x="21600" y="10039"/>
                    <a:pt x="21600" y="9431"/>
                    <a:pt x="21300" y="8823"/>
                  </a:cubicBezTo>
                  <a:cubicBezTo>
                    <a:pt x="17400" y="10039"/>
                    <a:pt x="17400" y="10039"/>
                    <a:pt x="17400" y="10039"/>
                  </a:cubicBezTo>
                  <a:cubicBezTo>
                    <a:pt x="17400" y="10344"/>
                    <a:pt x="17400" y="10648"/>
                    <a:pt x="17400" y="10648"/>
                  </a:cubicBezTo>
                  <a:close/>
                  <a:moveTo>
                    <a:pt x="12000" y="3955"/>
                  </a:moveTo>
                  <a:cubicBezTo>
                    <a:pt x="14100" y="4563"/>
                    <a:pt x="15600" y="5780"/>
                    <a:pt x="16800" y="7301"/>
                  </a:cubicBezTo>
                  <a:cubicBezTo>
                    <a:pt x="20400" y="6085"/>
                    <a:pt x="20400" y="6085"/>
                    <a:pt x="20400" y="6085"/>
                  </a:cubicBezTo>
                  <a:cubicBezTo>
                    <a:pt x="18900" y="2738"/>
                    <a:pt x="15900" y="304"/>
                    <a:pt x="12000" y="0"/>
                  </a:cubicBezTo>
                  <a:lnTo>
                    <a:pt x="12000" y="3955"/>
                  </a:lnTo>
                  <a:close/>
                  <a:moveTo>
                    <a:pt x="4800" y="7301"/>
                  </a:moveTo>
                  <a:cubicBezTo>
                    <a:pt x="6000" y="5780"/>
                    <a:pt x="7500" y="4563"/>
                    <a:pt x="9300" y="3955"/>
                  </a:cubicBezTo>
                  <a:cubicBezTo>
                    <a:pt x="9300" y="0"/>
                    <a:pt x="9300" y="0"/>
                    <a:pt x="9300" y="0"/>
                  </a:cubicBezTo>
                  <a:cubicBezTo>
                    <a:pt x="5700" y="304"/>
                    <a:pt x="2700" y="2738"/>
                    <a:pt x="900" y="6085"/>
                  </a:cubicBezTo>
                  <a:lnTo>
                    <a:pt x="4800" y="7301"/>
                  </a:lnTo>
                  <a:close/>
                  <a:moveTo>
                    <a:pt x="13500" y="17037"/>
                  </a:moveTo>
                  <a:cubicBezTo>
                    <a:pt x="12600" y="17341"/>
                    <a:pt x="11700" y="17645"/>
                    <a:pt x="10800" y="17645"/>
                  </a:cubicBezTo>
                  <a:cubicBezTo>
                    <a:pt x="9900" y="17645"/>
                    <a:pt x="9000" y="17341"/>
                    <a:pt x="8100" y="17037"/>
                  </a:cubicBezTo>
                  <a:cubicBezTo>
                    <a:pt x="5700" y="20383"/>
                    <a:pt x="5700" y="20383"/>
                    <a:pt x="5700" y="20383"/>
                  </a:cubicBezTo>
                  <a:cubicBezTo>
                    <a:pt x="7200" y="21296"/>
                    <a:pt x="9000" y="21600"/>
                    <a:pt x="10800" y="21600"/>
                  </a:cubicBezTo>
                  <a:cubicBezTo>
                    <a:pt x="12600" y="21600"/>
                    <a:pt x="14400" y="21296"/>
                    <a:pt x="15900" y="20383"/>
                  </a:cubicBezTo>
                  <a:lnTo>
                    <a:pt x="13500" y="17037"/>
                  </a:ln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sp>
          <p:nvSpPr>
            <p:cNvPr id="1104" name="Freeform 229"/>
            <p:cNvSpPr/>
            <p:nvPr/>
          </p:nvSpPr>
          <p:spPr>
            <a:xfrm>
              <a:off x="2022224" y="0"/>
              <a:ext cx="106802" cy="105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83" y="0"/>
                  </a:moveTo>
                  <a:cubicBezTo>
                    <a:pt x="5125" y="0"/>
                    <a:pt x="0" y="4759"/>
                    <a:pt x="0" y="10617"/>
                  </a:cubicBezTo>
                  <a:cubicBezTo>
                    <a:pt x="0" y="16475"/>
                    <a:pt x="5125" y="21600"/>
                    <a:pt x="10983" y="21600"/>
                  </a:cubicBezTo>
                  <a:cubicBezTo>
                    <a:pt x="16841" y="21600"/>
                    <a:pt x="21600" y="16475"/>
                    <a:pt x="21600" y="10617"/>
                  </a:cubicBezTo>
                  <a:cubicBezTo>
                    <a:pt x="21600" y="4759"/>
                    <a:pt x="16841" y="0"/>
                    <a:pt x="10983" y="0"/>
                  </a:cubicBezTo>
                  <a:close/>
                  <a:moveTo>
                    <a:pt x="17207" y="9153"/>
                  </a:moveTo>
                  <a:cubicBezTo>
                    <a:pt x="16475" y="13180"/>
                    <a:pt x="12447" y="16475"/>
                    <a:pt x="11349" y="17207"/>
                  </a:cubicBezTo>
                  <a:cubicBezTo>
                    <a:pt x="10251" y="17939"/>
                    <a:pt x="9153" y="16841"/>
                    <a:pt x="8786" y="16108"/>
                  </a:cubicBezTo>
                  <a:cubicBezTo>
                    <a:pt x="8054" y="15376"/>
                    <a:pt x="6956" y="10251"/>
                    <a:pt x="6590" y="9885"/>
                  </a:cubicBezTo>
                  <a:cubicBezTo>
                    <a:pt x="6224" y="9153"/>
                    <a:pt x="5125" y="10251"/>
                    <a:pt x="5125" y="10251"/>
                  </a:cubicBezTo>
                  <a:cubicBezTo>
                    <a:pt x="4393" y="9519"/>
                    <a:pt x="4393" y="9519"/>
                    <a:pt x="4393" y="9519"/>
                  </a:cubicBezTo>
                  <a:cubicBezTo>
                    <a:pt x="4393" y="9519"/>
                    <a:pt x="6590" y="6956"/>
                    <a:pt x="8420" y="6590"/>
                  </a:cubicBezTo>
                  <a:cubicBezTo>
                    <a:pt x="10251" y="6224"/>
                    <a:pt x="10251" y="9153"/>
                    <a:pt x="10617" y="10983"/>
                  </a:cubicBezTo>
                  <a:cubicBezTo>
                    <a:pt x="10983" y="12447"/>
                    <a:pt x="11349" y="13546"/>
                    <a:pt x="11715" y="13546"/>
                  </a:cubicBezTo>
                  <a:cubicBezTo>
                    <a:pt x="12081" y="13546"/>
                    <a:pt x="12447" y="12447"/>
                    <a:pt x="13180" y="11349"/>
                  </a:cubicBezTo>
                  <a:cubicBezTo>
                    <a:pt x="14278" y="9885"/>
                    <a:pt x="13180" y="8420"/>
                    <a:pt x="11715" y="9519"/>
                  </a:cubicBezTo>
                  <a:cubicBezTo>
                    <a:pt x="12447" y="5858"/>
                    <a:pt x="17939" y="5125"/>
                    <a:pt x="17207" y="9153"/>
                  </a:cubicBezTo>
                  <a:close/>
                </a:path>
              </a:pathLst>
            </a:custGeom>
            <a:solidFill>
              <a:srgbClr val="253356"/>
            </a:solidFill>
            <a:ln w="12700" cap="flat">
              <a:noFill/>
              <a:miter lim="400000"/>
            </a:ln>
            <a:effectLst/>
          </p:spPr>
          <p:txBody>
            <a:bodyPr wrap="square" lIns="45719" tIns="45719" rIns="45719" bIns="45719" numCol="1" anchor="t">
              <a:noAutofit/>
            </a:bodyPr>
            <a:lstStyle/>
            <a:p>
              <a:pPr>
                <a:defRPr sz="1000">
                  <a:latin typeface="Arial"/>
                  <a:ea typeface="Arial"/>
                  <a:cs typeface="Arial"/>
                  <a:sym typeface="Arial"/>
                </a:defRPr>
              </a:pPr>
            </a:p>
          </p:txBody>
        </p:sp>
      </p:grpSp>
      <p:sp>
        <p:nvSpPr>
          <p:cNvPr id="1106" name="Rectangle 350"/>
          <p:cNvSpPr/>
          <p:nvPr/>
        </p:nvSpPr>
        <p:spPr>
          <a:xfrm>
            <a:off x="0" y="4360893"/>
            <a:ext cx="9144000" cy="780464"/>
          </a:xfrm>
          <a:prstGeom prst="rect">
            <a:avLst/>
          </a:prstGeom>
          <a:solidFill>
            <a:schemeClr val="accent1"/>
          </a:solidFill>
          <a:ln w="12700">
            <a:miter lim="400000"/>
          </a:ln>
        </p:spPr>
        <p:txBody>
          <a:bodyPr lIns="45719" rIns="45719" anchor="ctr"/>
          <a:lstStyle/>
          <a:p>
            <a:pPr algn="ctr">
              <a:defRPr>
                <a:solidFill>
                  <a:srgbClr val="FFFFFF"/>
                </a:solidFill>
                <a:latin typeface="Arial"/>
                <a:ea typeface="Arial"/>
                <a:cs typeface="Arial"/>
                <a:sym typeface="Arial"/>
              </a:defRPr>
            </a:pPr>
          </a:p>
        </p:txBody>
      </p:sp>
      <p:grpSp>
        <p:nvGrpSpPr>
          <p:cNvPr id="1110" name="组合 1"/>
          <p:cNvGrpSpPr/>
          <p:nvPr/>
        </p:nvGrpSpPr>
        <p:grpSpPr>
          <a:xfrm>
            <a:off x="1394897" y="1578841"/>
            <a:ext cx="1998532" cy="544630"/>
            <a:chOff x="32844" y="0"/>
            <a:chExt cx="1998530" cy="544629"/>
          </a:xfrm>
        </p:grpSpPr>
        <p:sp>
          <p:nvSpPr>
            <p:cNvPr id="1107" name="Isosceles Triangle 336"/>
            <p:cNvSpPr/>
            <p:nvPr/>
          </p:nvSpPr>
          <p:spPr>
            <a:xfrm rot="5400000">
              <a:off x="24962" y="136470"/>
              <a:ext cx="114300" cy="98534"/>
            </a:xfrm>
            <a:prstGeom prst="triangle">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p>
          </p:txBody>
        </p:sp>
        <p:sp>
          <p:nvSpPr>
            <p:cNvPr id="1108" name="TextBox 13"/>
            <p:cNvSpPr txBox="1"/>
            <p:nvPr/>
          </p:nvSpPr>
          <p:spPr>
            <a:xfrm>
              <a:off x="277817" y="0"/>
              <a:ext cx="1464746" cy="2159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200"/>
                </a:spcBef>
                <a:defRPr b="1" sz="12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单击编辑标题</a:t>
              </a:r>
            </a:p>
          </p:txBody>
        </p:sp>
        <p:sp>
          <p:nvSpPr>
            <p:cNvPr id="1109" name="TextBox 13"/>
            <p:cNvSpPr txBox="1"/>
            <p:nvPr/>
          </p:nvSpPr>
          <p:spPr>
            <a:xfrm>
              <a:off x="280877" y="214429"/>
              <a:ext cx="1750499"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200"/>
                </a:spcBef>
                <a:defRPr sz="9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单击此处可编辑内容，根据您的需要自由拉伸文本框大小</a:t>
              </a:r>
            </a:p>
          </p:txBody>
        </p:sp>
      </p:grpSp>
      <p:grpSp>
        <p:nvGrpSpPr>
          <p:cNvPr id="1114" name="组合 214"/>
          <p:cNvGrpSpPr/>
          <p:nvPr/>
        </p:nvGrpSpPr>
        <p:grpSpPr>
          <a:xfrm>
            <a:off x="1394897" y="2177589"/>
            <a:ext cx="1998532" cy="544630"/>
            <a:chOff x="32844" y="0"/>
            <a:chExt cx="1998530" cy="544629"/>
          </a:xfrm>
        </p:grpSpPr>
        <p:sp>
          <p:nvSpPr>
            <p:cNvPr id="1111" name="Isosceles Triangle 340"/>
            <p:cNvSpPr/>
            <p:nvPr/>
          </p:nvSpPr>
          <p:spPr>
            <a:xfrm rot="5400000">
              <a:off x="24962" y="179173"/>
              <a:ext cx="114300" cy="98534"/>
            </a:xfrm>
            <a:prstGeom prst="triangle">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p>
          </p:txBody>
        </p:sp>
        <p:sp>
          <p:nvSpPr>
            <p:cNvPr id="1112" name="TextBox 13"/>
            <p:cNvSpPr txBox="1"/>
            <p:nvPr/>
          </p:nvSpPr>
          <p:spPr>
            <a:xfrm>
              <a:off x="277817" y="0"/>
              <a:ext cx="1464746" cy="2159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200"/>
                </a:spcBef>
                <a:defRPr b="1" sz="12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单击编辑标题</a:t>
              </a:r>
            </a:p>
          </p:txBody>
        </p:sp>
        <p:sp>
          <p:nvSpPr>
            <p:cNvPr id="1113" name="TextBox 13"/>
            <p:cNvSpPr txBox="1"/>
            <p:nvPr/>
          </p:nvSpPr>
          <p:spPr>
            <a:xfrm>
              <a:off x="280877" y="214429"/>
              <a:ext cx="1750499"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200"/>
                </a:spcBef>
                <a:defRPr sz="9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单击此处可编辑内容，根据您的需要自由拉伸文本框大小</a:t>
              </a:r>
            </a:p>
          </p:txBody>
        </p:sp>
      </p:grpSp>
      <p:grpSp>
        <p:nvGrpSpPr>
          <p:cNvPr id="1118" name="组合 215"/>
          <p:cNvGrpSpPr/>
          <p:nvPr/>
        </p:nvGrpSpPr>
        <p:grpSpPr>
          <a:xfrm>
            <a:off x="1394897" y="2787471"/>
            <a:ext cx="1998532" cy="544630"/>
            <a:chOff x="32844" y="0"/>
            <a:chExt cx="1998530" cy="544629"/>
          </a:xfrm>
        </p:grpSpPr>
        <p:sp>
          <p:nvSpPr>
            <p:cNvPr id="1115" name="Isosceles Triangle 344"/>
            <p:cNvSpPr/>
            <p:nvPr/>
          </p:nvSpPr>
          <p:spPr>
            <a:xfrm rot="5400000">
              <a:off x="24962" y="166842"/>
              <a:ext cx="114300" cy="98536"/>
            </a:xfrm>
            <a:prstGeom prst="triangle">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p>
          </p:txBody>
        </p:sp>
        <p:sp>
          <p:nvSpPr>
            <p:cNvPr id="1116" name="TextBox 13"/>
            <p:cNvSpPr txBox="1"/>
            <p:nvPr/>
          </p:nvSpPr>
          <p:spPr>
            <a:xfrm>
              <a:off x="277817" y="0"/>
              <a:ext cx="1464746" cy="2159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200"/>
                </a:spcBef>
                <a:defRPr b="1" sz="12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单击编辑标题</a:t>
              </a:r>
            </a:p>
          </p:txBody>
        </p:sp>
        <p:sp>
          <p:nvSpPr>
            <p:cNvPr id="1117" name="TextBox 13"/>
            <p:cNvSpPr txBox="1"/>
            <p:nvPr/>
          </p:nvSpPr>
          <p:spPr>
            <a:xfrm>
              <a:off x="280877" y="214429"/>
              <a:ext cx="1750499"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200"/>
                </a:spcBef>
                <a:defRPr sz="9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单击此处可编辑内容，根据您的需要自由拉伸文本框大小</a:t>
              </a:r>
            </a:p>
          </p:txBody>
        </p:sp>
      </p:grpSp>
      <p:grpSp>
        <p:nvGrpSpPr>
          <p:cNvPr id="1122" name="组合 216"/>
          <p:cNvGrpSpPr/>
          <p:nvPr/>
        </p:nvGrpSpPr>
        <p:grpSpPr>
          <a:xfrm>
            <a:off x="1397258" y="3430180"/>
            <a:ext cx="1996172" cy="544630"/>
            <a:chOff x="32844" y="0"/>
            <a:chExt cx="1996170" cy="544629"/>
          </a:xfrm>
        </p:grpSpPr>
        <p:sp>
          <p:nvSpPr>
            <p:cNvPr id="1119" name="Isosceles Triangle 348"/>
            <p:cNvSpPr/>
            <p:nvPr/>
          </p:nvSpPr>
          <p:spPr>
            <a:xfrm rot="5400000">
              <a:off x="24962" y="203089"/>
              <a:ext cx="114300" cy="98536"/>
            </a:xfrm>
            <a:prstGeom prst="triangle">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p>
          </p:txBody>
        </p:sp>
        <p:sp>
          <p:nvSpPr>
            <p:cNvPr id="1120" name="TextBox 13"/>
            <p:cNvSpPr txBox="1"/>
            <p:nvPr/>
          </p:nvSpPr>
          <p:spPr>
            <a:xfrm>
              <a:off x="275456" y="0"/>
              <a:ext cx="1464747" cy="2159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200"/>
                </a:spcBef>
                <a:defRPr b="1" sz="12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单击编辑标题</a:t>
              </a:r>
            </a:p>
          </p:txBody>
        </p:sp>
        <p:sp>
          <p:nvSpPr>
            <p:cNvPr id="1121" name="TextBox 13"/>
            <p:cNvSpPr txBox="1"/>
            <p:nvPr/>
          </p:nvSpPr>
          <p:spPr>
            <a:xfrm>
              <a:off x="278516" y="214429"/>
              <a:ext cx="1750500" cy="330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200"/>
                </a:spcBef>
                <a:defRPr sz="9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单击此处可编辑内容，根据您的需要自由拉伸文本框大小</a:t>
              </a:r>
            </a:p>
          </p:txBody>
        </p:sp>
      </p:grpSp>
      <p:sp>
        <p:nvSpPr>
          <p:cNvPr id="1123" name="矩形 213"/>
          <p:cNvSpPr txBox="1"/>
          <p:nvPr/>
        </p:nvSpPr>
        <p:spPr>
          <a:xfrm>
            <a:off x="873281" y="4559663"/>
            <a:ext cx="7147712" cy="4470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defTabSz="912612">
              <a:lnSpc>
                <a:spcPct val="120000"/>
              </a:lnSpc>
              <a:spcBef>
                <a:spcPts val="200"/>
              </a:spcBef>
              <a:defRPr sz="1100">
                <a:solidFill>
                  <a:srgbClr val="FFFFFF"/>
                </a:solidFill>
                <a:latin typeface="微软雅黑"/>
                <a:ea typeface="微软雅黑"/>
                <a:cs typeface="微软雅黑"/>
                <a:sym typeface="微软雅黑"/>
              </a:defRPr>
            </a:lvl1pPr>
          </a:lstStyle>
          <a:p>
            <a:pPr/>
            <a:r>
              <a:t>单击此处编辑您要的内容，建议您在展示时采用微软雅黑字体，本模版所有图形线条及其相应素材均可自由编辑、改色、替换。更多使用说明和作品请详阅模版最末的使用手册。</a:t>
            </a:r>
          </a:p>
        </p:txBody>
      </p:sp>
    </p:spTree>
  </p:cSld>
  <p:clrMapOvr>
    <a:masterClrMapping/>
  </p:clrMapOvr>
  <mc:AlternateContent xmlns:mc="http://schemas.openxmlformats.org/markup-compatibility/2006">
    <mc:Choice xmlns:p14="http://schemas.microsoft.com/office/powerpoint/2010/main" Requires="p14">
      <p:transition spd="slow" advClick="0" advTm="0" p14:dur="1200">
        <p:push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944"/>
                                        </p:tgtEl>
                                        <p:attrNameLst>
                                          <p:attrName>style.visibility</p:attrName>
                                        </p:attrNameLst>
                                      </p:cBhvr>
                                      <p:to>
                                        <p:strVal val="visible"/>
                                      </p:to>
                                    </p:set>
                                    <p:animEffect filter="wipe(left)" transition="in">
                                      <p:cBhvr>
                                        <p:cTn id="7" dur="500"/>
                                        <p:tgtEl>
                                          <p:spTgt spid="944"/>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4" presetID="2" grpId="2" fill="hold">
                                  <p:stCondLst>
                                    <p:cond delay="0"/>
                                  </p:stCondLst>
                                  <p:iterate type="el" backwards="0">
                                    <p:tmAbs val="0"/>
                                  </p:iterate>
                                  <p:childTnLst>
                                    <p:set>
                                      <p:cBhvr>
                                        <p:cTn id="11" fill="hold"/>
                                        <p:tgtEl>
                                          <p:spTgt spid="1106"/>
                                        </p:tgtEl>
                                        <p:attrNameLst>
                                          <p:attrName>style.visibility</p:attrName>
                                        </p:attrNameLst>
                                      </p:cBhvr>
                                      <p:to>
                                        <p:strVal val="visible"/>
                                      </p:to>
                                    </p:set>
                                    <p:anim calcmode="lin" valueType="num">
                                      <p:cBhvr>
                                        <p:cTn id="12" dur="500" fill="hold"/>
                                        <p:tgtEl>
                                          <p:spTgt spid="1106"/>
                                        </p:tgtEl>
                                        <p:attrNameLst>
                                          <p:attrName>ppt_x</p:attrName>
                                        </p:attrNameLst>
                                      </p:cBhvr>
                                      <p:tavLst>
                                        <p:tav tm="0">
                                          <p:val>
                                            <p:strVal val="#ppt_x"/>
                                          </p:val>
                                        </p:tav>
                                        <p:tav tm="100000">
                                          <p:val>
                                            <p:strVal val="#ppt_x"/>
                                          </p:val>
                                        </p:tav>
                                      </p:tavLst>
                                    </p:anim>
                                    <p:anim calcmode="lin" valueType="num">
                                      <p:cBhvr>
                                        <p:cTn id="13" dur="500" fill="hold"/>
                                        <p:tgtEl>
                                          <p:spTgt spid="110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8" presetID="22" grpId="3" fill="hold">
                                  <p:stCondLst>
                                    <p:cond delay="0"/>
                                  </p:stCondLst>
                                  <p:iterate type="el" backwards="0">
                                    <p:tmAbs val="0"/>
                                  </p:iterate>
                                  <p:childTnLst>
                                    <p:set>
                                      <p:cBhvr>
                                        <p:cTn id="17" fill="hold"/>
                                        <p:tgtEl>
                                          <p:spTgt spid="1123"/>
                                        </p:tgtEl>
                                        <p:attrNameLst>
                                          <p:attrName>style.visibility</p:attrName>
                                        </p:attrNameLst>
                                      </p:cBhvr>
                                      <p:to>
                                        <p:strVal val="visible"/>
                                      </p:to>
                                    </p:set>
                                    <p:animEffect filter="wipe(left)" transition="in">
                                      <p:cBhvr>
                                        <p:cTn id="18" dur="500"/>
                                        <p:tgtEl>
                                          <p:spTgt spid="1123"/>
                                        </p:tgtEl>
                                      </p:cBhvr>
                                    </p:animEffec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4" fill="hold">
                                  <p:stCondLst>
                                    <p:cond delay="0"/>
                                  </p:stCondLst>
                                  <p:iterate type="el" backwards="0">
                                    <p:tmAbs val="0"/>
                                  </p:iterate>
                                  <p:childTnLst>
                                    <p:set>
                                      <p:cBhvr>
                                        <p:cTn id="22" fill="hold"/>
                                        <p:tgtEl>
                                          <p:spTgt spid="1105"/>
                                        </p:tgtEl>
                                        <p:attrNameLst>
                                          <p:attrName>style.visibility</p:attrName>
                                        </p:attrNameLst>
                                      </p:cBhvr>
                                      <p:to>
                                        <p:strVal val="visible"/>
                                      </p:to>
                                    </p:set>
                                    <p:anim calcmode="lin" valueType="num">
                                      <p:cBhvr>
                                        <p:cTn id="23" dur="1000" fill="hold"/>
                                        <p:tgtEl>
                                          <p:spTgt spid="1105"/>
                                        </p:tgtEl>
                                        <p:attrNameLst>
                                          <p:attrName>ppt_x</p:attrName>
                                        </p:attrNameLst>
                                      </p:cBhvr>
                                      <p:tavLst>
                                        <p:tav tm="0">
                                          <p:val>
                                            <p:strVal val="#ppt_x"/>
                                          </p:val>
                                        </p:tav>
                                        <p:tav tm="100000">
                                          <p:val>
                                            <p:strVal val="#ppt_x"/>
                                          </p:val>
                                        </p:tav>
                                      </p:tavLst>
                                    </p:anim>
                                    <p:anim calcmode="lin" valueType="num">
                                      <p:cBhvr>
                                        <p:cTn id="24" dur="1000" fill="hold"/>
                                        <p:tgtEl>
                                          <p:spTgt spid="1105"/>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Class="entr" nodeType="afterEffect" presetSubtype="8" presetID="2" grpId="5" fill="hold">
                                  <p:stCondLst>
                                    <p:cond delay="0"/>
                                  </p:stCondLst>
                                  <p:iterate type="el" backwards="0">
                                    <p:tmAbs val="0"/>
                                  </p:iterate>
                                  <p:childTnLst>
                                    <p:set>
                                      <p:cBhvr>
                                        <p:cTn id="27" fill="hold"/>
                                        <p:tgtEl>
                                          <p:spTgt spid="1110"/>
                                        </p:tgtEl>
                                        <p:attrNameLst>
                                          <p:attrName>style.visibility</p:attrName>
                                        </p:attrNameLst>
                                      </p:cBhvr>
                                      <p:to>
                                        <p:strVal val="visible"/>
                                      </p:to>
                                    </p:set>
                                    <p:anim calcmode="lin" valueType="num">
                                      <p:cBhvr>
                                        <p:cTn id="28" dur="500" fill="hold"/>
                                        <p:tgtEl>
                                          <p:spTgt spid="1110"/>
                                        </p:tgtEl>
                                        <p:attrNameLst>
                                          <p:attrName>ppt_x</p:attrName>
                                        </p:attrNameLst>
                                      </p:cBhvr>
                                      <p:tavLst>
                                        <p:tav tm="0">
                                          <p:val>
                                            <p:strVal val="0-#ppt_w/2"/>
                                          </p:val>
                                        </p:tav>
                                        <p:tav tm="100000">
                                          <p:val>
                                            <p:strVal val="#ppt_x"/>
                                          </p:val>
                                        </p:tav>
                                      </p:tavLst>
                                    </p:anim>
                                    <p:anim calcmode="lin" valueType="num">
                                      <p:cBhvr>
                                        <p:cTn id="29" dur="500" fill="hold"/>
                                        <p:tgtEl>
                                          <p:spTgt spid="1110"/>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Class="entr" nodeType="afterEffect" presetSubtype="8" presetID="2" grpId="6" fill="hold">
                                  <p:stCondLst>
                                    <p:cond delay="0"/>
                                  </p:stCondLst>
                                  <p:iterate type="el" backwards="0">
                                    <p:tmAbs val="0"/>
                                  </p:iterate>
                                  <p:childTnLst>
                                    <p:set>
                                      <p:cBhvr>
                                        <p:cTn id="32" fill="hold"/>
                                        <p:tgtEl>
                                          <p:spTgt spid="1114"/>
                                        </p:tgtEl>
                                        <p:attrNameLst>
                                          <p:attrName>style.visibility</p:attrName>
                                        </p:attrNameLst>
                                      </p:cBhvr>
                                      <p:to>
                                        <p:strVal val="visible"/>
                                      </p:to>
                                    </p:set>
                                    <p:anim calcmode="lin" valueType="num">
                                      <p:cBhvr>
                                        <p:cTn id="33" dur="500" fill="hold"/>
                                        <p:tgtEl>
                                          <p:spTgt spid="1114"/>
                                        </p:tgtEl>
                                        <p:attrNameLst>
                                          <p:attrName>ppt_x</p:attrName>
                                        </p:attrNameLst>
                                      </p:cBhvr>
                                      <p:tavLst>
                                        <p:tav tm="0">
                                          <p:val>
                                            <p:strVal val="0-#ppt_w/2"/>
                                          </p:val>
                                        </p:tav>
                                        <p:tav tm="100000">
                                          <p:val>
                                            <p:strVal val="#ppt_x"/>
                                          </p:val>
                                        </p:tav>
                                      </p:tavLst>
                                    </p:anim>
                                    <p:anim calcmode="lin" valueType="num">
                                      <p:cBhvr>
                                        <p:cTn id="34" dur="500" fill="hold"/>
                                        <p:tgtEl>
                                          <p:spTgt spid="1114"/>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Class="entr" nodeType="afterEffect" presetSubtype="8" presetID="2" grpId="7" fill="hold">
                                  <p:stCondLst>
                                    <p:cond delay="0"/>
                                  </p:stCondLst>
                                  <p:iterate type="el" backwards="0">
                                    <p:tmAbs val="0"/>
                                  </p:iterate>
                                  <p:childTnLst>
                                    <p:set>
                                      <p:cBhvr>
                                        <p:cTn id="37" fill="hold"/>
                                        <p:tgtEl>
                                          <p:spTgt spid="1118"/>
                                        </p:tgtEl>
                                        <p:attrNameLst>
                                          <p:attrName>style.visibility</p:attrName>
                                        </p:attrNameLst>
                                      </p:cBhvr>
                                      <p:to>
                                        <p:strVal val="visible"/>
                                      </p:to>
                                    </p:set>
                                    <p:anim calcmode="lin" valueType="num">
                                      <p:cBhvr>
                                        <p:cTn id="38" dur="500" fill="hold"/>
                                        <p:tgtEl>
                                          <p:spTgt spid="1118"/>
                                        </p:tgtEl>
                                        <p:attrNameLst>
                                          <p:attrName>ppt_x</p:attrName>
                                        </p:attrNameLst>
                                      </p:cBhvr>
                                      <p:tavLst>
                                        <p:tav tm="0">
                                          <p:val>
                                            <p:strVal val="0-#ppt_w/2"/>
                                          </p:val>
                                        </p:tav>
                                        <p:tav tm="100000">
                                          <p:val>
                                            <p:strVal val="#ppt_x"/>
                                          </p:val>
                                        </p:tav>
                                      </p:tavLst>
                                    </p:anim>
                                    <p:anim calcmode="lin" valueType="num">
                                      <p:cBhvr>
                                        <p:cTn id="39" dur="500" fill="hold"/>
                                        <p:tgtEl>
                                          <p:spTgt spid="1118"/>
                                        </p:tgtEl>
                                        <p:attrNameLst>
                                          <p:attrName>ppt_y</p:attrName>
                                        </p:attrNameLst>
                                      </p:cBhvr>
                                      <p:tavLst>
                                        <p:tav tm="0">
                                          <p:val>
                                            <p:strVal val="#ppt_y"/>
                                          </p:val>
                                        </p:tav>
                                        <p:tav tm="100000">
                                          <p:val>
                                            <p:strVal val="#ppt_y"/>
                                          </p:val>
                                        </p:tav>
                                      </p:tavLst>
                                    </p:anim>
                                  </p:childTnLst>
                                </p:cTn>
                              </p:par>
                            </p:childTnLst>
                          </p:cTn>
                        </p:par>
                        <p:par>
                          <p:cTn id="40" fill="hold">
                            <p:stCondLst>
                              <p:cond delay="2500"/>
                            </p:stCondLst>
                            <p:childTnLst>
                              <p:par>
                                <p:cTn id="41" presetClass="entr" nodeType="afterEffect" presetSubtype="8" presetID="2" grpId="8" fill="hold">
                                  <p:stCondLst>
                                    <p:cond delay="0"/>
                                  </p:stCondLst>
                                  <p:iterate type="el" backwards="0">
                                    <p:tmAbs val="0"/>
                                  </p:iterate>
                                  <p:childTnLst>
                                    <p:set>
                                      <p:cBhvr>
                                        <p:cTn id="42" fill="hold"/>
                                        <p:tgtEl>
                                          <p:spTgt spid="1122"/>
                                        </p:tgtEl>
                                        <p:attrNameLst>
                                          <p:attrName>style.visibility</p:attrName>
                                        </p:attrNameLst>
                                      </p:cBhvr>
                                      <p:to>
                                        <p:strVal val="visible"/>
                                      </p:to>
                                    </p:set>
                                    <p:anim calcmode="lin" valueType="num">
                                      <p:cBhvr>
                                        <p:cTn id="43" dur="500" fill="hold"/>
                                        <p:tgtEl>
                                          <p:spTgt spid="1122"/>
                                        </p:tgtEl>
                                        <p:attrNameLst>
                                          <p:attrName>ppt_x</p:attrName>
                                        </p:attrNameLst>
                                      </p:cBhvr>
                                      <p:tavLst>
                                        <p:tav tm="0">
                                          <p:val>
                                            <p:strVal val="0-#ppt_w/2"/>
                                          </p:val>
                                        </p:tav>
                                        <p:tav tm="100000">
                                          <p:val>
                                            <p:strVal val="#ppt_x"/>
                                          </p:val>
                                        </p:tav>
                                      </p:tavLst>
                                    </p:anim>
                                    <p:anim calcmode="lin" valueType="num">
                                      <p:cBhvr>
                                        <p:cTn id="44" dur="500" fill="hold"/>
                                        <p:tgtEl>
                                          <p:spTgt spid="11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10" grpId="5"/>
      <p:bldP build="whole" bldLvl="1" animBg="1" rev="0" advAuto="0" spid="1114" grpId="6"/>
      <p:bldP build="whole" bldLvl="1" animBg="1" rev="0" advAuto="0" spid="944" grpId="1"/>
      <p:bldP build="whole" bldLvl="1" animBg="1" rev="0" advAuto="0" spid="1123" grpId="3"/>
      <p:bldP build="whole" bldLvl="1" animBg="1" rev="0" advAuto="0" spid="1105" grpId="4"/>
      <p:bldP build="whole" bldLvl="1" animBg="1" rev="0" advAuto="0" spid="1122" grpId="8"/>
      <p:bldP build="whole" bldLvl="1" animBg="1" rev="0" advAuto="0" spid="1106" grpId="2"/>
      <p:bldP build="whole" bldLvl="1" animBg="1" rev="0" advAuto="0" spid="1118" grpId="7"/>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5" name="矩形 33"/>
          <p:cNvSpPr txBox="1"/>
          <p:nvPr/>
        </p:nvSpPr>
        <p:spPr>
          <a:xfrm>
            <a:off x="575414" y="10134"/>
            <a:ext cx="15265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研究方法</a:t>
            </a:r>
          </a:p>
        </p:txBody>
      </p:sp>
      <p:sp>
        <p:nvSpPr>
          <p:cNvPr id="1126" name="泪滴形 2"/>
          <p:cNvSpPr/>
          <p:nvPr/>
        </p:nvSpPr>
        <p:spPr>
          <a:xfrm>
            <a:off x="6874722" y="2134059"/>
            <a:ext cx="1673367" cy="16734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1"/>
          </a:solidFill>
          <a:ln w="12700">
            <a:miter lim="400000"/>
          </a:ln>
        </p:spPr>
        <p:txBody>
          <a:bodyPr lIns="45719" rIns="45719" anchor="ctr"/>
          <a:lstStyle/>
          <a:p>
            <a:pPr algn="ctr" defTabSz="513986">
              <a:defRPr sz="1000">
                <a:solidFill>
                  <a:srgbClr val="FFFFFF"/>
                </a:solidFill>
              </a:defRPr>
            </a:pPr>
          </a:p>
        </p:txBody>
      </p:sp>
      <p:sp>
        <p:nvSpPr>
          <p:cNvPr id="1127" name="矩形 3"/>
          <p:cNvSpPr txBox="1"/>
          <p:nvPr/>
        </p:nvSpPr>
        <p:spPr>
          <a:xfrm>
            <a:off x="7221466" y="2427733"/>
            <a:ext cx="1185302" cy="1295999"/>
          </a:xfrm>
          <a:prstGeom prst="rect">
            <a:avLst/>
          </a:prstGeom>
          <a:ln w="12700">
            <a:miter lim="400000"/>
          </a:ln>
          <a:extLst>
            <a:ext uri="{C572A759-6A51-4108-AA02-DFA0A04FC94B}">
              <ma14:wrappingTextBoxFlag xmlns:ma14="http://schemas.microsoft.com/office/mac/drawingml/2011/main" val="1"/>
            </a:ext>
          </a:extLst>
        </p:spPr>
        <p:txBody>
          <a:bodyPr lIns="25699" tIns="25699" rIns="25699" bIns="25699">
            <a:spAutoFit/>
          </a:bodyPr>
          <a:lstStyle>
            <a:lvl1pPr algn="just" defTabSz="513986">
              <a:defRPr sz="1000">
                <a:solidFill>
                  <a:srgbClr val="FFFFFF"/>
                </a:solidFill>
                <a:latin typeface="微软雅黑"/>
                <a:ea typeface="微软雅黑"/>
                <a:cs typeface="微软雅黑"/>
                <a:sym typeface="微软雅黑"/>
              </a:defRPr>
            </a:lvl1pPr>
          </a:lstStyle>
          <a:p>
            <a:pPr/>
            <a:r>
              <a:t>      点击添加文字点击添加文字点击添加文字点击添加文字点击添加文字点击添加文字点击添加文字点击添加文字</a:t>
            </a:r>
          </a:p>
        </p:txBody>
      </p:sp>
      <p:sp>
        <p:nvSpPr>
          <p:cNvPr id="1128" name="矩形 4"/>
          <p:cNvSpPr/>
          <p:nvPr/>
        </p:nvSpPr>
        <p:spPr>
          <a:xfrm>
            <a:off x="656242" y="1701595"/>
            <a:ext cx="1809938" cy="1203210"/>
          </a:xfrm>
          <a:prstGeom prst="rect">
            <a:avLst/>
          </a:prstGeom>
          <a:blipFill>
            <a:blip r:embed="rId2"/>
            <a:stretch>
              <a:fillRect/>
            </a:stretch>
          </a:blipFill>
          <a:ln w="12700">
            <a:miter lim="400000"/>
          </a:ln>
        </p:spPr>
        <p:txBody>
          <a:bodyPr lIns="45719" rIns="45719" anchor="ctr"/>
          <a:lstStyle/>
          <a:p>
            <a:pPr algn="ctr" defTabSz="513986">
              <a:defRPr sz="1000">
                <a:solidFill>
                  <a:srgbClr val="FFFFFF"/>
                </a:solidFill>
              </a:defRPr>
            </a:pPr>
          </a:p>
        </p:txBody>
      </p:sp>
      <p:sp>
        <p:nvSpPr>
          <p:cNvPr id="1129" name="矩形 5"/>
          <p:cNvSpPr/>
          <p:nvPr/>
        </p:nvSpPr>
        <p:spPr>
          <a:xfrm>
            <a:off x="656242" y="2904353"/>
            <a:ext cx="1809938" cy="1107557"/>
          </a:xfrm>
          <a:prstGeom prst="rect">
            <a:avLst/>
          </a:prstGeom>
          <a:solidFill>
            <a:schemeClr val="accent1"/>
          </a:solidFill>
          <a:ln w="12700">
            <a:miter lim="400000"/>
          </a:ln>
        </p:spPr>
        <p:txBody>
          <a:bodyPr lIns="45719" rIns="45719" anchor="ctr"/>
          <a:lstStyle/>
          <a:p>
            <a:pPr algn="ctr" defTabSz="513986">
              <a:defRPr sz="1000">
                <a:solidFill>
                  <a:srgbClr val="FFFFFF"/>
                </a:solidFill>
              </a:defRPr>
            </a:pPr>
          </a:p>
        </p:txBody>
      </p:sp>
      <p:sp>
        <p:nvSpPr>
          <p:cNvPr id="1130" name="矩形 6"/>
          <p:cNvSpPr txBox="1"/>
          <p:nvPr/>
        </p:nvSpPr>
        <p:spPr>
          <a:xfrm>
            <a:off x="712563" y="2964813"/>
            <a:ext cx="1665198" cy="1118199"/>
          </a:xfrm>
          <a:prstGeom prst="rect">
            <a:avLst/>
          </a:prstGeom>
          <a:ln w="12700">
            <a:miter lim="400000"/>
          </a:ln>
          <a:extLst>
            <a:ext uri="{C572A759-6A51-4108-AA02-DFA0A04FC94B}">
              <ma14:wrappingTextBoxFlag xmlns:ma14="http://schemas.microsoft.com/office/mac/drawingml/2011/main" val="1"/>
            </a:ext>
          </a:extLst>
        </p:spPr>
        <p:txBody>
          <a:bodyPr lIns="25699" tIns="25699" rIns="25699" bIns="25699">
            <a:spAutoFit/>
          </a:bodyPr>
          <a:lstStyle/>
          <a:p>
            <a:pPr algn="just" defTabSz="513986">
              <a:defRPr sz="1000">
                <a:solidFill>
                  <a:srgbClr val="FFFFFF"/>
                </a:solidFill>
                <a:latin typeface="微软雅黑"/>
                <a:ea typeface="微软雅黑"/>
                <a:cs typeface="微软雅黑"/>
                <a:sym typeface="微软雅黑"/>
              </a:defRPr>
            </a:pPr>
            <a:r>
              <a:t>点击添加文字点击添加文字</a:t>
            </a:r>
          </a:p>
          <a:p>
            <a:pPr algn="just" defTabSz="513986">
              <a:defRPr sz="1000">
                <a:solidFill>
                  <a:srgbClr val="FFFFFF"/>
                </a:solidFill>
                <a:latin typeface="微软雅黑"/>
                <a:ea typeface="微软雅黑"/>
                <a:cs typeface="微软雅黑"/>
                <a:sym typeface="微软雅黑"/>
              </a:defRPr>
            </a:pPr>
            <a:r>
              <a:t>点击添加文字点击添加文字</a:t>
            </a:r>
          </a:p>
          <a:p>
            <a:pPr algn="just" defTabSz="513986">
              <a:defRPr sz="1000">
                <a:solidFill>
                  <a:srgbClr val="FFFFFF"/>
                </a:solidFill>
                <a:latin typeface="微软雅黑"/>
                <a:ea typeface="微软雅黑"/>
                <a:cs typeface="微软雅黑"/>
                <a:sym typeface="微软雅黑"/>
              </a:defRPr>
            </a:pPr>
            <a:r>
              <a:t>点击添加文字点击添加文字</a:t>
            </a:r>
          </a:p>
          <a:p>
            <a:pPr algn="just" defTabSz="513986">
              <a:defRPr sz="1000">
                <a:solidFill>
                  <a:srgbClr val="FFFFFF"/>
                </a:solidFill>
                <a:latin typeface="微软雅黑"/>
                <a:ea typeface="微软雅黑"/>
                <a:cs typeface="微软雅黑"/>
                <a:sym typeface="微软雅黑"/>
              </a:defRPr>
            </a:pPr>
            <a:r>
              <a:t>点击添加文字点击添加文字</a:t>
            </a:r>
          </a:p>
          <a:p>
            <a:pPr algn="just" defTabSz="513986">
              <a:defRPr sz="1000">
                <a:solidFill>
                  <a:srgbClr val="FFFFFF"/>
                </a:solidFill>
                <a:latin typeface="微软雅黑"/>
                <a:ea typeface="微软雅黑"/>
                <a:cs typeface="微软雅黑"/>
                <a:sym typeface="微软雅黑"/>
              </a:defRPr>
            </a:pPr>
            <a:r>
              <a:t>点击添加文字点击添加文字</a:t>
            </a:r>
          </a:p>
          <a:p>
            <a:pPr algn="just" defTabSz="513986">
              <a:defRPr sz="1000">
                <a:solidFill>
                  <a:srgbClr val="FFFFFF"/>
                </a:solidFill>
                <a:latin typeface="微软雅黑"/>
                <a:ea typeface="微软雅黑"/>
                <a:cs typeface="微软雅黑"/>
                <a:sym typeface="微软雅黑"/>
              </a:defRPr>
            </a:pPr>
            <a:r>
              <a:t>点击添加文字点击添加文字</a:t>
            </a:r>
          </a:p>
        </p:txBody>
      </p:sp>
      <p:sp>
        <p:nvSpPr>
          <p:cNvPr id="1131" name="泪滴形 7"/>
          <p:cNvSpPr/>
          <p:nvPr/>
        </p:nvSpPr>
        <p:spPr>
          <a:xfrm>
            <a:off x="4862898" y="2134059"/>
            <a:ext cx="1673367" cy="16734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1"/>
          </a:solidFill>
          <a:ln w="12700">
            <a:miter lim="400000"/>
          </a:ln>
        </p:spPr>
        <p:txBody>
          <a:bodyPr lIns="45719" rIns="45719" anchor="ctr"/>
          <a:lstStyle/>
          <a:p>
            <a:pPr algn="ctr" defTabSz="513986">
              <a:defRPr sz="1000">
                <a:solidFill>
                  <a:srgbClr val="FFFFFF"/>
                </a:solidFill>
              </a:defRPr>
            </a:pPr>
          </a:p>
        </p:txBody>
      </p:sp>
      <p:sp>
        <p:nvSpPr>
          <p:cNvPr id="1132" name="矩形 8"/>
          <p:cNvSpPr txBox="1"/>
          <p:nvPr/>
        </p:nvSpPr>
        <p:spPr>
          <a:xfrm>
            <a:off x="5216649" y="2427733"/>
            <a:ext cx="1185302" cy="1295999"/>
          </a:xfrm>
          <a:prstGeom prst="rect">
            <a:avLst/>
          </a:prstGeom>
          <a:ln w="12700">
            <a:miter lim="400000"/>
          </a:ln>
          <a:extLst>
            <a:ext uri="{C572A759-6A51-4108-AA02-DFA0A04FC94B}">
              <ma14:wrappingTextBoxFlag xmlns:ma14="http://schemas.microsoft.com/office/mac/drawingml/2011/main" val="1"/>
            </a:ext>
          </a:extLst>
        </p:spPr>
        <p:txBody>
          <a:bodyPr lIns="25699" tIns="25699" rIns="25699" bIns="25699">
            <a:spAutoFit/>
          </a:bodyPr>
          <a:lstStyle>
            <a:lvl1pPr algn="just" defTabSz="513986">
              <a:defRPr sz="1000">
                <a:solidFill>
                  <a:srgbClr val="FFFFFF"/>
                </a:solidFill>
                <a:latin typeface="微软雅黑"/>
                <a:ea typeface="微软雅黑"/>
                <a:cs typeface="微软雅黑"/>
                <a:sym typeface="微软雅黑"/>
              </a:defRPr>
            </a:lvl1pPr>
          </a:lstStyle>
          <a:p>
            <a:pPr/>
            <a:r>
              <a:t>      点击添加文字点击添加文字点击添加文字点击添加文字点击添加文字点击添加文字点击添加文字点击添加文字</a:t>
            </a:r>
          </a:p>
        </p:txBody>
      </p:sp>
      <p:sp>
        <p:nvSpPr>
          <p:cNvPr id="1133" name="泪滴形 9"/>
          <p:cNvSpPr/>
          <p:nvPr/>
        </p:nvSpPr>
        <p:spPr>
          <a:xfrm>
            <a:off x="2865559" y="2134059"/>
            <a:ext cx="1673367" cy="16734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1"/>
          </a:solidFill>
          <a:ln w="12700">
            <a:miter lim="400000"/>
          </a:ln>
        </p:spPr>
        <p:txBody>
          <a:bodyPr lIns="45719" rIns="45719" anchor="ctr"/>
          <a:lstStyle/>
          <a:p>
            <a:pPr algn="ctr" defTabSz="513986">
              <a:defRPr sz="1000">
                <a:solidFill>
                  <a:srgbClr val="FFFFFF"/>
                </a:solidFill>
              </a:defRPr>
            </a:pPr>
          </a:p>
        </p:txBody>
      </p:sp>
      <p:sp>
        <p:nvSpPr>
          <p:cNvPr id="1134" name="矩形 10"/>
          <p:cNvSpPr txBox="1"/>
          <p:nvPr/>
        </p:nvSpPr>
        <p:spPr>
          <a:xfrm>
            <a:off x="3205260" y="2440871"/>
            <a:ext cx="1185302" cy="1448399"/>
          </a:xfrm>
          <a:prstGeom prst="rect">
            <a:avLst/>
          </a:prstGeom>
          <a:ln w="12700">
            <a:miter lim="400000"/>
          </a:ln>
          <a:extLst>
            <a:ext uri="{C572A759-6A51-4108-AA02-DFA0A04FC94B}">
              <ma14:wrappingTextBoxFlag xmlns:ma14="http://schemas.microsoft.com/office/mac/drawingml/2011/main" val="1"/>
            </a:ext>
          </a:extLst>
        </p:spPr>
        <p:txBody>
          <a:bodyPr lIns="25699" tIns="25699" rIns="25699" bIns="25699">
            <a:spAutoFit/>
          </a:bodyPr>
          <a:lstStyle>
            <a:lvl1pPr algn="just" defTabSz="513986">
              <a:defRPr sz="1000">
                <a:solidFill>
                  <a:srgbClr val="FFFFFF"/>
                </a:solidFill>
                <a:latin typeface="微软雅黑"/>
                <a:ea typeface="微软雅黑"/>
                <a:cs typeface="微软雅黑"/>
                <a:sym typeface="微软雅黑"/>
              </a:defRPr>
            </a:lvl1pPr>
          </a:lstStyle>
          <a:p>
            <a:pPr/>
            <a:r>
              <a:t>       点击添加文字点击添加文字点击添加文字点击添加文字点击添加文字点击添加文字点击添加文字点击添加文字</a:t>
            </a:r>
          </a:p>
        </p:txBody>
      </p:sp>
      <p:sp>
        <p:nvSpPr>
          <p:cNvPr id="1135" name="TextBox 11"/>
          <p:cNvSpPr txBox="1"/>
          <p:nvPr/>
        </p:nvSpPr>
        <p:spPr>
          <a:xfrm>
            <a:off x="3479103" y="1595575"/>
            <a:ext cx="753404" cy="447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b="1" sz="2000">
                <a:solidFill>
                  <a:srgbClr val="595959"/>
                </a:solidFill>
                <a:latin typeface="微软雅黑"/>
                <a:ea typeface="微软雅黑"/>
                <a:cs typeface="微软雅黑"/>
                <a:sym typeface="微软雅黑"/>
              </a:defRPr>
            </a:pPr>
            <a:r>
              <a:t>方法</a:t>
            </a:r>
            <a:r>
              <a:t>1</a:t>
            </a:r>
          </a:p>
        </p:txBody>
      </p:sp>
      <p:sp>
        <p:nvSpPr>
          <p:cNvPr id="1136" name="TextBox 12"/>
          <p:cNvSpPr txBox="1"/>
          <p:nvPr/>
        </p:nvSpPr>
        <p:spPr>
          <a:xfrm>
            <a:off x="5567335" y="1595575"/>
            <a:ext cx="753404" cy="447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b="1" sz="2000">
                <a:solidFill>
                  <a:srgbClr val="595959"/>
                </a:solidFill>
                <a:latin typeface="微软雅黑"/>
                <a:ea typeface="微软雅黑"/>
                <a:cs typeface="微软雅黑"/>
                <a:sym typeface="微软雅黑"/>
              </a:defRPr>
            </a:pPr>
            <a:r>
              <a:t>方法</a:t>
            </a:r>
            <a:r>
              <a:t>2</a:t>
            </a:r>
          </a:p>
        </p:txBody>
      </p:sp>
      <p:sp>
        <p:nvSpPr>
          <p:cNvPr id="1137" name="TextBox 13"/>
          <p:cNvSpPr txBox="1"/>
          <p:nvPr/>
        </p:nvSpPr>
        <p:spPr>
          <a:xfrm>
            <a:off x="7656771" y="1595575"/>
            <a:ext cx="753404" cy="447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b="1" sz="2000">
                <a:solidFill>
                  <a:srgbClr val="595959"/>
                </a:solidFill>
                <a:latin typeface="微软雅黑"/>
                <a:ea typeface="微软雅黑"/>
                <a:cs typeface="微软雅黑"/>
                <a:sym typeface="微软雅黑"/>
              </a:defRPr>
            </a:pPr>
            <a:r>
              <a:t>方法</a:t>
            </a:r>
            <a:r>
              <a:t>3</a:t>
            </a:r>
          </a:p>
        </p:txBody>
      </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125"/>
                                        </p:tgtEl>
                                        <p:attrNameLst>
                                          <p:attrName>style.visibility</p:attrName>
                                        </p:attrNameLst>
                                      </p:cBhvr>
                                      <p:to>
                                        <p:strVal val="visible"/>
                                      </p:to>
                                    </p:set>
                                    <p:animEffect filter="wipe(left)" transition="in">
                                      <p:cBhvr>
                                        <p:cTn id="7" dur="500"/>
                                        <p:tgtEl>
                                          <p:spTgt spid="1125"/>
                                        </p:tgtEl>
                                      </p:cBhvr>
                                    </p:animEffect>
                                  </p:childTnLst>
                                </p:cTn>
                              </p:par>
                            </p:childTnLst>
                          </p:cTn>
                        </p:par>
                        <p:par>
                          <p:cTn id="8" fill="hold">
                            <p:stCondLst>
                              <p:cond delay="500"/>
                            </p:stCondLst>
                            <p:childTnLst>
                              <p:par>
                                <p:cTn id="9" presetClass="entr" nodeType="afterEffect" presetSubtype="4" presetID="2" grpId="2" fill="hold">
                                  <p:stCondLst>
                                    <p:cond delay="0"/>
                                  </p:stCondLst>
                                  <p:iterate type="el" backwards="0">
                                    <p:tmAbs val="0"/>
                                  </p:iterate>
                                  <p:childTnLst>
                                    <p:set>
                                      <p:cBhvr>
                                        <p:cTn id="10" fill="hold"/>
                                        <p:tgtEl>
                                          <p:spTgt spid="1129"/>
                                        </p:tgtEl>
                                        <p:attrNameLst>
                                          <p:attrName>style.visibility</p:attrName>
                                        </p:attrNameLst>
                                      </p:cBhvr>
                                      <p:to>
                                        <p:strVal val="visible"/>
                                      </p:to>
                                    </p:set>
                                    <p:anim calcmode="lin" valueType="num">
                                      <p:cBhvr>
                                        <p:cTn id="11" dur="500" fill="hold"/>
                                        <p:tgtEl>
                                          <p:spTgt spid="1129"/>
                                        </p:tgtEl>
                                        <p:attrNameLst>
                                          <p:attrName>ppt_x</p:attrName>
                                        </p:attrNameLst>
                                      </p:cBhvr>
                                      <p:tavLst>
                                        <p:tav tm="0">
                                          <p:val>
                                            <p:strVal val="#ppt_x"/>
                                          </p:val>
                                        </p:tav>
                                        <p:tav tm="100000">
                                          <p:val>
                                            <p:strVal val="#ppt_x"/>
                                          </p:val>
                                        </p:tav>
                                      </p:tavLst>
                                    </p:anim>
                                    <p:anim calcmode="lin" valueType="num">
                                      <p:cBhvr>
                                        <p:cTn id="12" dur="500" fill="hold"/>
                                        <p:tgtEl>
                                          <p:spTgt spid="112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Class="entr" nodeType="afterEffect" presetSubtype="1" presetID="2" grpId="3" fill="hold">
                                  <p:stCondLst>
                                    <p:cond delay="0"/>
                                  </p:stCondLst>
                                  <p:iterate type="el" backwards="0">
                                    <p:tmAbs val="0"/>
                                  </p:iterate>
                                  <p:childTnLst>
                                    <p:set>
                                      <p:cBhvr>
                                        <p:cTn id="15" fill="hold"/>
                                        <p:tgtEl>
                                          <p:spTgt spid="1128"/>
                                        </p:tgtEl>
                                        <p:attrNameLst>
                                          <p:attrName>style.visibility</p:attrName>
                                        </p:attrNameLst>
                                      </p:cBhvr>
                                      <p:to>
                                        <p:strVal val="visible"/>
                                      </p:to>
                                    </p:set>
                                    <p:anim calcmode="lin" valueType="num">
                                      <p:cBhvr>
                                        <p:cTn id="16" dur="500" fill="hold"/>
                                        <p:tgtEl>
                                          <p:spTgt spid="1128"/>
                                        </p:tgtEl>
                                        <p:attrNameLst>
                                          <p:attrName>ppt_x</p:attrName>
                                        </p:attrNameLst>
                                      </p:cBhvr>
                                      <p:tavLst>
                                        <p:tav tm="0">
                                          <p:val>
                                            <p:strVal val="#ppt_x"/>
                                          </p:val>
                                        </p:tav>
                                        <p:tav tm="100000">
                                          <p:val>
                                            <p:strVal val="#ppt_x"/>
                                          </p:val>
                                        </p:tav>
                                      </p:tavLst>
                                    </p:anim>
                                    <p:anim calcmode="lin" valueType="num">
                                      <p:cBhvr>
                                        <p:cTn id="17" dur="500" fill="hold"/>
                                        <p:tgtEl>
                                          <p:spTgt spid="1128"/>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Class="entr" nodeType="afterEffect" presetID="9" grpId="4" fill="hold">
                                  <p:stCondLst>
                                    <p:cond delay="400"/>
                                  </p:stCondLst>
                                  <p:iterate type="el" backwards="0">
                                    <p:tmAbs val="0"/>
                                  </p:iterate>
                                  <p:childTnLst>
                                    <p:set>
                                      <p:cBhvr>
                                        <p:cTn id="20" fill="hold"/>
                                        <p:tgtEl>
                                          <p:spTgt spid="1130"/>
                                        </p:tgtEl>
                                        <p:attrNameLst>
                                          <p:attrName>style.visibility</p:attrName>
                                        </p:attrNameLst>
                                      </p:cBhvr>
                                      <p:to>
                                        <p:strVal val="visible"/>
                                      </p:to>
                                    </p:set>
                                    <p:animEffect filter="dissolve" transition="in">
                                      <p:cBhvr>
                                        <p:cTn id="21" dur="500"/>
                                        <p:tgtEl>
                                          <p:spTgt spid="1130"/>
                                        </p:tgtEl>
                                      </p:cBhvr>
                                    </p:animEffect>
                                  </p:childTnLst>
                                </p:cTn>
                              </p:par>
                            </p:childTnLst>
                          </p:cTn>
                        </p:par>
                        <p:par>
                          <p:cTn id="22" fill="hold">
                            <p:stCondLst>
                              <p:cond delay="2400"/>
                            </p:stCondLst>
                            <p:childTnLst>
                              <p:par>
                                <p:cTn id="23" presetClass="entr" nodeType="afterEffect" presetSubtype="8" presetID="2" grpId="5" fill="hold">
                                  <p:stCondLst>
                                    <p:cond delay="0"/>
                                  </p:stCondLst>
                                  <p:iterate type="el" backwards="0">
                                    <p:tmAbs val="0"/>
                                  </p:iterate>
                                  <p:childTnLst>
                                    <p:set>
                                      <p:cBhvr>
                                        <p:cTn id="24" fill="hold"/>
                                        <p:tgtEl>
                                          <p:spTgt spid="1126"/>
                                        </p:tgtEl>
                                        <p:attrNameLst>
                                          <p:attrName>style.visibility</p:attrName>
                                        </p:attrNameLst>
                                      </p:cBhvr>
                                      <p:to>
                                        <p:strVal val="visible"/>
                                      </p:to>
                                    </p:set>
                                    <p:anim calcmode="lin" valueType="num">
                                      <p:cBhvr>
                                        <p:cTn id="25" dur="300" fill="hold"/>
                                        <p:tgtEl>
                                          <p:spTgt spid="1126"/>
                                        </p:tgtEl>
                                        <p:attrNameLst>
                                          <p:attrName>ppt_x</p:attrName>
                                        </p:attrNameLst>
                                      </p:cBhvr>
                                      <p:tavLst>
                                        <p:tav tm="0">
                                          <p:val>
                                            <p:strVal val="0-#ppt_w/2"/>
                                          </p:val>
                                        </p:tav>
                                        <p:tav tm="100000">
                                          <p:val>
                                            <p:strVal val="#ppt_x"/>
                                          </p:val>
                                        </p:tav>
                                      </p:tavLst>
                                    </p:anim>
                                    <p:anim calcmode="lin" valueType="num">
                                      <p:cBhvr>
                                        <p:cTn id="26" dur="300" fill="hold"/>
                                        <p:tgtEl>
                                          <p:spTgt spid="1126"/>
                                        </p:tgtEl>
                                        <p:attrNameLst>
                                          <p:attrName>ppt_y</p:attrName>
                                        </p:attrNameLst>
                                      </p:cBhvr>
                                      <p:tavLst>
                                        <p:tav tm="0">
                                          <p:val>
                                            <p:strVal val="#ppt_y"/>
                                          </p:val>
                                        </p:tav>
                                        <p:tav tm="100000">
                                          <p:val>
                                            <p:strVal val="#ppt_y"/>
                                          </p:val>
                                        </p:tav>
                                      </p:tavLst>
                                    </p:anim>
                                  </p:childTnLst>
                                </p:cTn>
                              </p:par>
                            </p:childTnLst>
                          </p:cTn>
                        </p:par>
                        <p:par>
                          <p:cTn id="27" fill="hold">
                            <p:stCondLst>
                              <p:cond delay="0"/>
                            </p:stCondLst>
                            <p:childTnLst>
                              <p:par>
                                <p:cTn id="28" presetClass="emph" nodeType="afterEffect" presetSubtype="0" presetID="32" grpId="6" fill="hold">
                                  <p:stCondLst>
                                    <p:cond delay="0"/>
                                  </p:stCondLst>
                                  <p:childTnLst>
                                    <p:animRot by="300000">
                                      <p:cBhvr>
                                        <p:cTn id="29" dur="80" fill="hold">
                                          <p:stCondLst>
                                            <p:cond delay="0"/>
                                          </p:stCondLst>
                                        </p:cTn>
                                        <p:tgtEl>
                                          <p:spTgt spid="1126"/>
                                        </p:tgtEl>
                                        <p:attrNameLst>
                                          <p:attrName>r</p:attrName>
                                        </p:attrNameLst>
                                      </p:cBhvr>
                                    </p:animRot>
                                    <p:animRot by="-600000">
                                      <p:cBhvr>
                                        <p:cTn id="30" dur="160" fill="hold">
                                          <p:stCondLst>
                                            <p:cond delay="160"/>
                                          </p:stCondLst>
                                        </p:cTn>
                                        <p:tgtEl>
                                          <p:spTgt spid="1126"/>
                                        </p:tgtEl>
                                        <p:attrNameLst>
                                          <p:attrName>r</p:attrName>
                                        </p:attrNameLst>
                                      </p:cBhvr>
                                    </p:animRot>
                                    <p:animRot by="600000">
                                      <p:cBhvr>
                                        <p:cTn id="31" dur="160" fill="hold">
                                          <p:stCondLst>
                                            <p:cond delay="320"/>
                                          </p:stCondLst>
                                        </p:cTn>
                                        <p:tgtEl>
                                          <p:spTgt spid="1126"/>
                                        </p:tgtEl>
                                        <p:attrNameLst>
                                          <p:attrName>r</p:attrName>
                                        </p:attrNameLst>
                                      </p:cBhvr>
                                    </p:animRot>
                                    <p:animRot by="-600000">
                                      <p:cBhvr>
                                        <p:cTn id="32" dur="160" fill="hold">
                                          <p:stCondLst>
                                            <p:cond delay="480"/>
                                          </p:stCondLst>
                                        </p:cTn>
                                        <p:tgtEl>
                                          <p:spTgt spid="1126"/>
                                        </p:tgtEl>
                                        <p:attrNameLst>
                                          <p:attrName>r</p:attrName>
                                        </p:attrNameLst>
                                      </p:cBhvr>
                                    </p:animRot>
                                    <p:animRot by="300000">
                                      <p:cBhvr>
                                        <p:cTn id="33" dur="160" fill="hold">
                                          <p:stCondLst>
                                            <p:cond delay="640"/>
                                          </p:stCondLst>
                                        </p:cTn>
                                        <p:tgtEl>
                                          <p:spTgt spid="1126"/>
                                        </p:tgtEl>
                                        <p:attrNameLst>
                                          <p:attrName>r</p:attrName>
                                        </p:attrNameLst>
                                      </p:cBhvr>
                                    </p:animRot>
                                  </p:childTnLst>
                                </p:cTn>
                              </p:par>
                            </p:childTnLst>
                          </p:cTn>
                        </p:par>
                        <p:par>
                          <p:cTn id="34" fill="hold">
                            <p:stCondLst>
                              <p:cond delay="800"/>
                            </p:stCondLst>
                            <p:childTnLst>
                              <p:par>
                                <p:cTn id="35" presetClass="entr" nodeType="afterEffect" presetSubtype="8" presetID="2" grpId="7" fill="hold">
                                  <p:stCondLst>
                                    <p:cond delay="0"/>
                                  </p:stCondLst>
                                  <p:iterate type="el" backwards="0">
                                    <p:tmAbs val="0"/>
                                  </p:iterate>
                                  <p:childTnLst>
                                    <p:set>
                                      <p:cBhvr>
                                        <p:cTn id="36" fill="hold"/>
                                        <p:tgtEl>
                                          <p:spTgt spid="1131"/>
                                        </p:tgtEl>
                                        <p:attrNameLst>
                                          <p:attrName>style.visibility</p:attrName>
                                        </p:attrNameLst>
                                      </p:cBhvr>
                                      <p:to>
                                        <p:strVal val="visible"/>
                                      </p:to>
                                    </p:set>
                                    <p:anim calcmode="lin" valueType="num">
                                      <p:cBhvr>
                                        <p:cTn id="37" dur="300" fill="hold"/>
                                        <p:tgtEl>
                                          <p:spTgt spid="1131"/>
                                        </p:tgtEl>
                                        <p:attrNameLst>
                                          <p:attrName>ppt_x</p:attrName>
                                        </p:attrNameLst>
                                      </p:cBhvr>
                                      <p:tavLst>
                                        <p:tav tm="0">
                                          <p:val>
                                            <p:strVal val="0-#ppt_w/2"/>
                                          </p:val>
                                        </p:tav>
                                        <p:tav tm="100000">
                                          <p:val>
                                            <p:strVal val="#ppt_x"/>
                                          </p:val>
                                        </p:tav>
                                      </p:tavLst>
                                    </p:anim>
                                    <p:anim calcmode="lin" valueType="num">
                                      <p:cBhvr>
                                        <p:cTn id="38" dur="300" fill="hold"/>
                                        <p:tgtEl>
                                          <p:spTgt spid="1131"/>
                                        </p:tgtEl>
                                        <p:attrNameLst>
                                          <p:attrName>ppt_y</p:attrName>
                                        </p:attrNameLst>
                                      </p:cBhvr>
                                      <p:tavLst>
                                        <p:tav tm="0">
                                          <p:val>
                                            <p:strVal val="#ppt_y"/>
                                          </p:val>
                                        </p:tav>
                                        <p:tav tm="100000">
                                          <p:val>
                                            <p:strVal val="#ppt_y"/>
                                          </p:val>
                                        </p:tav>
                                      </p:tavLst>
                                    </p:anim>
                                  </p:childTnLst>
                                </p:cTn>
                              </p:par>
                            </p:childTnLst>
                          </p:cTn>
                        </p:par>
                        <p:par>
                          <p:cTn id="39" fill="hold">
                            <p:stCondLst>
                              <p:cond delay="0"/>
                            </p:stCondLst>
                            <p:childTnLst>
                              <p:par>
                                <p:cTn id="40" presetClass="emph" nodeType="afterEffect" presetSubtype="0" presetID="32" grpId="8" fill="hold">
                                  <p:stCondLst>
                                    <p:cond delay="0"/>
                                  </p:stCondLst>
                                  <p:childTnLst>
                                    <p:animRot by="300000">
                                      <p:cBhvr>
                                        <p:cTn id="41" dur="80" fill="hold">
                                          <p:stCondLst>
                                            <p:cond delay="0"/>
                                          </p:stCondLst>
                                        </p:cTn>
                                        <p:tgtEl>
                                          <p:spTgt spid="1131"/>
                                        </p:tgtEl>
                                        <p:attrNameLst>
                                          <p:attrName>r</p:attrName>
                                        </p:attrNameLst>
                                      </p:cBhvr>
                                    </p:animRot>
                                    <p:animRot by="-600000">
                                      <p:cBhvr>
                                        <p:cTn id="42" dur="160" fill="hold">
                                          <p:stCondLst>
                                            <p:cond delay="160"/>
                                          </p:stCondLst>
                                        </p:cTn>
                                        <p:tgtEl>
                                          <p:spTgt spid="1131"/>
                                        </p:tgtEl>
                                        <p:attrNameLst>
                                          <p:attrName>r</p:attrName>
                                        </p:attrNameLst>
                                      </p:cBhvr>
                                    </p:animRot>
                                    <p:animRot by="600000">
                                      <p:cBhvr>
                                        <p:cTn id="43" dur="160" fill="hold">
                                          <p:stCondLst>
                                            <p:cond delay="320"/>
                                          </p:stCondLst>
                                        </p:cTn>
                                        <p:tgtEl>
                                          <p:spTgt spid="1131"/>
                                        </p:tgtEl>
                                        <p:attrNameLst>
                                          <p:attrName>r</p:attrName>
                                        </p:attrNameLst>
                                      </p:cBhvr>
                                    </p:animRot>
                                    <p:animRot by="-600000">
                                      <p:cBhvr>
                                        <p:cTn id="44" dur="160" fill="hold">
                                          <p:stCondLst>
                                            <p:cond delay="480"/>
                                          </p:stCondLst>
                                        </p:cTn>
                                        <p:tgtEl>
                                          <p:spTgt spid="1131"/>
                                        </p:tgtEl>
                                        <p:attrNameLst>
                                          <p:attrName>r</p:attrName>
                                        </p:attrNameLst>
                                      </p:cBhvr>
                                    </p:animRot>
                                    <p:animRot by="300000">
                                      <p:cBhvr>
                                        <p:cTn id="45" dur="160" fill="hold">
                                          <p:stCondLst>
                                            <p:cond delay="640"/>
                                          </p:stCondLst>
                                        </p:cTn>
                                        <p:tgtEl>
                                          <p:spTgt spid="1131"/>
                                        </p:tgtEl>
                                        <p:attrNameLst>
                                          <p:attrName>r</p:attrName>
                                        </p:attrNameLst>
                                      </p:cBhvr>
                                    </p:animRot>
                                  </p:childTnLst>
                                </p:cTn>
                              </p:par>
                            </p:childTnLst>
                          </p:cTn>
                        </p:par>
                        <p:par>
                          <p:cTn id="46" fill="hold">
                            <p:stCondLst>
                              <p:cond delay="800"/>
                            </p:stCondLst>
                            <p:childTnLst>
                              <p:par>
                                <p:cTn id="47" presetClass="entr" nodeType="afterEffect" presetSubtype="8" presetID="2" grpId="9" fill="hold">
                                  <p:stCondLst>
                                    <p:cond delay="0"/>
                                  </p:stCondLst>
                                  <p:iterate type="el" backwards="0">
                                    <p:tmAbs val="0"/>
                                  </p:iterate>
                                  <p:childTnLst>
                                    <p:set>
                                      <p:cBhvr>
                                        <p:cTn id="48" fill="hold"/>
                                        <p:tgtEl>
                                          <p:spTgt spid="1133"/>
                                        </p:tgtEl>
                                        <p:attrNameLst>
                                          <p:attrName>style.visibility</p:attrName>
                                        </p:attrNameLst>
                                      </p:cBhvr>
                                      <p:to>
                                        <p:strVal val="visible"/>
                                      </p:to>
                                    </p:set>
                                    <p:anim calcmode="lin" valueType="num">
                                      <p:cBhvr>
                                        <p:cTn id="49" dur="300" fill="hold"/>
                                        <p:tgtEl>
                                          <p:spTgt spid="1133"/>
                                        </p:tgtEl>
                                        <p:attrNameLst>
                                          <p:attrName>ppt_x</p:attrName>
                                        </p:attrNameLst>
                                      </p:cBhvr>
                                      <p:tavLst>
                                        <p:tav tm="0">
                                          <p:val>
                                            <p:strVal val="0-#ppt_w/2"/>
                                          </p:val>
                                        </p:tav>
                                        <p:tav tm="100000">
                                          <p:val>
                                            <p:strVal val="#ppt_x"/>
                                          </p:val>
                                        </p:tav>
                                      </p:tavLst>
                                    </p:anim>
                                    <p:anim calcmode="lin" valueType="num">
                                      <p:cBhvr>
                                        <p:cTn id="50" dur="300" fill="hold"/>
                                        <p:tgtEl>
                                          <p:spTgt spid="1133"/>
                                        </p:tgtEl>
                                        <p:attrNameLst>
                                          <p:attrName>ppt_y</p:attrName>
                                        </p:attrNameLst>
                                      </p:cBhvr>
                                      <p:tavLst>
                                        <p:tav tm="0">
                                          <p:val>
                                            <p:strVal val="#ppt_y"/>
                                          </p:val>
                                        </p:tav>
                                        <p:tav tm="100000">
                                          <p:val>
                                            <p:strVal val="#ppt_y"/>
                                          </p:val>
                                        </p:tav>
                                      </p:tavLst>
                                    </p:anim>
                                  </p:childTnLst>
                                </p:cTn>
                              </p:par>
                            </p:childTnLst>
                          </p:cTn>
                        </p:par>
                        <p:par>
                          <p:cTn id="51" fill="hold">
                            <p:stCondLst>
                              <p:cond delay="0"/>
                            </p:stCondLst>
                            <p:childTnLst>
                              <p:par>
                                <p:cTn id="52" presetClass="emph" nodeType="afterEffect" presetSubtype="0" presetID="32" grpId="10" fill="hold">
                                  <p:stCondLst>
                                    <p:cond delay="0"/>
                                  </p:stCondLst>
                                  <p:childTnLst>
                                    <p:animRot by="300000">
                                      <p:cBhvr>
                                        <p:cTn id="53" dur="80" fill="hold">
                                          <p:stCondLst>
                                            <p:cond delay="0"/>
                                          </p:stCondLst>
                                        </p:cTn>
                                        <p:tgtEl>
                                          <p:spTgt spid="1133"/>
                                        </p:tgtEl>
                                        <p:attrNameLst>
                                          <p:attrName>r</p:attrName>
                                        </p:attrNameLst>
                                      </p:cBhvr>
                                    </p:animRot>
                                    <p:animRot by="-600000">
                                      <p:cBhvr>
                                        <p:cTn id="54" dur="160" fill="hold">
                                          <p:stCondLst>
                                            <p:cond delay="160"/>
                                          </p:stCondLst>
                                        </p:cTn>
                                        <p:tgtEl>
                                          <p:spTgt spid="1133"/>
                                        </p:tgtEl>
                                        <p:attrNameLst>
                                          <p:attrName>r</p:attrName>
                                        </p:attrNameLst>
                                      </p:cBhvr>
                                    </p:animRot>
                                    <p:animRot by="600000">
                                      <p:cBhvr>
                                        <p:cTn id="55" dur="160" fill="hold">
                                          <p:stCondLst>
                                            <p:cond delay="320"/>
                                          </p:stCondLst>
                                        </p:cTn>
                                        <p:tgtEl>
                                          <p:spTgt spid="1133"/>
                                        </p:tgtEl>
                                        <p:attrNameLst>
                                          <p:attrName>r</p:attrName>
                                        </p:attrNameLst>
                                      </p:cBhvr>
                                    </p:animRot>
                                    <p:animRot by="-600000">
                                      <p:cBhvr>
                                        <p:cTn id="56" dur="160" fill="hold">
                                          <p:stCondLst>
                                            <p:cond delay="480"/>
                                          </p:stCondLst>
                                        </p:cTn>
                                        <p:tgtEl>
                                          <p:spTgt spid="1133"/>
                                        </p:tgtEl>
                                        <p:attrNameLst>
                                          <p:attrName>r</p:attrName>
                                        </p:attrNameLst>
                                      </p:cBhvr>
                                    </p:animRot>
                                    <p:animRot by="300000">
                                      <p:cBhvr>
                                        <p:cTn id="57" dur="160" fill="hold">
                                          <p:stCondLst>
                                            <p:cond delay="640"/>
                                          </p:stCondLst>
                                        </p:cTn>
                                        <p:tgtEl>
                                          <p:spTgt spid="1133"/>
                                        </p:tgtEl>
                                        <p:attrNameLst>
                                          <p:attrName>r</p:attrName>
                                        </p:attrNameLst>
                                      </p:cBhvr>
                                    </p:animRot>
                                  </p:childTnLst>
                                </p:cTn>
                              </p:par>
                            </p:childTnLst>
                          </p:cTn>
                        </p:par>
                        <p:par>
                          <p:cTn id="58" fill="hold">
                            <p:stCondLst>
                              <p:cond delay="800"/>
                            </p:stCondLst>
                            <p:childTnLst>
                              <p:par>
                                <p:cTn id="59" presetClass="entr" nodeType="afterEffect" presetSubtype="2" presetID="2" grpId="11" fill="hold">
                                  <p:stCondLst>
                                    <p:cond delay="0"/>
                                  </p:stCondLst>
                                  <p:iterate type="el" backwards="0">
                                    <p:tmAbs val="0"/>
                                  </p:iterate>
                                  <p:childTnLst>
                                    <p:set>
                                      <p:cBhvr>
                                        <p:cTn id="60" fill="hold"/>
                                        <p:tgtEl>
                                          <p:spTgt spid="1127"/>
                                        </p:tgtEl>
                                        <p:attrNameLst>
                                          <p:attrName>style.visibility</p:attrName>
                                        </p:attrNameLst>
                                      </p:cBhvr>
                                      <p:to>
                                        <p:strVal val="visible"/>
                                      </p:to>
                                    </p:set>
                                    <p:anim calcmode="lin" valueType="num">
                                      <p:cBhvr>
                                        <p:cTn id="61" dur="300" fill="hold"/>
                                        <p:tgtEl>
                                          <p:spTgt spid="1127"/>
                                        </p:tgtEl>
                                        <p:attrNameLst>
                                          <p:attrName>ppt_x</p:attrName>
                                        </p:attrNameLst>
                                      </p:cBhvr>
                                      <p:tavLst>
                                        <p:tav tm="0">
                                          <p:val>
                                            <p:strVal val="1+#ppt_w/2"/>
                                          </p:val>
                                        </p:tav>
                                        <p:tav tm="100000">
                                          <p:val>
                                            <p:strVal val="#ppt_x"/>
                                          </p:val>
                                        </p:tav>
                                      </p:tavLst>
                                    </p:anim>
                                    <p:anim calcmode="lin" valueType="num">
                                      <p:cBhvr>
                                        <p:cTn id="62" dur="300" fill="hold"/>
                                        <p:tgtEl>
                                          <p:spTgt spid="1127"/>
                                        </p:tgtEl>
                                        <p:attrNameLst>
                                          <p:attrName>ppt_y</p:attrName>
                                        </p:attrNameLst>
                                      </p:cBhvr>
                                      <p:tavLst>
                                        <p:tav tm="0">
                                          <p:val>
                                            <p:strVal val="#ppt_y"/>
                                          </p:val>
                                        </p:tav>
                                        <p:tav tm="100000">
                                          <p:val>
                                            <p:strVal val="#ppt_y"/>
                                          </p:val>
                                        </p:tav>
                                      </p:tavLst>
                                    </p:anim>
                                  </p:childTnLst>
                                </p:cTn>
                              </p:par>
                            </p:childTnLst>
                          </p:cTn>
                        </p:par>
                        <p:par>
                          <p:cTn id="63" fill="hold">
                            <p:stCondLst>
                              <p:cond delay="1100"/>
                            </p:stCondLst>
                            <p:childTnLst>
                              <p:par>
                                <p:cTn id="64" presetClass="entr" nodeType="afterEffect" presetSubtype="2" presetID="2" grpId="12" fill="hold">
                                  <p:stCondLst>
                                    <p:cond delay="0"/>
                                  </p:stCondLst>
                                  <p:iterate type="el" backwards="0">
                                    <p:tmAbs val="0"/>
                                  </p:iterate>
                                  <p:childTnLst>
                                    <p:set>
                                      <p:cBhvr>
                                        <p:cTn id="65" fill="hold"/>
                                        <p:tgtEl>
                                          <p:spTgt spid="1132"/>
                                        </p:tgtEl>
                                        <p:attrNameLst>
                                          <p:attrName>style.visibility</p:attrName>
                                        </p:attrNameLst>
                                      </p:cBhvr>
                                      <p:to>
                                        <p:strVal val="visible"/>
                                      </p:to>
                                    </p:set>
                                    <p:anim calcmode="lin" valueType="num">
                                      <p:cBhvr>
                                        <p:cTn id="66" dur="300" fill="hold"/>
                                        <p:tgtEl>
                                          <p:spTgt spid="1132"/>
                                        </p:tgtEl>
                                        <p:attrNameLst>
                                          <p:attrName>ppt_x</p:attrName>
                                        </p:attrNameLst>
                                      </p:cBhvr>
                                      <p:tavLst>
                                        <p:tav tm="0">
                                          <p:val>
                                            <p:strVal val="1+#ppt_w/2"/>
                                          </p:val>
                                        </p:tav>
                                        <p:tav tm="100000">
                                          <p:val>
                                            <p:strVal val="#ppt_x"/>
                                          </p:val>
                                        </p:tav>
                                      </p:tavLst>
                                    </p:anim>
                                    <p:anim calcmode="lin" valueType="num">
                                      <p:cBhvr>
                                        <p:cTn id="67" dur="300" fill="hold"/>
                                        <p:tgtEl>
                                          <p:spTgt spid="1132"/>
                                        </p:tgtEl>
                                        <p:attrNameLst>
                                          <p:attrName>ppt_y</p:attrName>
                                        </p:attrNameLst>
                                      </p:cBhvr>
                                      <p:tavLst>
                                        <p:tav tm="0">
                                          <p:val>
                                            <p:strVal val="#ppt_y"/>
                                          </p:val>
                                        </p:tav>
                                        <p:tav tm="100000">
                                          <p:val>
                                            <p:strVal val="#ppt_y"/>
                                          </p:val>
                                        </p:tav>
                                      </p:tavLst>
                                    </p:anim>
                                  </p:childTnLst>
                                </p:cTn>
                              </p:par>
                            </p:childTnLst>
                          </p:cTn>
                        </p:par>
                        <p:par>
                          <p:cTn id="68" fill="hold">
                            <p:stCondLst>
                              <p:cond delay="1400"/>
                            </p:stCondLst>
                            <p:childTnLst>
                              <p:par>
                                <p:cTn id="69" presetClass="entr" nodeType="afterEffect" presetSubtype="2" presetID="2" grpId="13" fill="hold">
                                  <p:stCondLst>
                                    <p:cond delay="0"/>
                                  </p:stCondLst>
                                  <p:iterate type="el" backwards="0">
                                    <p:tmAbs val="0"/>
                                  </p:iterate>
                                  <p:childTnLst>
                                    <p:set>
                                      <p:cBhvr>
                                        <p:cTn id="70" fill="hold"/>
                                        <p:tgtEl>
                                          <p:spTgt spid="1134"/>
                                        </p:tgtEl>
                                        <p:attrNameLst>
                                          <p:attrName>style.visibility</p:attrName>
                                        </p:attrNameLst>
                                      </p:cBhvr>
                                      <p:to>
                                        <p:strVal val="visible"/>
                                      </p:to>
                                    </p:set>
                                    <p:anim calcmode="lin" valueType="num">
                                      <p:cBhvr>
                                        <p:cTn id="71" dur="300" fill="hold"/>
                                        <p:tgtEl>
                                          <p:spTgt spid="1134"/>
                                        </p:tgtEl>
                                        <p:attrNameLst>
                                          <p:attrName>ppt_x</p:attrName>
                                        </p:attrNameLst>
                                      </p:cBhvr>
                                      <p:tavLst>
                                        <p:tav tm="0">
                                          <p:val>
                                            <p:strVal val="1+#ppt_w/2"/>
                                          </p:val>
                                        </p:tav>
                                        <p:tav tm="100000">
                                          <p:val>
                                            <p:strVal val="#ppt_x"/>
                                          </p:val>
                                        </p:tav>
                                      </p:tavLst>
                                    </p:anim>
                                    <p:anim calcmode="lin" valueType="num">
                                      <p:cBhvr>
                                        <p:cTn id="72" dur="300" fill="hold"/>
                                        <p:tgtEl>
                                          <p:spTgt spid="1134"/>
                                        </p:tgtEl>
                                        <p:attrNameLst>
                                          <p:attrName>ppt_y</p:attrName>
                                        </p:attrNameLst>
                                      </p:cBhvr>
                                      <p:tavLst>
                                        <p:tav tm="0">
                                          <p:val>
                                            <p:strVal val="#ppt_y"/>
                                          </p:val>
                                        </p:tav>
                                        <p:tav tm="100000">
                                          <p:val>
                                            <p:strVal val="#ppt_y"/>
                                          </p:val>
                                        </p:tav>
                                      </p:tavLst>
                                    </p:anim>
                                  </p:childTnLst>
                                </p:cTn>
                              </p:par>
                            </p:childTnLst>
                          </p:cTn>
                        </p:par>
                        <p:par>
                          <p:cTn id="73" fill="hold">
                            <p:stCondLst>
                              <p:cond delay="1700"/>
                            </p:stCondLst>
                            <p:childTnLst>
                              <p:par>
                                <p:cTn id="74" presetClass="entr" nodeType="afterEffect" presetSubtype="4" presetID="2" grpId="14" fill="hold">
                                  <p:stCondLst>
                                    <p:cond delay="0"/>
                                  </p:stCondLst>
                                  <p:iterate type="el" backwards="0">
                                    <p:tmAbs val="0"/>
                                  </p:iterate>
                                  <p:childTnLst>
                                    <p:set>
                                      <p:cBhvr>
                                        <p:cTn id="75" fill="hold"/>
                                        <p:tgtEl>
                                          <p:spTgt spid="1135"/>
                                        </p:tgtEl>
                                        <p:attrNameLst>
                                          <p:attrName>style.visibility</p:attrName>
                                        </p:attrNameLst>
                                      </p:cBhvr>
                                      <p:to>
                                        <p:strVal val="visible"/>
                                      </p:to>
                                    </p:set>
                                    <p:anim calcmode="lin" valueType="num">
                                      <p:cBhvr>
                                        <p:cTn id="76" dur="1000" fill="hold"/>
                                        <p:tgtEl>
                                          <p:spTgt spid="1135"/>
                                        </p:tgtEl>
                                        <p:attrNameLst>
                                          <p:attrName>ppt_x</p:attrName>
                                        </p:attrNameLst>
                                      </p:cBhvr>
                                      <p:tavLst>
                                        <p:tav tm="0">
                                          <p:val>
                                            <p:strVal val="#ppt_x"/>
                                          </p:val>
                                        </p:tav>
                                        <p:tav tm="100000">
                                          <p:val>
                                            <p:strVal val="#ppt_x"/>
                                          </p:val>
                                        </p:tav>
                                      </p:tavLst>
                                    </p:anim>
                                    <p:anim calcmode="lin" valueType="num">
                                      <p:cBhvr>
                                        <p:cTn id="77" dur="1000" fill="hold"/>
                                        <p:tgtEl>
                                          <p:spTgt spid="1135"/>
                                        </p:tgtEl>
                                        <p:attrNameLst>
                                          <p:attrName>ppt_y</p:attrName>
                                        </p:attrNameLst>
                                      </p:cBhvr>
                                      <p:tavLst>
                                        <p:tav tm="0">
                                          <p:val>
                                            <p:strVal val="1+#ppt_h/2"/>
                                          </p:val>
                                        </p:tav>
                                        <p:tav tm="100000">
                                          <p:val>
                                            <p:strVal val="#ppt_y"/>
                                          </p:val>
                                        </p:tav>
                                      </p:tavLst>
                                    </p:anim>
                                  </p:childTnLst>
                                </p:cTn>
                              </p:par>
                            </p:childTnLst>
                          </p:cTn>
                        </p:par>
                        <p:par>
                          <p:cTn id="78" fill="hold">
                            <p:stCondLst>
                              <p:cond delay="2700"/>
                            </p:stCondLst>
                            <p:childTnLst>
                              <p:par>
                                <p:cTn id="79" presetClass="entr" nodeType="afterEffect" presetSubtype="4" presetID="2" grpId="15" fill="hold">
                                  <p:stCondLst>
                                    <p:cond delay="0"/>
                                  </p:stCondLst>
                                  <p:iterate type="el" backwards="0">
                                    <p:tmAbs val="0"/>
                                  </p:iterate>
                                  <p:childTnLst>
                                    <p:set>
                                      <p:cBhvr>
                                        <p:cTn id="80" fill="hold"/>
                                        <p:tgtEl>
                                          <p:spTgt spid="1136"/>
                                        </p:tgtEl>
                                        <p:attrNameLst>
                                          <p:attrName>style.visibility</p:attrName>
                                        </p:attrNameLst>
                                      </p:cBhvr>
                                      <p:to>
                                        <p:strVal val="visible"/>
                                      </p:to>
                                    </p:set>
                                    <p:anim calcmode="lin" valueType="num">
                                      <p:cBhvr>
                                        <p:cTn id="81" dur="1000" fill="hold"/>
                                        <p:tgtEl>
                                          <p:spTgt spid="1136"/>
                                        </p:tgtEl>
                                        <p:attrNameLst>
                                          <p:attrName>ppt_x</p:attrName>
                                        </p:attrNameLst>
                                      </p:cBhvr>
                                      <p:tavLst>
                                        <p:tav tm="0">
                                          <p:val>
                                            <p:strVal val="#ppt_x"/>
                                          </p:val>
                                        </p:tav>
                                        <p:tav tm="100000">
                                          <p:val>
                                            <p:strVal val="#ppt_x"/>
                                          </p:val>
                                        </p:tav>
                                      </p:tavLst>
                                    </p:anim>
                                    <p:anim calcmode="lin" valueType="num">
                                      <p:cBhvr>
                                        <p:cTn id="82" dur="1000" fill="hold"/>
                                        <p:tgtEl>
                                          <p:spTgt spid="1136"/>
                                        </p:tgtEl>
                                        <p:attrNameLst>
                                          <p:attrName>ppt_y</p:attrName>
                                        </p:attrNameLst>
                                      </p:cBhvr>
                                      <p:tavLst>
                                        <p:tav tm="0">
                                          <p:val>
                                            <p:strVal val="1+#ppt_h/2"/>
                                          </p:val>
                                        </p:tav>
                                        <p:tav tm="100000">
                                          <p:val>
                                            <p:strVal val="#ppt_y"/>
                                          </p:val>
                                        </p:tav>
                                      </p:tavLst>
                                    </p:anim>
                                  </p:childTnLst>
                                </p:cTn>
                              </p:par>
                            </p:childTnLst>
                          </p:cTn>
                        </p:par>
                        <p:par>
                          <p:cTn id="83" fill="hold">
                            <p:stCondLst>
                              <p:cond delay="3700"/>
                            </p:stCondLst>
                            <p:childTnLst>
                              <p:par>
                                <p:cTn id="84" presetClass="entr" nodeType="afterEffect" presetSubtype="4" presetID="2" grpId="16" fill="hold">
                                  <p:stCondLst>
                                    <p:cond delay="0"/>
                                  </p:stCondLst>
                                  <p:iterate type="el" backwards="0">
                                    <p:tmAbs val="0"/>
                                  </p:iterate>
                                  <p:childTnLst>
                                    <p:set>
                                      <p:cBhvr>
                                        <p:cTn id="85" fill="hold"/>
                                        <p:tgtEl>
                                          <p:spTgt spid="1137"/>
                                        </p:tgtEl>
                                        <p:attrNameLst>
                                          <p:attrName>style.visibility</p:attrName>
                                        </p:attrNameLst>
                                      </p:cBhvr>
                                      <p:to>
                                        <p:strVal val="visible"/>
                                      </p:to>
                                    </p:set>
                                    <p:anim calcmode="lin" valueType="num">
                                      <p:cBhvr>
                                        <p:cTn id="86" dur="1000" fill="hold"/>
                                        <p:tgtEl>
                                          <p:spTgt spid="1137"/>
                                        </p:tgtEl>
                                        <p:attrNameLst>
                                          <p:attrName>ppt_x</p:attrName>
                                        </p:attrNameLst>
                                      </p:cBhvr>
                                      <p:tavLst>
                                        <p:tav tm="0">
                                          <p:val>
                                            <p:strVal val="#ppt_x"/>
                                          </p:val>
                                        </p:tav>
                                        <p:tav tm="100000">
                                          <p:val>
                                            <p:strVal val="#ppt_x"/>
                                          </p:val>
                                        </p:tav>
                                      </p:tavLst>
                                    </p:anim>
                                    <p:anim calcmode="lin" valueType="num">
                                      <p:cBhvr>
                                        <p:cTn id="87" dur="1000" fill="hold"/>
                                        <p:tgtEl>
                                          <p:spTgt spid="11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26" grpId="6"/>
      <p:bldP build="whole" bldLvl="1" animBg="1" rev="0" advAuto="0" spid="1128" grpId="3"/>
      <p:bldP build="whole" bldLvl="1" animBg="1" rev="0" advAuto="0" spid="1136" grpId="15"/>
      <p:bldP build="whole" bldLvl="1" animBg="1" rev="0" advAuto="0" spid="1137" grpId="16"/>
      <p:bldP build="whole" bldLvl="1" animBg="1" rev="0" advAuto="0" spid="1127" grpId="11"/>
      <p:bldP build="whole" bldLvl="1" animBg="1" rev="0" advAuto="0" spid="1135" grpId="14"/>
      <p:bldP build="whole" bldLvl="1" animBg="1" rev="0" advAuto="0" spid="1132" grpId="12"/>
      <p:bldP build="whole" bldLvl="1" animBg="1" rev="0" advAuto="0" spid="1134" grpId="13"/>
      <p:bldP build="whole" bldLvl="1" animBg="1" rev="0" advAuto="0" spid="1133" grpId="9"/>
      <p:bldP build="whole" bldLvl="1" animBg="1" rev="0" advAuto="0" spid="1133" grpId="10"/>
      <p:bldP build="whole" bldLvl="1" animBg="1" rev="0" advAuto="0" spid="1130" grpId="4"/>
      <p:bldP build="whole" bldLvl="1" animBg="1" rev="0" advAuto="0" spid="1125" grpId="1"/>
      <p:bldP build="whole" bldLvl="1" animBg="1" rev="0" advAuto="0" spid="1131" grpId="7"/>
      <p:bldP build="whole" bldLvl="1" animBg="1" rev="0" advAuto="0" spid="1131" grpId="8"/>
      <p:bldP build="whole" bldLvl="1" animBg="1" rev="0" advAuto="0" spid="1129" grpId="2"/>
      <p:bldP build="whole" bldLvl="1" animBg="1" rev="0" advAuto="0" spid="1126" grpId="5"/>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9" name="矩形 34"/>
          <p:cNvSpPr txBox="1"/>
          <p:nvPr/>
        </p:nvSpPr>
        <p:spPr>
          <a:xfrm>
            <a:off x="575414" y="10134"/>
            <a:ext cx="15265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研究过程</a:t>
            </a:r>
          </a:p>
        </p:txBody>
      </p:sp>
      <p:sp>
        <p:nvSpPr>
          <p:cNvPr id="1140" name="直接连接符 2"/>
          <p:cNvSpPr/>
          <p:nvPr/>
        </p:nvSpPr>
        <p:spPr>
          <a:xfrm>
            <a:off x="1143220" y="2835380"/>
            <a:ext cx="8000781" cy="1"/>
          </a:xfrm>
          <a:prstGeom prst="line">
            <a:avLst/>
          </a:prstGeom>
          <a:ln w="12700">
            <a:solidFill>
              <a:srgbClr val="808080"/>
            </a:solidFill>
            <a:prstDash val="sysDash"/>
          </a:ln>
        </p:spPr>
        <p:txBody>
          <a:bodyPr lIns="45719" rIns="45719"/>
          <a:lstStyle/>
          <a:p>
            <a:pPr/>
          </a:p>
        </p:txBody>
      </p:sp>
      <p:sp>
        <p:nvSpPr>
          <p:cNvPr id="1141" name="椭圆 3"/>
          <p:cNvSpPr/>
          <p:nvPr/>
        </p:nvSpPr>
        <p:spPr>
          <a:xfrm>
            <a:off x="1835696" y="2759180"/>
            <a:ext cx="170771" cy="170771"/>
          </a:xfrm>
          <a:prstGeom prst="ellipse">
            <a:avLst/>
          </a:prstGeom>
          <a:solidFill>
            <a:schemeClr val="accent1"/>
          </a:solidFill>
          <a:ln w="12700">
            <a:miter lim="400000"/>
          </a:ln>
        </p:spPr>
        <p:txBody>
          <a:bodyPr lIns="45719" rIns="45719" anchor="ctr"/>
          <a:lstStyle/>
          <a:p>
            <a:pPr algn="ctr">
              <a:defRPr>
                <a:solidFill>
                  <a:srgbClr val="FFFFFF"/>
                </a:solidFill>
                <a:latin typeface="微软雅黑"/>
                <a:ea typeface="微软雅黑"/>
                <a:cs typeface="微软雅黑"/>
                <a:sym typeface="微软雅黑"/>
              </a:defRPr>
            </a:pPr>
          </a:p>
        </p:txBody>
      </p:sp>
      <p:sp>
        <p:nvSpPr>
          <p:cNvPr id="1142" name="矩形 4"/>
          <p:cNvSpPr txBox="1"/>
          <p:nvPr/>
        </p:nvSpPr>
        <p:spPr>
          <a:xfrm>
            <a:off x="1629974" y="2449571"/>
            <a:ext cx="558625"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chemeClr val="accent1"/>
                </a:solidFill>
                <a:latin typeface="微软雅黑"/>
                <a:ea typeface="微软雅黑"/>
                <a:cs typeface="微软雅黑"/>
                <a:sym typeface="微软雅黑"/>
              </a:defRPr>
            </a:pPr>
            <a:r>
              <a:t>过程</a:t>
            </a:r>
            <a:r>
              <a:t>1</a:t>
            </a:r>
          </a:p>
        </p:txBody>
      </p:sp>
      <p:grpSp>
        <p:nvGrpSpPr>
          <p:cNvPr id="1147" name="组合 5"/>
          <p:cNvGrpSpPr/>
          <p:nvPr/>
        </p:nvGrpSpPr>
        <p:grpSpPr>
          <a:xfrm>
            <a:off x="552420" y="2605029"/>
            <a:ext cx="402517" cy="477877"/>
            <a:chOff x="0" y="0"/>
            <a:chExt cx="402516" cy="477876"/>
          </a:xfrm>
        </p:grpSpPr>
        <p:sp>
          <p:nvSpPr>
            <p:cNvPr id="1143" name="Rectangle 6"/>
            <p:cNvSpPr/>
            <p:nvPr/>
          </p:nvSpPr>
          <p:spPr>
            <a:xfrm>
              <a:off x="100185" y="210123"/>
              <a:ext cx="201259" cy="16846"/>
            </a:xfrm>
            <a:prstGeom prst="rect">
              <a:avLst/>
            </a:prstGeom>
            <a:solidFill>
              <a:srgbClr val="0070C0"/>
            </a:solidFill>
            <a:ln w="12700" cap="flat">
              <a:noFill/>
              <a:miter lim="400000"/>
            </a:ln>
            <a:effectLst/>
          </p:spPr>
          <p:txBody>
            <a:bodyPr wrap="square" lIns="45719" tIns="45719" rIns="45719" bIns="45719" numCol="1" anchor="t">
              <a:noAutofit/>
            </a:bodyPr>
            <a:lstStyle/>
            <a:p>
              <a:pPr/>
            </a:p>
          </p:txBody>
        </p:sp>
        <p:sp>
          <p:nvSpPr>
            <p:cNvPr id="1144" name="Rectangle 7"/>
            <p:cNvSpPr/>
            <p:nvPr/>
          </p:nvSpPr>
          <p:spPr>
            <a:xfrm>
              <a:off x="100185" y="276618"/>
              <a:ext cx="201259" cy="16846"/>
            </a:xfrm>
            <a:prstGeom prst="rect">
              <a:avLst/>
            </a:prstGeom>
            <a:solidFill>
              <a:srgbClr val="0070C0"/>
            </a:solidFill>
            <a:ln w="12700" cap="flat">
              <a:noFill/>
              <a:miter lim="400000"/>
            </a:ln>
            <a:effectLst/>
          </p:spPr>
          <p:txBody>
            <a:bodyPr wrap="square" lIns="45719" tIns="45719" rIns="45719" bIns="45719" numCol="1" anchor="t">
              <a:noAutofit/>
            </a:bodyPr>
            <a:lstStyle/>
            <a:p>
              <a:pPr/>
            </a:p>
          </p:txBody>
        </p:sp>
        <p:sp>
          <p:nvSpPr>
            <p:cNvPr id="1145" name="Rectangle 8"/>
            <p:cNvSpPr/>
            <p:nvPr/>
          </p:nvSpPr>
          <p:spPr>
            <a:xfrm>
              <a:off x="100185" y="344000"/>
              <a:ext cx="134764" cy="16846"/>
            </a:xfrm>
            <a:prstGeom prst="rect">
              <a:avLst/>
            </a:prstGeom>
            <a:solidFill>
              <a:srgbClr val="0070C0"/>
            </a:solidFill>
            <a:ln w="12700" cap="flat">
              <a:noFill/>
              <a:miter lim="400000"/>
            </a:ln>
            <a:effectLst/>
          </p:spPr>
          <p:txBody>
            <a:bodyPr wrap="square" lIns="45719" tIns="45719" rIns="45719" bIns="45719" numCol="1" anchor="t">
              <a:noAutofit/>
            </a:bodyPr>
            <a:lstStyle/>
            <a:p>
              <a:pPr/>
            </a:p>
          </p:txBody>
        </p:sp>
        <p:sp>
          <p:nvSpPr>
            <p:cNvPr id="1146" name="Freeform 9"/>
            <p:cNvSpPr/>
            <p:nvPr/>
          </p:nvSpPr>
          <p:spPr>
            <a:xfrm>
              <a:off x="-1" y="0"/>
              <a:ext cx="402518" cy="4778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500" y="1895"/>
                  </a:moveTo>
                  <a:cubicBezTo>
                    <a:pt x="13275" y="853"/>
                    <a:pt x="12150" y="0"/>
                    <a:pt x="10800" y="0"/>
                  </a:cubicBezTo>
                  <a:cubicBezTo>
                    <a:pt x="9450" y="0"/>
                    <a:pt x="8438" y="853"/>
                    <a:pt x="8213" y="1895"/>
                  </a:cubicBezTo>
                  <a:cubicBezTo>
                    <a:pt x="0" y="1895"/>
                    <a:pt x="0" y="1895"/>
                    <a:pt x="0" y="1895"/>
                  </a:cubicBezTo>
                  <a:cubicBezTo>
                    <a:pt x="0" y="21600"/>
                    <a:pt x="0" y="21600"/>
                    <a:pt x="0" y="21600"/>
                  </a:cubicBezTo>
                  <a:cubicBezTo>
                    <a:pt x="21600" y="21600"/>
                    <a:pt x="21600" y="21600"/>
                    <a:pt x="21600" y="21600"/>
                  </a:cubicBezTo>
                  <a:cubicBezTo>
                    <a:pt x="21600" y="1895"/>
                    <a:pt x="21600" y="1895"/>
                    <a:pt x="21600" y="1895"/>
                  </a:cubicBezTo>
                  <a:lnTo>
                    <a:pt x="13500" y="1895"/>
                  </a:lnTo>
                  <a:close/>
                  <a:moveTo>
                    <a:pt x="9000" y="3695"/>
                  </a:moveTo>
                  <a:cubicBezTo>
                    <a:pt x="9000" y="3221"/>
                    <a:pt x="9000" y="3221"/>
                    <a:pt x="9000" y="3221"/>
                  </a:cubicBezTo>
                  <a:cubicBezTo>
                    <a:pt x="9000" y="2274"/>
                    <a:pt x="9000" y="2274"/>
                    <a:pt x="9000" y="2274"/>
                  </a:cubicBezTo>
                  <a:cubicBezTo>
                    <a:pt x="9000" y="1421"/>
                    <a:pt x="9788" y="758"/>
                    <a:pt x="10800" y="758"/>
                  </a:cubicBezTo>
                  <a:cubicBezTo>
                    <a:pt x="11812" y="758"/>
                    <a:pt x="12600" y="1421"/>
                    <a:pt x="12600" y="2274"/>
                  </a:cubicBezTo>
                  <a:cubicBezTo>
                    <a:pt x="12600" y="3221"/>
                    <a:pt x="12600" y="3221"/>
                    <a:pt x="12600" y="3221"/>
                  </a:cubicBezTo>
                  <a:cubicBezTo>
                    <a:pt x="12600" y="3695"/>
                    <a:pt x="12600" y="3695"/>
                    <a:pt x="12600" y="3695"/>
                  </a:cubicBezTo>
                  <a:cubicBezTo>
                    <a:pt x="13050" y="3884"/>
                    <a:pt x="13050" y="3884"/>
                    <a:pt x="13050" y="3884"/>
                  </a:cubicBezTo>
                  <a:cubicBezTo>
                    <a:pt x="13950" y="4263"/>
                    <a:pt x="14625" y="4926"/>
                    <a:pt x="15075" y="5684"/>
                  </a:cubicBezTo>
                  <a:cubicBezTo>
                    <a:pt x="6638" y="5684"/>
                    <a:pt x="6638" y="5684"/>
                    <a:pt x="6638" y="5684"/>
                  </a:cubicBezTo>
                  <a:cubicBezTo>
                    <a:pt x="6975" y="4926"/>
                    <a:pt x="7650" y="4263"/>
                    <a:pt x="8550" y="3884"/>
                  </a:cubicBezTo>
                  <a:lnTo>
                    <a:pt x="9000" y="3695"/>
                  </a:lnTo>
                  <a:close/>
                  <a:moveTo>
                    <a:pt x="20700" y="20842"/>
                  </a:moveTo>
                  <a:cubicBezTo>
                    <a:pt x="900" y="20842"/>
                    <a:pt x="900" y="20842"/>
                    <a:pt x="900" y="20842"/>
                  </a:cubicBezTo>
                  <a:cubicBezTo>
                    <a:pt x="900" y="2653"/>
                    <a:pt x="900" y="2653"/>
                    <a:pt x="900" y="2653"/>
                  </a:cubicBezTo>
                  <a:cubicBezTo>
                    <a:pt x="8100" y="2653"/>
                    <a:pt x="8100" y="2653"/>
                    <a:pt x="8100" y="2653"/>
                  </a:cubicBezTo>
                  <a:cubicBezTo>
                    <a:pt x="8100" y="3221"/>
                    <a:pt x="8100" y="3221"/>
                    <a:pt x="8100" y="3221"/>
                  </a:cubicBezTo>
                  <a:cubicBezTo>
                    <a:pt x="6750" y="3884"/>
                    <a:pt x="5738" y="5116"/>
                    <a:pt x="5400" y="6442"/>
                  </a:cubicBezTo>
                  <a:cubicBezTo>
                    <a:pt x="16200" y="6442"/>
                    <a:pt x="16200" y="6442"/>
                    <a:pt x="16200" y="6442"/>
                  </a:cubicBezTo>
                  <a:cubicBezTo>
                    <a:pt x="15975" y="5116"/>
                    <a:pt x="14962" y="3884"/>
                    <a:pt x="13500" y="3221"/>
                  </a:cubicBezTo>
                  <a:cubicBezTo>
                    <a:pt x="13500" y="2653"/>
                    <a:pt x="13500" y="2653"/>
                    <a:pt x="13500" y="2653"/>
                  </a:cubicBezTo>
                  <a:cubicBezTo>
                    <a:pt x="20700" y="2653"/>
                    <a:pt x="20700" y="2653"/>
                    <a:pt x="20700" y="2653"/>
                  </a:cubicBezTo>
                  <a:lnTo>
                    <a:pt x="20700" y="20842"/>
                  </a:lnTo>
                  <a:close/>
                </a:path>
              </a:pathLst>
            </a:custGeom>
            <a:solidFill>
              <a:srgbClr val="0070C0"/>
            </a:solidFill>
            <a:ln w="12700" cap="flat">
              <a:noFill/>
              <a:miter lim="400000"/>
            </a:ln>
            <a:effectLst/>
          </p:spPr>
          <p:txBody>
            <a:bodyPr wrap="square" lIns="45719" tIns="45719" rIns="45719" bIns="45719" numCol="1" anchor="t">
              <a:noAutofit/>
            </a:bodyPr>
            <a:lstStyle/>
            <a:p>
              <a:pPr/>
            </a:p>
          </p:txBody>
        </p:sp>
      </p:grpSp>
      <p:grpSp>
        <p:nvGrpSpPr>
          <p:cNvPr id="1152" name="组合 10"/>
          <p:cNvGrpSpPr/>
          <p:nvPr/>
        </p:nvGrpSpPr>
        <p:grpSpPr>
          <a:xfrm>
            <a:off x="1744274" y="2846666"/>
            <a:ext cx="2149938" cy="1518840"/>
            <a:chOff x="0" y="0"/>
            <a:chExt cx="2149936" cy="1518838"/>
          </a:xfrm>
        </p:grpSpPr>
        <p:grpSp>
          <p:nvGrpSpPr>
            <p:cNvPr id="1150" name="组合 11"/>
            <p:cNvGrpSpPr/>
            <p:nvPr/>
          </p:nvGrpSpPr>
          <p:grpSpPr>
            <a:xfrm>
              <a:off x="0" y="0"/>
              <a:ext cx="2149938" cy="1518840"/>
              <a:chOff x="0" y="0"/>
              <a:chExt cx="2149936" cy="1518838"/>
            </a:xfrm>
          </p:grpSpPr>
          <p:sp>
            <p:nvSpPr>
              <p:cNvPr id="1148" name="矩形标注 13"/>
              <p:cNvSpPr/>
              <p:nvPr/>
            </p:nvSpPr>
            <p:spPr>
              <a:xfrm>
                <a:off x="0" y="0"/>
                <a:ext cx="2149938" cy="15188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827"/>
                    </a:moveTo>
                    <a:lnTo>
                      <a:pt x="3600" y="6827"/>
                    </a:lnTo>
                    <a:lnTo>
                      <a:pt x="1962" y="0"/>
                    </a:lnTo>
                    <a:lnTo>
                      <a:pt x="9000" y="6827"/>
                    </a:lnTo>
                    <a:lnTo>
                      <a:pt x="21600" y="6827"/>
                    </a:lnTo>
                    <a:lnTo>
                      <a:pt x="21600" y="21600"/>
                    </a:lnTo>
                    <a:lnTo>
                      <a:pt x="0" y="21600"/>
                    </a:lnTo>
                    <a:lnTo>
                      <a:pt x="0" y="9289"/>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149" name="TextBox 14"/>
              <p:cNvSpPr txBox="1"/>
              <p:nvPr/>
            </p:nvSpPr>
            <p:spPr>
              <a:xfrm>
                <a:off x="190499" y="578596"/>
                <a:ext cx="1819736" cy="370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600">
                    <a:solidFill>
                      <a:srgbClr val="FFFFFF"/>
                    </a:solidFill>
                    <a:latin typeface="微软雅黑"/>
                    <a:ea typeface="微软雅黑"/>
                    <a:cs typeface="微软雅黑"/>
                    <a:sym typeface="微软雅黑"/>
                  </a:defRPr>
                </a:lvl1pPr>
              </a:lstStyle>
              <a:p>
                <a:pPr/>
                <a:r>
                  <a:t>请在这里添加标题</a:t>
                </a:r>
              </a:p>
            </p:txBody>
          </p:sp>
        </p:grpSp>
        <p:sp>
          <p:nvSpPr>
            <p:cNvPr id="1151" name="矩形 12"/>
            <p:cNvSpPr txBox="1"/>
            <p:nvPr/>
          </p:nvSpPr>
          <p:spPr>
            <a:xfrm>
              <a:off x="225291" y="901837"/>
              <a:ext cx="1815034" cy="5003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lnSpc>
                  <a:spcPts val="1600"/>
                </a:lnSpc>
                <a:defRPr sz="1000">
                  <a:solidFill>
                    <a:srgbClr val="FFFFFF"/>
                  </a:solidFill>
                  <a:latin typeface="微软雅黑"/>
                  <a:ea typeface="微软雅黑"/>
                  <a:cs typeface="微软雅黑"/>
                  <a:sym typeface="微软雅黑"/>
                </a:defRPr>
              </a:pPr>
              <a:r>
                <a:t>点击添加文字点击添加文字</a:t>
              </a:r>
            </a:p>
            <a:p>
              <a:pPr algn="just">
                <a:lnSpc>
                  <a:spcPts val="1600"/>
                </a:lnSpc>
                <a:defRPr sz="1000">
                  <a:solidFill>
                    <a:srgbClr val="FFFFFF"/>
                  </a:solidFill>
                  <a:latin typeface="微软雅黑"/>
                  <a:ea typeface="微软雅黑"/>
                  <a:cs typeface="微软雅黑"/>
                  <a:sym typeface="微软雅黑"/>
                </a:defRPr>
              </a:pPr>
              <a:r>
                <a:t>点击添加文字点击添加文字</a:t>
              </a:r>
            </a:p>
          </p:txBody>
        </p:sp>
      </p:grpSp>
      <p:sp>
        <p:nvSpPr>
          <p:cNvPr id="1153" name="椭圆 15"/>
          <p:cNvSpPr/>
          <p:nvPr/>
        </p:nvSpPr>
        <p:spPr>
          <a:xfrm>
            <a:off x="3423196" y="2759180"/>
            <a:ext cx="170771" cy="170771"/>
          </a:xfrm>
          <a:prstGeom prst="ellipse">
            <a:avLst/>
          </a:prstGeom>
          <a:solidFill>
            <a:schemeClr val="accent1"/>
          </a:solidFill>
          <a:ln w="12700">
            <a:miter lim="400000"/>
          </a:ln>
        </p:spPr>
        <p:txBody>
          <a:bodyPr lIns="45719" rIns="45719" anchor="ctr"/>
          <a:lstStyle/>
          <a:p>
            <a:pPr algn="ctr">
              <a:defRPr>
                <a:solidFill>
                  <a:srgbClr val="FFFFFF"/>
                </a:solidFill>
                <a:latin typeface="微软雅黑"/>
                <a:ea typeface="微软雅黑"/>
                <a:cs typeface="微软雅黑"/>
                <a:sym typeface="微软雅黑"/>
              </a:defRPr>
            </a:pPr>
          </a:p>
        </p:txBody>
      </p:sp>
      <p:sp>
        <p:nvSpPr>
          <p:cNvPr id="1154" name="矩形 16"/>
          <p:cNvSpPr txBox="1"/>
          <p:nvPr/>
        </p:nvSpPr>
        <p:spPr>
          <a:xfrm>
            <a:off x="3217474" y="2906771"/>
            <a:ext cx="558625"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chemeClr val="accent1"/>
                </a:solidFill>
                <a:latin typeface="微软雅黑"/>
                <a:ea typeface="微软雅黑"/>
                <a:cs typeface="微软雅黑"/>
                <a:sym typeface="微软雅黑"/>
              </a:defRPr>
            </a:pPr>
            <a:r>
              <a:t>过程</a:t>
            </a:r>
            <a:r>
              <a:t>2</a:t>
            </a:r>
          </a:p>
        </p:txBody>
      </p:sp>
      <p:grpSp>
        <p:nvGrpSpPr>
          <p:cNvPr id="1159" name="组合 17"/>
          <p:cNvGrpSpPr/>
          <p:nvPr/>
        </p:nvGrpSpPr>
        <p:grpSpPr>
          <a:xfrm>
            <a:off x="3377827" y="1399589"/>
            <a:ext cx="2149938" cy="1463037"/>
            <a:chOff x="0" y="0"/>
            <a:chExt cx="2149936" cy="1463035"/>
          </a:xfrm>
        </p:grpSpPr>
        <p:grpSp>
          <p:nvGrpSpPr>
            <p:cNvPr id="1157" name="组合 18"/>
            <p:cNvGrpSpPr/>
            <p:nvPr/>
          </p:nvGrpSpPr>
          <p:grpSpPr>
            <a:xfrm>
              <a:off x="0" y="0"/>
              <a:ext cx="2149938" cy="1463037"/>
              <a:chOff x="0" y="0"/>
              <a:chExt cx="2149936" cy="1463035"/>
            </a:xfrm>
          </p:grpSpPr>
          <p:sp>
            <p:nvSpPr>
              <p:cNvPr id="1155" name="矩形标注 20"/>
              <p:cNvSpPr/>
              <p:nvPr/>
            </p:nvSpPr>
            <p:spPr>
              <a:xfrm>
                <a:off x="0" y="0"/>
                <a:ext cx="2149938" cy="1463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15336"/>
                    </a:lnTo>
                    <a:lnTo>
                      <a:pt x="9000" y="15336"/>
                    </a:lnTo>
                    <a:lnTo>
                      <a:pt x="1324" y="21600"/>
                    </a:lnTo>
                    <a:lnTo>
                      <a:pt x="3600" y="15336"/>
                    </a:lnTo>
                    <a:lnTo>
                      <a:pt x="0" y="15336"/>
                    </a:lnTo>
                    <a:lnTo>
                      <a:pt x="0" y="8946"/>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156" name="TextBox 21"/>
              <p:cNvSpPr txBox="1"/>
              <p:nvPr/>
            </p:nvSpPr>
            <p:spPr>
              <a:xfrm>
                <a:off x="190499" y="98528"/>
                <a:ext cx="1819736" cy="370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600">
                    <a:solidFill>
                      <a:srgbClr val="FFFFFF"/>
                    </a:solidFill>
                    <a:latin typeface="微软雅黑"/>
                    <a:ea typeface="微软雅黑"/>
                    <a:cs typeface="微软雅黑"/>
                    <a:sym typeface="微软雅黑"/>
                  </a:defRPr>
                </a:lvl1pPr>
              </a:lstStyle>
              <a:p>
                <a:pPr/>
                <a:r>
                  <a:t>请在这里添加标题</a:t>
                </a:r>
              </a:p>
            </p:txBody>
          </p:sp>
        </p:grpSp>
        <p:sp>
          <p:nvSpPr>
            <p:cNvPr id="1158" name="矩形 19"/>
            <p:cNvSpPr txBox="1"/>
            <p:nvPr/>
          </p:nvSpPr>
          <p:spPr>
            <a:xfrm>
              <a:off x="225291" y="421769"/>
              <a:ext cx="1815034" cy="5003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lnSpc>
                  <a:spcPts val="1600"/>
                </a:lnSpc>
                <a:defRPr sz="1000">
                  <a:solidFill>
                    <a:srgbClr val="FFFFFF"/>
                  </a:solidFill>
                  <a:latin typeface="微软雅黑"/>
                  <a:ea typeface="微软雅黑"/>
                  <a:cs typeface="微软雅黑"/>
                  <a:sym typeface="微软雅黑"/>
                </a:defRPr>
              </a:pPr>
              <a:r>
                <a:t>点击添加文字点击添加文字</a:t>
              </a:r>
            </a:p>
            <a:p>
              <a:pPr algn="just">
                <a:lnSpc>
                  <a:spcPts val="1600"/>
                </a:lnSpc>
                <a:defRPr sz="1000">
                  <a:solidFill>
                    <a:srgbClr val="FFFFFF"/>
                  </a:solidFill>
                  <a:latin typeface="微软雅黑"/>
                  <a:ea typeface="微软雅黑"/>
                  <a:cs typeface="微软雅黑"/>
                  <a:sym typeface="微软雅黑"/>
                </a:defRPr>
              </a:pPr>
              <a:r>
                <a:t>点击添加文字点击添加文字</a:t>
              </a:r>
            </a:p>
          </p:txBody>
        </p:sp>
      </p:grpSp>
      <p:sp>
        <p:nvSpPr>
          <p:cNvPr id="1160" name="椭圆 22"/>
          <p:cNvSpPr/>
          <p:nvPr/>
        </p:nvSpPr>
        <p:spPr>
          <a:xfrm>
            <a:off x="5112296" y="2759180"/>
            <a:ext cx="170771" cy="170771"/>
          </a:xfrm>
          <a:prstGeom prst="ellipse">
            <a:avLst/>
          </a:prstGeom>
          <a:solidFill>
            <a:schemeClr val="accent1"/>
          </a:solidFill>
          <a:ln w="12700">
            <a:miter lim="400000"/>
          </a:ln>
        </p:spPr>
        <p:txBody>
          <a:bodyPr lIns="45719" rIns="45719"/>
          <a:lstStyle/>
          <a:p>
            <a:pPr>
              <a:defRPr>
                <a:latin typeface="微软雅黑"/>
                <a:ea typeface="微软雅黑"/>
                <a:cs typeface="微软雅黑"/>
                <a:sym typeface="微软雅黑"/>
              </a:defRPr>
            </a:pPr>
          </a:p>
        </p:txBody>
      </p:sp>
      <p:sp>
        <p:nvSpPr>
          <p:cNvPr id="1161" name="矩形 23"/>
          <p:cNvSpPr txBox="1"/>
          <p:nvPr/>
        </p:nvSpPr>
        <p:spPr>
          <a:xfrm>
            <a:off x="4906574" y="2449571"/>
            <a:ext cx="558625"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chemeClr val="accent1"/>
                </a:solidFill>
                <a:latin typeface="微软雅黑"/>
                <a:ea typeface="微软雅黑"/>
                <a:cs typeface="微软雅黑"/>
                <a:sym typeface="微软雅黑"/>
              </a:defRPr>
            </a:pPr>
            <a:r>
              <a:t>过程</a:t>
            </a:r>
            <a:r>
              <a:t>3</a:t>
            </a:r>
          </a:p>
        </p:txBody>
      </p:sp>
      <p:grpSp>
        <p:nvGrpSpPr>
          <p:cNvPr id="1166" name="组合 24"/>
          <p:cNvGrpSpPr/>
          <p:nvPr/>
        </p:nvGrpSpPr>
        <p:grpSpPr>
          <a:xfrm>
            <a:off x="5020874" y="2846666"/>
            <a:ext cx="2149938" cy="1518840"/>
            <a:chOff x="0" y="0"/>
            <a:chExt cx="2149936" cy="1518838"/>
          </a:xfrm>
        </p:grpSpPr>
        <p:grpSp>
          <p:nvGrpSpPr>
            <p:cNvPr id="1164" name="组合 25"/>
            <p:cNvGrpSpPr/>
            <p:nvPr/>
          </p:nvGrpSpPr>
          <p:grpSpPr>
            <a:xfrm>
              <a:off x="0" y="0"/>
              <a:ext cx="2149938" cy="1518840"/>
              <a:chOff x="0" y="0"/>
              <a:chExt cx="2149936" cy="1518838"/>
            </a:xfrm>
          </p:grpSpPr>
          <p:sp>
            <p:nvSpPr>
              <p:cNvPr id="1162" name="矩形标注 27"/>
              <p:cNvSpPr/>
              <p:nvPr/>
            </p:nvSpPr>
            <p:spPr>
              <a:xfrm>
                <a:off x="0" y="0"/>
                <a:ext cx="2149938" cy="15188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827"/>
                    </a:moveTo>
                    <a:lnTo>
                      <a:pt x="3600" y="6827"/>
                    </a:lnTo>
                    <a:lnTo>
                      <a:pt x="1962" y="0"/>
                    </a:lnTo>
                    <a:lnTo>
                      <a:pt x="9000" y="6827"/>
                    </a:lnTo>
                    <a:lnTo>
                      <a:pt x="21600" y="6827"/>
                    </a:lnTo>
                    <a:lnTo>
                      <a:pt x="21600" y="21600"/>
                    </a:lnTo>
                    <a:lnTo>
                      <a:pt x="0" y="21600"/>
                    </a:lnTo>
                    <a:lnTo>
                      <a:pt x="0" y="9289"/>
                    </a:lnTo>
                    <a:close/>
                  </a:path>
                </a:pathLst>
              </a:custGeom>
              <a:solidFill>
                <a:schemeClr val="accent1"/>
              </a:solidFill>
              <a:ln w="12700" cap="flat">
                <a:noFill/>
                <a:miter lim="400000"/>
              </a:ln>
              <a:effectLst/>
            </p:spPr>
            <p:txBody>
              <a:bodyPr wrap="square" lIns="45719" tIns="45719" rIns="45719" bIns="45719" numCol="1" anchor="t">
                <a:noAutofit/>
              </a:bodyPr>
              <a:lstStyle/>
              <a:p>
                <a:pPr/>
              </a:p>
            </p:txBody>
          </p:sp>
          <p:sp>
            <p:nvSpPr>
              <p:cNvPr id="1163" name="TextBox 28"/>
              <p:cNvSpPr txBox="1"/>
              <p:nvPr/>
            </p:nvSpPr>
            <p:spPr>
              <a:xfrm>
                <a:off x="190499" y="578596"/>
                <a:ext cx="1819736" cy="370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600">
                    <a:solidFill>
                      <a:srgbClr val="FFFFFF"/>
                    </a:solidFill>
                    <a:latin typeface="微软雅黑"/>
                    <a:ea typeface="微软雅黑"/>
                    <a:cs typeface="微软雅黑"/>
                    <a:sym typeface="微软雅黑"/>
                  </a:defRPr>
                </a:lvl1pPr>
              </a:lstStyle>
              <a:p>
                <a:pPr/>
                <a:r>
                  <a:t>请在这里添加标题</a:t>
                </a:r>
              </a:p>
            </p:txBody>
          </p:sp>
        </p:grpSp>
        <p:sp>
          <p:nvSpPr>
            <p:cNvPr id="1165" name="矩形 26"/>
            <p:cNvSpPr txBox="1"/>
            <p:nvPr/>
          </p:nvSpPr>
          <p:spPr>
            <a:xfrm>
              <a:off x="225291" y="901837"/>
              <a:ext cx="1815034" cy="5003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lnSpc>
                  <a:spcPts val="1600"/>
                </a:lnSpc>
                <a:defRPr sz="1000">
                  <a:solidFill>
                    <a:srgbClr val="FFFFFF"/>
                  </a:solidFill>
                  <a:latin typeface="微软雅黑"/>
                  <a:ea typeface="微软雅黑"/>
                  <a:cs typeface="微软雅黑"/>
                  <a:sym typeface="微软雅黑"/>
                </a:defRPr>
              </a:pPr>
              <a:r>
                <a:t>点击添加文字点击添加文字</a:t>
              </a:r>
            </a:p>
            <a:p>
              <a:pPr algn="just">
                <a:lnSpc>
                  <a:spcPts val="1600"/>
                </a:lnSpc>
                <a:defRPr sz="1000">
                  <a:solidFill>
                    <a:srgbClr val="FFFFFF"/>
                  </a:solidFill>
                  <a:latin typeface="微软雅黑"/>
                  <a:ea typeface="微软雅黑"/>
                  <a:cs typeface="微软雅黑"/>
                  <a:sym typeface="微软雅黑"/>
                </a:defRPr>
              </a:pPr>
              <a:r>
                <a:t>点击添加文字点击添加文字</a:t>
              </a:r>
            </a:p>
          </p:txBody>
        </p:sp>
      </p:grpSp>
      <p:grpSp>
        <p:nvGrpSpPr>
          <p:cNvPr id="1170" name="组合 29"/>
          <p:cNvGrpSpPr/>
          <p:nvPr/>
        </p:nvGrpSpPr>
        <p:grpSpPr>
          <a:xfrm>
            <a:off x="8087959" y="2157394"/>
            <a:ext cx="525817" cy="675482"/>
            <a:chOff x="0" y="0"/>
            <a:chExt cx="525816" cy="675481"/>
          </a:xfrm>
        </p:grpSpPr>
        <p:sp>
          <p:nvSpPr>
            <p:cNvPr id="1167" name="Freeform 19"/>
            <p:cNvSpPr/>
            <p:nvPr/>
          </p:nvSpPr>
          <p:spPr>
            <a:xfrm>
              <a:off x="-1" y="-1"/>
              <a:ext cx="525818" cy="6754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317" y="7200"/>
                  </a:moveTo>
                  <a:lnTo>
                    <a:pt x="18553" y="7200"/>
                  </a:lnTo>
                  <a:lnTo>
                    <a:pt x="21600" y="4405"/>
                  </a:lnTo>
                  <a:lnTo>
                    <a:pt x="18553" y="1609"/>
                  </a:lnTo>
                  <a:lnTo>
                    <a:pt x="11317" y="1609"/>
                  </a:lnTo>
                  <a:lnTo>
                    <a:pt x="11317" y="0"/>
                  </a:lnTo>
                  <a:lnTo>
                    <a:pt x="10283" y="0"/>
                  </a:lnTo>
                  <a:lnTo>
                    <a:pt x="10283" y="1609"/>
                  </a:lnTo>
                  <a:lnTo>
                    <a:pt x="1034" y="1609"/>
                  </a:lnTo>
                  <a:lnTo>
                    <a:pt x="1034" y="7200"/>
                  </a:lnTo>
                  <a:lnTo>
                    <a:pt x="10283" y="7200"/>
                  </a:lnTo>
                  <a:lnTo>
                    <a:pt x="10283" y="8005"/>
                  </a:lnTo>
                  <a:lnTo>
                    <a:pt x="3101" y="8005"/>
                  </a:lnTo>
                  <a:lnTo>
                    <a:pt x="0" y="10800"/>
                  </a:lnTo>
                  <a:lnTo>
                    <a:pt x="3101" y="13595"/>
                  </a:lnTo>
                  <a:lnTo>
                    <a:pt x="10283" y="13595"/>
                  </a:lnTo>
                  <a:lnTo>
                    <a:pt x="10283" y="21600"/>
                  </a:lnTo>
                  <a:lnTo>
                    <a:pt x="11317" y="21600"/>
                  </a:lnTo>
                  <a:lnTo>
                    <a:pt x="11317" y="13595"/>
                  </a:lnTo>
                  <a:lnTo>
                    <a:pt x="20566" y="13595"/>
                  </a:lnTo>
                  <a:lnTo>
                    <a:pt x="20566" y="8005"/>
                  </a:lnTo>
                  <a:lnTo>
                    <a:pt x="11317" y="8005"/>
                  </a:lnTo>
                  <a:lnTo>
                    <a:pt x="11317" y="7200"/>
                  </a:lnTo>
                  <a:close/>
                  <a:moveTo>
                    <a:pt x="2068" y="6395"/>
                  </a:moveTo>
                  <a:lnTo>
                    <a:pt x="2068" y="2414"/>
                  </a:lnTo>
                  <a:lnTo>
                    <a:pt x="18009" y="2414"/>
                  </a:lnTo>
                  <a:lnTo>
                    <a:pt x="20185" y="4405"/>
                  </a:lnTo>
                  <a:lnTo>
                    <a:pt x="18009" y="6395"/>
                  </a:lnTo>
                  <a:lnTo>
                    <a:pt x="2068" y="6395"/>
                  </a:lnTo>
                  <a:close/>
                  <a:moveTo>
                    <a:pt x="19587" y="8809"/>
                  </a:moveTo>
                  <a:lnTo>
                    <a:pt x="19587" y="12791"/>
                  </a:lnTo>
                  <a:lnTo>
                    <a:pt x="3645" y="12791"/>
                  </a:lnTo>
                  <a:lnTo>
                    <a:pt x="1306" y="10800"/>
                  </a:lnTo>
                  <a:lnTo>
                    <a:pt x="3645" y="8809"/>
                  </a:lnTo>
                  <a:lnTo>
                    <a:pt x="19587" y="8809"/>
                  </a:lnTo>
                  <a:close/>
                </a:path>
              </a:pathLst>
            </a:custGeom>
            <a:solidFill>
              <a:srgbClr val="808080"/>
            </a:solidFill>
            <a:ln w="12700" cap="flat">
              <a:noFill/>
              <a:miter lim="400000"/>
            </a:ln>
            <a:effectLst/>
          </p:spPr>
          <p:txBody>
            <a:bodyPr wrap="square" lIns="45719" tIns="45719" rIns="45719" bIns="45719" numCol="1" anchor="t">
              <a:noAutofit/>
            </a:bodyPr>
            <a:lstStyle/>
            <a:p>
              <a:pPr/>
            </a:p>
          </p:txBody>
        </p:sp>
        <p:sp>
          <p:nvSpPr>
            <p:cNvPr id="1168" name="Rectangle 20"/>
            <p:cNvSpPr/>
            <p:nvPr/>
          </p:nvSpPr>
          <p:spPr>
            <a:xfrm>
              <a:off x="75495" y="99335"/>
              <a:ext cx="125826" cy="25166"/>
            </a:xfrm>
            <a:prstGeom prst="rect">
              <a:avLst/>
            </a:prstGeom>
            <a:solidFill>
              <a:srgbClr val="808080"/>
            </a:solidFill>
            <a:ln w="12700" cap="flat">
              <a:noFill/>
              <a:miter lim="400000"/>
            </a:ln>
            <a:effectLst/>
          </p:spPr>
          <p:txBody>
            <a:bodyPr wrap="square" lIns="45719" tIns="45719" rIns="45719" bIns="45719" numCol="1" anchor="t">
              <a:noAutofit/>
            </a:bodyPr>
            <a:lstStyle/>
            <a:p>
              <a:pPr/>
            </a:p>
          </p:txBody>
        </p:sp>
        <p:sp>
          <p:nvSpPr>
            <p:cNvPr id="1169" name="Rectangle 21"/>
            <p:cNvSpPr/>
            <p:nvPr/>
          </p:nvSpPr>
          <p:spPr>
            <a:xfrm>
              <a:off x="325820" y="300655"/>
              <a:ext cx="125826" cy="23841"/>
            </a:xfrm>
            <a:prstGeom prst="rect">
              <a:avLst/>
            </a:prstGeom>
            <a:solidFill>
              <a:srgbClr val="808080"/>
            </a:solidFill>
            <a:ln w="12700" cap="flat">
              <a:noFill/>
              <a:miter lim="400000"/>
            </a:ln>
            <a:effectLst/>
          </p:spPr>
          <p:txBody>
            <a:bodyPr wrap="square" lIns="45719" tIns="45719" rIns="45719" bIns="45719" numCol="1" anchor="t">
              <a:noAutofit/>
            </a:bodyPr>
            <a:lstStyle/>
            <a:p>
              <a:pPr/>
            </a:p>
          </p:txBody>
        </p:sp>
      </p:grpSp>
      <p:sp>
        <p:nvSpPr>
          <p:cNvPr id="1171" name="矩形 33"/>
          <p:cNvSpPr txBox="1"/>
          <p:nvPr/>
        </p:nvSpPr>
        <p:spPr>
          <a:xfrm>
            <a:off x="8065181" y="2869521"/>
            <a:ext cx="493624" cy="26425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200">
                <a:solidFill>
                  <a:srgbClr val="808080"/>
                </a:solidFill>
                <a:latin typeface="Arial"/>
                <a:ea typeface="Arial"/>
                <a:cs typeface="Arial"/>
                <a:sym typeface="Arial"/>
              </a:defRPr>
            </a:lvl1pPr>
          </a:lstStyle>
          <a:p>
            <a:pPr/>
            <a:r>
              <a:t>TEXT</a:t>
            </a:r>
          </a:p>
        </p:txBody>
      </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139"/>
                                        </p:tgtEl>
                                        <p:attrNameLst>
                                          <p:attrName>style.visibility</p:attrName>
                                        </p:attrNameLst>
                                      </p:cBhvr>
                                      <p:to>
                                        <p:strVal val="visible"/>
                                      </p:to>
                                    </p:set>
                                    <p:animEffect filter="wipe(left)" transition="in">
                                      <p:cBhvr>
                                        <p:cTn id="7" dur="500"/>
                                        <p:tgtEl>
                                          <p:spTgt spid="1139"/>
                                        </p:tgtEl>
                                      </p:cBhvr>
                                    </p:animEffect>
                                  </p:childTnLst>
                                </p:cTn>
                              </p:par>
                            </p:childTnLst>
                          </p:cTn>
                        </p:par>
                        <p:par>
                          <p:cTn id="8" fill="hold">
                            <p:stCondLst>
                              <p:cond delay="500"/>
                            </p:stCondLst>
                            <p:childTnLst>
                              <p:par>
                                <p:cTn id="9" presetClass="entr" nodeType="afterEffect" presetSubtype="4" presetID="2" grpId="2" fill="hold">
                                  <p:stCondLst>
                                    <p:cond delay="800"/>
                                  </p:stCondLst>
                                  <p:iterate type="el" backwards="0">
                                    <p:tmAbs val="0"/>
                                  </p:iterate>
                                  <p:childTnLst>
                                    <p:set>
                                      <p:cBhvr>
                                        <p:cTn id="10" fill="hold"/>
                                        <p:tgtEl>
                                          <p:spTgt spid="1147"/>
                                        </p:tgtEl>
                                        <p:attrNameLst>
                                          <p:attrName>style.visibility</p:attrName>
                                        </p:attrNameLst>
                                      </p:cBhvr>
                                      <p:to>
                                        <p:strVal val="visible"/>
                                      </p:to>
                                    </p:set>
                                    <p:anim calcmode="lin" valueType="num">
                                      <p:cBhvr>
                                        <p:cTn id="11" dur="500" fill="hold"/>
                                        <p:tgtEl>
                                          <p:spTgt spid="1147"/>
                                        </p:tgtEl>
                                        <p:attrNameLst>
                                          <p:attrName>ppt_x</p:attrName>
                                        </p:attrNameLst>
                                      </p:cBhvr>
                                      <p:tavLst>
                                        <p:tav tm="0">
                                          <p:val>
                                            <p:strVal val="#ppt_x"/>
                                          </p:val>
                                        </p:tav>
                                        <p:tav tm="100000">
                                          <p:val>
                                            <p:strVal val="#ppt_x"/>
                                          </p:val>
                                        </p:tav>
                                      </p:tavLst>
                                    </p:anim>
                                    <p:anim calcmode="lin" valueType="num">
                                      <p:cBhvr>
                                        <p:cTn id="12" dur="500" fill="hold"/>
                                        <p:tgtEl>
                                          <p:spTgt spid="1147"/>
                                        </p:tgtEl>
                                        <p:attrNameLst>
                                          <p:attrName>ppt_y</p:attrName>
                                        </p:attrNameLst>
                                      </p:cBhvr>
                                      <p:tavLst>
                                        <p:tav tm="0">
                                          <p:val>
                                            <p:strVal val="1+#ppt_h/2"/>
                                          </p:val>
                                        </p:tav>
                                        <p:tav tm="100000">
                                          <p:val>
                                            <p:strVal val="#ppt_y"/>
                                          </p:val>
                                        </p:tav>
                                      </p:tavLst>
                                    </p:anim>
                                  </p:childTnLst>
                                </p:cTn>
                              </p:par>
                            </p:childTnLst>
                          </p:cTn>
                        </p:par>
                        <p:par>
                          <p:cTn id="13" fill="hold">
                            <p:stCondLst>
                              <p:cond delay="1800"/>
                            </p:stCondLst>
                            <p:childTnLst>
                              <p:par>
                                <p:cTn id="14" presetClass="entr" nodeType="afterEffect" presetSubtype="8" presetID="22" grpId="3" fill="hold">
                                  <p:stCondLst>
                                    <p:cond delay="1200"/>
                                  </p:stCondLst>
                                  <p:iterate type="el" backwards="0">
                                    <p:tmAbs val="0"/>
                                  </p:iterate>
                                  <p:childTnLst>
                                    <p:set>
                                      <p:cBhvr>
                                        <p:cTn id="15" fill="hold"/>
                                        <p:tgtEl>
                                          <p:spTgt spid="1140"/>
                                        </p:tgtEl>
                                        <p:attrNameLst>
                                          <p:attrName>style.visibility</p:attrName>
                                        </p:attrNameLst>
                                      </p:cBhvr>
                                      <p:to>
                                        <p:strVal val="visible"/>
                                      </p:to>
                                    </p:set>
                                    <p:animEffect filter="wipe(left)" transition="in">
                                      <p:cBhvr>
                                        <p:cTn id="16" dur="2000"/>
                                        <p:tgtEl>
                                          <p:spTgt spid="1140"/>
                                        </p:tgtEl>
                                      </p:cBhvr>
                                    </p:animEffect>
                                  </p:childTnLst>
                                </p:cTn>
                              </p:par>
                            </p:childTnLst>
                          </p:cTn>
                        </p:par>
                        <p:par>
                          <p:cTn id="17" fill="hold">
                            <p:stCondLst>
                              <p:cond delay="5000"/>
                            </p:stCondLst>
                            <p:childTnLst>
                              <p:par>
                                <p:cTn id="18" presetClass="entr" nodeType="afterEffect" presetSubtype="16" presetID="23" grpId="4" fill="hold">
                                  <p:stCondLst>
                                    <p:cond delay="1400"/>
                                  </p:stCondLst>
                                  <p:iterate type="el" backwards="0">
                                    <p:tmAbs val="0"/>
                                  </p:iterate>
                                  <p:childTnLst>
                                    <p:set>
                                      <p:cBhvr>
                                        <p:cTn id="19" fill="hold"/>
                                        <p:tgtEl>
                                          <p:spTgt spid="1141"/>
                                        </p:tgtEl>
                                        <p:attrNameLst>
                                          <p:attrName>style.visibility</p:attrName>
                                        </p:attrNameLst>
                                      </p:cBhvr>
                                      <p:to>
                                        <p:strVal val="visible"/>
                                      </p:to>
                                    </p:set>
                                    <p:anim calcmode="lin" valueType="num">
                                      <p:cBhvr>
                                        <p:cTn id="20" dur="500" fill="hold"/>
                                        <p:tgtEl>
                                          <p:spTgt spid="1141"/>
                                        </p:tgtEl>
                                        <p:attrNameLst>
                                          <p:attrName>ppt_w</p:attrName>
                                        </p:attrNameLst>
                                      </p:cBhvr>
                                      <p:tavLst>
                                        <p:tav tm="0">
                                          <p:val>
                                            <p:fltVal val="0"/>
                                          </p:val>
                                        </p:tav>
                                        <p:tav tm="100000">
                                          <p:val>
                                            <p:strVal val="#ppt_w"/>
                                          </p:val>
                                        </p:tav>
                                      </p:tavLst>
                                    </p:anim>
                                    <p:anim calcmode="lin" valueType="num">
                                      <p:cBhvr>
                                        <p:cTn id="21" dur="500" fill="hold"/>
                                        <p:tgtEl>
                                          <p:spTgt spid="1141"/>
                                        </p:tgtEl>
                                        <p:attrNameLst>
                                          <p:attrName>ppt_h</p:attrName>
                                        </p:attrNameLst>
                                      </p:cBhvr>
                                      <p:tavLst>
                                        <p:tav tm="0">
                                          <p:val>
                                            <p:fltVal val="0"/>
                                          </p:val>
                                        </p:tav>
                                        <p:tav tm="100000">
                                          <p:val>
                                            <p:strVal val="#ppt_h"/>
                                          </p:val>
                                        </p:tav>
                                      </p:tavLst>
                                    </p:anim>
                                  </p:childTnLst>
                                </p:cTn>
                              </p:par>
                            </p:childTnLst>
                          </p:cTn>
                        </p:par>
                        <p:par>
                          <p:cTn id="22" fill="hold">
                            <p:stCondLst>
                              <p:cond delay="6900"/>
                            </p:stCondLst>
                            <p:childTnLst>
                              <p:par>
                                <p:cTn id="23" presetClass="entr" nodeType="afterEffect" presetSubtype="4" presetID="2" grpId="5" fill="hold">
                                  <p:stCondLst>
                                    <p:cond delay="1800"/>
                                  </p:stCondLst>
                                  <p:iterate type="el" backwards="0">
                                    <p:tmAbs val="0"/>
                                  </p:iterate>
                                  <p:childTnLst>
                                    <p:set>
                                      <p:cBhvr>
                                        <p:cTn id="24" fill="hold"/>
                                        <p:tgtEl>
                                          <p:spTgt spid="1142"/>
                                        </p:tgtEl>
                                        <p:attrNameLst>
                                          <p:attrName>style.visibility</p:attrName>
                                        </p:attrNameLst>
                                      </p:cBhvr>
                                      <p:to>
                                        <p:strVal val="visible"/>
                                      </p:to>
                                    </p:set>
                                    <p:anim calcmode="lin" valueType="num">
                                      <p:cBhvr>
                                        <p:cTn id="25" dur="750" fill="hold"/>
                                        <p:tgtEl>
                                          <p:spTgt spid="1142"/>
                                        </p:tgtEl>
                                        <p:attrNameLst>
                                          <p:attrName>ppt_x</p:attrName>
                                        </p:attrNameLst>
                                      </p:cBhvr>
                                      <p:tavLst>
                                        <p:tav tm="0">
                                          <p:val>
                                            <p:strVal val="#ppt_x"/>
                                          </p:val>
                                        </p:tav>
                                        <p:tav tm="100000">
                                          <p:val>
                                            <p:strVal val="#ppt_x"/>
                                          </p:val>
                                        </p:tav>
                                      </p:tavLst>
                                    </p:anim>
                                    <p:anim calcmode="lin" valueType="num">
                                      <p:cBhvr>
                                        <p:cTn id="26" dur="750" fill="hold"/>
                                        <p:tgtEl>
                                          <p:spTgt spid="1142"/>
                                        </p:tgtEl>
                                        <p:attrNameLst>
                                          <p:attrName>ppt_y</p:attrName>
                                        </p:attrNameLst>
                                      </p:cBhvr>
                                      <p:tavLst>
                                        <p:tav tm="0">
                                          <p:val>
                                            <p:strVal val="1+#ppt_h/2"/>
                                          </p:val>
                                        </p:tav>
                                        <p:tav tm="100000">
                                          <p:val>
                                            <p:strVal val="#ppt_y"/>
                                          </p:val>
                                        </p:tav>
                                      </p:tavLst>
                                    </p:anim>
                                  </p:childTnLst>
                                </p:cTn>
                              </p:par>
                            </p:childTnLst>
                          </p:cTn>
                        </p:par>
                        <p:par>
                          <p:cTn id="27" fill="hold">
                            <p:stCondLst>
                              <p:cond delay="9450"/>
                            </p:stCondLst>
                            <p:childTnLst>
                              <p:par>
                                <p:cTn id="28" presetClass="entr" nodeType="afterEffect" presetSubtype="1" presetID="2" grpId="6" fill="hold">
                                  <p:stCondLst>
                                    <p:cond delay="1800"/>
                                  </p:stCondLst>
                                  <p:iterate type="el" backwards="0">
                                    <p:tmAbs val="0"/>
                                  </p:iterate>
                                  <p:childTnLst>
                                    <p:set>
                                      <p:cBhvr>
                                        <p:cTn id="29" fill="hold"/>
                                        <p:tgtEl>
                                          <p:spTgt spid="1152"/>
                                        </p:tgtEl>
                                        <p:attrNameLst>
                                          <p:attrName>style.visibility</p:attrName>
                                        </p:attrNameLst>
                                      </p:cBhvr>
                                      <p:to>
                                        <p:strVal val="visible"/>
                                      </p:to>
                                    </p:set>
                                    <p:anim calcmode="lin" valueType="num">
                                      <p:cBhvr>
                                        <p:cTn id="30" dur="750" fill="hold"/>
                                        <p:tgtEl>
                                          <p:spTgt spid="1152"/>
                                        </p:tgtEl>
                                        <p:attrNameLst>
                                          <p:attrName>ppt_x</p:attrName>
                                        </p:attrNameLst>
                                      </p:cBhvr>
                                      <p:tavLst>
                                        <p:tav tm="0">
                                          <p:val>
                                            <p:strVal val="#ppt_x"/>
                                          </p:val>
                                        </p:tav>
                                        <p:tav tm="100000">
                                          <p:val>
                                            <p:strVal val="#ppt_x"/>
                                          </p:val>
                                        </p:tav>
                                      </p:tavLst>
                                    </p:anim>
                                    <p:anim calcmode="lin" valueType="num">
                                      <p:cBhvr>
                                        <p:cTn id="31" dur="750" fill="hold"/>
                                        <p:tgtEl>
                                          <p:spTgt spid="1152"/>
                                        </p:tgtEl>
                                        <p:attrNameLst>
                                          <p:attrName>ppt_y</p:attrName>
                                        </p:attrNameLst>
                                      </p:cBhvr>
                                      <p:tavLst>
                                        <p:tav tm="0">
                                          <p:val>
                                            <p:strVal val="0-#ppt_h/2"/>
                                          </p:val>
                                        </p:tav>
                                        <p:tav tm="100000">
                                          <p:val>
                                            <p:strVal val="#ppt_y"/>
                                          </p:val>
                                        </p:tav>
                                      </p:tavLst>
                                    </p:anim>
                                  </p:childTnLst>
                                </p:cTn>
                              </p:par>
                            </p:childTnLst>
                          </p:cTn>
                        </p:par>
                        <p:par>
                          <p:cTn id="32" fill="hold">
                            <p:stCondLst>
                              <p:cond delay="12000"/>
                            </p:stCondLst>
                            <p:childTnLst>
                              <p:par>
                                <p:cTn id="33" presetClass="entr" nodeType="afterEffect" presetSubtype="16" presetID="23" grpId="7" fill="hold">
                                  <p:stCondLst>
                                    <p:cond delay="1900"/>
                                  </p:stCondLst>
                                  <p:iterate type="el" backwards="0">
                                    <p:tmAbs val="0"/>
                                  </p:iterate>
                                  <p:childTnLst>
                                    <p:set>
                                      <p:cBhvr>
                                        <p:cTn id="34" fill="hold"/>
                                        <p:tgtEl>
                                          <p:spTgt spid="1153"/>
                                        </p:tgtEl>
                                        <p:attrNameLst>
                                          <p:attrName>style.visibility</p:attrName>
                                        </p:attrNameLst>
                                      </p:cBhvr>
                                      <p:to>
                                        <p:strVal val="visible"/>
                                      </p:to>
                                    </p:set>
                                    <p:anim calcmode="lin" valueType="num">
                                      <p:cBhvr>
                                        <p:cTn id="35" dur="500" fill="hold"/>
                                        <p:tgtEl>
                                          <p:spTgt spid="1153"/>
                                        </p:tgtEl>
                                        <p:attrNameLst>
                                          <p:attrName>ppt_w</p:attrName>
                                        </p:attrNameLst>
                                      </p:cBhvr>
                                      <p:tavLst>
                                        <p:tav tm="0">
                                          <p:val>
                                            <p:fltVal val="0"/>
                                          </p:val>
                                        </p:tav>
                                        <p:tav tm="100000">
                                          <p:val>
                                            <p:strVal val="#ppt_w"/>
                                          </p:val>
                                        </p:tav>
                                      </p:tavLst>
                                    </p:anim>
                                    <p:anim calcmode="lin" valueType="num">
                                      <p:cBhvr>
                                        <p:cTn id="36" dur="500" fill="hold"/>
                                        <p:tgtEl>
                                          <p:spTgt spid="1153"/>
                                        </p:tgtEl>
                                        <p:attrNameLst>
                                          <p:attrName>ppt_h</p:attrName>
                                        </p:attrNameLst>
                                      </p:cBhvr>
                                      <p:tavLst>
                                        <p:tav tm="0">
                                          <p:val>
                                            <p:fltVal val="0"/>
                                          </p:val>
                                        </p:tav>
                                        <p:tav tm="100000">
                                          <p:val>
                                            <p:strVal val="#ppt_h"/>
                                          </p:val>
                                        </p:tav>
                                      </p:tavLst>
                                    </p:anim>
                                  </p:childTnLst>
                                </p:cTn>
                              </p:par>
                            </p:childTnLst>
                          </p:cTn>
                        </p:par>
                        <p:par>
                          <p:cTn id="37" fill="hold">
                            <p:stCondLst>
                              <p:cond delay="14400"/>
                            </p:stCondLst>
                            <p:childTnLst>
                              <p:par>
                                <p:cTn id="38" presetClass="entr" nodeType="afterEffect" presetSubtype="1" presetID="2" grpId="8" fill="hold">
                                  <p:stCondLst>
                                    <p:cond delay="2300"/>
                                  </p:stCondLst>
                                  <p:iterate type="el" backwards="0">
                                    <p:tmAbs val="0"/>
                                  </p:iterate>
                                  <p:childTnLst>
                                    <p:set>
                                      <p:cBhvr>
                                        <p:cTn id="39" fill="hold"/>
                                        <p:tgtEl>
                                          <p:spTgt spid="1154"/>
                                        </p:tgtEl>
                                        <p:attrNameLst>
                                          <p:attrName>style.visibility</p:attrName>
                                        </p:attrNameLst>
                                      </p:cBhvr>
                                      <p:to>
                                        <p:strVal val="visible"/>
                                      </p:to>
                                    </p:set>
                                    <p:anim calcmode="lin" valueType="num">
                                      <p:cBhvr>
                                        <p:cTn id="40" dur="750" fill="hold"/>
                                        <p:tgtEl>
                                          <p:spTgt spid="1154"/>
                                        </p:tgtEl>
                                        <p:attrNameLst>
                                          <p:attrName>ppt_x</p:attrName>
                                        </p:attrNameLst>
                                      </p:cBhvr>
                                      <p:tavLst>
                                        <p:tav tm="0">
                                          <p:val>
                                            <p:strVal val="#ppt_x"/>
                                          </p:val>
                                        </p:tav>
                                        <p:tav tm="100000">
                                          <p:val>
                                            <p:strVal val="#ppt_x"/>
                                          </p:val>
                                        </p:tav>
                                      </p:tavLst>
                                    </p:anim>
                                    <p:anim calcmode="lin" valueType="num">
                                      <p:cBhvr>
                                        <p:cTn id="41" dur="750" fill="hold"/>
                                        <p:tgtEl>
                                          <p:spTgt spid="1154"/>
                                        </p:tgtEl>
                                        <p:attrNameLst>
                                          <p:attrName>ppt_y</p:attrName>
                                        </p:attrNameLst>
                                      </p:cBhvr>
                                      <p:tavLst>
                                        <p:tav tm="0">
                                          <p:val>
                                            <p:strVal val="0-#ppt_h/2"/>
                                          </p:val>
                                        </p:tav>
                                        <p:tav tm="100000">
                                          <p:val>
                                            <p:strVal val="#ppt_y"/>
                                          </p:val>
                                        </p:tav>
                                      </p:tavLst>
                                    </p:anim>
                                  </p:childTnLst>
                                </p:cTn>
                              </p:par>
                            </p:childTnLst>
                          </p:cTn>
                        </p:par>
                        <p:par>
                          <p:cTn id="42" fill="hold">
                            <p:stCondLst>
                              <p:cond delay="17450"/>
                            </p:stCondLst>
                            <p:childTnLst>
                              <p:par>
                                <p:cTn id="43" presetClass="entr" nodeType="afterEffect" presetSubtype="4" presetID="2" grpId="9" fill="hold">
                                  <p:stCondLst>
                                    <p:cond delay="2300"/>
                                  </p:stCondLst>
                                  <p:iterate type="el" backwards="0">
                                    <p:tmAbs val="0"/>
                                  </p:iterate>
                                  <p:childTnLst>
                                    <p:set>
                                      <p:cBhvr>
                                        <p:cTn id="44" fill="hold"/>
                                        <p:tgtEl>
                                          <p:spTgt spid="1159"/>
                                        </p:tgtEl>
                                        <p:attrNameLst>
                                          <p:attrName>style.visibility</p:attrName>
                                        </p:attrNameLst>
                                      </p:cBhvr>
                                      <p:to>
                                        <p:strVal val="visible"/>
                                      </p:to>
                                    </p:set>
                                    <p:anim calcmode="lin" valueType="num">
                                      <p:cBhvr>
                                        <p:cTn id="45" dur="750" fill="hold"/>
                                        <p:tgtEl>
                                          <p:spTgt spid="1159"/>
                                        </p:tgtEl>
                                        <p:attrNameLst>
                                          <p:attrName>ppt_x</p:attrName>
                                        </p:attrNameLst>
                                      </p:cBhvr>
                                      <p:tavLst>
                                        <p:tav tm="0">
                                          <p:val>
                                            <p:strVal val="#ppt_x"/>
                                          </p:val>
                                        </p:tav>
                                        <p:tav tm="100000">
                                          <p:val>
                                            <p:strVal val="#ppt_x"/>
                                          </p:val>
                                        </p:tav>
                                      </p:tavLst>
                                    </p:anim>
                                    <p:anim calcmode="lin" valueType="num">
                                      <p:cBhvr>
                                        <p:cTn id="46" dur="750" fill="hold"/>
                                        <p:tgtEl>
                                          <p:spTgt spid="1159"/>
                                        </p:tgtEl>
                                        <p:attrNameLst>
                                          <p:attrName>ppt_y</p:attrName>
                                        </p:attrNameLst>
                                      </p:cBhvr>
                                      <p:tavLst>
                                        <p:tav tm="0">
                                          <p:val>
                                            <p:strVal val="1+#ppt_h/2"/>
                                          </p:val>
                                        </p:tav>
                                        <p:tav tm="100000">
                                          <p:val>
                                            <p:strVal val="#ppt_y"/>
                                          </p:val>
                                        </p:tav>
                                      </p:tavLst>
                                    </p:anim>
                                  </p:childTnLst>
                                </p:cTn>
                              </p:par>
                            </p:childTnLst>
                          </p:cTn>
                        </p:par>
                        <p:par>
                          <p:cTn id="47" fill="hold">
                            <p:stCondLst>
                              <p:cond delay="20500"/>
                            </p:stCondLst>
                            <p:childTnLst>
                              <p:par>
                                <p:cTn id="48" presetClass="entr" nodeType="afterEffect" presetSubtype="16" presetID="23" grpId="10" fill="hold">
                                  <p:stCondLst>
                                    <p:cond delay="2500"/>
                                  </p:stCondLst>
                                  <p:iterate type="el" backwards="0">
                                    <p:tmAbs val="0"/>
                                  </p:iterate>
                                  <p:childTnLst>
                                    <p:set>
                                      <p:cBhvr>
                                        <p:cTn id="49" fill="hold"/>
                                        <p:tgtEl>
                                          <p:spTgt spid="1160"/>
                                        </p:tgtEl>
                                        <p:attrNameLst>
                                          <p:attrName>style.visibility</p:attrName>
                                        </p:attrNameLst>
                                      </p:cBhvr>
                                      <p:to>
                                        <p:strVal val="visible"/>
                                      </p:to>
                                    </p:set>
                                    <p:anim calcmode="lin" valueType="num">
                                      <p:cBhvr>
                                        <p:cTn id="50" dur="500" fill="hold"/>
                                        <p:tgtEl>
                                          <p:spTgt spid="1160"/>
                                        </p:tgtEl>
                                        <p:attrNameLst>
                                          <p:attrName>ppt_w</p:attrName>
                                        </p:attrNameLst>
                                      </p:cBhvr>
                                      <p:tavLst>
                                        <p:tav tm="0">
                                          <p:val>
                                            <p:fltVal val="0"/>
                                          </p:val>
                                        </p:tav>
                                        <p:tav tm="100000">
                                          <p:val>
                                            <p:strVal val="#ppt_w"/>
                                          </p:val>
                                        </p:tav>
                                      </p:tavLst>
                                    </p:anim>
                                    <p:anim calcmode="lin" valueType="num">
                                      <p:cBhvr>
                                        <p:cTn id="51" dur="500" fill="hold"/>
                                        <p:tgtEl>
                                          <p:spTgt spid="1160"/>
                                        </p:tgtEl>
                                        <p:attrNameLst>
                                          <p:attrName>ppt_h</p:attrName>
                                        </p:attrNameLst>
                                      </p:cBhvr>
                                      <p:tavLst>
                                        <p:tav tm="0">
                                          <p:val>
                                            <p:fltVal val="0"/>
                                          </p:val>
                                        </p:tav>
                                        <p:tav tm="100000">
                                          <p:val>
                                            <p:strVal val="#ppt_h"/>
                                          </p:val>
                                        </p:tav>
                                      </p:tavLst>
                                    </p:anim>
                                  </p:childTnLst>
                                </p:cTn>
                              </p:par>
                            </p:childTnLst>
                          </p:cTn>
                        </p:par>
                        <p:par>
                          <p:cTn id="52" fill="hold">
                            <p:stCondLst>
                              <p:cond delay="23500"/>
                            </p:stCondLst>
                            <p:childTnLst>
                              <p:par>
                                <p:cTn id="53" presetClass="entr" nodeType="afterEffect" presetSubtype="4" presetID="2" grpId="11" fill="hold">
                                  <p:stCondLst>
                                    <p:cond delay="3000"/>
                                  </p:stCondLst>
                                  <p:iterate type="el" backwards="0">
                                    <p:tmAbs val="0"/>
                                  </p:iterate>
                                  <p:childTnLst>
                                    <p:set>
                                      <p:cBhvr>
                                        <p:cTn id="54" fill="hold"/>
                                        <p:tgtEl>
                                          <p:spTgt spid="1166"/>
                                        </p:tgtEl>
                                        <p:attrNameLst>
                                          <p:attrName>style.visibility</p:attrName>
                                        </p:attrNameLst>
                                      </p:cBhvr>
                                      <p:to>
                                        <p:strVal val="visible"/>
                                      </p:to>
                                    </p:set>
                                    <p:anim calcmode="lin" valueType="num">
                                      <p:cBhvr>
                                        <p:cTn id="55" dur="750" fill="hold"/>
                                        <p:tgtEl>
                                          <p:spTgt spid="1166"/>
                                        </p:tgtEl>
                                        <p:attrNameLst>
                                          <p:attrName>ppt_x</p:attrName>
                                        </p:attrNameLst>
                                      </p:cBhvr>
                                      <p:tavLst>
                                        <p:tav tm="0">
                                          <p:val>
                                            <p:strVal val="#ppt_x"/>
                                          </p:val>
                                        </p:tav>
                                        <p:tav tm="100000">
                                          <p:val>
                                            <p:strVal val="#ppt_x"/>
                                          </p:val>
                                        </p:tav>
                                      </p:tavLst>
                                    </p:anim>
                                    <p:anim calcmode="lin" valueType="num">
                                      <p:cBhvr>
                                        <p:cTn id="56" dur="750" fill="hold"/>
                                        <p:tgtEl>
                                          <p:spTgt spid="1166"/>
                                        </p:tgtEl>
                                        <p:attrNameLst>
                                          <p:attrName>ppt_y</p:attrName>
                                        </p:attrNameLst>
                                      </p:cBhvr>
                                      <p:tavLst>
                                        <p:tav tm="0">
                                          <p:val>
                                            <p:strVal val="1+#ppt_h/2"/>
                                          </p:val>
                                        </p:tav>
                                        <p:tav tm="100000">
                                          <p:val>
                                            <p:strVal val="#ppt_y"/>
                                          </p:val>
                                        </p:tav>
                                      </p:tavLst>
                                    </p:anim>
                                  </p:childTnLst>
                                </p:cTn>
                              </p:par>
                            </p:childTnLst>
                          </p:cTn>
                        </p:par>
                        <p:par>
                          <p:cTn id="57" fill="hold">
                            <p:stCondLst>
                              <p:cond delay="27250"/>
                            </p:stCondLst>
                            <p:childTnLst>
                              <p:par>
                                <p:cTn id="58" presetClass="entr" nodeType="afterEffect" presetSubtype="1" presetID="2" grpId="12" fill="hold">
                                  <p:stCondLst>
                                    <p:cond delay="3000"/>
                                  </p:stCondLst>
                                  <p:iterate type="el" backwards="0">
                                    <p:tmAbs val="0"/>
                                  </p:iterate>
                                  <p:childTnLst>
                                    <p:set>
                                      <p:cBhvr>
                                        <p:cTn id="59" fill="hold"/>
                                        <p:tgtEl>
                                          <p:spTgt spid="1161"/>
                                        </p:tgtEl>
                                        <p:attrNameLst>
                                          <p:attrName>style.visibility</p:attrName>
                                        </p:attrNameLst>
                                      </p:cBhvr>
                                      <p:to>
                                        <p:strVal val="visible"/>
                                      </p:to>
                                    </p:set>
                                    <p:anim calcmode="lin" valueType="num">
                                      <p:cBhvr>
                                        <p:cTn id="60" dur="750" fill="hold"/>
                                        <p:tgtEl>
                                          <p:spTgt spid="1161"/>
                                        </p:tgtEl>
                                        <p:attrNameLst>
                                          <p:attrName>ppt_x</p:attrName>
                                        </p:attrNameLst>
                                      </p:cBhvr>
                                      <p:tavLst>
                                        <p:tav tm="0">
                                          <p:val>
                                            <p:strVal val="#ppt_x"/>
                                          </p:val>
                                        </p:tav>
                                        <p:tav tm="100000">
                                          <p:val>
                                            <p:strVal val="#ppt_x"/>
                                          </p:val>
                                        </p:tav>
                                      </p:tavLst>
                                    </p:anim>
                                    <p:anim calcmode="lin" valueType="num">
                                      <p:cBhvr>
                                        <p:cTn id="61" dur="750" fill="hold"/>
                                        <p:tgtEl>
                                          <p:spTgt spid="1161"/>
                                        </p:tgtEl>
                                        <p:attrNameLst>
                                          <p:attrName>ppt_y</p:attrName>
                                        </p:attrNameLst>
                                      </p:cBhvr>
                                      <p:tavLst>
                                        <p:tav tm="0">
                                          <p:val>
                                            <p:strVal val="0-#ppt_h/2"/>
                                          </p:val>
                                        </p:tav>
                                        <p:tav tm="100000">
                                          <p:val>
                                            <p:strVal val="#ppt_y"/>
                                          </p:val>
                                        </p:tav>
                                      </p:tavLst>
                                    </p:anim>
                                  </p:childTnLst>
                                </p:cTn>
                              </p:par>
                            </p:childTnLst>
                          </p:cTn>
                        </p:par>
                        <p:par>
                          <p:cTn id="62" fill="hold">
                            <p:stCondLst>
                              <p:cond delay="31000"/>
                            </p:stCondLst>
                            <p:childTnLst>
                              <p:par>
                                <p:cTn id="63" presetClass="entr" nodeType="afterEffect" presetSubtype="4" presetID="22" grpId="13" fill="hold">
                                  <p:stCondLst>
                                    <p:cond delay="3400"/>
                                  </p:stCondLst>
                                  <p:iterate type="el" backwards="0">
                                    <p:tmAbs val="0"/>
                                  </p:iterate>
                                  <p:childTnLst>
                                    <p:set>
                                      <p:cBhvr>
                                        <p:cTn id="64" fill="hold"/>
                                        <p:tgtEl>
                                          <p:spTgt spid="1170"/>
                                        </p:tgtEl>
                                        <p:attrNameLst>
                                          <p:attrName>style.visibility</p:attrName>
                                        </p:attrNameLst>
                                      </p:cBhvr>
                                      <p:to>
                                        <p:strVal val="visible"/>
                                      </p:to>
                                    </p:set>
                                    <p:animEffect filter="wipe(down)" transition="in">
                                      <p:cBhvr>
                                        <p:cTn id="65" dur="500"/>
                                        <p:tgtEl>
                                          <p:spTgt spid="1170"/>
                                        </p:tgtEl>
                                      </p:cBhvr>
                                    </p:animEffect>
                                  </p:childTnLst>
                                </p:cTn>
                              </p:par>
                            </p:childTnLst>
                          </p:cTn>
                        </p:par>
                        <p:par>
                          <p:cTn id="66" fill="hold">
                            <p:stCondLst>
                              <p:cond delay="34900"/>
                            </p:stCondLst>
                            <p:childTnLst>
                              <p:par>
                                <p:cTn id="67" presetClass="entr" nodeType="afterEffect" presetSubtype="1" presetID="2" grpId="14" fill="hold">
                                  <p:stCondLst>
                                    <p:cond delay="3600"/>
                                  </p:stCondLst>
                                  <p:iterate type="el" backwards="0">
                                    <p:tmAbs val="0"/>
                                  </p:iterate>
                                  <p:childTnLst>
                                    <p:set>
                                      <p:cBhvr>
                                        <p:cTn id="68" fill="hold"/>
                                        <p:tgtEl>
                                          <p:spTgt spid="1171"/>
                                        </p:tgtEl>
                                        <p:attrNameLst>
                                          <p:attrName>style.visibility</p:attrName>
                                        </p:attrNameLst>
                                      </p:cBhvr>
                                      <p:to>
                                        <p:strVal val="visible"/>
                                      </p:to>
                                    </p:set>
                                    <p:anim calcmode="lin" valueType="num">
                                      <p:cBhvr>
                                        <p:cTn id="69" dur="500" fill="hold"/>
                                        <p:tgtEl>
                                          <p:spTgt spid="1171"/>
                                        </p:tgtEl>
                                        <p:attrNameLst>
                                          <p:attrName>ppt_x</p:attrName>
                                        </p:attrNameLst>
                                      </p:cBhvr>
                                      <p:tavLst>
                                        <p:tav tm="0">
                                          <p:val>
                                            <p:strVal val="#ppt_x"/>
                                          </p:val>
                                        </p:tav>
                                        <p:tav tm="100000">
                                          <p:val>
                                            <p:strVal val="#ppt_x"/>
                                          </p:val>
                                        </p:tav>
                                      </p:tavLst>
                                    </p:anim>
                                    <p:anim calcmode="lin" valueType="num">
                                      <p:cBhvr>
                                        <p:cTn id="70" dur="500" fill="hold"/>
                                        <p:tgtEl>
                                          <p:spTgt spid="117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66" grpId="11"/>
      <p:bldP build="whole" bldLvl="1" animBg="1" rev="0" advAuto="0" spid="1142" grpId="5"/>
      <p:bldP build="whole" bldLvl="1" animBg="1" rev="0" advAuto="0" spid="1161" grpId="12"/>
      <p:bldP build="whole" bldLvl="1" animBg="1" rev="0" advAuto="0" spid="1141" grpId="4"/>
      <p:bldP build="whole" bldLvl="1" animBg="1" rev="0" advAuto="0" spid="1171" grpId="14"/>
      <p:bldP build="whole" bldLvl="1" animBg="1" rev="0" advAuto="0" spid="1147" grpId="2"/>
      <p:bldP build="whole" bldLvl="1" animBg="1" rev="0" advAuto="0" spid="1154" grpId="8"/>
      <p:bldP build="whole" bldLvl="1" animBg="1" rev="0" advAuto="0" spid="1152" grpId="6"/>
      <p:bldP build="whole" bldLvl="1" animBg="1" rev="0" advAuto="0" spid="1160" grpId="10"/>
      <p:bldP build="whole" bldLvl="1" animBg="1" rev="0" advAuto="0" spid="1170" grpId="13"/>
      <p:bldP build="whole" bldLvl="1" animBg="1" rev="0" advAuto="0" spid="1139" grpId="1"/>
      <p:bldP build="whole" bldLvl="1" animBg="1" rev="0" advAuto="0" spid="1140" grpId="3"/>
      <p:bldP build="whole" bldLvl="1" animBg="1" rev="0" advAuto="0" spid="1153" grpId="7"/>
      <p:bldP build="whole" bldLvl="1" animBg="1" rev="0" advAuto="0" spid="1159" grpId="9"/>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73" name="图片 16" descr="图片 16"/>
          <p:cNvPicPr>
            <a:picLocks noChangeAspect="1"/>
          </p:cNvPicPr>
          <p:nvPr/>
        </p:nvPicPr>
        <p:blipFill>
          <a:blip r:embed="rId2">
            <a:extLst/>
          </a:blip>
          <a:stretch>
            <a:fillRect/>
          </a:stretch>
        </p:blipFill>
        <p:spPr>
          <a:xfrm flipH="1" rot="1604106">
            <a:off x="6644726" y="593046"/>
            <a:ext cx="2399864" cy="3062404"/>
          </a:xfrm>
          <a:prstGeom prst="rect">
            <a:avLst/>
          </a:prstGeom>
          <a:ln w="12700">
            <a:miter lim="400000"/>
          </a:ln>
        </p:spPr>
      </p:pic>
      <p:sp>
        <p:nvSpPr>
          <p:cNvPr id="1174" name="TextBox 25"/>
          <p:cNvSpPr txBox="1"/>
          <p:nvPr/>
        </p:nvSpPr>
        <p:spPr>
          <a:xfrm>
            <a:off x="4324434" y="2172934"/>
            <a:ext cx="4784069" cy="7264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b="1" sz="3600">
                <a:solidFill>
                  <a:schemeClr val="accent1"/>
                </a:solidFill>
                <a:latin typeface="微软雅黑"/>
                <a:ea typeface="微软雅黑"/>
                <a:cs typeface="微软雅黑"/>
                <a:sym typeface="微软雅黑"/>
              </a:defRPr>
            </a:lvl1pPr>
          </a:lstStyle>
          <a:p>
            <a:pPr/>
            <a:r>
              <a:t>关键技术与实践难点</a:t>
            </a:r>
          </a:p>
        </p:txBody>
      </p:sp>
      <p:sp>
        <p:nvSpPr>
          <p:cNvPr id="1175" name="直接连接符 7"/>
          <p:cNvSpPr/>
          <p:nvPr/>
        </p:nvSpPr>
        <p:spPr>
          <a:xfrm>
            <a:off x="2868698" y="2028006"/>
            <a:ext cx="5663742" cy="1"/>
          </a:xfrm>
          <a:prstGeom prst="line">
            <a:avLst/>
          </a:prstGeom>
          <a:ln>
            <a:solidFill>
              <a:srgbClr val="A6A6A6"/>
            </a:solidFill>
          </a:ln>
        </p:spPr>
        <p:txBody>
          <a:bodyPr lIns="45719" rIns="45719"/>
          <a:lstStyle/>
          <a:p>
            <a:pPr/>
          </a:p>
        </p:txBody>
      </p:sp>
      <p:sp>
        <p:nvSpPr>
          <p:cNvPr id="1176" name="直接连接符 8"/>
          <p:cNvSpPr/>
          <p:nvPr/>
        </p:nvSpPr>
        <p:spPr>
          <a:xfrm>
            <a:off x="2868698" y="3217441"/>
            <a:ext cx="5663742" cy="1"/>
          </a:xfrm>
          <a:prstGeom prst="line">
            <a:avLst/>
          </a:prstGeom>
          <a:ln>
            <a:solidFill>
              <a:srgbClr val="A6A6A6"/>
            </a:solidFill>
          </a:ln>
        </p:spPr>
        <p:txBody>
          <a:bodyPr lIns="45719" rIns="45719"/>
          <a:lstStyle/>
          <a:p>
            <a:pPr/>
          </a:p>
        </p:txBody>
      </p:sp>
      <p:sp>
        <p:nvSpPr>
          <p:cNvPr id="1177" name="文本框 9"/>
          <p:cNvSpPr txBox="1"/>
          <p:nvPr/>
        </p:nvSpPr>
        <p:spPr>
          <a:xfrm>
            <a:off x="4324434" y="2823343"/>
            <a:ext cx="481956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979797"/>
                </a:solidFill>
                <a:latin typeface="微软雅黑"/>
                <a:ea typeface="微软雅黑"/>
                <a:cs typeface="微软雅黑"/>
                <a:sym typeface="微软雅黑"/>
              </a:defRPr>
            </a:lvl1pPr>
          </a:lstStyle>
          <a:p>
            <a:pPr/>
            <a:r>
              <a:t>Key techniques and practical difficulties</a:t>
            </a:r>
          </a:p>
        </p:txBody>
      </p:sp>
      <p:grpSp>
        <p:nvGrpSpPr>
          <p:cNvPr id="1180" name="任意多边形 15"/>
          <p:cNvGrpSpPr/>
          <p:nvPr/>
        </p:nvGrpSpPr>
        <p:grpSpPr>
          <a:xfrm>
            <a:off x="2868698" y="2071661"/>
            <a:ext cx="1199246" cy="1117601"/>
            <a:chOff x="0" y="0"/>
            <a:chExt cx="1199245" cy="1117600"/>
          </a:xfrm>
        </p:grpSpPr>
        <p:sp>
          <p:nvSpPr>
            <p:cNvPr id="1178" name="形状"/>
            <p:cNvSpPr/>
            <p:nvPr/>
          </p:nvSpPr>
          <p:spPr>
            <a:xfrm>
              <a:off x="0" y="37305"/>
              <a:ext cx="1199246" cy="10429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726"/>
                  </a:moveTo>
                  <a:lnTo>
                    <a:pt x="45" y="3726"/>
                  </a:lnTo>
                  <a:lnTo>
                    <a:pt x="45" y="5774"/>
                  </a:lnTo>
                  <a:cubicBezTo>
                    <a:pt x="808" y="5774"/>
                    <a:pt x="1572" y="5774"/>
                    <a:pt x="2337" y="5774"/>
                  </a:cubicBezTo>
                  <a:lnTo>
                    <a:pt x="2337" y="3726"/>
                  </a:lnTo>
                  <a:lnTo>
                    <a:pt x="5216" y="3726"/>
                  </a:lnTo>
                  <a:lnTo>
                    <a:pt x="4801" y="5774"/>
                  </a:lnTo>
                  <a:cubicBezTo>
                    <a:pt x="5590" y="5774"/>
                    <a:pt x="6380" y="5774"/>
                    <a:pt x="7169" y="5774"/>
                  </a:cubicBezTo>
                  <a:cubicBezTo>
                    <a:pt x="7215" y="5429"/>
                    <a:pt x="7262" y="5083"/>
                    <a:pt x="7308" y="4737"/>
                  </a:cubicBezTo>
                  <a:cubicBezTo>
                    <a:pt x="7581" y="4737"/>
                    <a:pt x="7854" y="4737"/>
                    <a:pt x="8127" y="4737"/>
                  </a:cubicBezTo>
                  <a:cubicBezTo>
                    <a:pt x="8168" y="5083"/>
                    <a:pt x="8209" y="5429"/>
                    <a:pt x="8250" y="5774"/>
                  </a:cubicBezTo>
                  <a:cubicBezTo>
                    <a:pt x="9030" y="5774"/>
                    <a:pt x="9812" y="5774"/>
                    <a:pt x="10591" y="5774"/>
                  </a:cubicBezTo>
                  <a:lnTo>
                    <a:pt x="10127" y="3726"/>
                  </a:lnTo>
                  <a:lnTo>
                    <a:pt x="10968" y="3726"/>
                  </a:lnTo>
                  <a:lnTo>
                    <a:pt x="10968" y="5774"/>
                  </a:lnTo>
                  <a:cubicBezTo>
                    <a:pt x="11731" y="5774"/>
                    <a:pt x="12495" y="5774"/>
                    <a:pt x="13259" y="5774"/>
                  </a:cubicBezTo>
                  <a:lnTo>
                    <a:pt x="13259" y="3726"/>
                  </a:lnTo>
                  <a:lnTo>
                    <a:pt x="13945" y="3726"/>
                  </a:lnTo>
                  <a:lnTo>
                    <a:pt x="13955" y="3856"/>
                  </a:lnTo>
                  <a:cubicBezTo>
                    <a:pt x="13955" y="4495"/>
                    <a:pt x="13955" y="5135"/>
                    <a:pt x="13955" y="5774"/>
                  </a:cubicBezTo>
                  <a:cubicBezTo>
                    <a:pt x="14665" y="5774"/>
                    <a:pt x="15373" y="5774"/>
                    <a:pt x="16083" y="5774"/>
                  </a:cubicBezTo>
                  <a:cubicBezTo>
                    <a:pt x="16083" y="5268"/>
                    <a:pt x="16083" y="4760"/>
                    <a:pt x="16083" y="4252"/>
                  </a:cubicBezTo>
                  <a:lnTo>
                    <a:pt x="16070" y="3726"/>
                  </a:lnTo>
                  <a:lnTo>
                    <a:pt x="17949" y="3726"/>
                  </a:lnTo>
                  <a:lnTo>
                    <a:pt x="17949" y="5774"/>
                  </a:lnTo>
                  <a:cubicBezTo>
                    <a:pt x="18713" y="5774"/>
                    <a:pt x="19477" y="5774"/>
                    <a:pt x="20240" y="5774"/>
                  </a:cubicBezTo>
                  <a:lnTo>
                    <a:pt x="20240" y="3726"/>
                  </a:lnTo>
                  <a:lnTo>
                    <a:pt x="21536" y="3726"/>
                  </a:lnTo>
                  <a:lnTo>
                    <a:pt x="21536" y="21600"/>
                  </a:lnTo>
                  <a:lnTo>
                    <a:pt x="0" y="21600"/>
                  </a:lnTo>
                  <a:lnTo>
                    <a:pt x="0" y="3726"/>
                  </a:lnTo>
                  <a:close/>
                  <a:moveTo>
                    <a:pt x="7719" y="1288"/>
                  </a:moveTo>
                  <a:cubicBezTo>
                    <a:pt x="7485" y="2393"/>
                    <a:pt x="7339" y="3202"/>
                    <a:pt x="7278" y="3713"/>
                  </a:cubicBezTo>
                  <a:cubicBezTo>
                    <a:pt x="7540" y="3713"/>
                    <a:pt x="7804" y="3713"/>
                    <a:pt x="8067" y="3713"/>
                  </a:cubicBezTo>
                  <a:cubicBezTo>
                    <a:pt x="7951" y="3059"/>
                    <a:pt x="7835" y="2250"/>
                    <a:pt x="7719" y="1288"/>
                  </a:cubicBezTo>
                  <a:close/>
                  <a:moveTo>
                    <a:pt x="13259" y="987"/>
                  </a:moveTo>
                  <a:cubicBezTo>
                    <a:pt x="13259" y="1416"/>
                    <a:pt x="13259" y="1844"/>
                    <a:pt x="13259" y="2273"/>
                  </a:cubicBezTo>
                  <a:cubicBezTo>
                    <a:pt x="13516" y="2273"/>
                    <a:pt x="13696" y="2249"/>
                    <a:pt x="13799" y="2203"/>
                  </a:cubicBezTo>
                  <a:cubicBezTo>
                    <a:pt x="13903" y="2157"/>
                    <a:pt x="13955" y="2006"/>
                    <a:pt x="13955" y="1751"/>
                  </a:cubicBezTo>
                  <a:cubicBezTo>
                    <a:pt x="13955" y="1646"/>
                    <a:pt x="13955" y="1540"/>
                    <a:pt x="13955" y="1434"/>
                  </a:cubicBezTo>
                  <a:cubicBezTo>
                    <a:pt x="13955" y="1251"/>
                    <a:pt x="13905" y="1130"/>
                    <a:pt x="13805" y="1074"/>
                  </a:cubicBezTo>
                  <a:cubicBezTo>
                    <a:pt x="13707" y="1017"/>
                    <a:pt x="13523" y="987"/>
                    <a:pt x="13259" y="987"/>
                  </a:cubicBezTo>
                  <a:close/>
                  <a:moveTo>
                    <a:pt x="2337" y="987"/>
                  </a:moveTo>
                  <a:cubicBezTo>
                    <a:pt x="2337" y="1477"/>
                    <a:pt x="2337" y="1967"/>
                    <a:pt x="2337" y="2457"/>
                  </a:cubicBezTo>
                  <a:cubicBezTo>
                    <a:pt x="2402" y="2460"/>
                    <a:pt x="2459" y="2462"/>
                    <a:pt x="2505" y="2462"/>
                  </a:cubicBezTo>
                  <a:cubicBezTo>
                    <a:pt x="2716" y="2462"/>
                    <a:pt x="2862" y="2428"/>
                    <a:pt x="2944" y="2359"/>
                  </a:cubicBezTo>
                  <a:cubicBezTo>
                    <a:pt x="3024" y="2292"/>
                    <a:pt x="3065" y="2151"/>
                    <a:pt x="3065" y="1936"/>
                  </a:cubicBezTo>
                  <a:cubicBezTo>
                    <a:pt x="3065" y="1778"/>
                    <a:pt x="3065" y="1620"/>
                    <a:pt x="3065" y="1463"/>
                  </a:cubicBezTo>
                  <a:cubicBezTo>
                    <a:pt x="3065" y="1264"/>
                    <a:pt x="3019" y="1136"/>
                    <a:pt x="2924" y="1077"/>
                  </a:cubicBezTo>
                  <a:cubicBezTo>
                    <a:pt x="2830" y="1017"/>
                    <a:pt x="2634" y="987"/>
                    <a:pt x="2337" y="987"/>
                  </a:cubicBezTo>
                  <a:close/>
                  <a:moveTo>
                    <a:pt x="16593" y="0"/>
                  </a:moveTo>
                  <a:cubicBezTo>
                    <a:pt x="18263" y="0"/>
                    <a:pt x="19932" y="0"/>
                    <a:pt x="21600" y="0"/>
                  </a:cubicBezTo>
                  <a:cubicBezTo>
                    <a:pt x="21600" y="386"/>
                    <a:pt x="21600" y="770"/>
                    <a:pt x="21600" y="1156"/>
                  </a:cubicBezTo>
                  <a:cubicBezTo>
                    <a:pt x="21147" y="1156"/>
                    <a:pt x="20694" y="1156"/>
                    <a:pt x="20240" y="1156"/>
                  </a:cubicBezTo>
                  <a:lnTo>
                    <a:pt x="20240" y="3726"/>
                  </a:lnTo>
                  <a:lnTo>
                    <a:pt x="17949" y="3726"/>
                  </a:lnTo>
                  <a:lnTo>
                    <a:pt x="17949" y="1156"/>
                  </a:lnTo>
                  <a:cubicBezTo>
                    <a:pt x="17498" y="1156"/>
                    <a:pt x="17045" y="1156"/>
                    <a:pt x="16593" y="1156"/>
                  </a:cubicBezTo>
                  <a:cubicBezTo>
                    <a:pt x="16593" y="770"/>
                    <a:pt x="16593" y="386"/>
                    <a:pt x="16593" y="0"/>
                  </a:cubicBezTo>
                  <a:close/>
                  <a:moveTo>
                    <a:pt x="10968" y="0"/>
                  </a:moveTo>
                  <a:cubicBezTo>
                    <a:pt x="11508" y="0"/>
                    <a:pt x="12049" y="0"/>
                    <a:pt x="12590" y="0"/>
                  </a:cubicBezTo>
                  <a:cubicBezTo>
                    <a:pt x="13671" y="0"/>
                    <a:pt x="14402" y="27"/>
                    <a:pt x="14784" y="82"/>
                  </a:cubicBezTo>
                  <a:cubicBezTo>
                    <a:pt x="15168" y="137"/>
                    <a:pt x="15480" y="277"/>
                    <a:pt x="15721" y="500"/>
                  </a:cubicBezTo>
                  <a:cubicBezTo>
                    <a:pt x="15962" y="725"/>
                    <a:pt x="16083" y="1084"/>
                    <a:pt x="16083" y="1577"/>
                  </a:cubicBezTo>
                  <a:cubicBezTo>
                    <a:pt x="16083" y="2025"/>
                    <a:pt x="15997" y="2328"/>
                    <a:pt x="15828" y="2483"/>
                  </a:cubicBezTo>
                  <a:cubicBezTo>
                    <a:pt x="15657" y="2638"/>
                    <a:pt x="15321" y="2730"/>
                    <a:pt x="14820" y="2761"/>
                  </a:cubicBezTo>
                  <a:cubicBezTo>
                    <a:pt x="15273" y="2834"/>
                    <a:pt x="15578" y="2932"/>
                    <a:pt x="15735" y="3058"/>
                  </a:cubicBezTo>
                  <a:cubicBezTo>
                    <a:pt x="15890" y="3181"/>
                    <a:pt x="15987" y="3294"/>
                    <a:pt x="16026" y="3397"/>
                  </a:cubicBezTo>
                  <a:cubicBezTo>
                    <a:pt x="16045" y="3449"/>
                    <a:pt x="16059" y="3546"/>
                    <a:pt x="16069" y="3689"/>
                  </a:cubicBezTo>
                  <a:lnTo>
                    <a:pt x="16070" y="3726"/>
                  </a:lnTo>
                  <a:lnTo>
                    <a:pt x="13945" y="3726"/>
                  </a:lnTo>
                  <a:lnTo>
                    <a:pt x="13927" y="3480"/>
                  </a:lnTo>
                  <a:cubicBezTo>
                    <a:pt x="13908" y="3384"/>
                    <a:pt x="13880" y="3318"/>
                    <a:pt x="13844" y="3281"/>
                  </a:cubicBezTo>
                  <a:cubicBezTo>
                    <a:pt x="13769" y="3208"/>
                    <a:pt x="13574" y="3171"/>
                    <a:pt x="13259" y="3171"/>
                  </a:cubicBezTo>
                  <a:lnTo>
                    <a:pt x="13259" y="3726"/>
                  </a:lnTo>
                  <a:lnTo>
                    <a:pt x="10968" y="3726"/>
                  </a:lnTo>
                  <a:lnTo>
                    <a:pt x="10968" y="0"/>
                  </a:lnTo>
                  <a:close/>
                  <a:moveTo>
                    <a:pt x="5970" y="0"/>
                  </a:moveTo>
                  <a:cubicBezTo>
                    <a:pt x="7073" y="0"/>
                    <a:pt x="8177" y="0"/>
                    <a:pt x="9282" y="0"/>
                  </a:cubicBezTo>
                  <a:lnTo>
                    <a:pt x="10127" y="3726"/>
                  </a:lnTo>
                  <a:lnTo>
                    <a:pt x="5216" y="3726"/>
                  </a:lnTo>
                  <a:lnTo>
                    <a:pt x="5970" y="0"/>
                  </a:lnTo>
                  <a:close/>
                  <a:moveTo>
                    <a:pt x="45" y="0"/>
                  </a:moveTo>
                  <a:cubicBezTo>
                    <a:pt x="815" y="0"/>
                    <a:pt x="1584" y="0"/>
                    <a:pt x="2353" y="0"/>
                  </a:cubicBezTo>
                  <a:cubicBezTo>
                    <a:pt x="2976" y="0"/>
                    <a:pt x="3456" y="33"/>
                    <a:pt x="3792" y="97"/>
                  </a:cubicBezTo>
                  <a:cubicBezTo>
                    <a:pt x="4127" y="161"/>
                    <a:pt x="4380" y="253"/>
                    <a:pt x="4548" y="374"/>
                  </a:cubicBezTo>
                  <a:cubicBezTo>
                    <a:pt x="4718" y="496"/>
                    <a:pt x="4832" y="642"/>
                    <a:pt x="4891" y="815"/>
                  </a:cubicBezTo>
                  <a:cubicBezTo>
                    <a:pt x="4951" y="987"/>
                    <a:pt x="4982" y="1254"/>
                    <a:pt x="4982" y="1616"/>
                  </a:cubicBezTo>
                  <a:cubicBezTo>
                    <a:pt x="4982" y="1783"/>
                    <a:pt x="4982" y="1951"/>
                    <a:pt x="4982" y="2119"/>
                  </a:cubicBezTo>
                  <a:cubicBezTo>
                    <a:pt x="4982" y="2487"/>
                    <a:pt x="4923" y="2757"/>
                    <a:pt x="4807" y="2925"/>
                  </a:cubicBezTo>
                  <a:cubicBezTo>
                    <a:pt x="4691" y="3093"/>
                    <a:pt x="4478" y="3223"/>
                    <a:pt x="4168" y="3314"/>
                  </a:cubicBezTo>
                  <a:cubicBezTo>
                    <a:pt x="3858" y="3405"/>
                    <a:pt x="3453" y="3449"/>
                    <a:pt x="2951" y="3449"/>
                  </a:cubicBezTo>
                  <a:cubicBezTo>
                    <a:pt x="2746" y="3449"/>
                    <a:pt x="2541" y="3449"/>
                    <a:pt x="2337" y="3449"/>
                  </a:cubicBezTo>
                  <a:lnTo>
                    <a:pt x="2337" y="3726"/>
                  </a:lnTo>
                  <a:lnTo>
                    <a:pt x="45" y="3726"/>
                  </a:lnTo>
                  <a:lnTo>
                    <a:pt x="45"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sz="7200">
                  <a:solidFill>
                    <a:srgbClr val="FFFFFF"/>
                  </a:solidFill>
                  <a:latin typeface="Impact"/>
                  <a:ea typeface="Impact"/>
                  <a:cs typeface="Impact"/>
                  <a:sym typeface="Impact"/>
                </a:defRPr>
              </a:pPr>
            </a:p>
          </p:txBody>
        </p:sp>
        <p:sp>
          <p:nvSpPr>
            <p:cNvPr id="1179" name="03"/>
            <p:cNvSpPr txBox="1"/>
            <p:nvPr/>
          </p:nvSpPr>
          <p:spPr>
            <a:xfrm>
              <a:off x="0" y="0"/>
              <a:ext cx="1199246" cy="11176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7200">
                  <a:solidFill>
                    <a:srgbClr val="FFFFFF"/>
                  </a:solidFill>
                  <a:latin typeface="Impact"/>
                  <a:ea typeface="Impact"/>
                  <a:cs typeface="Impact"/>
                  <a:sym typeface="Impact"/>
                </a:defRPr>
              </a:lvl1pPr>
            </a:lstStyle>
            <a:p>
              <a:pPr/>
              <a:r>
                <a:t>03</a:t>
              </a:r>
            </a:p>
          </p:txBody>
        </p:sp>
      </p:grpSp>
      <p:sp>
        <p:nvSpPr>
          <p:cNvPr id="1181" name="Freeform 8"/>
          <p:cNvSpPr/>
          <p:nvPr/>
        </p:nvSpPr>
        <p:spPr>
          <a:xfrm>
            <a:off x="1492945" y="1297161"/>
            <a:ext cx="885826" cy="382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8461" y="0"/>
                  <a:pt x="16108" y="8284"/>
                  <a:pt x="21600" y="21600"/>
                </a:cubicBezTo>
              </a:path>
            </a:pathLst>
          </a:custGeom>
          <a:ln w="3175">
            <a:solidFill>
              <a:schemeClr val="accent1"/>
            </a:solidFill>
            <a:miter/>
          </a:ln>
        </p:spPr>
        <p:txBody>
          <a:bodyPr lIns="45719" rIns="45719"/>
          <a:lstStyle/>
          <a:p>
            <a:pPr>
              <a:defRPr>
                <a:solidFill>
                  <a:srgbClr val="21A3D0"/>
                </a:solidFill>
              </a:defRPr>
            </a:pPr>
          </a:p>
        </p:txBody>
      </p:sp>
      <p:sp>
        <p:nvSpPr>
          <p:cNvPr id="1182" name="Freeform 9"/>
          <p:cNvSpPr/>
          <p:nvPr/>
        </p:nvSpPr>
        <p:spPr>
          <a:xfrm>
            <a:off x="607120" y="1297161"/>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499" y="8277"/>
                  <a:pt x="13142" y="0"/>
                  <a:pt x="21600" y="0"/>
                </a:cubicBezTo>
              </a:path>
            </a:pathLst>
          </a:custGeom>
          <a:ln w="3175">
            <a:solidFill>
              <a:schemeClr val="accent1"/>
            </a:solidFill>
            <a:miter/>
          </a:ln>
        </p:spPr>
        <p:txBody>
          <a:bodyPr lIns="45719" rIns="45719"/>
          <a:lstStyle/>
          <a:p>
            <a:pPr>
              <a:defRPr>
                <a:solidFill>
                  <a:srgbClr val="21A3D0"/>
                </a:solidFill>
              </a:defRPr>
            </a:pPr>
          </a:p>
        </p:txBody>
      </p:sp>
      <p:sp>
        <p:nvSpPr>
          <p:cNvPr id="1183" name="Freeform 10"/>
          <p:cNvSpPr/>
          <p:nvPr/>
        </p:nvSpPr>
        <p:spPr>
          <a:xfrm>
            <a:off x="251519" y="1678160"/>
            <a:ext cx="355601" cy="892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3186"/>
                  <a:pt x="8247" y="5561"/>
                  <a:pt x="21600" y="0"/>
                </a:cubicBezTo>
              </a:path>
            </a:pathLst>
          </a:custGeom>
          <a:ln w="3175">
            <a:solidFill>
              <a:schemeClr val="accent1"/>
            </a:solidFill>
            <a:miter/>
          </a:ln>
        </p:spPr>
        <p:txBody>
          <a:bodyPr lIns="45719" rIns="45719"/>
          <a:lstStyle/>
          <a:p>
            <a:pPr>
              <a:defRPr>
                <a:solidFill>
                  <a:srgbClr val="21A3D0"/>
                </a:solidFill>
              </a:defRPr>
            </a:pPr>
          </a:p>
        </p:txBody>
      </p:sp>
      <p:sp>
        <p:nvSpPr>
          <p:cNvPr id="1184" name="Freeform 11"/>
          <p:cNvSpPr/>
          <p:nvPr/>
        </p:nvSpPr>
        <p:spPr>
          <a:xfrm>
            <a:off x="251519" y="2570335"/>
            <a:ext cx="355601" cy="890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8247" y="16029"/>
                  <a:pt x="0" y="8409"/>
                  <a:pt x="0" y="0"/>
                </a:cubicBezTo>
              </a:path>
            </a:pathLst>
          </a:custGeom>
          <a:ln w="3175">
            <a:solidFill>
              <a:schemeClr val="accent1"/>
            </a:solidFill>
            <a:miter/>
          </a:ln>
        </p:spPr>
        <p:txBody>
          <a:bodyPr lIns="45719" rIns="45719"/>
          <a:lstStyle/>
          <a:p>
            <a:pPr>
              <a:defRPr>
                <a:solidFill>
                  <a:srgbClr val="21A3D0"/>
                </a:solidFill>
              </a:defRPr>
            </a:pPr>
          </a:p>
        </p:txBody>
      </p:sp>
      <p:sp>
        <p:nvSpPr>
          <p:cNvPr id="1185" name="Freeform 12"/>
          <p:cNvSpPr/>
          <p:nvPr/>
        </p:nvSpPr>
        <p:spPr>
          <a:xfrm>
            <a:off x="607120" y="3460924"/>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3142" y="21600"/>
                  <a:pt x="5499" y="13342"/>
                  <a:pt x="0" y="0"/>
                </a:cubicBezTo>
              </a:path>
            </a:pathLst>
          </a:custGeom>
          <a:ln w="3175">
            <a:solidFill>
              <a:schemeClr val="accent1"/>
            </a:solidFill>
            <a:miter/>
          </a:ln>
        </p:spPr>
        <p:txBody>
          <a:bodyPr lIns="45719" rIns="45719"/>
          <a:lstStyle/>
          <a:p>
            <a:pPr>
              <a:defRPr>
                <a:solidFill>
                  <a:srgbClr val="21A3D0"/>
                </a:solidFill>
              </a:defRPr>
            </a:pPr>
          </a:p>
        </p:txBody>
      </p:sp>
      <p:sp>
        <p:nvSpPr>
          <p:cNvPr id="1186" name="Freeform 13"/>
          <p:cNvSpPr/>
          <p:nvPr/>
        </p:nvSpPr>
        <p:spPr>
          <a:xfrm>
            <a:off x="1492945" y="3460924"/>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118" y="13335"/>
                  <a:pt x="8466" y="21600"/>
                  <a:pt x="0" y="21600"/>
                </a:cubicBezTo>
              </a:path>
            </a:pathLst>
          </a:custGeom>
          <a:ln w="3175">
            <a:solidFill>
              <a:schemeClr val="accent1"/>
            </a:solidFill>
            <a:miter/>
          </a:ln>
        </p:spPr>
        <p:txBody>
          <a:bodyPr lIns="45719" rIns="45719"/>
          <a:lstStyle/>
          <a:p>
            <a:pPr>
              <a:defRPr>
                <a:solidFill>
                  <a:srgbClr val="21A3D0"/>
                </a:solidFill>
              </a:defRPr>
            </a:pPr>
          </a:p>
        </p:txBody>
      </p:sp>
      <p:sp>
        <p:nvSpPr>
          <p:cNvPr id="1187" name="Freeform 14"/>
          <p:cNvSpPr/>
          <p:nvPr/>
        </p:nvSpPr>
        <p:spPr>
          <a:xfrm>
            <a:off x="2378769" y="2570335"/>
            <a:ext cx="354013" cy="890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600" y="8406"/>
                  <a:pt x="13373" y="16036"/>
                  <a:pt x="0" y="21600"/>
                </a:cubicBezTo>
              </a:path>
            </a:pathLst>
          </a:custGeom>
          <a:ln w="3175">
            <a:solidFill>
              <a:schemeClr val="accent1"/>
            </a:solidFill>
            <a:miter/>
          </a:ln>
        </p:spPr>
        <p:txBody>
          <a:bodyPr lIns="45719" rIns="45719"/>
          <a:lstStyle/>
          <a:p>
            <a:pPr>
              <a:defRPr>
                <a:solidFill>
                  <a:srgbClr val="21A3D0"/>
                </a:solidFill>
              </a:defRPr>
            </a:pPr>
          </a:p>
        </p:txBody>
      </p:sp>
      <p:sp>
        <p:nvSpPr>
          <p:cNvPr id="1188" name="Freeform 15"/>
          <p:cNvSpPr/>
          <p:nvPr/>
        </p:nvSpPr>
        <p:spPr>
          <a:xfrm>
            <a:off x="2378769" y="1679748"/>
            <a:ext cx="354013" cy="8905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3360" y="5568"/>
                  <a:pt x="21600" y="13189"/>
                  <a:pt x="21600" y="21600"/>
                </a:cubicBezTo>
              </a:path>
            </a:pathLst>
          </a:custGeom>
          <a:ln w="3175">
            <a:solidFill>
              <a:schemeClr val="accent1"/>
            </a:solidFill>
            <a:miter/>
          </a:ln>
        </p:spPr>
        <p:txBody>
          <a:bodyPr lIns="45719" rIns="45719"/>
          <a:lstStyle/>
          <a:p>
            <a:pPr>
              <a:defRPr>
                <a:solidFill>
                  <a:srgbClr val="21A3D0"/>
                </a:solidFill>
              </a:defRPr>
            </a:pPr>
          </a:p>
        </p:txBody>
      </p:sp>
      <p:sp>
        <p:nvSpPr>
          <p:cNvPr id="1189" name="Oval 6"/>
          <p:cNvSpPr/>
          <p:nvPr/>
        </p:nvSpPr>
        <p:spPr>
          <a:xfrm>
            <a:off x="310258" y="1357486"/>
            <a:ext cx="2365376" cy="2425701"/>
          </a:xfrm>
          <a:prstGeom prst="ellipse">
            <a:avLst/>
          </a:prstGeom>
          <a:solidFill>
            <a:schemeClr val="accent1"/>
          </a:solidFill>
          <a:ln w="12700">
            <a:miter lim="400000"/>
          </a:ln>
        </p:spPr>
        <p:txBody>
          <a:bodyPr lIns="45719" rIns="45719"/>
          <a:lstStyle/>
          <a:p>
            <a:pPr>
              <a:defRPr>
                <a:solidFill>
                  <a:srgbClr val="21A3D0"/>
                </a:solidFill>
              </a:defRPr>
            </a:pPr>
          </a:p>
        </p:txBody>
      </p:sp>
      <p:sp>
        <p:nvSpPr>
          <p:cNvPr id="1190" name="Freeform 10"/>
          <p:cNvSpPr/>
          <p:nvPr/>
        </p:nvSpPr>
        <p:spPr>
          <a:xfrm>
            <a:off x="419730" y="1510726"/>
            <a:ext cx="2136047" cy="21321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9" y="8036"/>
                </a:moveTo>
                <a:cubicBezTo>
                  <a:pt x="9281" y="8036"/>
                  <a:pt x="8036" y="9281"/>
                  <a:pt x="8036" y="10809"/>
                </a:cubicBezTo>
                <a:cubicBezTo>
                  <a:pt x="8036" y="12337"/>
                  <a:pt x="9281" y="13583"/>
                  <a:pt x="10809" y="13583"/>
                </a:cubicBezTo>
                <a:cubicBezTo>
                  <a:pt x="12337" y="13583"/>
                  <a:pt x="13583" y="12337"/>
                  <a:pt x="13583" y="10809"/>
                </a:cubicBezTo>
                <a:cubicBezTo>
                  <a:pt x="13583" y="9281"/>
                  <a:pt x="12337" y="8036"/>
                  <a:pt x="10809" y="8036"/>
                </a:cubicBezTo>
                <a:close/>
                <a:moveTo>
                  <a:pt x="11941" y="16092"/>
                </a:moveTo>
                <a:lnTo>
                  <a:pt x="11941" y="14828"/>
                </a:lnTo>
                <a:lnTo>
                  <a:pt x="9678" y="14828"/>
                </a:lnTo>
                <a:lnTo>
                  <a:pt x="9678" y="16092"/>
                </a:lnTo>
                <a:cubicBezTo>
                  <a:pt x="7602" y="15639"/>
                  <a:pt x="5961" y="14016"/>
                  <a:pt x="5527" y="11941"/>
                </a:cubicBezTo>
                <a:lnTo>
                  <a:pt x="6772" y="11941"/>
                </a:lnTo>
                <a:lnTo>
                  <a:pt x="6772" y="9678"/>
                </a:lnTo>
                <a:lnTo>
                  <a:pt x="5527" y="9678"/>
                </a:lnTo>
                <a:cubicBezTo>
                  <a:pt x="5961" y="7602"/>
                  <a:pt x="7602" y="5961"/>
                  <a:pt x="9678" y="5527"/>
                </a:cubicBezTo>
                <a:lnTo>
                  <a:pt x="9678" y="6772"/>
                </a:lnTo>
                <a:lnTo>
                  <a:pt x="11941" y="6772"/>
                </a:lnTo>
                <a:lnTo>
                  <a:pt x="11941" y="5527"/>
                </a:lnTo>
                <a:cubicBezTo>
                  <a:pt x="14016" y="5961"/>
                  <a:pt x="15658" y="7602"/>
                  <a:pt x="16092" y="9678"/>
                </a:cubicBezTo>
                <a:lnTo>
                  <a:pt x="14846" y="9678"/>
                </a:lnTo>
                <a:lnTo>
                  <a:pt x="14846" y="11941"/>
                </a:lnTo>
                <a:lnTo>
                  <a:pt x="16092" y="11941"/>
                </a:lnTo>
                <a:cubicBezTo>
                  <a:pt x="15658" y="14016"/>
                  <a:pt x="14016" y="15639"/>
                  <a:pt x="11941" y="16092"/>
                </a:cubicBezTo>
                <a:close/>
                <a:moveTo>
                  <a:pt x="18393" y="9678"/>
                </a:moveTo>
                <a:cubicBezTo>
                  <a:pt x="17903" y="6357"/>
                  <a:pt x="15261" y="3716"/>
                  <a:pt x="11941" y="3226"/>
                </a:cubicBezTo>
                <a:lnTo>
                  <a:pt x="11941" y="0"/>
                </a:lnTo>
                <a:lnTo>
                  <a:pt x="9678" y="0"/>
                </a:lnTo>
                <a:lnTo>
                  <a:pt x="9678" y="3226"/>
                </a:lnTo>
                <a:cubicBezTo>
                  <a:pt x="6357" y="3716"/>
                  <a:pt x="3716" y="6357"/>
                  <a:pt x="3226" y="9678"/>
                </a:cubicBezTo>
                <a:lnTo>
                  <a:pt x="0" y="9678"/>
                </a:lnTo>
                <a:lnTo>
                  <a:pt x="0" y="11941"/>
                </a:lnTo>
                <a:lnTo>
                  <a:pt x="3226" y="11941"/>
                </a:lnTo>
                <a:cubicBezTo>
                  <a:pt x="3716" y="15261"/>
                  <a:pt x="6357" y="17903"/>
                  <a:pt x="9678" y="18393"/>
                </a:cubicBezTo>
                <a:lnTo>
                  <a:pt x="9678" y="21600"/>
                </a:lnTo>
                <a:lnTo>
                  <a:pt x="11941" y="21600"/>
                </a:lnTo>
                <a:lnTo>
                  <a:pt x="11941" y="18393"/>
                </a:lnTo>
                <a:cubicBezTo>
                  <a:pt x="15261" y="17903"/>
                  <a:pt x="17903" y="15261"/>
                  <a:pt x="18393" y="11941"/>
                </a:cubicBezTo>
                <a:lnTo>
                  <a:pt x="21600" y="11941"/>
                </a:lnTo>
                <a:lnTo>
                  <a:pt x="21600" y="9678"/>
                </a:lnTo>
                <a:lnTo>
                  <a:pt x="18393" y="9678"/>
                </a:lnTo>
                <a:close/>
              </a:path>
            </a:pathLst>
          </a:custGeom>
          <a:solidFill>
            <a:srgbClr val="FFFFFF"/>
          </a:solidFill>
          <a:ln w="12700">
            <a:miter lim="400000"/>
          </a:ln>
        </p:spPr>
        <p:txBody>
          <a:bodyPr lIns="45719" rIns="45719"/>
          <a:lstStyle/>
          <a:p>
            <a:pPr/>
          </a:p>
        </p:txBody>
      </p:sp>
    </p:spTree>
  </p:cSld>
  <p:clrMapOvr>
    <a:masterClrMapping/>
  </p:clrMapOvr>
  <mc:AlternateContent xmlns:mc="http://schemas.openxmlformats.org/markup-compatibility/2006">
    <mc:Choice xmlns:p14="http://schemas.microsoft.com/office/powerpoint/2010/main" Requires="p14">
      <p:transition spd="slow" advClick="0" advTm="0" p14:dur="1200">
        <p:push dir="u"/>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181"/>
                                        </p:tgtEl>
                                        <p:attrNameLst>
                                          <p:attrName>style.visibility</p:attrName>
                                        </p:attrNameLst>
                                      </p:cBhvr>
                                      <p:to>
                                        <p:strVal val="visible"/>
                                      </p:to>
                                    </p:set>
                                    <p:animEffect filter="wipe(left)" transition="in">
                                      <p:cBhvr>
                                        <p:cTn id="7" dur="100"/>
                                        <p:tgtEl>
                                          <p:spTgt spid="1181"/>
                                        </p:tgtEl>
                                      </p:cBhvr>
                                    </p:animEffect>
                                  </p:childTnLst>
                                </p:cTn>
                              </p:par>
                            </p:childTnLst>
                          </p:cTn>
                        </p:par>
                        <p:par>
                          <p:cTn id="8" fill="hold">
                            <p:stCondLst>
                              <p:cond delay="100"/>
                            </p:stCondLst>
                            <p:childTnLst>
                              <p:par>
                                <p:cTn id="9" presetClass="entr" nodeType="afterEffect" presetSubtype="1" presetID="22" grpId="2" fill="hold">
                                  <p:stCondLst>
                                    <p:cond delay="0"/>
                                  </p:stCondLst>
                                  <p:iterate type="el" backwards="0">
                                    <p:tmAbs val="0"/>
                                  </p:iterate>
                                  <p:childTnLst>
                                    <p:set>
                                      <p:cBhvr>
                                        <p:cTn id="10" fill="hold"/>
                                        <p:tgtEl>
                                          <p:spTgt spid="1188"/>
                                        </p:tgtEl>
                                        <p:attrNameLst>
                                          <p:attrName>style.visibility</p:attrName>
                                        </p:attrNameLst>
                                      </p:cBhvr>
                                      <p:to>
                                        <p:strVal val="visible"/>
                                      </p:to>
                                    </p:set>
                                    <p:animEffect filter="wipe(up)" transition="in">
                                      <p:cBhvr>
                                        <p:cTn id="11" dur="100"/>
                                        <p:tgtEl>
                                          <p:spTgt spid="1188"/>
                                        </p:tgtEl>
                                      </p:cBhvr>
                                    </p:animEffect>
                                  </p:childTnLst>
                                </p:cTn>
                              </p:par>
                            </p:childTnLst>
                          </p:cTn>
                        </p:par>
                        <p:par>
                          <p:cTn id="12" fill="hold">
                            <p:stCondLst>
                              <p:cond delay="200"/>
                            </p:stCondLst>
                            <p:childTnLst>
                              <p:par>
                                <p:cTn id="13" presetClass="exit" nodeType="afterEffect" presetSubtype="8" presetID="22" grpId="3" fill="hold">
                                  <p:stCondLst>
                                    <p:cond delay="0"/>
                                  </p:stCondLst>
                                  <p:iterate type="el" backwards="0">
                                    <p:tmAbs val="0"/>
                                  </p:iterate>
                                  <p:childTnLst>
                                    <p:animEffect filter="wipe(left)" transition="out">
                                      <p:cBhvr>
                                        <p:cTn id="14" dur="100" fill="hold"/>
                                        <p:tgtEl>
                                          <p:spTgt spid="1181"/>
                                        </p:tgtEl>
                                      </p:cBhvr>
                                    </p:animEffect>
                                    <p:set>
                                      <p:cBhvr>
                                        <p:cTn id="15" fill="hold">
                                          <p:stCondLst>
                                            <p:cond delay="99"/>
                                          </p:stCondLst>
                                        </p:cTn>
                                        <p:tgtEl>
                                          <p:spTgt spid="1181"/>
                                        </p:tgtEl>
                                        <p:attrNameLst>
                                          <p:attrName>style.visibility</p:attrName>
                                        </p:attrNameLst>
                                      </p:cBhvr>
                                      <p:to>
                                        <p:strVal val="hidden"/>
                                      </p:to>
                                    </p:set>
                                  </p:childTnLst>
                                </p:cTn>
                              </p:par>
                            </p:childTnLst>
                          </p:cTn>
                        </p:par>
                        <p:par>
                          <p:cTn id="16" fill="hold">
                            <p:stCondLst>
                              <p:cond delay="300"/>
                            </p:stCondLst>
                            <p:childTnLst>
                              <p:par>
                                <p:cTn id="17" presetClass="entr" nodeType="afterEffect" presetSubtype="1" presetID="22" grpId="4" fill="hold">
                                  <p:stCondLst>
                                    <p:cond delay="0"/>
                                  </p:stCondLst>
                                  <p:iterate type="el" backwards="0">
                                    <p:tmAbs val="0"/>
                                  </p:iterate>
                                  <p:childTnLst>
                                    <p:set>
                                      <p:cBhvr>
                                        <p:cTn id="18" fill="hold"/>
                                        <p:tgtEl>
                                          <p:spTgt spid="1187"/>
                                        </p:tgtEl>
                                        <p:attrNameLst>
                                          <p:attrName>style.visibility</p:attrName>
                                        </p:attrNameLst>
                                      </p:cBhvr>
                                      <p:to>
                                        <p:strVal val="visible"/>
                                      </p:to>
                                    </p:set>
                                    <p:animEffect filter="wipe(up)" transition="in">
                                      <p:cBhvr>
                                        <p:cTn id="19" dur="100"/>
                                        <p:tgtEl>
                                          <p:spTgt spid="1187"/>
                                        </p:tgtEl>
                                      </p:cBhvr>
                                    </p:animEffect>
                                  </p:childTnLst>
                                </p:cTn>
                              </p:par>
                            </p:childTnLst>
                          </p:cTn>
                        </p:par>
                        <p:par>
                          <p:cTn id="20" fill="hold">
                            <p:stCondLst>
                              <p:cond delay="400"/>
                            </p:stCondLst>
                            <p:childTnLst>
                              <p:par>
                                <p:cTn id="21" presetClass="exit" nodeType="afterEffect" presetSubtype="1" presetID="22" grpId="5" fill="hold">
                                  <p:stCondLst>
                                    <p:cond delay="0"/>
                                  </p:stCondLst>
                                  <p:iterate type="el" backwards="0">
                                    <p:tmAbs val="0"/>
                                  </p:iterate>
                                  <p:childTnLst>
                                    <p:animEffect filter="wipe(up)" transition="out">
                                      <p:cBhvr>
                                        <p:cTn id="22" dur="100" fill="hold"/>
                                        <p:tgtEl>
                                          <p:spTgt spid="1188"/>
                                        </p:tgtEl>
                                      </p:cBhvr>
                                    </p:animEffect>
                                    <p:set>
                                      <p:cBhvr>
                                        <p:cTn id="23" fill="hold">
                                          <p:stCondLst>
                                            <p:cond delay="99"/>
                                          </p:stCondLst>
                                        </p:cTn>
                                        <p:tgtEl>
                                          <p:spTgt spid="1188"/>
                                        </p:tgtEl>
                                        <p:attrNameLst>
                                          <p:attrName>style.visibility</p:attrName>
                                        </p:attrNameLst>
                                      </p:cBhvr>
                                      <p:to>
                                        <p:strVal val="hidden"/>
                                      </p:to>
                                    </p:set>
                                  </p:childTnLst>
                                </p:cTn>
                              </p:par>
                            </p:childTnLst>
                          </p:cTn>
                        </p:par>
                        <p:par>
                          <p:cTn id="24" fill="hold">
                            <p:stCondLst>
                              <p:cond delay="500"/>
                            </p:stCondLst>
                            <p:childTnLst>
                              <p:par>
                                <p:cTn id="25" presetClass="entr" nodeType="afterEffect" presetSubtype="2" presetID="22" grpId="6" fill="hold">
                                  <p:stCondLst>
                                    <p:cond delay="0"/>
                                  </p:stCondLst>
                                  <p:iterate type="el" backwards="0">
                                    <p:tmAbs val="0"/>
                                  </p:iterate>
                                  <p:childTnLst>
                                    <p:set>
                                      <p:cBhvr>
                                        <p:cTn id="26" fill="hold"/>
                                        <p:tgtEl>
                                          <p:spTgt spid="1186"/>
                                        </p:tgtEl>
                                        <p:attrNameLst>
                                          <p:attrName>style.visibility</p:attrName>
                                        </p:attrNameLst>
                                      </p:cBhvr>
                                      <p:to>
                                        <p:strVal val="visible"/>
                                      </p:to>
                                    </p:set>
                                    <p:animEffect filter="wipe(right)" transition="in">
                                      <p:cBhvr>
                                        <p:cTn id="27" dur="100"/>
                                        <p:tgtEl>
                                          <p:spTgt spid="1186"/>
                                        </p:tgtEl>
                                      </p:cBhvr>
                                    </p:animEffect>
                                  </p:childTnLst>
                                </p:cTn>
                              </p:par>
                            </p:childTnLst>
                          </p:cTn>
                        </p:par>
                        <p:par>
                          <p:cTn id="28" fill="hold">
                            <p:stCondLst>
                              <p:cond delay="600"/>
                            </p:stCondLst>
                            <p:childTnLst>
                              <p:par>
                                <p:cTn id="29" presetClass="exit" nodeType="afterEffect" presetSubtype="1" presetID="22" grpId="7" fill="hold">
                                  <p:stCondLst>
                                    <p:cond delay="0"/>
                                  </p:stCondLst>
                                  <p:iterate type="el" backwards="0">
                                    <p:tmAbs val="0"/>
                                  </p:iterate>
                                  <p:childTnLst>
                                    <p:animEffect filter="wipe(up)" transition="out">
                                      <p:cBhvr>
                                        <p:cTn id="30" dur="100" fill="hold"/>
                                        <p:tgtEl>
                                          <p:spTgt spid="1187"/>
                                        </p:tgtEl>
                                      </p:cBhvr>
                                    </p:animEffect>
                                    <p:set>
                                      <p:cBhvr>
                                        <p:cTn id="31" fill="hold">
                                          <p:stCondLst>
                                            <p:cond delay="99"/>
                                          </p:stCondLst>
                                        </p:cTn>
                                        <p:tgtEl>
                                          <p:spTgt spid="1187"/>
                                        </p:tgtEl>
                                        <p:attrNameLst>
                                          <p:attrName>style.visibility</p:attrName>
                                        </p:attrNameLst>
                                      </p:cBhvr>
                                      <p:to>
                                        <p:strVal val="hidden"/>
                                      </p:to>
                                    </p:set>
                                  </p:childTnLst>
                                </p:cTn>
                              </p:par>
                            </p:childTnLst>
                          </p:cTn>
                        </p:par>
                        <p:par>
                          <p:cTn id="32" fill="hold">
                            <p:stCondLst>
                              <p:cond delay="700"/>
                            </p:stCondLst>
                            <p:childTnLst>
                              <p:par>
                                <p:cTn id="33" presetClass="entr" nodeType="afterEffect" presetSubtype="2" presetID="22" grpId="8" fill="hold">
                                  <p:stCondLst>
                                    <p:cond delay="0"/>
                                  </p:stCondLst>
                                  <p:iterate type="el" backwards="0">
                                    <p:tmAbs val="0"/>
                                  </p:iterate>
                                  <p:childTnLst>
                                    <p:set>
                                      <p:cBhvr>
                                        <p:cTn id="34" fill="hold"/>
                                        <p:tgtEl>
                                          <p:spTgt spid="1185"/>
                                        </p:tgtEl>
                                        <p:attrNameLst>
                                          <p:attrName>style.visibility</p:attrName>
                                        </p:attrNameLst>
                                      </p:cBhvr>
                                      <p:to>
                                        <p:strVal val="visible"/>
                                      </p:to>
                                    </p:set>
                                    <p:animEffect filter="wipe(right)" transition="in">
                                      <p:cBhvr>
                                        <p:cTn id="35" dur="100"/>
                                        <p:tgtEl>
                                          <p:spTgt spid="1185"/>
                                        </p:tgtEl>
                                      </p:cBhvr>
                                    </p:animEffect>
                                  </p:childTnLst>
                                </p:cTn>
                              </p:par>
                            </p:childTnLst>
                          </p:cTn>
                        </p:par>
                        <p:par>
                          <p:cTn id="36" fill="hold">
                            <p:stCondLst>
                              <p:cond delay="800"/>
                            </p:stCondLst>
                            <p:childTnLst>
                              <p:par>
                                <p:cTn id="37" presetClass="exit" nodeType="afterEffect" presetSubtype="2" presetID="22" grpId="9" fill="hold">
                                  <p:stCondLst>
                                    <p:cond delay="0"/>
                                  </p:stCondLst>
                                  <p:iterate type="el" backwards="0">
                                    <p:tmAbs val="0"/>
                                  </p:iterate>
                                  <p:childTnLst>
                                    <p:animEffect filter="wipe(right)" transition="out">
                                      <p:cBhvr>
                                        <p:cTn id="38" dur="100" fill="hold"/>
                                        <p:tgtEl>
                                          <p:spTgt spid="1186"/>
                                        </p:tgtEl>
                                      </p:cBhvr>
                                    </p:animEffect>
                                    <p:set>
                                      <p:cBhvr>
                                        <p:cTn id="39" fill="hold">
                                          <p:stCondLst>
                                            <p:cond delay="99"/>
                                          </p:stCondLst>
                                        </p:cTn>
                                        <p:tgtEl>
                                          <p:spTgt spid="1186"/>
                                        </p:tgtEl>
                                        <p:attrNameLst>
                                          <p:attrName>style.visibility</p:attrName>
                                        </p:attrNameLst>
                                      </p:cBhvr>
                                      <p:to>
                                        <p:strVal val="hidden"/>
                                      </p:to>
                                    </p:set>
                                  </p:childTnLst>
                                </p:cTn>
                              </p:par>
                            </p:childTnLst>
                          </p:cTn>
                        </p:par>
                        <p:par>
                          <p:cTn id="40" fill="hold">
                            <p:stCondLst>
                              <p:cond delay="900"/>
                            </p:stCondLst>
                            <p:childTnLst>
                              <p:par>
                                <p:cTn id="41" presetClass="entr" nodeType="afterEffect" presetSubtype="4" presetID="22" grpId="10" fill="hold">
                                  <p:stCondLst>
                                    <p:cond delay="0"/>
                                  </p:stCondLst>
                                  <p:iterate type="el" backwards="0">
                                    <p:tmAbs val="0"/>
                                  </p:iterate>
                                  <p:childTnLst>
                                    <p:set>
                                      <p:cBhvr>
                                        <p:cTn id="42" fill="hold"/>
                                        <p:tgtEl>
                                          <p:spTgt spid="1184"/>
                                        </p:tgtEl>
                                        <p:attrNameLst>
                                          <p:attrName>style.visibility</p:attrName>
                                        </p:attrNameLst>
                                      </p:cBhvr>
                                      <p:to>
                                        <p:strVal val="visible"/>
                                      </p:to>
                                    </p:set>
                                    <p:animEffect filter="wipe(down)" transition="in">
                                      <p:cBhvr>
                                        <p:cTn id="43" dur="100"/>
                                        <p:tgtEl>
                                          <p:spTgt spid="1184"/>
                                        </p:tgtEl>
                                      </p:cBhvr>
                                    </p:animEffect>
                                  </p:childTnLst>
                                </p:cTn>
                              </p:par>
                            </p:childTnLst>
                          </p:cTn>
                        </p:par>
                        <p:par>
                          <p:cTn id="44" fill="hold">
                            <p:stCondLst>
                              <p:cond delay="1000"/>
                            </p:stCondLst>
                            <p:childTnLst>
                              <p:par>
                                <p:cTn id="45" presetClass="exit" nodeType="afterEffect" presetSubtype="2" presetID="22" grpId="11" fill="hold">
                                  <p:stCondLst>
                                    <p:cond delay="0"/>
                                  </p:stCondLst>
                                  <p:iterate type="el" backwards="0">
                                    <p:tmAbs val="0"/>
                                  </p:iterate>
                                  <p:childTnLst>
                                    <p:animEffect filter="wipe(right)" transition="out">
                                      <p:cBhvr>
                                        <p:cTn id="46" dur="100" fill="hold"/>
                                        <p:tgtEl>
                                          <p:spTgt spid="1185"/>
                                        </p:tgtEl>
                                      </p:cBhvr>
                                    </p:animEffect>
                                    <p:set>
                                      <p:cBhvr>
                                        <p:cTn id="47" fill="hold">
                                          <p:stCondLst>
                                            <p:cond delay="99"/>
                                          </p:stCondLst>
                                        </p:cTn>
                                        <p:tgtEl>
                                          <p:spTgt spid="1185"/>
                                        </p:tgtEl>
                                        <p:attrNameLst>
                                          <p:attrName>style.visibility</p:attrName>
                                        </p:attrNameLst>
                                      </p:cBhvr>
                                      <p:to>
                                        <p:strVal val="hidden"/>
                                      </p:to>
                                    </p:set>
                                  </p:childTnLst>
                                </p:cTn>
                              </p:par>
                            </p:childTnLst>
                          </p:cTn>
                        </p:par>
                        <p:par>
                          <p:cTn id="48" fill="hold">
                            <p:stCondLst>
                              <p:cond delay="1100"/>
                            </p:stCondLst>
                            <p:childTnLst>
                              <p:par>
                                <p:cTn id="49" presetClass="entr" nodeType="afterEffect" presetSubtype="4" presetID="22" grpId="12" fill="hold">
                                  <p:stCondLst>
                                    <p:cond delay="0"/>
                                  </p:stCondLst>
                                  <p:iterate type="el" backwards="0">
                                    <p:tmAbs val="0"/>
                                  </p:iterate>
                                  <p:childTnLst>
                                    <p:set>
                                      <p:cBhvr>
                                        <p:cTn id="50" fill="hold"/>
                                        <p:tgtEl>
                                          <p:spTgt spid="1183"/>
                                        </p:tgtEl>
                                        <p:attrNameLst>
                                          <p:attrName>style.visibility</p:attrName>
                                        </p:attrNameLst>
                                      </p:cBhvr>
                                      <p:to>
                                        <p:strVal val="visible"/>
                                      </p:to>
                                    </p:set>
                                    <p:animEffect filter="wipe(down)" transition="in">
                                      <p:cBhvr>
                                        <p:cTn id="51" dur="100"/>
                                        <p:tgtEl>
                                          <p:spTgt spid="1183"/>
                                        </p:tgtEl>
                                      </p:cBhvr>
                                    </p:animEffect>
                                  </p:childTnLst>
                                </p:cTn>
                              </p:par>
                            </p:childTnLst>
                          </p:cTn>
                        </p:par>
                        <p:par>
                          <p:cTn id="52" fill="hold">
                            <p:stCondLst>
                              <p:cond delay="1200"/>
                            </p:stCondLst>
                            <p:childTnLst>
                              <p:par>
                                <p:cTn id="53" presetClass="exit" nodeType="afterEffect" presetSubtype="4" presetID="22" grpId="13" fill="hold">
                                  <p:stCondLst>
                                    <p:cond delay="0"/>
                                  </p:stCondLst>
                                  <p:iterate type="el" backwards="0">
                                    <p:tmAbs val="0"/>
                                  </p:iterate>
                                  <p:childTnLst>
                                    <p:animEffect filter="wipe(down)" transition="out">
                                      <p:cBhvr>
                                        <p:cTn id="54" dur="100" fill="hold"/>
                                        <p:tgtEl>
                                          <p:spTgt spid="1184"/>
                                        </p:tgtEl>
                                      </p:cBhvr>
                                    </p:animEffect>
                                    <p:set>
                                      <p:cBhvr>
                                        <p:cTn id="55" fill="hold">
                                          <p:stCondLst>
                                            <p:cond delay="99"/>
                                          </p:stCondLst>
                                        </p:cTn>
                                        <p:tgtEl>
                                          <p:spTgt spid="1184"/>
                                        </p:tgtEl>
                                        <p:attrNameLst>
                                          <p:attrName>style.visibility</p:attrName>
                                        </p:attrNameLst>
                                      </p:cBhvr>
                                      <p:to>
                                        <p:strVal val="hidden"/>
                                      </p:to>
                                    </p:set>
                                  </p:childTnLst>
                                </p:cTn>
                              </p:par>
                            </p:childTnLst>
                          </p:cTn>
                        </p:par>
                        <p:par>
                          <p:cTn id="56" fill="hold">
                            <p:stCondLst>
                              <p:cond delay="1300"/>
                            </p:stCondLst>
                            <p:childTnLst>
                              <p:par>
                                <p:cTn id="57" presetClass="entr" nodeType="afterEffect" presetSubtype="8" presetID="22" grpId="14" fill="hold">
                                  <p:stCondLst>
                                    <p:cond delay="0"/>
                                  </p:stCondLst>
                                  <p:iterate type="el" backwards="0">
                                    <p:tmAbs val="0"/>
                                  </p:iterate>
                                  <p:childTnLst>
                                    <p:set>
                                      <p:cBhvr>
                                        <p:cTn id="58" fill="hold"/>
                                        <p:tgtEl>
                                          <p:spTgt spid="1182"/>
                                        </p:tgtEl>
                                        <p:attrNameLst>
                                          <p:attrName>style.visibility</p:attrName>
                                        </p:attrNameLst>
                                      </p:cBhvr>
                                      <p:to>
                                        <p:strVal val="visible"/>
                                      </p:to>
                                    </p:set>
                                    <p:animEffect filter="wipe(left)" transition="in">
                                      <p:cBhvr>
                                        <p:cTn id="59" dur="100"/>
                                        <p:tgtEl>
                                          <p:spTgt spid="1182"/>
                                        </p:tgtEl>
                                      </p:cBhvr>
                                    </p:animEffect>
                                  </p:childTnLst>
                                </p:cTn>
                              </p:par>
                            </p:childTnLst>
                          </p:cTn>
                        </p:par>
                        <p:par>
                          <p:cTn id="60" fill="hold">
                            <p:stCondLst>
                              <p:cond delay="1400"/>
                            </p:stCondLst>
                            <p:childTnLst>
                              <p:par>
                                <p:cTn id="61" presetClass="exit" nodeType="afterEffect" presetSubtype="4" presetID="22" grpId="15" fill="hold">
                                  <p:stCondLst>
                                    <p:cond delay="0"/>
                                  </p:stCondLst>
                                  <p:iterate type="el" backwards="0">
                                    <p:tmAbs val="0"/>
                                  </p:iterate>
                                  <p:childTnLst>
                                    <p:animEffect filter="wipe(down)" transition="out">
                                      <p:cBhvr>
                                        <p:cTn id="62" dur="100" fill="hold"/>
                                        <p:tgtEl>
                                          <p:spTgt spid="1183"/>
                                        </p:tgtEl>
                                      </p:cBhvr>
                                    </p:animEffect>
                                    <p:set>
                                      <p:cBhvr>
                                        <p:cTn id="63" fill="hold">
                                          <p:stCondLst>
                                            <p:cond delay="99"/>
                                          </p:stCondLst>
                                        </p:cTn>
                                        <p:tgtEl>
                                          <p:spTgt spid="1183"/>
                                        </p:tgtEl>
                                        <p:attrNameLst>
                                          <p:attrName>style.visibility</p:attrName>
                                        </p:attrNameLst>
                                      </p:cBhvr>
                                      <p:to>
                                        <p:strVal val="hidden"/>
                                      </p:to>
                                    </p:set>
                                  </p:childTnLst>
                                </p:cTn>
                              </p:par>
                            </p:childTnLst>
                          </p:cTn>
                        </p:par>
                        <p:par>
                          <p:cTn id="64" fill="hold">
                            <p:stCondLst>
                              <p:cond delay="1500"/>
                            </p:stCondLst>
                            <p:childTnLst>
                              <p:par>
                                <p:cTn id="65" presetClass="exit" nodeType="afterEffect" presetSubtype="8" presetID="22" grpId="16" fill="hold">
                                  <p:stCondLst>
                                    <p:cond delay="0"/>
                                  </p:stCondLst>
                                  <p:iterate type="el" backwards="0">
                                    <p:tmAbs val="0"/>
                                  </p:iterate>
                                  <p:childTnLst>
                                    <p:animEffect filter="wipe(left)" transition="out">
                                      <p:cBhvr>
                                        <p:cTn id="66" dur="100" fill="hold"/>
                                        <p:tgtEl>
                                          <p:spTgt spid="1182"/>
                                        </p:tgtEl>
                                      </p:cBhvr>
                                    </p:animEffect>
                                    <p:set>
                                      <p:cBhvr>
                                        <p:cTn id="67" fill="hold">
                                          <p:stCondLst>
                                            <p:cond delay="99"/>
                                          </p:stCondLst>
                                        </p:cTn>
                                        <p:tgtEl>
                                          <p:spTgt spid="1182"/>
                                        </p:tgtEl>
                                        <p:attrNameLst>
                                          <p:attrName>style.visibility</p:attrName>
                                        </p:attrNameLst>
                                      </p:cBhvr>
                                      <p:to>
                                        <p:strVal val="hidden"/>
                                      </p:to>
                                    </p:set>
                                  </p:childTnLst>
                                </p:cTn>
                              </p:par>
                            </p:childTnLst>
                          </p:cTn>
                        </p:par>
                        <p:par>
                          <p:cTn id="68" fill="hold">
                            <p:stCondLst>
                              <p:cond delay="1600"/>
                            </p:stCondLst>
                            <p:childTnLst>
                              <p:par>
                                <p:cTn id="69" presetClass="entr" nodeType="afterEffect" presetSubtype="16" presetID="23" grpId="17" fill="hold">
                                  <p:stCondLst>
                                    <p:cond delay="0"/>
                                  </p:stCondLst>
                                  <p:iterate type="el" backwards="0">
                                    <p:tmAbs val="0"/>
                                  </p:iterate>
                                  <p:childTnLst>
                                    <p:set>
                                      <p:cBhvr>
                                        <p:cTn id="70" fill="hold"/>
                                        <p:tgtEl>
                                          <p:spTgt spid="1189"/>
                                        </p:tgtEl>
                                        <p:attrNameLst>
                                          <p:attrName>style.visibility</p:attrName>
                                        </p:attrNameLst>
                                      </p:cBhvr>
                                      <p:to>
                                        <p:strVal val="visible"/>
                                      </p:to>
                                    </p:set>
                                    <p:anim calcmode="lin" valueType="num">
                                      <p:cBhvr>
                                        <p:cTn id="71" dur="1000" fill="hold"/>
                                        <p:tgtEl>
                                          <p:spTgt spid="1189"/>
                                        </p:tgtEl>
                                        <p:attrNameLst>
                                          <p:attrName>ppt_w</p:attrName>
                                        </p:attrNameLst>
                                      </p:cBhvr>
                                      <p:tavLst>
                                        <p:tav tm="0">
                                          <p:val>
                                            <p:fltVal val="0"/>
                                          </p:val>
                                        </p:tav>
                                        <p:tav tm="100000">
                                          <p:val>
                                            <p:strVal val="#ppt_w"/>
                                          </p:val>
                                        </p:tav>
                                      </p:tavLst>
                                    </p:anim>
                                    <p:anim calcmode="lin" valueType="num">
                                      <p:cBhvr>
                                        <p:cTn id="72" dur="1000" fill="hold"/>
                                        <p:tgtEl>
                                          <p:spTgt spid="1189"/>
                                        </p:tgtEl>
                                        <p:attrNameLst>
                                          <p:attrName>ppt_h</p:attrName>
                                        </p:attrNameLst>
                                      </p:cBhvr>
                                      <p:tavLst>
                                        <p:tav tm="0">
                                          <p:val>
                                            <p:fltVal val="0"/>
                                          </p:val>
                                        </p:tav>
                                        <p:tav tm="100000">
                                          <p:val>
                                            <p:strVal val="#ppt_h"/>
                                          </p:val>
                                        </p:tav>
                                      </p:tavLst>
                                    </p:anim>
                                  </p:childTnLst>
                                </p:cTn>
                              </p:par>
                            </p:childTnLst>
                          </p:cTn>
                        </p:par>
                        <p:par>
                          <p:cTn id="73" fill="hold">
                            <p:stCondLst>
                              <p:cond delay="2600"/>
                            </p:stCondLst>
                            <p:childTnLst>
                              <p:par>
                                <p:cTn id="74" presetClass="entr" nodeType="afterEffect" presetSubtype="16" presetID="23" grpId="18" fill="hold">
                                  <p:stCondLst>
                                    <p:cond delay="0"/>
                                  </p:stCondLst>
                                  <p:iterate type="el" backwards="0">
                                    <p:tmAbs val="0"/>
                                  </p:iterate>
                                  <p:childTnLst>
                                    <p:set>
                                      <p:cBhvr>
                                        <p:cTn id="75" fill="hold"/>
                                        <p:tgtEl>
                                          <p:spTgt spid="1190"/>
                                        </p:tgtEl>
                                        <p:attrNameLst>
                                          <p:attrName>style.visibility</p:attrName>
                                        </p:attrNameLst>
                                      </p:cBhvr>
                                      <p:to>
                                        <p:strVal val="visible"/>
                                      </p:to>
                                    </p:set>
                                    <p:anim calcmode="lin" valueType="num">
                                      <p:cBhvr>
                                        <p:cTn id="76" dur="1000" fill="hold"/>
                                        <p:tgtEl>
                                          <p:spTgt spid="1190"/>
                                        </p:tgtEl>
                                        <p:attrNameLst>
                                          <p:attrName>ppt_w</p:attrName>
                                        </p:attrNameLst>
                                      </p:cBhvr>
                                      <p:tavLst>
                                        <p:tav tm="0">
                                          <p:val>
                                            <p:fltVal val="0"/>
                                          </p:val>
                                        </p:tav>
                                        <p:tav tm="100000">
                                          <p:val>
                                            <p:strVal val="#ppt_w"/>
                                          </p:val>
                                        </p:tav>
                                      </p:tavLst>
                                    </p:anim>
                                    <p:anim calcmode="lin" valueType="num">
                                      <p:cBhvr>
                                        <p:cTn id="77" dur="1000" fill="hold"/>
                                        <p:tgtEl>
                                          <p:spTgt spid="1190"/>
                                        </p:tgtEl>
                                        <p:attrNameLst>
                                          <p:attrName>ppt_h</p:attrName>
                                        </p:attrNameLst>
                                      </p:cBhvr>
                                      <p:tavLst>
                                        <p:tav tm="0">
                                          <p:val>
                                            <p:fltVal val="0"/>
                                          </p:val>
                                        </p:tav>
                                        <p:tav tm="100000">
                                          <p:val>
                                            <p:strVal val="#ppt_h"/>
                                          </p:val>
                                        </p:tav>
                                      </p:tavLst>
                                    </p:anim>
                                  </p:childTnLst>
                                </p:cTn>
                              </p:par>
                            </p:childTnLst>
                          </p:cTn>
                        </p:par>
                        <p:par>
                          <p:cTn id="78" fill="hold">
                            <p:stCondLst>
                              <p:cond delay="3600"/>
                            </p:stCondLst>
                            <p:childTnLst>
                              <p:par>
                                <p:cTn id="79" presetClass="entr" nodeType="afterEffect" presetSubtype="0" presetID="15" grpId="19" fill="hold">
                                  <p:stCondLst>
                                    <p:cond delay="0"/>
                                  </p:stCondLst>
                                  <p:iterate type="el" backwards="0">
                                    <p:tmAbs val="0"/>
                                  </p:iterate>
                                  <p:childTnLst>
                                    <p:set>
                                      <p:cBhvr>
                                        <p:cTn id="80" fill="hold"/>
                                        <p:tgtEl>
                                          <p:spTgt spid="1180"/>
                                        </p:tgtEl>
                                        <p:attrNameLst>
                                          <p:attrName>style.visibility</p:attrName>
                                        </p:attrNameLst>
                                      </p:cBhvr>
                                      <p:to>
                                        <p:strVal val="visible"/>
                                      </p:to>
                                    </p:set>
                                    <p:anim calcmode="lin" valueType="num">
                                      <p:cBhvr>
                                        <p:cTn id="81" dur="1000" fill="hold"/>
                                        <p:tgtEl>
                                          <p:spTgt spid="1180"/>
                                        </p:tgtEl>
                                        <p:attrNameLst>
                                          <p:attrName>ppt_w</p:attrName>
                                        </p:attrNameLst>
                                      </p:cBhvr>
                                      <p:tavLst>
                                        <p:tav tm="0">
                                          <p:val>
                                            <p:fltVal val="0"/>
                                          </p:val>
                                        </p:tav>
                                        <p:tav tm="100000">
                                          <p:val>
                                            <p:strVal val="#ppt_w"/>
                                          </p:val>
                                        </p:tav>
                                      </p:tavLst>
                                    </p:anim>
                                    <p:anim calcmode="lin" valueType="num">
                                      <p:cBhvr>
                                        <p:cTn id="82" dur="1000" fill="hold"/>
                                        <p:tgtEl>
                                          <p:spTgt spid="1180"/>
                                        </p:tgtEl>
                                        <p:attrNameLst>
                                          <p:attrName>ppt_h</p:attrName>
                                        </p:attrNameLst>
                                      </p:cBhvr>
                                      <p:tavLst>
                                        <p:tav tm="0">
                                          <p:val>
                                            <p:fltVal val="0"/>
                                          </p:val>
                                        </p:tav>
                                        <p:tav tm="100000">
                                          <p:val>
                                            <p:strVal val="#ppt_h"/>
                                          </p:val>
                                        </p:tav>
                                      </p:tavLst>
                                    </p:anim>
                                    <p:anim calcmode="lin" valueType="num">
                                      <p:cBhvr>
                                        <p:cTn id="83" dur="1000" fill="hold"/>
                                        <p:tgtEl>
                                          <p:spTgt spid="1180"/>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1180"/>
                                        </p:tgtEl>
                                        <p:attrNameLst>
                                          <p:attrName>ppt_y</p:attrName>
                                        </p:attrNameLst>
                                      </p:cBhvr>
                                      <p:tavLst>
                                        <p:tav tm="0" fmla="#ppt_y+(sin(-2*pi*(1-$))*-#ppt_x+cos(-2*pi*(1-$))*(1-#ppt_y))*(1-$)">
                                          <p:val>
                                            <p:fltVal val="0"/>
                                          </p:val>
                                        </p:tav>
                                        <p:tav tm="100000">
                                          <p:val>
                                            <p:fltVal val="1"/>
                                          </p:val>
                                        </p:tav>
                                      </p:tavLst>
                                    </p:anim>
                                  </p:childTnLst>
                                </p:cTn>
                              </p:par>
                            </p:childTnLst>
                          </p:cTn>
                        </p:par>
                        <p:par>
                          <p:cTn id="85" fill="hold">
                            <p:stCondLst>
                              <p:cond delay="4600"/>
                            </p:stCondLst>
                            <p:childTnLst>
                              <p:par>
                                <p:cTn id="86" presetClass="entr" nodeType="afterEffect" presetSubtype="8" presetID="2" grpId="20" fill="hold">
                                  <p:stCondLst>
                                    <p:cond delay="750"/>
                                  </p:stCondLst>
                                  <p:iterate type="el" backwards="0">
                                    <p:tmAbs val="0"/>
                                  </p:iterate>
                                  <p:childTnLst>
                                    <p:set>
                                      <p:cBhvr>
                                        <p:cTn id="87" fill="hold"/>
                                        <p:tgtEl>
                                          <p:spTgt spid="1175"/>
                                        </p:tgtEl>
                                        <p:attrNameLst>
                                          <p:attrName>style.visibility</p:attrName>
                                        </p:attrNameLst>
                                      </p:cBhvr>
                                      <p:to>
                                        <p:strVal val="visible"/>
                                      </p:to>
                                    </p:set>
                                    <p:anim calcmode="lin" valueType="num">
                                      <p:cBhvr>
                                        <p:cTn id="88" dur="500" fill="hold"/>
                                        <p:tgtEl>
                                          <p:spTgt spid="1175"/>
                                        </p:tgtEl>
                                        <p:attrNameLst>
                                          <p:attrName>ppt_x</p:attrName>
                                        </p:attrNameLst>
                                      </p:cBhvr>
                                      <p:tavLst>
                                        <p:tav tm="0">
                                          <p:val>
                                            <p:strVal val="0-#ppt_w/2"/>
                                          </p:val>
                                        </p:tav>
                                        <p:tav tm="100000">
                                          <p:val>
                                            <p:strVal val="#ppt_x"/>
                                          </p:val>
                                        </p:tav>
                                      </p:tavLst>
                                    </p:anim>
                                    <p:anim calcmode="lin" valueType="num">
                                      <p:cBhvr>
                                        <p:cTn id="89" dur="500" fill="hold"/>
                                        <p:tgtEl>
                                          <p:spTgt spid="1175"/>
                                        </p:tgtEl>
                                        <p:attrNameLst>
                                          <p:attrName>ppt_y</p:attrName>
                                        </p:attrNameLst>
                                      </p:cBhvr>
                                      <p:tavLst>
                                        <p:tav tm="0">
                                          <p:val>
                                            <p:strVal val="#ppt_y"/>
                                          </p:val>
                                        </p:tav>
                                        <p:tav tm="100000">
                                          <p:val>
                                            <p:strVal val="#ppt_y"/>
                                          </p:val>
                                        </p:tav>
                                      </p:tavLst>
                                    </p:anim>
                                  </p:childTnLst>
                                </p:cTn>
                              </p:par>
                            </p:childTnLst>
                          </p:cTn>
                        </p:par>
                        <p:par>
                          <p:cTn id="90" fill="hold">
                            <p:stCondLst>
                              <p:cond delay="5850"/>
                            </p:stCondLst>
                            <p:childTnLst>
                              <p:par>
                                <p:cTn id="91" presetClass="entr" nodeType="afterEffect" presetSubtype="2" presetID="2" grpId="21" fill="hold">
                                  <p:stCondLst>
                                    <p:cond delay="750"/>
                                  </p:stCondLst>
                                  <p:iterate type="el" backwards="0">
                                    <p:tmAbs val="0"/>
                                  </p:iterate>
                                  <p:childTnLst>
                                    <p:set>
                                      <p:cBhvr>
                                        <p:cTn id="92" fill="hold"/>
                                        <p:tgtEl>
                                          <p:spTgt spid="1176"/>
                                        </p:tgtEl>
                                        <p:attrNameLst>
                                          <p:attrName>style.visibility</p:attrName>
                                        </p:attrNameLst>
                                      </p:cBhvr>
                                      <p:to>
                                        <p:strVal val="visible"/>
                                      </p:to>
                                    </p:set>
                                    <p:anim calcmode="lin" valueType="num">
                                      <p:cBhvr>
                                        <p:cTn id="93" dur="500" fill="hold"/>
                                        <p:tgtEl>
                                          <p:spTgt spid="1176"/>
                                        </p:tgtEl>
                                        <p:attrNameLst>
                                          <p:attrName>ppt_x</p:attrName>
                                        </p:attrNameLst>
                                      </p:cBhvr>
                                      <p:tavLst>
                                        <p:tav tm="0">
                                          <p:val>
                                            <p:strVal val="1+#ppt_w/2"/>
                                          </p:val>
                                        </p:tav>
                                        <p:tav tm="100000">
                                          <p:val>
                                            <p:strVal val="#ppt_x"/>
                                          </p:val>
                                        </p:tav>
                                      </p:tavLst>
                                    </p:anim>
                                    <p:anim calcmode="lin" valueType="num">
                                      <p:cBhvr>
                                        <p:cTn id="94" dur="500" fill="hold"/>
                                        <p:tgtEl>
                                          <p:spTgt spid="1176"/>
                                        </p:tgtEl>
                                        <p:attrNameLst>
                                          <p:attrName>ppt_y</p:attrName>
                                        </p:attrNameLst>
                                      </p:cBhvr>
                                      <p:tavLst>
                                        <p:tav tm="0">
                                          <p:val>
                                            <p:strVal val="#ppt_y"/>
                                          </p:val>
                                        </p:tav>
                                        <p:tav tm="100000">
                                          <p:val>
                                            <p:strVal val="#ppt_y"/>
                                          </p:val>
                                        </p:tav>
                                      </p:tavLst>
                                    </p:anim>
                                  </p:childTnLst>
                                </p:cTn>
                              </p:par>
                            </p:childTnLst>
                          </p:cTn>
                        </p:par>
                        <p:par>
                          <p:cTn id="95" fill="hold">
                            <p:stCondLst>
                              <p:cond delay="7100"/>
                            </p:stCondLst>
                            <p:childTnLst>
                              <p:par>
                                <p:cTn id="96" presetClass="entr" nodeType="afterEffect" presetSubtype="8" presetID="22" grpId="22" fill="hold">
                                  <p:stCondLst>
                                    <p:cond delay="0"/>
                                  </p:stCondLst>
                                  <p:iterate type="el" backwards="0">
                                    <p:tmAbs val="0"/>
                                  </p:iterate>
                                  <p:childTnLst>
                                    <p:set>
                                      <p:cBhvr>
                                        <p:cTn id="97" fill="hold"/>
                                        <p:tgtEl>
                                          <p:spTgt spid="1174"/>
                                        </p:tgtEl>
                                        <p:attrNameLst>
                                          <p:attrName>style.visibility</p:attrName>
                                        </p:attrNameLst>
                                      </p:cBhvr>
                                      <p:to>
                                        <p:strVal val="visible"/>
                                      </p:to>
                                    </p:set>
                                    <p:animEffect filter="wipe(left)" transition="in">
                                      <p:cBhvr>
                                        <p:cTn id="98" dur="500"/>
                                        <p:tgtEl>
                                          <p:spTgt spid="1174"/>
                                        </p:tgtEl>
                                      </p:cBhvr>
                                    </p:animEffect>
                                  </p:childTnLst>
                                </p:cTn>
                              </p:par>
                            </p:childTnLst>
                          </p:cTn>
                        </p:par>
                        <p:par>
                          <p:cTn id="99" fill="hold">
                            <p:stCondLst>
                              <p:cond delay="7600"/>
                            </p:stCondLst>
                            <p:childTnLst>
                              <p:par>
                                <p:cTn id="100" presetClass="entr" nodeType="afterEffect" presetSubtype="8" presetID="22" grpId="23" fill="hold">
                                  <p:stCondLst>
                                    <p:cond delay="0"/>
                                  </p:stCondLst>
                                  <p:iterate type="el" backwards="0">
                                    <p:tmAbs val="0"/>
                                  </p:iterate>
                                  <p:childTnLst>
                                    <p:set>
                                      <p:cBhvr>
                                        <p:cTn id="101" fill="hold"/>
                                        <p:tgtEl>
                                          <p:spTgt spid="1177"/>
                                        </p:tgtEl>
                                        <p:attrNameLst>
                                          <p:attrName>style.visibility</p:attrName>
                                        </p:attrNameLst>
                                      </p:cBhvr>
                                      <p:to>
                                        <p:strVal val="visible"/>
                                      </p:to>
                                    </p:set>
                                    <p:animEffect filter="wipe(left)" transition="in">
                                      <p:cBhvr>
                                        <p:cTn id="102" dur="500"/>
                                        <p:tgtEl>
                                          <p:spTgt spid="1177"/>
                                        </p:tgtEl>
                                      </p:cBhvr>
                                    </p:animEffect>
                                  </p:childTnLst>
                                </p:cTn>
                              </p:par>
                            </p:childTnLst>
                          </p:cTn>
                        </p:par>
                        <p:par>
                          <p:cTn id="103" fill="hold">
                            <p:stCondLst>
                              <p:cond delay="8100"/>
                            </p:stCondLst>
                            <p:childTnLst>
                              <p:par>
                                <p:cTn id="104" presetClass="entr" nodeType="afterEffect" presetSubtype="2" presetID="2" grpId="24" fill="hold">
                                  <p:stCondLst>
                                    <p:cond delay="0"/>
                                  </p:stCondLst>
                                  <p:iterate type="el" backwards="0">
                                    <p:tmAbs val="0"/>
                                  </p:iterate>
                                  <p:childTnLst>
                                    <p:set>
                                      <p:cBhvr>
                                        <p:cTn id="105" fill="hold"/>
                                        <p:tgtEl>
                                          <p:spTgt spid="1173"/>
                                        </p:tgtEl>
                                        <p:attrNameLst>
                                          <p:attrName>style.visibility</p:attrName>
                                        </p:attrNameLst>
                                      </p:cBhvr>
                                      <p:to>
                                        <p:strVal val="visible"/>
                                      </p:to>
                                    </p:set>
                                    <p:anim calcmode="lin" valueType="num">
                                      <p:cBhvr>
                                        <p:cTn id="106" dur="500" fill="hold"/>
                                        <p:tgtEl>
                                          <p:spTgt spid="1173"/>
                                        </p:tgtEl>
                                        <p:attrNameLst>
                                          <p:attrName>ppt_x</p:attrName>
                                        </p:attrNameLst>
                                      </p:cBhvr>
                                      <p:tavLst>
                                        <p:tav tm="0">
                                          <p:val>
                                            <p:strVal val="1+#ppt_w/2"/>
                                          </p:val>
                                        </p:tav>
                                        <p:tav tm="100000">
                                          <p:val>
                                            <p:strVal val="#ppt_x"/>
                                          </p:val>
                                        </p:tav>
                                      </p:tavLst>
                                    </p:anim>
                                    <p:anim calcmode="lin" valueType="num">
                                      <p:cBhvr>
                                        <p:cTn id="107" dur="500" fill="hold"/>
                                        <p:tgtEl>
                                          <p:spTgt spid="11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89" grpId="17"/>
      <p:bldP build="whole" bldLvl="1" animBg="1" rev="0" advAuto="0" spid="1182" grpId="16"/>
      <p:bldP build="whole" bldLvl="1" animBg="1" rev="0" advAuto="0" spid="1181" grpId="1"/>
      <p:bldP build="whole" bldLvl="1" animBg="1" rev="0" advAuto="0" spid="1180" grpId="19"/>
      <p:bldP build="whole" bldLvl="1" animBg="1" rev="0" advAuto="0" spid="1181" grpId="3"/>
      <p:bldP build="whole" bldLvl="1" animBg="1" rev="0" advAuto="0" spid="1175" grpId="20"/>
      <p:bldP build="whole" bldLvl="1" animBg="1" rev="0" advAuto="0" spid="1177" grpId="23"/>
      <p:bldP build="whole" bldLvl="1" animBg="1" rev="0" advAuto="0" spid="1190" grpId="18"/>
      <p:bldP build="whole" bldLvl="1" animBg="1" rev="0" advAuto="0" spid="1185" grpId="8"/>
      <p:bldP build="whole" bldLvl="1" animBg="1" rev="0" advAuto="0" spid="1183" grpId="12"/>
      <p:bldP build="whole" bldLvl="1" animBg="1" rev="0" advAuto="0" spid="1185" grpId="11"/>
      <p:bldP build="whole" bldLvl="1" animBg="1" rev="0" advAuto="0" spid="1188" grpId="2"/>
      <p:bldP build="whole" bldLvl="1" animBg="1" rev="0" advAuto="0" spid="1183" grpId="15"/>
      <p:bldP build="whole" bldLvl="1" animBg="1" rev="0" advAuto="0" spid="1188" grpId="5"/>
      <p:bldP build="whole" bldLvl="1" animBg="1" rev="0" advAuto="0" spid="1187" grpId="4"/>
      <p:bldP build="whole" bldLvl="1" animBg="1" rev="0" advAuto="0" spid="1174" grpId="22"/>
      <p:bldP build="whole" bldLvl="1" animBg="1" rev="0" advAuto="0" spid="1173" grpId="24"/>
      <p:bldP build="whole" bldLvl="1" animBg="1" rev="0" advAuto="0" spid="1187" grpId="7"/>
      <p:bldP build="whole" bldLvl="1" animBg="1" rev="0" advAuto="0" spid="1184" grpId="10"/>
      <p:bldP build="whole" bldLvl="1" animBg="1" rev="0" advAuto="0" spid="1186" grpId="6"/>
      <p:bldP build="whole" bldLvl="1" animBg="1" rev="0" advAuto="0" spid="1184" grpId="13"/>
      <p:bldP build="whole" bldLvl="1" animBg="1" rev="0" advAuto="0" spid="1186" grpId="9"/>
      <p:bldP build="whole" bldLvl="1" animBg="1" rev="0" advAuto="0" spid="1176" grpId="21"/>
      <p:bldP build="whole" bldLvl="1" animBg="1" rev="0" advAuto="0" spid="1182" grpId="14"/>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2" name="矩形 23"/>
          <p:cNvSpPr txBox="1"/>
          <p:nvPr/>
        </p:nvSpPr>
        <p:spPr>
          <a:xfrm>
            <a:off x="575414" y="10134"/>
            <a:ext cx="15265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关键技术</a:t>
            </a:r>
          </a:p>
        </p:txBody>
      </p:sp>
      <p:sp>
        <p:nvSpPr>
          <p:cNvPr id="1193" name="Freeform 25"/>
          <p:cNvSpPr/>
          <p:nvPr/>
        </p:nvSpPr>
        <p:spPr>
          <a:xfrm>
            <a:off x="1" y="1548632"/>
            <a:ext cx="4572003" cy="2203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4320"/>
                </a:lnTo>
                <a:lnTo>
                  <a:pt x="21600" y="17280"/>
                </a:lnTo>
                <a:lnTo>
                  <a:pt x="0" y="21600"/>
                </a:lnTo>
                <a:close/>
              </a:path>
            </a:pathLst>
          </a:custGeom>
          <a:solidFill>
            <a:schemeClr val="accent1"/>
          </a:solidFill>
          <a:ln w="12700">
            <a:miter lim="400000"/>
          </a:ln>
        </p:spPr>
        <p:txBody>
          <a:bodyPr lIns="45719" rIns="45719" anchor="ctr"/>
          <a:lstStyle/>
          <a:p>
            <a:pPr>
              <a:defRPr>
                <a:solidFill>
                  <a:srgbClr val="FFFFFF"/>
                </a:solidFill>
                <a:latin typeface="Arial"/>
                <a:ea typeface="Arial"/>
                <a:cs typeface="Arial"/>
                <a:sym typeface="Arial"/>
              </a:defRPr>
            </a:pPr>
          </a:p>
        </p:txBody>
      </p:sp>
      <p:sp>
        <p:nvSpPr>
          <p:cNvPr id="1194" name="Freeform 33"/>
          <p:cNvSpPr/>
          <p:nvPr/>
        </p:nvSpPr>
        <p:spPr>
          <a:xfrm flipH="1">
            <a:off x="4571999" y="1548632"/>
            <a:ext cx="4572001" cy="2203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4320"/>
                </a:lnTo>
                <a:lnTo>
                  <a:pt x="21600" y="17280"/>
                </a:lnTo>
                <a:lnTo>
                  <a:pt x="0" y="21600"/>
                </a:lnTo>
                <a:close/>
              </a:path>
            </a:pathLst>
          </a:custGeom>
          <a:solidFill>
            <a:schemeClr val="accent1"/>
          </a:solidFill>
          <a:ln w="12700">
            <a:miter lim="400000"/>
          </a:ln>
        </p:spPr>
        <p:txBody>
          <a:bodyPr lIns="45719" rIns="45719" anchor="ctr"/>
          <a:lstStyle/>
          <a:p>
            <a:pPr>
              <a:defRPr>
                <a:solidFill>
                  <a:srgbClr val="FFFFFF"/>
                </a:solidFill>
                <a:latin typeface="Arial"/>
                <a:ea typeface="Arial"/>
                <a:cs typeface="Arial"/>
                <a:sym typeface="Arial"/>
              </a:defRPr>
            </a:pPr>
          </a:p>
        </p:txBody>
      </p:sp>
      <p:grpSp>
        <p:nvGrpSpPr>
          <p:cNvPr id="1197" name="组合 28"/>
          <p:cNvGrpSpPr/>
          <p:nvPr/>
        </p:nvGrpSpPr>
        <p:grpSpPr>
          <a:xfrm>
            <a:off x="1104763" y="2267874"/>
            <a:ext cx="2120745" cy="739823"/>
            <a:chOff x="0" y="0"/>
            <a:chExt cx="2120744" cy="739821"/>
          </a:xfrm>
        </p:grpSpPr>
        <p:sp>
          <p:nvSpPr>
            <p:cNvPr id="1195" name="TextBox 13"/>
            <p:cNvSpPr txBox="1"/>
            <p:nvPr/>
          </p:nvSpPr>
          <p:spPr>
            <a:xfrm>
              <a:off x="0" y="0"/>
              <a:ext cx="2120745" cy="3175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400"/>
                </a:spcBef>
                <a:defRPr b="1">
                  <a:solidFill>
                    <a:srgbClr val="FFFFFF"/>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单击编辑标题</a:t>
              </a:r>
            </a:p>
          </p:txBody>
        </p:sp>
        <p:sp>
          <p:nvSpPr>
            <p:cNvPr id="1196" name="TextBox 13"/>
            <p:cNvSpPr txBox="1"/>
            <p:nvPr/>
          </p:nvSpPr>
          <p:spPr>
            <a:xfrm>
              <a:off x="0" y="333421"/>
              <a:ext cx="1964428"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defTabSz="912612">
                <a:spcBef>
                  <a:spcPts val="200"/>
                </a:spcBef>
                <a:defRPr sz="1100">
                  <a:solidFill>
                    <a:srgbClr val="FFFFFF"/>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单击此处可编辑内容，根据您的需要自由拉伸文本框大小</a:t>
              </a:r>
            </a:p>
          </p:txBody>
        </p:sp>
      </p:grpSp>
      <p:grpSp>
        <p:nvGrpSpPr>
          <p:cNvPr id="1200" name="组合 31"/>
          <p:cNvGrpSpPr/>
          <p:nvPr/>
        </p:nvGrpSpPr>
        <p:grpSpPr>
          <a:xfrm>
            <a:off x="6078251" y="2283716"/>
            <a:ext cx="2076209" cy="732185"/>
            <a:chOff x="0" y="0"/>
            <a:chExt cx="2076207" cy="732183"/>
          </a:xfrm>
        </p:grpSpPr>
        <p:sp>
          <p:nvSpPr>
            <p:cNvPr id="1198" name="TextBox 13"/>
            <p:cNvSpPr txBox="1"/>
            <p:nvPr/>
          </p:nvSpPr>
          <p:spPr>
            <a:xfrm>
              <a:off x="266460" y="0"/>
              <a:ext cx="1809748" cy="3175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r" defTabSz="912612">
                <a:spcBef>
                  <a:spcPts val="400"/>
                </a:spcBef>
                <a:defRPr b="1">
                  <a:solidFill>
                    <a:srgbClr val="FFFFFF"/>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单击编辑标题</a:t>
              </a:r>
            </a:p>
          </p:txBody>
        </p:sp>
        <p:sp>
          <p:nvSpPr>
            <p:cNvPr id="1199" name="TextBox 13"/>
            <p:cNvSpPr txBox="1"/>
            <p:nvPr/>
          </p:nvSpPr>
          <p:spPr>
            <a:xfrm>
              <a:off x="0" y="325783"/>
              <a:ext cx="2076207"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r" defTabSz="912612">
                <a:spcBef>
                  <a:spcPts val="200"/>
                </a:spcBef>
                <a:defRPr sz="1100">
                  <a:solidFill>
                    <a:srgbClr val="FFFFFF"/>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单击此处可编辑内容，根据您的需要自由拉伸文本框大小</a:t>
              </a:r>
            </a:p>
          </p:txBody>
        </p:sp>
      </p:grpSp>
      <p:grpSp>
        <p:nvGrpSpPr>
          <p:cNvPr id="1205" name="组合 1"/>
          <p:cNvGrpSpPr/>
          <p:nvPr/>
        </p:nvGrpSpPr>
        <p:grpSpPr>
          <a:xfrm>
            <a:off x="3829053" y="1907382"/>
            <a:ext cx="1485901" cy="1485901"/>
            <a:chOff x="0" y="0"/>
            <a:chExt cx="1485900" cy="1485900"/>
          </a:xfrm>
        </p:grpSpPr>
        <p:sp>
          <p:nvSpPr>
            <p:cNvPr id="1201" name="Oval 34"/>
            <p:cNvSpPr/>
            <p:nvPr/>
          </p:nvSpPr>
          <p:spPr>
            <a:xfrm>
              <a:off x="0" y="0"/>
              <a:ext cx="1485901" cy="1485901"/>
            </a:xfrm>
            <a:prstGeom prst="ellipse">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p>
          </p:txBody>
        </p:sp>
        <p:sp>
          <p:nvSpPr>
            <p:cNvPr id="1202" name="Chord 2"/>
            <p:cNvSpPr/>
            <p:nvPr/>
          </p:nvSpPr>
          <p:spPr>
            <a:xfrm flipH="1">
              <a:off x="739554" y="67905"/>
              <a:ext cx="677009" cy="1354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lose/>
                </a:path>
              </a:pathLst>
            </a:custGeom>
            <a:solidFill>
              <a:srgbClr val="002E89"/>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p>
          </p:txBody>
        </p:sp>
        <p:sp>
          <p:nvSpPr>
            <p:cNvPr id="1203" name="Chord 17"/>
            <p:cNvSpPr/>
            <p:nvPr/>
          </p:nvSpPr>
          <p:spPr>
            <a:xfrm>
              <a:off x="69332" y="67905"/>
              <a:ext cx="677009" cy="1354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p>
          </p:txBody>
        </p:sp>
        <p:sp>
          <p:nvSpPr>
            <p:cNvPr id="1204" name="矩形 34"/>
            <p:cNvSpPr txBox="1"/>
            <p:nvPr/>
          </p:nvSpPr>
          <p:spPr>
            <a:xfrm>
              <a:off x="382907" y="388530"/>
              <a:ext cx="682710" cy="802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defRPr b="1" sz="2000">
                  <a:solidFill>
                    <a:srgbClr val="FFFFFF"/>
                  </a:solidFill>
                  <a:latin typeface="微软雅黑"/>
                  <a:ea typeface="微软雅黑"/>
                  <a:cs typeface="微软雅黑"/>
                  <a:sym typeface="微软雅黑"/>
                </a:defRPr>
              </a:pPr>
              <a:r>
                <a:t>关键</a:t>
              </a:r>
            </a:p>
            <a:p>
              <a:pPr>
                <a:defRPr b="1" sz="2000">
                  <a:solidFill>
                    <a:srgbClr val="FFFFFF"/>
                  </a:solidFill>
                  <a:latin typeface="微软雅黑"/>
                  <a:ea typeface="微软雅黑"/>
                  <a:cs typeface="微软雅黑"/>
                  <a:sym typeface="微软雅黑"/>
                </a:defRPr>
              </a:pPr>
              <a:r>
                <a:t>技术</a:t>
              </a:r>
            </a:p>
          </p:txBody>
        </p:sp>
      </p:grpSp>
      <p:grpSp>
        <p:nvGrpSpPr>
          <p:cNvPr id="1208" name="组合 20"/>
          <p:cNvGrpSpPr/>
          <p:nvPr/>
        </p:nvGrpSpPr>
        <p:grpSpPr>
          <a:xfrm>
            <a:off x="2835581" y="3518622"/>
            <a:ext cx="3112799" cy="1624878"/>
            <a:chOff x="0" y="0"/>
            <a:chExt cx="3112797" cy="1624876"/>
          </a:xfrm>
        </p:grpSpPr>
        <p:sp>
          <p:nvSpPr>
            <p:cNvPr id="1206" name="椭圆 21"/>
            <p:cNvSpPr/>
            <p:nvPr/>
          </p:nvSpPr>
          <p:spPr>
            <a:xfrm>
              <a:off x="0" y="605519"/>
              <a:ext cx="3112798" cy="983971"/>
            </a:xfrm>
            <a:prstGeom prst="ellipse">
              <a:avLst/>
            </a:prstGeom>
            <a:gradFill flip="none" rotWithShape="1">
              <a:gsLst>
                <a:gs pos="0">
                  <a:srgbClr val="000000">
                    <a:alpha val="68000"/>
                  </a:srgbClr>
                </a:gs>
                <a:gs pos="100000">
                  <a:srgbClr val="595959">
                    <a:alpha val="0"/>
                  </a:srgbClr>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sz="2000">
                  <a:solidFill>
                    <a:srgbClr val="FFFFFF"/>
                  </a:solidFill>
                </a:defRPr>
              </a:pPr>
            </a:p>
          </p:txBody>
        </p:sp>
        <p:pic>
          <p:nvPicPr>
            <p:cNvPr id="1207" name="Picture 5" descr="Picture 5"/>
            <p:cNvPicPr>
              <a:picLocks noChangeAspect="1"/>
            </p:cNvPicPr>
            <p:nvPr/>
          </p:nvPicPr>
          <p:blipFill>
            <a:blip r:embed="rId2">
              <a:extLst/>
            </a:blip>
            <a:stretch>
              <a:fillRect/>
            </a:stretch>
          </p:blipFill>
          <p:spPr>
            <a:xfrm>
              <a:off x="419872" y="0"/>
              <a:ext cx="2411435" cy="1624877"/>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slow" advClick="0" advTm="0" p14:dur="1200">
        <p:push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192"/>
                                        </p:tgtEl>
                                        <p:attrNameLst>
                                          <p:attrName>style.visibility</p:attrName>
                                        </p:attrNameLst>
                                      </p:cBhvr>
                                      <p:to>
                                        <p:strVal val="visible"/>
                                      </p:to>
                                    </p:set>
                                    <p:animEffect filter="wipe(left)" transition="in">
                                      <p:cBhvr>
                                        <p:cTn id="7" dur="500"/>
                                        <p:tgtEl>
                                          <p:spTgt spid="1192"/>
                                        </p:tgtEl>
                                      </p:cBhvr>
                                    </p:animEffect>
                                  </p:childTnLst>
                                </p:cTn>
                              </p:par>
                            </p:childTnLst>
                          </p:cTn>
                        </p:par>
                        <p:par>
                          <p:cTn id="8" fill="hold">
                            <p:stCondLst>
                              <p:cond delay="500"/>
                            </p:stCondLst>
                            <p:childTnLst>
                              <p:par>
                                <p:cTn id="9" presetClass="entr" nodeType="afterEffect" presetSubtype="2" presetID="22" grpId="2" fill="hold">
                                  <p:stCondLst>
                                    <p:cond delay="0"/>
                                  </p:stCondLst>
                                  <p:iterate type="el" backwards="0">
                                    <p:tmAbs val="0"/>
                                  </p:iterate>
                                  <p:childTnLst>
                                    <p:set>
                                      <p:cBhvr>
                                        <p:cTn id="10" fill="hold"/>
                                        <p:tgtEl>
                                          <p:spTgt spid="1194"/>
                                        </p:tgtEl>
                                        <p:attrNameLst>
                                          <p:attrName>style.visibility</p:attrName>
                                        </p:attrNameLst>
                                      </p:cBhvr>
                                      <p:to>
                                        <p:strVal val="visible"/>
                                      </p:to>
                                    </p:set>
                                    <p:animEffect filter="wipe(right)" transition="in">
                                      <p:cBhvr>
                                        <p:cTn id="11" dur="500"/>
                                        <p:tgtEl>
                                          <p:spTgt spid="1194"/>
                                        </p:tgtEl>
                                      </p:cBhvr>
                                    </p:animEffect>
                                  </p:childTnLst>
                                </p:cTn>
                              </p:par>
                            </p:childTnLst>
                          </p:cTn>
                        </p:par>
                        <p:par>
                          <p:cTn id="12" fill="hold">
                            <p:stCondLst>
                              <p:cond delay="1000"/>
                            </p:stCondLst>
                            <p:childTnLst>
                              <p:par>
                                <p:cTn id="13" presetClass="entr" nodeType="afterEffect" presetSubtype="8" presetID="22" grpId="3" fill="hold">
                                  <p:stCondLst>
                                    <p:cond delay="0"/>
                                  </p:stCondLst>
                                  <p:iterate type="el" backwards="0">
                                    <p:tmAbs val="0"/>
                                  </p:iterate>
                                  <p:childTnLst>
                                    <p:set>
                                      <p:cBhvr>
                                        <p:cTn id="14" fill="hold"/>
                                        <p:tgtEl>
                                          <p:spTgt spid="1193"/>
                                        </p:tgtEl>
                                        <p:attrNameLst>
                                          <p:attrName>style.visibility</p:attrName>
                                        </p:attrNameLst>
                                      </p:cBhvr>
                                      <p:to>
                                        <p:strVal val="visible"/>
                                      </p:to>
                                    </p:set>
                                    <p:animEffect filter="wipe(left)" transition="in">
                                      <p:cBhvr>
                                        <p:cTn id="15" dur="500"/>
                                        <p:tgtEl>
                                          <p:spTgt spid="1193"/>
                                        </p:tgtEl>
                                      </p:cBhvr>
                                    </p:animEffect>
                                  </p:childTnLst>
                                </p:cTn>
                              </p:par>
                            </p:childTnLst>
                          </p:cTn>
                        </p:par>
                        <p:par>
                          <p:cTn id="16" fill="hold">
                            <p:stCondLst>
                              <p:cond delay="1500"/>
                            </p:stCondLst>
                            <p:childTnLst>
                              <p:par>
                                <p:cTn id="17" presetClass="entr" nodeType="afterEffect" presetSubtype="16" presetID="23" grpId="4" fill="hold">
                                  <p:stCondLst>
                                    <p:cond delay="0"/>
                                  </p:stCondLst>
                                  <p:iterate type="el" backwards="0">
                                    <p:tmAbs val="0"/>
                                  </p:iterate>
                                  <p:childTnLst>
                                    <p:set>
                                      <p:cBhvr>
                                        <p:cTn id="18" fill="hold"/>
                                        <p:tgtEl>
                                          <p:spTgt spid="1205"/>
                                        </p:tgtEl>
                                        <p:attrNameLst>
                                          <p:attrName>style.visibility</p:attrName>
                                        </p:attrNameLst>
                                      </p:cBhvr>
                                      <p:to>
                                        <p:strVal val="visible"/>
                                      </p:to>
                                    </p:set>
                                    <p:anim calcmode="lin" valueType="num">
                                      <p:cBhvr>
                                        <p:cTn id="19" dur="500" fill="hold"/>
                                        <p:tgtEl>
                                          <p:spTgt spid="1205"/>
                                        </p:tgtEl>
                                        <p:attrNameLst>
                                          <p:attrName>ppt_w</p:attrName>
                                        </p:attrNameLst>
                                      </p:cBhvr>
                                      <p:tavLst>
                                        <p:tav tm="0">
                                          <p:val>
                                            <p:fltVal val="0"/>
                                          </p:val>
                                        </p:tav>
                                        <p:tav tm="100000">
                                          <p:val>
                                            <p:strVal val="#ppt_w"/>
                                          </p:val>
                                        </p:tav>
                                      </p:tavLst>
                                    </p:anim>
                                    <p:anim calcmode="lin" valueType="num">
                                      <p:cBhvr>
                                        <p:cTn id="20" dur="500" fill="hold"/>
                                        <p:tgtEl>
                                          <p:spTgt spid="1205"/>
                                        </p:tgtEl>
                                        <p:attrNameLst>
                                          <p:attrName>ppt_h</p:attrName>
                                        </p:attrNameLst>
                                      </p:cBhvr>
                                      <p:tavLst>
                                        <p:tav tm="0">
                                          <p:val>
                                            <p:fltVal val="0"/>
                                          </p:val>
                                        </p:tav>
                                        <p:tav tm="100000">
                                          <p:val>
                                            <p:strVal val="#ppt_h"/>
                                          </p:val>
                                        </p:tav>
                                      </p:tavLst>
                                    </p:anim>
                                  </p:childTnLst>
                                </p:cTn>
                              </p:par>
                            </p:childTnLst>
                          </p:cTn>
                        </p:par>
                        <p:par>
                          <p:cTn id="21" fill="hold">
                            <p:stCondLst>
                              <p:cond delay="2000"/>
                            </p:stCondLst>
                            <p:childTnLst>
                              <p:par>
                                <p:cTn id="22" presetClass="entr" nodeType="afterEffect" presetSubtype="4" presetID="2" grpId="5" fill="hold">
                                  <p:stCondLst>
                                    <p:cond delay="0"/>
                                  </p:stCondLst>
                                  <p:iterate type="el" backwards="0">
                                    <p:tmAbs val="0"/>
                                  </p:iterate>
                                  <p:childTnLst>
                                    <p:set>
                                      <p:cBhvr>
                                        <p:cTn id="23" fill="hold"/>
                                        <p:tgtEl>
                                          <p:spTgt spid="1197"/>
                                        </p:tgtEl>
                                        <p:attrNameLst>
                                          <p:attrName>style.visibility</p:attrName>
                                        </p:attrNameLst>
                                      </p:cBhvr>
                                      <p:to>
                                        <p:strVal val="visible"/>
                                      </p:to>
                                    </p:set>
                                    <p:anim calcmode="lin" valueType="num">
                                      <p:cBhvr>
                                        <p:cTn id="24" dur="1000" fill="hold"/>
                                        <p:tgtEl>
                                          <p:spTgt spid="1197"/>
                                        </p:tgtEl>
                                        <p:attrNameLst>
                                          <p:attrName>ppt_x</p:attrName>
                                        </p:attrNameLst>
                                      </p:cBhvr>
                                      <p:tavLst>
                                        <p:tav tm="0">
                                          <p:val>
                                            <p:strVal val="#ppt_x"/>
                                          </p:val>
                                        </p:tav>
                                        <p:tav tm="100000">
                                          <p:val>
                                            <p:strVal val="#ppt_x"/>
                                          </p:val>
                                        </p:tav>
                                      </p:tavLst>
                                    </p:anim>
                                    <p:anim calcmode="lin" valueType="num">
                                      <p:cBhvr>
                                        <p:cTn id="25" dur="1000" fill="hold"/>
                                        <p:tgtEl>
                                          <p:spTgt spid="1197"/>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Class="entr" nodeType="afterEffect" presetSubtype="4" presetID="2" grpId="6" fill="hold">
                                  <p:stCondLst>
                                    <p:cond delay="0"/>
                                  </p:stCondLst>
                                  <p:iterate type="el" backwards="0">
                                    <p:tmAbs val="0"/>
                                  </p:iterate>
                                  <p:childTnLst>
                                    <p:set>
                                      <p:cBhvr>
                                        <p:cTn id="28" fill="hold"/>
                                        <p:tgtEl>
                                          <p:spTgt spid="1200"/>
                                        </p:tgtEl>
                                        <p:attrNameLst>
                                          <p:attrName>style.visibility</p:attrName>
                                        </p:attrNameLst>
                                      </p:cBhvr>
                                      <p:to>
                                        <p:strVal val="visible"/>
                                      </p:to>
                                    </p:set>
                                    <p:anim calcmode="lin" valueType="num">
                                      <p:cBhvr>
                                        <p:cTn id="29" dur="1000" fill="hold"/>
                                        <p:tgtEl>
                                          <p:spTgt spid="1200"/>
                                        </p:tgtEl>
                                        <p:attrNameLst>
                                          <p:attrName>ppt_x</p:attrName>
                                        </p:attrNameLst>
                                      </p:cBhvr>
                                      <p:tavLst>
                                        <p:tav tm="0">
                                          <p:val>
                                            <p:strVal val="#ppt_x"/>
                                          </p:val>
                                        </p:tav>
                                        <p:tav tm="100000">
                                          <p:val>
                                            <p:strVal val="#ppt_x"/>
                                          </p:val>
                                        </p:tav>
                                      </p:tavLst>
                                    </p:anim>
                                    <p:anim calcmode="lin" valueType="num">
                                      <p:cBhvr>
                                        <p:cTn id="30" dur="1000" fill="hold"/>
                                        <p:tgtEl>
                                          <p:spTgt spid="1200"/>
                                        </p:tgtEl>
                                        <p:attrNameLst>
                                          <p:attrName>ppt_y</p:attrName>
                                        </p:attrNameLst>
                                      </p:cBhvr>
                                      <p:tavLst>
                                        <p:tav tm="0">
                                          <p:val>
                                            <p:strVal val="1+#ppt_h/2"/>
                                          </p:val>
                                        </p:tav>
                                        <p:tav tm="100000">
                                          <p:val>
                                            <p:strVal val="#ppt_y"/>
                                          </p:val>
                                        </p:tav>
                                      </p:tavLst>
                                    </p:anim>
                                  </p:childTnLst>
                                </p:cTn>
                              </p:par>
                            </p:childTnLst>
                          </p:cTn>
                        </p:par>
                        <p:par>
                          <p:cTn id="31" fill="hold">
                            <p:stCondLst>
                              <p:cond delay="4000"/>
                            </p:stCondLst>
                            <p:childTnLst>
                              <p:par>
                                <p:cTn id="32" presetClass="entr" nodeType="afterEffect" presetID="9" grpId="7" fill="hold">
                                  <p:stCondLst>
                                    <p:cond delay="0"/>
                                  </p:stCondLst>
                                  <p:iterate type="el" backwards="0">
                                    <p:tmAbs val="0"/>
                                  </p:iterate>
                                  <p:childTnLst>
                                    <p:set>
                                      <p:cBhvr>
                                        <p:cTn id="33" fill="hold"/>
                                        <p:tgtEl>
                                          <p:spTgt spid="1208"/>
                                        </p:tgtEl>
                                        <p:attrNameLst>
                                          <p:attrName>style.visibility</p:attrName>
                                        </p:attrNameLst>
                                      </p:cBhvr>
                                      <p:to>
                                        <p:strVal val="visible"/>
                                      </p:to>
                                    </p:set>
                                    <p:animEffect filter="dissolve" transition="in">
                                      <p:cBhvr>
                                        <p:cTn id="34" dur="500"/>
                                        <p:tgtEl>
                                          <p:spTgt spid="12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97" grpId="5"/>
      <p:bldP build="whole" bldLvl="1" animBg="1" rev="0" advAuto="0" spid="1193" grpId="3"/>
      <p:bldP build="whole" bldLvl="1" animBg="1" rev="0" advAuto="0" spid="1205" grpId="4"/>
      <p:bldP build="whole" bldLvl="1" animBg="1" rev="0" advAuto="0" spid="1208" grpId="7"/>
      <p:bldP build="whole" bldLvl="1" animBg="1" rev="0" advAuto="0" spid="1192" grpId="1"/>
      <p:bldP build="whole" bldLvl="1" animBg="1" rev="0" advAuto="0" spid="1194" grpId="2"/>
      <p:bldP build="whole" bldLvl="1" animBg="1" rev="0" advAuto="0" spid="1200" grpId="6"/>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0" name="矩形 6"/>
          <p:cNvSpPr txBox="1"/>
          <p:nvPr/>
        </p:nvSpPr>
        <p:spPr>
          <a:xfrm>
            <a:off x="575414" y="10134"/>
            <a:ext cx="15265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实践难点</a:t>
            </a:r>
          </a:p>
        </p:txBody>
      </p:sp>
      <p:sp>
        <p:nvSpPr>
          <p:cNvPr id="1211" name="Oval 11"/>
          <p:cNvSpPr/>
          <p:nvPr/>
        </p:nvSpPr>
        <p:spPr>
          <a:xfrm>
            <a:off x="1496218" y="1675892"/>
            <a:ext cx="2459040" cy="2459039"/>
          </a:xfrm>
          <a:prstGeom prst="ellipse">
            <a:avLst/>
          </a:prstGeom>
          <a:ln w="3175">
            <a:solidFill>
              <a:srgbClr val="808080"/>
            </a:solidFill>
            <a:miter/>
          </a:ln>
        </p:spPr>
        <p:txBody>
          <a:bodyPr lIns="45719" rIns="45719"/>
          <a:lstStyle/>
          <a:p>
            <a:pPr defTabSz="914400"/>
          </a:p>
        </p:txBody>
      </p:sp>
      <p:sp>
        <p:nvSpPr>
          <p:cNvPr id="1212" name="Freeform 22"/>
          <p:cNvSpPr/>
          <p:nvPr/>
        </p:nvSpPr>
        <p:spPr>
          <a:xfrm>
            <a:off x="3145632" y="1712404"/>
            <a:ext cx="1079500" cy="384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21211"/>
                </a:lnTo>
                <a:lnTo>
                  <a:pt x="16200" y="0"/>
                </a:lnTo>
                <a:lnTo>
                  <a:pt x="21600" y="0"/>
                </a:lnTo>
                <a:lnTo>
                  <a:pt x="21600" y="973"/>
                </a:lnTo>
                <a:lnTo>
                  <a:pt x="16338" y="973"/>
                </a:lnTo>
                <a:lnTo>
                  <a:pt x="0" y="21600"/>
                </a:lnTo>
                <a:close/>
              </a:path>
            </a:pathLst>
          </a:custGeom>
          <a:solidFill>
            <a:schemeClr val="accent1"/>
          </a:solidFill>
          <a:ln w="12700">
            <a:miter lim="400000"/>
          </a:ln>
        </p:spPr>
        <p:txBody>
          <a:bodyPr lIns="45719" rIns="45719"/>
          <a:lstStyle/>
          <a:p>
            <a:pPr defTabSz="914400"/>
          </a:p>
        </p:txBody>
      </p:sp>
      <p:sp>
        <p:nvSpPr>
          <p:cNvPr id="1213" name="Freeform 23"/>
          <p:cNvSpPr/>
          <p:nvPr/>
        </p:nvSpPr>
        <p:spPr>
          <a:xfrm>
            <a:off x="3482182" y="3276091"/>
            <a:ext cx="977901" cy="4984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16563" y="21600"/>
                </a:lnTo>
                <a:lnTo>
                  <a:pt x="0" y="600"/>
                </a:lnTo>
                <a:lnTo>
                  <a:pt x="153" y="0"/>
                </a:lnTo>
                <a:lnTo>
                  <a:pt x="16563" y="20850"/>
                </a:lnTo>
                <a:lnTo>
                  <a:pt x="21600" y="20850"/>
                </a:lnTo>
                <a:lnTo>
                  <a:pt x="21600" y="21600"/>
                </a:lnTo>
                <a:close/>
              </a:path>
            </a:pathLst>
          </a:custGeom>
          <a:solidFill>
            <a:schemeClr val="accent1"/>
          </a:solidFill>
          <a:ln w="12700">
            <a:miter lim="400000"/>
          </a:ln>
        </p:spPr>
        <p:txBody>
          <a:bodyPr lIns="45719" rIns="45719"/>
          <a:lstStyle/>
          <a:p>
            <a:pPr defTabSz="914400"/>
          </a:p>
        </p:txBody>
      </p:sp>
      <p:sp>
        <p:nvSpPr>
          <p:cNvPr id="1214" name="Freeform 24"/>
          <p:cNvSpPr/>
          <p:nvPr/>
        </p:nvSpPr>
        <p:spPr>
          <a:xfrm>
            <a:off x="935596" y="1958467"/>
            <a:ext cx="1009887" cy="49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41" y="21600"/>
                </a:moveTo>
                <a:lnTo>
                  <a:pt x="4368" y="750"/>
                </a:lnTo>
                <a:lnTo>
                  <a:pt x="0" y="750"/>
                </a:lnTo>
                <a:lnTo>
                  <a:pt x="0" y="0"/>
                </a:lnTo>
                <a:lnTo>
                  <a:pt x="4526" y="0"/>
                </a:lnTo>
                <a:lnTo>
                  <a:pt x="21600" y="21300"/>
                </a:lnTo>
                <a:lnTo>
                  <a:pt x="21441" y="21600"/>
                </a:lnTo>
                <a:close/>
              </a:path>
            </a:pathLst>
          </a:custGeom>
          <a:solidFill>
            <a:schemeClr val="accent1"/>
          </a:solidFill>
          <a:ln w="12700">
            <a:miter lim="400000"/>
          </a:ln>
        </p:spPr>
        <p:txBody>
          <a:bodyPr lIns="45719" rIns="45719"/>
          <a:lstStyle/>
          <a:p>
            <a:pPr defTabSz="914400"/>
          </a:p>
        </p:txBody>
      </p:sp>
      <p:sp>
        <p:nvSpPr>
          <p:cNvPr id="1215" name="TextBox 682"/>
          <p:cNvSpPr txBox="1"/>
          <p:nvPr/>
        </p:nvSpPr>
        <p:spPr>
          <a:xfrm>
            <a:off x="883880" y="2002624"/>
            <a:ext cx="460001" cy="3073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1400">
                <a:latin typeface="微软雅黑"/>
                <a:ea typeface="微软雅黑"/>
                <a:cs typeface="微软雅黑"/>
                <a:sym typeface="微软雅黑"/>
              </a:defRPr>
            </a:lvl1pPr>
          </a:lstStyle>
          <a:p>
            <a:pPr/>
            <a:r>
              <a:t>58%</a:t>
            </a:r>
          </a:p>
        </p:txBody>
      </p:sp>
      <p:sp>
        <p:nvSpPr>
          <p:cNvPr id="1216" name="TextBox 682"/>
          <p:cNvSpPr txBox="1"/>
          <p:nvPr/>
        </p:nvSpPr>
        <p:spPr>
          <a:xfrm>
            <a:off x="3820608" y="1750603"/>
            <a:ext cx="460001" cy="3073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defTabSz="914400">
              <a:defRPr sz="1400">
                <a:latin typeface="微软雅黑"/>
                <a:ea typeface="微软雅黑"/>
                <a:cs typeface="微软雅黑"/>
                <a:sym typeface="微软雅黑"/>
              </a:defRPr>
            </a:lvl1pPr>
          </a:lstStyle>
          <a:p>
            <a:pPr/>
            <a:r>
              <a:t>19%</a:t>
            </a:r>
          </a:p>
        </p:txBody>
      </p:sp>
      <p:sp>
        <p:nvSpPr>
          <p:cNvPr id="1217" name="TextBox 682"/>
          <p:cNvSpPr txBox="1"/>
          <p:nvPr/>
        </p:nvSpPr>
        <p:spPr>
          <a:xfrm>
            <a:off x="4052296" y="3756785"/>
            <a:ext cx="460001" cy="3073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1400">
                <a:latin typeface="微软雅黑"/>
                <a:ea typeface="微软雅黑"/>
                <a:cs typeface="微软雅黑"/>
                <a:sym typeface="微软雅黑"/>
              </a:defRPr>
            </a:lvl1pPr>
          </a:lstStyle>
          <a:p>
            <a:pPr/>
            <a:r>
              <a:t>23%</a:t>
            </a:r>
          </a:p>
        </p:txBody>
      </p:sp>
      <p:sp>
        <p:nvSpPr>
          <p:cNvPr id="1218" name="椭圆 9"/>
          <p:cNvSpPr/>
          <p:nvPr/>
        </p:nvSpPr>
        <p:spPr>
          <a:xfrm rot="16200000">
            <a:off x="5003181" y="3770191"/>
            <a:ext cx="263526" cy="2635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437" y="4050"/>
                </a:moveTo>
                <a:lnTo>
                  <a:pt x="8437" y="12825"/>
                </a:lnTo>
                <a:lnTo>
                  <a:pt x="6075" y="12825"/>
                </a:lnTo>
                <a:lnTo>
                  <a:pt x="10800" y="17550"/>
                </a:lnTo>
                <a:lnTo>
                  <a:pt x="15525" y="12825"/>
                </a:lnTo>
                <a:lnTo>
                  <a:pt x="13163" y="12825"/>
                </a:lnTo>
                <a:lnTo>
                  <a:pt x="13163" y="4050"/>
                </a:lnTo>
                <a:close/>
                <a:moveTo>
                  <a:pt x="10800" y="0"/>
                </a:moveTo>
                <a:cubicBezTo>
                  <a:pt x="16765" y="0"/>
                  <a:pt x="21600" y="4835"/>
                  <a:pt x="21600" y="10800"/>
                </a:cubicBezTo>
                <a:cubicBezTo>
                  <a:pt x="21600" y="16765"/>
                  <a:pt x="16765" y="21600"/>
                  <a:pt x="10800" y="21600"/>
                </a:cubicBezTo>
                <a:cubicBezTo>
                  <a:pt x="4835" y="21600"/>
                  <a:pt x="0" y="16765"/>
                  <a:pt x="0" y="10800"/>
                </a:cubicBezTo>
                <a:cubicBezTo>
                  <a:pt x="0" y="4835"/>
                  <a:pt x="4835" y="0"/>
                  <a:pt x="10800" y="0"/>
                </a:cubicBezTo>
                <a:close/>
              </a:path>
            </a:pathLst>
          </a:custGeom>
          <a:solidFill>
            <a:schemeClr val="accent1"/>
          </a:solidFill>
          <a:ln w="12700">
            <a:miter lim="400000"/>
          </a:ln>
        </p:spPr>
        <p:txBody>
          <a:bodyPr lIns="45719" rIns="45719" anchor="ctr"/>
          <a:lstStyle/>
          <a:p>
            <a:pPr algn="ctr">
              <a:defRPr>
                <a:solidFill>
                  <a:srgbClr val="FFFFFF"/>
                </a:solidFill>
              </a:defRPr>
            </a:pPr>
          </a:p>
        </p:txBody>
      </p:sp>
      <p:sp>
        <p:nvSpPr>
          <p:cNvPr id="1219" name="椭圆 9"/>
          <p:cNvSpPr/>
          <p:nvPr/>
        </p:nvSpPr>
        <p:spPr>
          <a:xfrm rot="16200000">
            <a:off x="5003181" y="2894344"/>
            <a:ext cx="263526" cy="2635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437" y="4050"/>
                </a:moveTo>
                <a:lnTo>
                  <a:pt x="8437" y="12825"/>
                </a:lnTo>
                <a:lnTo>
                  <a:pt x="6075" y="12825"/>
                </a:lnTo>
                <a:lnTo>
                  <a:pt x="10800" y="17550"/>
                </a:lnTo>
                <a:lnTo>
                  <a:pt x="15525" y="12825"/>
                </a:lnTo>
                <a:lnTo>
                  <a:pt x="13163" y="12825"/>
                </a:lnTo>
                <a:lnTo>
                  <a:pt x="13163" y="4050"/>
                </a:lnTo>
                <a:close/>
                <a:moveTo>
                  <a:pt x="10800" y="0"/>
                </a:moveTo>
                <a:cubicBezTo>
                  <a:pt x="16765" y="0"/>
                  <a:pt x="21600" y="4835"/>
                  <a:pt x="21600" y="10800"/>
                </a:cubicBezTo>
                <a:cubicBezTo>
                  <a:pt x="21600" y="16765"/>
                  <a:pt x="16765" y="21600"/>
                  <a:pt x="10800" y="21600"/>
                </a:cubicBezTo>
                <a:cubicBezTo>
                  <a:pt x="4835" y="21600"/>
                  <a:pt x="0" y="16765"/>
                  <a:pt x="0" y="10800"/>
                </a:cubicBezTo>
                <a:cubicBezTo>
                  <a:pt x="0" y="4835"/>
                  <a:pt x="4835" y="0"/>
                  <a:pt x="10800" y="0"/>
                </a:cubicBezTo>
                <a:close/>
              </a:path>
            </a:pathLst>
          </a:custGeom>
          <a:solidFill>
            <a:schemeClr val="accent1"/>
          </a:solidFill>
          <a:ln w="12700">
            <a:miter lim="400000"/>
          </a:ln>
        </p:spPr>
        <p:txBody>
          <a:bodyPr lIns="45719" rIns="45719" anchor="ctr"/>
          <a:lstStyle/>
          <a:p>
            <a:pPr algn="ctr">
              <a:defRPr>
                <a:solidFill>
                  <a:srgbClr val="FFFFFF"/>
                </a:solidFill>
              </a:defRPr>
            </a:pPr>
          </a:p>
        </p:txBody>
      </p:sp>
      <p:sp>
        <p:nvSpPr>
          <p:cNvPr id="1220" name="椭圆 9"/>
          <p:cNvSpPr/>
          <p:nvPr/>
        </p:nvSpPr>
        <p:spPr>
          <a:xfrm rot="16200000">
            <a:off x="5003181" y="2002549"/>
            <a:ext cx="263526" cy="2635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437" y="4050"/>
                </a:moveTo>
                <a:lnTo>
                  <a:pt x="8437" y="12825"/>
                </a:lnTo>
                <a:lnTo>
                  <a:pt x="6075" y="12825"/>
                </a:lnTo>
                <a:lnTo>
                  <a:pt x="10800" y="17550"/>
                </a:lnTo>
                <a:lnTo>
                  <a:pt x="15525" y="12825"/>
                </a:lnTo>
                <a:lnTo>
                  <a:pt x="13163" y="12825"/>
                </a:lnTo>
                <a:lnTo>
                  <a:pt x="13163" y="4050"/>
                </a:lnTo>
                <a:close/>
                <a:moveTo>
                  <a:pt x="10800" y="0"/>
                </a:moveTo>
                <a:cubicBezTo>
                  <a:pt x="16765" y="0"/>
                  <a:pt x="21600" y="4835"/>
                  <a:pt x="21600" y="10800"/>
                </a:cubicBezTo>
                <a:cubicBezTo>
                  <a:pt x="21600" y="16765"/>
                  <a:pt x="16765" y="21600"/>
                  <a:pt x="10800" y="21600"/>
                </a:cubicBezTo>
                <a:cubicBezTo>
                  <a:pt x="4835" y="21600"/>
                  <a:pt x="0" y="16765"/>
                  <a:pt x="0" y="10800"/>
                </a:cubicBezTo>
                <a:cubicBezTo>
                  <a:pt x="0" y="4835"/>
                  <a:pt x="4835" y="0"/>
                  <a:pt x="10800" y="0"/>
                </a:cubicBezTo>
                <a:close/>
              </a:path>
            </a:pathLst>
          </a:custGeom>
          <a:solidFill>
            <a:schemeClr val="accent1"/>
          </a:solidFill>
          <a:ln w="12700">
            <a:miter lim="400000"/>
          </a:ln>
        </p:spPr>
        <p:txBody>
          <a:bodyPr lIns="45719" rIns="45719" anchor="ctr"/>
          <a:lstStyle/>
          <a:p>
            <a:pPr algn="ctr">
              <a:defRPr>
                <a:solidFill>
                  <a:srgbClr val="FFFFFF"/>
                </a:solidFill>
              </a:defRPr>
            </a:pPr>
          </a:p>
        </p:txBody>
      </p:sp>
      <p:sp>
        <p:nvSpPr>
          <p:cNvPr id="1221" name="直接连接符 13"/>
          <p:cNvSpPr/>
          <p:nvPr/>
        </p:nvSpPr>
        <p:spPr>
          <a:xfrm flipH="1" flipV="1">
            <a:off x="4932919" y="1730680"/>
            <a:ext cx="2952329" cy="1"/>
          </a:xfrm>
          <a:prstGeom prst="line">
            <a:avLst/>
          </a:prstGeom>
          <a:ln>
            <a:solidFill>
              <a:srgbClr val="000000"/>
            </a:solidFill>
          </a:ln>
        </p:spPr>
        <p:txBody>
          <a:bodyPr lIns="45719" rIns="45719"/>
          <a:lstStyle/>
          <a:p>
            <a:pPr/>
          </a:p>
        </p:txBody>
      </p:sp>
      <p:sp>
        <p:nvSpPr>
          <p:cNvPr id="1222" name="矩形 14"/>
          <p:cNvSpPr txBox="1"/>
          <p:nvPr/>
        </p:nvSpPr>
        <p:spPr>
          <a:xfrm>
            <a:off x="5671213" y="1284387"/>
            <a:ext cx="1475741" cy="408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a:latin typeface="微软雅黑"/>
                <a:ea typeface="微软雅黑"/>
                <a:cs typeface="微软雅黑"/>
                <a:sym typeface="微软雅黑"/>
              </a:defRPr>
            </a:lvl1pPr>
          </a:lstStyle>
          <a:p>
            <a:pPr/>
            <a:r>
              <a:t>实践难点比例</a:t>
            </a:r>
          </a:p>
        </p:txBody>
      </p:sp>
      <p:sp>
        <p:nvSpPr>
          <p:cNvPr id="1223" name="矩形 15"/>
          <p:cNvSpPr txBox="1"/>
          <p:nvPr/>
        </p:nvSpPr>
        <p:spPr>
          <a:xfrm>
            <a:off x="5436975" y="1880816"/>
            <a:ext cx="2808313" cy="64109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lnSpc>
                <a:spcPts val="1400"/>
              </a:lnSpc>
              <a:defRPr sz="1200">
                <a:latin typeface="微软雅黑"/>
                <a:ea typeface="微软雅黑"/>
                <a:cs typeface="微软雅黑"/>
                <a:sym typeface="微软雅黑"/>
              </a:defRPr>
            </a:pPr>
            <a:r>
              <a:t>点击添加文字内容点击添加文字内容</a:t>
            </a:r>
          </a:p>
          <a:p>
            <a:pPr algn="just">
              <a:lnSpc>
                <a:spcPts val="1400"/>
              </a:lnSpc>
              <a:defRPr sz="1200">
                <a:latin typeface="微软雅黑"/>
                <a:ea typeface="微软雅黑"/>
                <a:cs typeface="微软雅黑"/>
                <a:sym typeface="微软雅黑"/>
              </a:defRPr>
            </a:pPr>
            <a:r>
              <a:t>点击添加文字内容点击添加文字内容</a:t>
            </a:r>
          </a:p>
          <a:p>
            <a:pPr algn="just">
              <a:lnSpc>
                <a:spcPts val="1400"/>
              </a:lnSpc>
              <a:defRPr sz="1200">
                <a:latin typeface="微软雅黑"/>
                <a:ea typeface="微软雅黑"/>
                <a:cs typeface="微软雅黑"/>
                <a:sym typeface="微软雅黑"/>
              </a:defRPr>
            </a:pPr>
            <a:r>
              <a:t>点击添加文字内容点击添加文字内容。</a:t>
            </a:r>
          </a:p>
        </p:txBody>
      </p:sp>
      <p:sp>
        <p:nvSpPr>
          <p:cNvPr id="1224" name="矩形 16"/>
          <p:cNvSpPr txBox="1"/>
          <p:nvPr/>
        </p:nvSpPr>
        <p:spPr>
          <a:xfrm>
            <a:off x="5436975" y="2760858"/>
            <a:ext cx="2880321" cy="64109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lnSpc>
                <a:spcPts val="1400"/>
              </a:lnSpc>
              <a:defRPr sz="1200">
                <a:latin typeface="微软雅黑"/>
                <a:ea typeface="微软雅黑"/>
                <a:cs typeface="微软雅黑"/>
                <a:sym typeface="微软雅黑"/>
              </a:defRPr>
            </a:pPr>
            <a:r>
              <a:t>点击添加文字内容点击添加文字内容</a:t>
            </a:r>
          </a:p>
          <a:p>
            <a:pPr algn="just">
              <a:lnSpc>
                <a:spcPts val="1400"/>
              </a:lnSpc>
              <a:defRPr sz="1200">
                <a:latin typeface="微软雅黑"/>
                <a:ea typeface="微软雅黑"/>
                <a:cs typeface="微软雅黑"/>
                <a:sym typeface="微软雅黑"/>
              </a:defRPr>
            </a:pPr>
            <a:r>
              <a:t>点击添加文字内容点击添加文字内容</a:t>
            </a:r>
          </a:p>
          <a:p>
            <a:pPr algn="just">
              <a:lnSpc>
                <a:spcPts val="1400"/>
              </a:lnSpc>
              <a:defRPr sz="1200">
                <a:latin typeface="微软雅黑"/>
                <a:ea typeface="微软雅黑"/>
                <a:cs typeface="微软雅黑"/>
                <a:sym typeface="微软雅黑"/>
              </a:defRPr>
            </a:pPr>
            <a:r>
              <a:t>点击添加文字内容点击添加文字内容。</a:t>
            </a:r>
          </a:p>
        </p:txBody>
      </p:sp>
      <p:sp>
        <p:nvSpPr>
          <p:cNvPr id="1225" name="矩形 17"/>
          <p:cNvSpPr txBox="1"/>
          <p:nvPr/>
        </p:nvSpPr>
        <p:spPr>
          <a:xfrm>
            <a:off x="5436975" y="3624955"/>
            <a:ext cx="2808313" cy="64109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lnSpc>
                <a:spcPts val="1400"/>
              </a:lnSpc>
              <a:defRPr sz="1200">
                <a:latin typeface="微软雅黑"/>
                <a:ea typeface="微软雅黑"/>
                <a:cs typeface="微软雅黑"/>
                <a:sym typeface="微软雅黑"/>
              </a:defRPr>
            </a:pPr>
            <a:r>
              <a:t>点击添加文字内容点击添加文字内容</a:t>
            </a:r>
          </a:p>
          <a:p>
            <a:pPr algn="just">
              <a:lnSpc>
                <a:spcPts val="1400"/>
              </a:lnSpc>
              <a:defRPr sz="1200">
                <a:latin typeface="微软雅黑"/>
                <a:ea typeface="微软雅黑"/>
                <a:cs typeface="微软雅黑"/>
                <a:sym typeface="微软雅黑"/>
              </a:defRPr>
            </a:pPr>
            <a:r>
              <a:t>点击添加文字内容点击添加文字内容</a:t>
            </a:r>
          </a:p>
          <a:p>
            <a:pPr algn="just">
              <a:lnSpc>
                <a:spcPts val="1400"/>
              </a:lnSpc>
              <a:defRPr sz="1200">
                <a:latin typeface="微软雅黑"/>
                <a:ea typeface="微软雅黑"/>
                <a:cs typeface="微软雅黑"/>
                <a:sym typeface="微软雅黑"/>
              </a:defRPr>
            </a:pPr>
            <a:r>
              <a:t>点击添加文字内容点击添加文字内容。</a:t>
            </a:r>
          </a:p>
        </p:txBody>
      </p:sp>
      <p:grpSp>
        <p:nvGrpSpPr>
          <p:cNvPr id="1230" name="组合 18"/>
          <p:cNvGrpSpPr/>
          <p:nvPr/>
        </p:nvGrpSpPr>
        <p:grpSpPr>
          <a:xfrm>
            <a:off x="1703923" y="1884026"/>
            <a:ext cx="1984140" cy="2043198"/>
            <a:chOff x="0" y="0"/>
            <a:chExt cx="1984139" cy="2043196"/>
          </a:xfrm>
        </p:grpSpPr>
        <p:sp>
          <p:nvSpPr>
            <p:cNvPr id="1226" name="空心弧 19"/>
            <p:cNvSpPr/>
            <p:nvPr/>
          </p:nvSpPr>
          <p:spPr>
            <a:xfrm>
              <a:off x="1567174" y="387959"/>
              <a:ext cx="416966" cy="1388549"/>
            </a:xfrm>
            <a:custGeom>
              <a:avLst/>
              <a:gdLst/>
              <a:ahLst/>
              <a:cxnLst>
                <a:cxn ang="0">
                  <a:pos x="wd2" y="hd2"/>
                </a:cxn>
                <a:cxn ang="5400000">
                  <a:pos x="wd2" y="hd2"/>
                </a:cxn>
                <a:cxn ang="10800000">
                  <a:pos x="wd2" y="hd2"/>
                </a:cxn>
                <a:cxn ang="16200000">
                  <a:pos x="wd2" y="hd2"/>
                </a:cxn>
              </a:cxnLst>
              <a:rect l="0" t="0" r="r" b="b"/>
              <a:pathLst>
                <a:path w="16953" h="21600" fill="norm" stroke="1" extrusionOk="0">
                  <a:moveTo>
                    <a:pt x="7294" y="0"/>
                  </a:moveTo>
                  <a:lnTo>
                    <a:pt x="7294" y="0"/>
                  </a:lnTo>
                  <a:cubicBezTo>
                    <a:pt x="21600" y="6411"/>
                    <a:pt x="19812" y="16028"/>
                    <a:pt x="3279" y="21600"/>
                  </a:cubicBezTo>
                  <a:lnTo>
                    <a:pt x="0" y="20176"/>
                  </a:lnTo>
                  <a:lnTo>
                    <a:pt x="0" y="20176"/>
                  </a:lnTo>
                  <a:cubicBezTo>
                    <a:pt x="14500" y="15289"/>
                    <a:pt x="16068" y="6855"/>
                    <a:pt x="3522" y="1232"/>
                  </a:cubicBezTo>
                  <a:close/>
                </a:path>
              </a:pathLst>
            </a:custGeom>
            <a:solidFill>
              <a:srgbClr val="002E89"/>
            </a:solidFill>
            <a:ln w="12700" cap="flat">
              <a:noFill/>
              <a:miter lim="400000"/>
            </a:ln>
            <a:effectLst/>
          </p:spPr>
          <p:txBody>
            <a:bodyPr wrap="square" lIns="45719" tIns="45719" rIns="45719" bIns="45719" numCol="1" anchor="ctr">
              <a:noAutofit/>
            </a:bodyPr>
            <a:lstStyle/>
            <a:p>
              <a:pPr algn="ctr"/>
            </a:p>
          </p:txBody>
        </p:sp>
        <p:sp>
          <p:nvSpPr>
            <p:cNvPr id="1227" name="空心弧 20"/>
            <p:cNvSpPr/>
            <p:nvPr/>
          </p:nvSpPr>
          <p:spPr>
            <a:xfrm>
              <a:off x="953615" y="40020"/>
              <a:ext cx="857796" cy="501930"/>
            </a:xfrm>
            <a:custGeom>
              <a:avLst/>
              <a:gdLst/>
              <a:ahLst/>
              <a:cxnLst>
                <a:cxn ang="0">
                  <a:pos x="wd2" y="hd2"/>
                </a:cxn>
                <a:cxn ang="5400000">
                  <a:pos x="wd2" y="hd2"/>
                </a:cxn>
                <a:cxn ang="10800000">
                  <a:pos x="wd2" y="hd2"/>
                </a:cxn>
                <a:cxn ang="16200000">
                  <a:pos x="wd2" y="hd2"/>
                </a:cxn>
              </a:cxnLst>
              <a:rect l="0" t="0" r="r" b="b"/>
              <a:pathLst>
                <a:path w="21600" h="21076" fill="norm" stroke="1" extrusionOk="0">
                  <a:moveTo>
                    <a:pt x="0" y="32"/>
                  </a:moveTo>
                  <a:lnTo>
                    <a:pt x="0" y="32"/>
                  </a:lnTo>
                  <a:cubicBezTo>
                    <a:pt x="8592" y="-524"/>
                    <a:pt x="16752" y="6328"/>
                    <a:pt x="21600" y="18170"/>
                  </a:cubicBezTo>
                  <a:lnTo>
                    <a:pt x="19047" y="21076"/>
                  </a:lnTo>
                  <a:lnTo>
                    <a:pt x="19047" y="21076"/>
                  </a:lnTo>
                  <a:cubicBezTo>
                    <a:pt x="14799" y="10699"/>
                    <a:pt x="7649" y="4695"/>
                    <a:pt x="120" y="5182"/>
                  </a:cubicBezTo>
                  <a:close/>
                </a:path>
              </a:pathLst>
            </a:custGeom>
            <a:solidFill>
              <a:srgbClr val="005392"/>
            </a:solidFill>
            <a:ln w="12700" cap="flat">
              <a:noFill/>
              <a:miter lim="400000"/>
            </a:ln>
            <a:effectLst/>
          </p:spPr>
          <p:txBody>
            <a:bodyPr wrap="square" lIns="45719" tIns="45719" rIns="45719" bIns="45719" numCol="1" anchor="ctr">
              <a:noAutofit/>
            </a:bodyPr>
            <a:lstStyle/>
            <a:p>
              <a:pPr algn="ctr"/>
            </a:p>
          </p:txBody>
        </p:sp>
        <p:sp>
          <p:nvSpPr>
            <p:cNvPr id="1228" name="矩形 1"/>
            <p:cNvSpPr txBox="1"/>
            <p:nvPr/>
          </p:nvSpPr>
          <p:spPr>
            <a:xfrm>
              <a:off x="630742" y="764647"/>
              <a:ext cx="1034638" cy="523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defRPr sz="1200">
                  <a:solidFill>
                    <a:srgbClr val="595959"/>
                  </a:solidFill>
                  <a:latin typeface="微软雅黑"/>
                  <a:ea typeface="微软雅黑"/>
                  <a:cs typeface="微软雅黑"/>
                  <a:sym typeface="微软雅黑"/>
                </a:defRPr>
              </a:pPr>
              <a:r>
                <a:t>在这里填</a:t>
              </a:r>
            </a:p>
            <a:p>
              <a:pPr algn="just">
                <a:defRPr sz="1200">
                  <a:solidFill>
                    <a:srgbClr val="595959"/>
                  </a:solidFill>
                  <a:latin typeface="微软雅黑"/>
                  <a:ea typeface="微软雅黑"/>
                  <a:cs typeface="微软雅黑"/>
                  <a:sym typeface="微软雅黑"/>
                </a:defRPr>
              </a:pPr>
              <a:r>
                <a:t>写小标题</a:t>
              </a:r>
            </a:p>
          </p:txBody>
        </p:sp>
        <p:sp>
          <p:nvSpPr>
            <p:cNvPr id="1229" name="空心弧 22"/>
            <p:cNvSpPr/>
            <p:nvPr/>
          </p:nvSpPr>
          <p:spPr>
            <a:xfrm>
              <a:off x="0" y="0"/>
              <a:ext cx="1710339" cy="2043198"/>
            </a:xfrm>
            <a:custGeom>
              <a:avLst/>
              <a:gdLst/>
              <a:ahLst/>
              <a:cxnLst>
                <a:cxn ang="0">
                  <a:pos x="wd2" y="hd2"/>
                </a:cxn>
                <a:cxn ang="5400000">
                  <a:pos x="wd2" y="hd2"/>
                </a:cxn>
                <a:cxn ang="10800000">
                  <a:pos x="wd2" y="hd2"/>
                </a:cxn>
                <a:cxn ang="16200000">
                  <a:pos x="wd2" y="hd2"/>
                </a:cxn>
              </a:cxnLst>
              <a:rect l="0" t="0" r="r" b="b"/>
              <a:pathLst>
                <a:path w="20256" h="20464" fill="norm" stroke="1" extrusionOk="0">
                  <a:moveTo>
                    <a:pt x="20256" y="17791"/>
                  </a:moveTo>
                  <a:lnTo>
                    <a:pt x="20256" y="17791"/>
                  </a:lnTo>
                  <a:cubicBezTo>
                    <a:pt x="15318" y="21600"/>
                    <a:pt x="7663" y="21302"/>
                    <a:pt x="3160" y="17126"/>
                  </a:cubicBezTo>
                  <a:cubicBezTo>
                    <a:pt x="-1344" y="12949"/>
                    <a:pt x="-992" y="6477"/>
                    <a:pt x="3947" y="2668"/>
                  </a:cubicBezTo>
                  <a:cubicBezTo>
                    <a:pt x="6087" y="1017"/>
                    <a:pt x="8857" y="71"/>
                    <a:pt x="11753" y="0"/>
                  </a:cubicBezTo>
                  <a:lnTo>
                    <a:pt x="11835" y="2407"/>
                  </a:lnTo>
                  <a:lnTo>
                    <a:pt x="11835" y="2407"/>
                  </a:lnTo>
                  <a:cubicBezTo>
                    <a:pt x="6726" y="2532"/>
                    <a:pt x="2704" y="6135"/>
                    <a:pt x="2851" y="10455"/>
                  </a:cubicBezTo>
                  <a:cubicBezTo>
                    <a:pt x="2998" y="14775"/>
                    <a:pt x="7259" y="18177"/>
                    <a:pt x="12368" y="18052"/>
                  </a:cubicBezTo>
                  <a:cubicBezTo>
                    <a:pt x="14582" y="17998"/>
                    <a:pt x="16700" y="17275"/>
                    <a:pt x="18337" y="16012"/>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p>
          </p:txBody>
        </p:sp>
      </p:gr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210"/>
                                        </p:tgtEl>
                                        <p:attrNameLst>
                                          <p:attrName>style.visibility</p:attrName>
                                        </p:attrNameLst>
                                      </p:cBhvr>
                                      <p:to>
                                        <p:strVal val="visible"/>
                                      </p:to>
                                    </p:set>
                                    <p:animEffect filter="wipe(left)" transition="in">
                                      <p:cBhvr>
                                        <p:cTn id="7" dur="500"/>
                                        <p:tgtEl>
                                          <p:spTgt spid="1210"/>
                                        </p:tgtEl>
                                      </p:cBhvr>
                                    </p:animEffect>
                                  </p:childTnLst>
                                </p:cTn>
                              </p:par>
                            </p:childTnLst>
                          </p:cTn>
                        </p:par>
                        <p:par>
                          <p:cTn id="8" fill="hold">
                            <p:stCondLst>
                              <p:cond delay="500"/>
                            </p:stCondLst>
                            <p:childTnLst>
                              <p:par>
                                <p:cTn id="9" presetClass="entr" nodeType="afterEffect" presetSubtype="16" presetID="23" grpId="2" fill="hold">
                                  <p:stCondLst>
                                    <p:cond delay="0"/>
                                  </p:stCondLst>
                                  <p:iterate type="el" backwards="0">
                                    <p:tmAbs val="0"/>
                                  </p:iterate>
                                  <p:childTnLst>
                                    <p:set>
                                      <p:cBhvr>
                                        <p:cTn id="10" fill="hold"/>
                                        <p:tgtEl>
                                          <p:spTgt spid="1230"/>
                                        </p:tgtEl>
                                        <p:attrNameLst>
                                          <p:attrName>style.visibility</p:attrName>
                                        </p:attrNameLst>
                                      </p:cBhvr>
                                      <p:to>
                                        <p:strVal val="visible"/>
                                      </p:to>
                                    </p:set>
                                    <p:anim calcmode="lin" valueType="num">
                                      <p:cBhvr>
                                        <p:cTn id="11" dur="1000" fill="hold"/>
                                        <p:tgtEl>
                                          <p:spTgt spid="1230"/>
                                        </p:tgtEl>
                                        <p:attrNameLst>
                                          <p:attrName>ppt_w</p:attrName>
                                        </p:attrNameLst>
                                      </p:cBhvr>
                                      <p:tavLst>
                                        <p:tav tm="0">
                                          <p:val>
                                            <p:fltVal val="0"/>
                                          </p:val>
                                        </p:tav>
                                        <p:tav tm="100000">
                                          <p:val>
                                            <p:strVal val="#ppt_w"/>
                                          </p:val>
                                        </p:tav>
                                      </p:tavLst>
                                    </p:anim>
                                    <p:anim calcmode="lin" valueType="num">
                                      <p:cBhvr>
                                        <p:cTn id="12" dur="1000" fill="hold"/>
                                        <p:tgtEl>
                                          <p:spTgt spid="1230"/>
                                        </p:tgtEl>
                                        <p:attrNameLst>
                                          <p:attrName>ppt_h</p:attrName>
                                        </p:attrNameLst>
                                      </p:cBhvr>
                                      <p:tavLst>
                                        <p:tav tm="0">
                                          <p:val>
                                            <p:fltVal val="0"/>
                                          </p:val>
                                        </p:tav>
                                        <p:tav tm="100000">
                                          <p:val>
                                            <p:strVal val="#ppt_h"/>
                                          </p:val>
                                        </p:tav>
                                      </p:tavLst>
                                    </p:anim>
                                  </p:childTnLst>
                                </p:cTn>
                              </p:par>
                            </p:childTnLst>
                          </p:cTn>
                        </p:par>
                        <p:par>
                          <p:cTn id="13" fill="hold">
                            <p:stCondLst>
                              <p:cond delay="0"/>
                            </p:stCondLst>
                            <p:childTnLst>
                              <p:par>
                                <p:cTn id="14" presetClass="emph" nodeType="afterEffect" presetSubtype="0" presetID="8" grpId="3" fill="hold">
                                  <p:stCondLst>
                                    <p:cond delay="0"/>
                                  </p:stCondLst>
                                  <p:childTnLst>
                                    <p:animRot by="21600000">
                                      <p:cBhvr>
                                        <p:cTn id="15" dur="1000" fill="hold"/>
                                        <p:tgtEl>
                                          <p:spTgt spid="1230"/>
                                        </p:tgtEl>
                                        <p:attrNameLst>
                                          <p:attrName>r</p:attrName>
                                        </p:attrNameLst>
                                      </p:cBhvr>
                                    </p:animRot>
                                  </p:childTnLst>
                                </p:cTn>
                              </p:par>
                            </p:childTnLst>
                          </p:cTn>
                        </p:par>
                        <p:par>
                          <p:cTn id="16" fill="hold">
                            <p:stCondLst>
                              <p:cond delay="1000"/>
                            </p:stCondLst>
                            <p:childTnLst>
                              <p:par>
                                <p:cTn id="17" presetClass="entr" nodeType="afterEffect" presetSubtype="16" presetID="23" grpId="4" fill="hold">
                                  <p:stCondLst>
                                    <p:cond delay="500"/>
                                  </p:stCondLst>
                                  <p:iterate type="el" backwards="0">
                                    <p:tmAbs val="0"/>
                                  </p:iterate>
                                  <p:childTnLst>
                                    <p:set>
                                      <p:cBhvr>
                                        <p:cTn id="18" fill="hold"/>
                                        <p:tgtEl>
                                          <p:spTgt spid="1211"/>
                                        </p:tgtEl>
                                        <p:attrNameLst>
                                          <p:attrName>style.visibility</p:attrName>
                                        </p:attrNameLst>
                                      </p:cBhvr>
                                      <p:to>
                                        <p:strVal val="visible"/>
                                      </p:to>
                                    </p:set>
                                    <p:anim calcmode="lin" valueType="num">
                                      <p:cBhvr>
                                        <p:cTn id="19" dur="500" fill="hold"/>
                                        <p:tgtEl>
                                          <p:spTgt spid="1211"/>
                                        </p:tgtEl>
                                        <p:attrNameLst>
                                          <p:attrName>ppt_w</p:attrName>
                                        </p:attrNameLst>
                                      </p:cBhvr>
                                      <p:tavLst>
                                        <p:tav tm="0">
                                          <p:val>
                                            <p:fltVal val="0"/>
                                          </p:val>
                                        </p:tav>
                                        <p:tav tm="100000">
                                          <p:val>
                                            <p:strVal val="#ppt_w"/>
                                          </p:val>
                                        </p:tav>
                                      </p:tavLst>
                                    </p:anim>
                                    <p:anim calcmode="lin" valueType="num">
                                      <p:cBhvr>
                                        <p:cTn id="20" dur="500" fill="hold"/>
                                        <p:tgtEl>
                                          <p:spTgt spid="1211"/>
                                        </p:tgtEl>
                                        <p:attrNameLst>
                                          <p:attrName>ppt_h</p:attrName>
                                        </p:attrNameLst>
                                      </p:cBhvr>
                                      <p:tavLst>
                                        <p:tav tm="0">
                                          <p:val>
                                            <p:fltVal val="0"/>
                                          </p:val>
                                        </p:tav>
                                        <p:tav tm="100000">
                                          <p:val>
                                            <p:strVal val="#ppt_h"/>
                                          </p:val>
                                        </p:tav>
                                      </p:tavLst>
                                    </p:anim>
                                  </p:childTnLst>
                                </p:cTn>
                              </p:par>
                            </p:childTnLst>
                          </p:cTn>
                        </p:par>
                        <p:par>
                          <p:cTn id="21" fill="hold">
                            <p:stCondLst>
                              <p:cond delay="2000"/>
                            </p:stCondLst>
                            <p:childTnLst>
                              <p:par>
                                <p:cTn id="22" presetClass="entr" nodeType="afterEffect" presetSubtype="2" presetID="22" grpId="5" fill="hold">
                                  <p:stCondLst>
                                    <p:cond delay="0"/>
                                  </p:stCondLst>
                                  <p:iterate type="el" backwards="0">
                                    <p:tmAbs val="0"/>
                                  </p:iterate>
                                  <p:childTnLst>
                                    <p:set>
                                      <p:cBhvr>
                                        <p:cTn id="23" fill="hold"/>
                                        <p:tgtEl>
                                          <p:spTgt spid="1214"/>
                                        </p:tgtEl>
                                        <p:attrNameLst>
                                          <p:attrName>style.visibility</p:attrName>
                                        </p:attrNameLst>
                                      </p:cBhvr>
                                      <p:to>
                                        <p:strVal val="visible"/>
                                      </p:to>
                                    </p:set>
                                    <p:animEffect filter="wipe(right)" transition="in">
                                      <p:cBhvr>
                                        <p:cTn id="24" dur="300"/>
                                        <p:tgtEl>
                                          <p:spTgt spid="1214"/>
                                        </p:tgtEl>
                                      </p:cBhvr>
                                    </p:animEffect>
                                  </p:childTnLst>
                                </p:cTn>
                              </p:par>
                            </p:childTnLst>
                          </p:cTn>
                        </p:par>
                        <p:par>
                          <p:cTn id="25" fill="hold">
                            <p:stCondLst>
                              <p:cond delay="2300"/>
                            </p:stCondLst>
                            <p:childTnLst>
                              <p:par>
                                <p:cTn id="26" presetClass="entr" nodeType="afterEffect" presetID="9" grpId="6" fill="hold">
                                  <p:stCondLst>
                                    <p:cond delay="0"/>
                                  </p:stCondLst>
                                  <p:iterate type="el" backwards="0">
                                    <p:tmAbs val="0"/>
                                  </p:iterate>
                                  <p:childTnLst>
                                    <p:set>
                                      <p:cBhvr>
                                        <p:cTn id="27" fill="hold"/>
                                        <p:tgtEl>
                                          <p:spTgt spid="1215"/>
                                        </p:tgtEl>
                                        <p:attrNameLst>
                                          <p:attrName>style.visibility</p:attrName>
                                        </p:attrNameLst>
                                      </p:cBhvr>
                                      <p:to>
                                        <p:strVal val="visible"/>
                                      </p:to>
                                    </p:set>
                                    <p:animEffect filter="dissolve" transition="in">
                                      <p:cBhvr>
                                        <p:cTn id="28" dur="300"/>
                                        <p:tgtEl>
                                          <p:spTgt spid="1215"/>
                                        </p:tgtEl>
                                      </p:cBhvr>
                                    </p:animEffect>
                                  </p:childTnLst>
                                </p:cTn>
                              </p:par>
                            </p:childTnLst>
                          </p:cTn>
                        </p:par>
                        <p:par>
                          <p:cTn id="29" fill="hold">
                            <p:stCondLst>
                              <p:cond delay="2600"/>
                            </p:stCondLst>
                            <p:childTnLst>
                              <p:par>
                                <p:cTn id="30" presetClass="entr" nodeType="afterEffect" presetSubtype="8" presetID="22" grpId="7" fill="hold">
                                  <p:stCondLst>
                                    <p:cond delay="0"/>
                                  </p:stCondLst>
                                  <p:iterate type="el" backwards="0">
                                    <p:tmAbs val="0"/>
                                  </p:iterate>
                                  <p:childTnLst>
                                    <p:set>
                                      <p:cBhvr>
                                        <p:cTn id="31" fill="hold"/>
                                        <p:tgtEl>
                                          <p:spTgt spid="1212"/>
                                        </p:tgtEl>
                                        <p:attrNameLst>
                                          <p:attrName>style.visibility</p:attrName>
                                        </p:attrNameLst>
                                      </p:cBhvr>
                                      <p:to>
                                        <p:strVal val="visible"/>
                                      </p:to>
                                    </p:set>
                                    <p:animEffect filter="wipe(left)" transition="in">
                                      <p:cBhvr>
                                        <p:cTn id="32" dur="300"/>
                                        <p:tgtEl>
                                          <p:spTgt spid="1212"/>
                                        </p:tgtEl>
                                      </p:cBhvr>
                                    </p:animEffect>
                                  </p:childTnLst>
                                </p:cTn>
                              </p:par>
                            </p:childTnLst>
                          </p:cTn>
                        </p:par>
                        <p:par>
                          <p:cTn id="33" fill="hold">
                            <p:stCondLst>
                              <p:cond delay="2900"/>
                            </p:stCondLst>
                            <p:childTnLst>
                              <p:par>
                                <p:cTn id="34" presetClass="entr" nodeType="afterEffect" presetID="9" grpId="8" fill="hold">
                                  <p:stCondLst>
                                    <p:cond delay="0"/>
                                  </p:stCondLst>
                                  <p:iterate type="el" backwards="0">
                                    <p:tmAbs val="0"/>
                                  </p:iterate>
                                  <p:childTnLst>
                                    <p:set>
                                      <p:cBhvr>
                                        <p:cTn id="35" fill="hold"/>
                                        <p:tgtEl>
                                          <p:spTgt spid="1216"/>
                                        </p:tgtEl>
                                        <p:attrNameLst>
                                          <p:attrName>style.visibility</p:attrName>
                                        </p:attrNameLst>
                                      </p:cBhvr>
                                      <p:to>
                                        <p:strVal val="visible"/>
                                      </p:to>
                                    </p:set>
                                    <p:animEffect filter="dissolve" transition="in">
                                      <p:cBhvr>
                                        <p:cTn id="36" dur="300"/>
                                        <p:tgtEl>
                                          <p:spTgt spid="1216"/>
                                        </p:tgtEl>
                                      </p:cBhvr>
                                    </p:animEffect>
                                  </p:childTnLst>
                                </p:cTn>
                              </p:par>
                            </p:childTnLst>
                          </p:cTn>
                        </p:par>
                        <p:par>
                          <p:cTn id="37" fill="hold">
                            <p:stCondLst>
                              <p:cond delay="3200"/>
                            </p:stCondLst>
                            <p:childTnLst>
                              <p:par>
                                <p:cTn id="38" presetClass="entr" nodeType="afterEffect" presetSubtype="8" presetID="22" grpId="9" fill="hold">
                                  <p:stCondLst>
                                    <p:cond delay="0"/>
                                  </p:stCondLst>
                                  <p:iterate type="el" backwards="0">
                                    <p:tmAbs val="0"/>
                                  </p:iterate>
                                  <p:childTnLst>
                                    <p:set>
                                      <p:cBhvr>
                                        <p:cTn id="39" fill="hold"/>
                                        <p:tgtEl>
                                          <p:spTgt spid="1213"/>
                                        </p:tgtEl>
                                        <p:attrNameLst>
                                          <p:attrName>style.visibility</p:attrName>
                                        </p:attrNameLst>
                                      </p:cBhvr>
                                      <p:to>
                                        <p:strVal val="visible"/>
                                      </p:to>
                                    </p:set>
                                    <p:animEffect filter="wipe(left)" transition="in">
                                      <p:cBhvr>
                                        <p:cTn id="40" dur="300"/>
                                        <p:tgtEl>
                                          <p:spTgt spid="1213"/>
                                        </p:tgtEl>
                                      </p:cBhvr>
                                    </p:animEffect>
                                  </p:childTnLst>
                                </p:cTn>
                              </p:par>
                            </p:childTnLst>
                          </p:cTn>
                        </p:par>
                        <p:par>
                          <p:cTn id="41" fill="hold">
                            <p:stCondLst>
                              <p:cond delay="3500"/>
                            </p:stCondLst>
                            <p:childTnLst>
                              <p:par>
                                <p:cTn id="42" presetClass="entr" nodeType="afterEffect" presetID="9" grpId="10" fill="hold">
                                  <p:stCondLst>
                                    <p:cond delay="0"/>
                                  </p:stCondLst>
                                  <p:iterate type="el" backwards="0">
                                    <p:tmAbs val="0"/>
                                  </p:iterate>
                                  <p:childTnLst>
                                    <p:set>
                                      <p:cBhvr>
                                        <p:cTn id="43" fill="hold"/>
                                        <p:tgtEl>
                                          <p:spTgt spid="1217"/>
                                        </p:tgtEl>
                                        <p:attrNameLst>
                                          <p:attrName>style.visibility</p:attrName>
                                        </p:attrNameLst>
                                      </p:cBhvr>
                                      <p:to>
                                        <p:strVal val="visible"/>
                                      </p:to>
                                    </p:set>
                                    <p:animEffect filter="dissolve" transition="in">
                                      <p:cBhvr>
                                        <p:cTn id="44" dur="300"/>
                                        <p:tgtEl>
                                          <p:spTgt spid="1217"/>
                                        </p:tgtEl>
                                      </p:cBhvr>
                                    </p:animEffect>
                                  </p:childTnLst>
                                </p:cTn>
                              </p:par>
                            </p:childTnLst>
                          </p:cTn>
                        </p:par>
                        <p:par>
                          <p:cTn id="45" fill="hold">
                            <p:stCondLst>
                              <p:cond delay="3800"/>
                            </p:stCondLst>
                            <p:childTnLst>
                              <p:par>
                                <p:cTn id="46" presetClass="entr" nodeType="afterEffect" presetSubtype="16" presetID="23" grpId="11" fill="hold">
                                  <p:stCondLst>
                                    <p:cond delay="0"/>
                                  </p:stCondLst>
                                  <p:iterate type="el" backwards="0">
                                    <p:tmAbs val="0"/>
                                  </p:iterate>
                                  <p:childTnLst>
                                    <p:set>
                                      <p:cBhvr>
                                        <p:cTn id="47" fill="hold"/>
                                        <p:tgtEl>
                                          <p:spTgt spid="1222"/>
                                        </p:tgtEl>
                                        <p:attrNameLst>
                                          <p:attrName>style.visibility</p:attrName>
                                        </p:attrNameLst>
                                      </p:cBhvr>
                                      <p:to>
                                        <p:strVal val="visible"/>
                                      </p:to>
                                    </p:set>
                                    <p:anim calcmode="lin" valueType="num">
                                      <p:cBhvr>
                                        <p:cTn id="48" dur="200" fill="hold"/>
                                        <p:tgtEl>
                                          <p:spTgt spid="1222"/>
                                        </p:tgtEl>
                                        <p:attrNameLst>
                                          <p:attrName>ppt_w</p:attrName>
                                        </p:attrNameLst>
                                      </p:cBhvr>
                                      <p:tavLst>
                                        <p:tav tm="0">
                                          <p:val>
                                            <p:fltVal val="0"/>
                                          </p:val>
                                        </p:tav>
                                        <p:tav tm="100000">
                                          <p:val>
                                            <p:strVal val="#ppt_w"/>
                                          </p:val>
                                        </p:tav>
                                      </p:tavLst>
                                    </p:anim>
                                    <p:anim calcmode="lin" valueType="num">
                                      <p:cBhvr>
                                        <p:cTn id="49" dur="200" fill="hold"/>
                                        <p:tgtEl>
                                          <p:spTgt spid="1222"/>
                                        </p:tgtEl>
                                        <p:attrNameLst>
                                          <p:attrName>ppt_h</p:attrName>
                                        </p:attrNameLst>
                                      </p:cBhvr>
                                      <p:tavLst>
                                        <p:tav tm="0">
                                          <p:val>
                                            <p:fltVal val="0"/>
                                          </p:val>
                                        </p:tav>
                                        <p:tav tm="100000">
                                          <p:val>
                                            <p:strVal val="#ppt_h"/>
                                          </p:val>
                                        </p:tav>
                                      </p:tavLst>
                                    </p:anim>
                                  </p:childTnLst>
                                </p:cTn>
                              </p:par>
                            </p:childTnLst>
                          </p:cTn>
                        </p:par>
                        <p:par>
                          <p:cTn id="50" fill="hold">
                            <p:stCondLst>
                              <p:cond delay="4000"/>
                            </p:stCondLst>
                            <p:childTnLst>
                              <p:par>
                                <p:cTn id="51" presetClass="entr" nodeType="afterEffect" presetSubtype="8" presetID="22" grpId="12" fill="hold">
                                  <p:stCondLst>
                                    <p:cond delay="0"/>
                                  </p:stCondLst>
                                  <p:iterate type="el" backwards="0">
                                    <p:tmAbs val="0"/>
                                  </p:iterate>
                                  <p:childTnLst>
                                    <p:set>
                                      <p:cBhvr>
                                        <p:cTn id="52" fill="hold"/>
                                        <p:tgtEl>
                                          <p:spTgt spid="1221"/>
                                        </p:tgtEl>
                                        <p:attrNameLst>
                                          <p:attrName>style.visibility</p:attrName>
                                        </p:attrNameLst>
                                      </p:cBhvr>
                                      <p:to>
                                        <p:strVal val="visible"/>
                                      </p:to>
                                    </p:set>
                                    <p:animEffect filter="wipe(left)" transition="in">
                                      <p:cBhvr>
                                        <p:cTn id="53" dur="200"/>
                                        <p:tgtEl>
                                          <p:spTgt spid="1221"/>
                                        </p:tgtEl>
                                      </p:cBhvr>
                                    </p:animEffect>
                                  </p:childTnLst>
                                </p:cTn>
                              </p:par>
                            </p:childTnLst>
                          </p:cTn>
                        </p:par>
                        <p:par>
                          <p:cTn id="54" fill="hold">
                            <p:stCondLst>
                              <p:cond delay="4200"/>
                            </p:stCondLst>
                            <p:childTnLst>
                              <p:par>
                                <p:cTn id="55" presetClass="entr" nodeType="afterEffect" presetSubtype="8" presetID="2" grpId="13" fill="hold">
                                  <p:stCondLst>
                                    <p:cond delay="0"/>
                                  </p:stCondLst>
                                  <p:iterate type="el" backwards="0">
                                    <p:tmAbs val="0"/>
                                  </p:iterate>
                                  <p:childTnLst>
                                    <p:set>
                                      <p:cBhvr>
                                        <p:cTn id="56" fill="hold"/>
                                        <p:tgtEl>
                                          <p:spTgt spid="1220"/>
                                        </p:tgtEl>
                                        <p:attrNameLst>
                                          <p:attrName>style.visibility</p:attrName>
                                        </p:attrNameLst>
                                      </p:cBhvr>
                                      <p:to>
                                        <p:strVal val="visible"/>
                                      </p:to>
                                    </p:set>
                                    <p:anim calcmode="lin" valueType="num">
                                      <p:cBhvr>
                                        <p:cTn id="57" dur="500" fill="hold"/>
                                        <p:tgtEl>
                                          <p:spTgt spid="1220"/>
                                        </p:tgtEl>
                                        <p:attrNameLst>
                                          <p:attrName>ppt_x</p:attrName>
                                        </p:attrNameLst>
                                      </p:cBhvr>
                                      <p:tavLst>
                                        <p:tav tm="0">
                                          <p:val>
                                            <p:strVal val="0-#ppt_w/2"/>
                                          </p:val>
                                        </p:tav>
                                        <p:tav tm="100000">
                                          <p:val>
                                            <p:strVal val="#ppt_x"/>
                                          </p:val>
                                        </p:tav>
                                      </p:tavLst>
                                    </p:anim>
                                    <p:anim calcmode="lin" valueType="num">
                                      <p:cBhvr>
                                        <p:cTn id="58" dur="500" fill="hold"/>
                                        <p:tgtEl>
                                          <p:spTgt spid="1220"/>
                                        </p:tgtEl>
                                        <p:attrNameLst>
                                          <p:attrName>ppt_y</p:attrName>
                                        </p:attrNameLst>
                                      </p:cBhvr>
                                      <p:tavLst>
                                        <p:tav tm="0">
                                          <p:val>
                                            <p:strVal val="#ppt_y"/>
                                          </p:val>
                                        </p:tav>
                                        <p:tav tm="100000">
                                          <p:val>
                                            <p:strVal val="#ppt_y"/>
                                          </p:val>
                                        </p:tav>
                                      </p:tavLst>
                                    </p:anim>
                                  </p:childTnLst>
                                </p:cTn>
                              </p:par>
                            </p:childTnLst>
                          </p:cTn>
                        </p:par>
                        <p:par>
                          <p:cTn id="59" fill="hold">
                            <p:stCondLst>
                              <p:cond delay="4700"/>
                            </p:stCondLst>
                            <p:childTnLst>
                              <p:par>
                                <p:cTn id="60" presetClass="entr" nodeType="afterEffect" presetSubtype="2" presetID="2" grpId="14" fill="hold">
                                  <p:stCondLst>
                                    <p:cond delay="0"/>
                                  </p:stCondLst>
                                  <p:iterate type="el" backwards="0">
                                    <p:tmAbs val="0"/>
                                  </p:iterate>
                                  <p:childTnLst>
                                    <p:set>
                                      <p:cBhvr>
                                        <p:cTn id="61" fill="hold"/>
                                        <p:tgtEl>
                                          <p:spTgt spid="1223"/>
                                        </p:tgtEl>
                                        <p:attrNameLst>
                                          <p:attrName>style.visibility</p:attrName>
                                        </p:attrNameLst>
                                      </p:cBhvr>
                                      <p:to>
                                        <p:strVal val="visible"/>
                                      </p:to>
                                    </p:set>
                                    <p:anim calcmode="lin" valueType="num">
                                      <p:cBhvr>
                                        <p:cTn id="62" dur="300" fill="hold"/>
                                        <p:tgtEl>
                                          <p:spTgt spid="1223"/>
                                        </p:tgtEl>
                                        <p:attrNameLst>
                                          <p:attrName>ppt_x</p:attrName>
                                        </p:attrNameLst>
                                      </p:cBhvr>
                                      <p:tavLst>
                                        <p:tav tm="0">
                                          <p:val>
                                            <p:strVal val="1+#ppt_w/2"/>
                                          </p:val>
                                        </p:tav>
                                        <p:tav tm="100000">
                                          <p:val>
                                            <p:strVal val="#ppt_x"/>
                                          </p:val>
                                        </p:tav>
                                      </p:tavLst>
                                    </p:anim>
                                    <p:anim calcmode="lin" valueType="num">
                                      <p:cBhvr>
                                        <p:cTn id="63" dur="300" fill="hold"/>
                                        <p:tgtEl>
                                          <p:spTgt spid="1223"/>
                                        </p:tgtEl>
                                        <p:attrNameLst>
                                          <p:attrName>ppt_y</p:attrName>
                                        </p:attrNameLst>
                                      </p:cBhvr>
                                      <p:tavLst>
                                        <p:tav tm="0">
                                          <p:val>
                                            <p:strVal val="#ppt_y"/>
                                          </p:val>
                                        </p:tav>
                                        <p:tav tm="100000">
                                          <p:val>
                                            <p:strVal val="#ppt_y"/>
                                          </p:val>
                                        </p:tav>
                                      </p:tavLst>
                                    </p:anim>
                                  </p:childTnLst>
                                </p:cTn>
                              </p:par>
                            </p:childTnLst>
                          </p:cTn>
                        </p:par>
                        <p:par>
                          <p:cTn id="64" fill="hold">
                            <p:stCondLst>
                              <p:cond delay="5000"/>
                            </p:stCondLst>
                            <p:childTnLst>
                              <p:par>
                                <p:cTn id="65" presetClass="entr" nodeType="afterEffect" presetSubtype="8" presetID="2" grpId="15" fill="hold">
                                  <p:stCondLst>
                                    <p:cond delay="0"/>
                                  </p:stCondLst>
                                  <p:iterate type="el" backwards="0">
                                    <p:tmAbs val="0"/>
                                  </p:iterate>
                                  <p:childTnLst>
                                    <p:set>
                                      <p:cBhvr>
                                        <p:cTn id="66" fill="hold"/>
                                        <p:tgtEl>
                                          <p:spTgt spid="1219"/>
                                        </p:tgtEl>
                                        <p:attrNameLst>
                                          <p:attrName>style.visibility</p:attrName>
                                        </p:attrNameLst>
                                      </p:cBhvr>
                                      <p:to>
                                        <p:strVal val="visible"/>
                                      </p:to>
                                    </p:set>
                                    <p:anim calcmode="lin" valueType="num">
                                      <p:cBhvr>
                                        <p:cTn id="67" dur="500" fill="hold"/>
                                        <p:tgtEl>
                                          <p:spTgt spid="1219"/>
                                        </p:tgtEl>
                                        <p:attrNameLst>
                                          <p:attrName>ppt_x</p:attrName>
                                        </p:attrNameLst>
                                      </p:cBhvr>
                                      <p:tavLst>
                                        <p:tav tm="0">
                                          <p:val>
                                            <p:strVal val="0-#ppt_w/2"/>
                                          </p:val>
                                        </p:tav>
                                        <p:tav tm="100000">
                                          <p:val>
                                            <p:strVal val="#ppt_x"/>
                                          </p:val>
                                        </p:tav>
                                      </p:tavLst>
                                    </p:anim>
                                    <p:anim calcmode="lin" valueType="num">
                                      <p:cBhvr>
                                        <p:cTn id="68" dur="500" fill="hold"/>
                                        <p:tgtEl>
                                          <p:spTgt spid="1219"/>
                                        </p:tgtEl>
                                        <p:attrNameLst>
                                          <p:attrName>ppt_y</p:attrName>
                                        </p:attrNameLst>
                                      </p:cBhvr>
                                      <p:tavLst>
                                        <p:tav tm="0">
                                          <p:val>
                                            <p:strVal val="#ppt_y"/>
                                          </p:val>
                                        </p:tav>
                                        <p:tav tm="100000">
                                          <p:val>
                                            <p:strVal val="#ppt_y"/>
                                          </p:val>
                                        </p:tav>
                                      </p:tavLst>
                                    </p:anim>
                                  </p:childTnLst>
                                </p:cTn>
                              </p:par>
                            </p:childTnLst>
                          </p:cTn>
                        </p:par>
                        <p:par>
                          <p:cTn id="69" fill="hold">
                            <p:stCondLst>
                              <p:cond delay="5500"/>
                            </p:stCondLst>
                            <p:childTnLst>
                              <p:par>
                                <p:cTn id="70" presetClass="entr" nodeType="afterEffect" presetSubtype="2" presetID="2" grpId="16" fill="hold">
                                  <p:stCondLst>
                                    <p:cond delay="0"/>
                                  </p:stCondLst>
                                  <p:iterate type="el" backwards="0">
                                    <p:tmAbs val="0"/>
                                  </p:iterate>
                                  <p:childTnLst>
                                    <p:set>
                                      <p:cBhvr>
                                        <p:cTn id="71" fill="hold"/>
                                        <p:tgtEl>
                                          <p:spTgt spid="1224"/>
                                        </p:tgtEl>
                                        <p:attrNameLst>
                                          <p:attrName>style.visibility</p:attrName>
                                        </p:attrNameLst>
                                      </p:cBhvr>
                                      <p:to>
                                        <p:strVal val="visible"/>
                                      </p:to>
                                    </p:set>
                                    <p:anim calcmode="lin" valueType="num">
                                      <p:cBhvr>
                                        <p:cTn id="72" dur="300" fill="hold"/>
                                        <p:tgtEl>
                                          <p:spTgt spid="1224"/>
                                        </p:tgtEl>
                                        <p:attrNameLst>
                                          <p:attrName>ppt_x</p:attrName>
                                        </p:attrNameLst>
                                      </p:cBhvr>
                                      <p:tavLst>
                                        <p:tav tm="0">
                                          <p:val>
                                            <p:strVal val="1+#ppt_w/2"/>
                                          </p:val>
                                        </p:tav>
                                        <p:tav tm="100000">
                                          <p:val>
                                            <p:strVal val="#ppt_x"/>
                                          </p:val>
                                        </p:tav>
                                      </p:tavLst>
                                    </p:anim>
                                    <p:anim calcmode="lin" valueType="num">
                                      <p:cBhvr>
                                        <p:cTn id="73" dur="300" fill="hold"/>
                                        <p:tgtEl>
                                          <p:spTgt spid="1224"/>
                                        </p:tgtEl>
                                        <p:attrNameLst>
                                          <p:attrName>ppt_y</p:attrName>
                                        </p:attrNameLst>
                                      </p:cBhvr>
                                      <p:tavLst>
                                        <p:tav tm="0">
                                          <p:val>
                                            <p:strVal val="#ppt_y"/>
                                          </p:val>
                                        </p:tav>
                                        <p:tav tm="100000">
                                          <p:val>
                                            <p:strVal val="#ppt_y"/>
                                          </p:val>
                                        </p:tav>
                                      </p:tavLst>
                                    </p:anim>
                                  </p:childTnLst>
                                </p:cTn>
                              </p:par>
                            </p:childTnLst>
                          </p:cTn>
                        </p:par>
                        <p:par>
                          <p:cTn id="74" fill="hold">
                            <p:stCondLst>
                              <p:cond delay="5800"/>
                            </p:stCondLst>
                            <p:childTnLst>
                              <p:par>
                                <p:cTn id="75" presetClass="entr" nodeType="afterEffect" presetSubtype="8" presetID="2" grpId="17" fill="hold">
                                  <p:stCondLst>
                                    <p:cond delay="0"/>
                                  </p:stCondLst>
                                  <p:iterate type="el" backwards="0">
                                    <p:tmAbs val="0"/>
                                  </p:iterate>
                                  <p:childTnLst>
                                    <p:set>
                                      <p:cBhvr>
                                        <p:cTn id="76" fill="hold"/>
                                        <p:tgtEl>
                                          <p:spTgt spid="1218"/>
                                        </p:tgtEl>
                                        <p:attrNameLst>
                                          <p:attrName>style.visibility</p:attrName>
                                        </p:attrNameLst>
                                      </p:cBhvr>
                                      <p:to>
                                        <p:strVal val="visible"/>
                                      </p:to>
                                    </p:set>
                                    <p:anim calcmode="lin" valueType="num">
                                      <p:cBhvr>
                                        <p:cTn id="77" dur="500" fill="hold"/>
                                        <p:tgtEl>
                                          <p:spTgt spid="1218"/>
                                        </p:tgtEl>
                                        <p:attrNameLst>
                                          <p:attrName>ppt_x</p:attrName>
                                        </p:attrNameLst>
                                      </p:cBhvr>
                                      <p:tavLst>
                                        <p:tav tm="0">
                                          <p:val>
                                            <p:strVal val="0-#ppt_w/2"/>
                                          </p:val>
                                        </p:tav>
                                        <p:tav tm="100000">
                                          <p:val>
                                            <p:strVal val="#ppt_x"/>
                                          </p:val>
                                        </p:tav>
                                      </p:tavLst>
                                    </p:anim>
                                    <p:anim calcmode="lin" valueType="num">
                                      <p:cBhvr>
                                        <p:cTn id="78" dur="500" fill="hold"/>
                                        <p:tgtEl>
                                          <p:spTgt spid="1218"/>
                                        </p:tgtEl>
                                        <p:attrNameLst>
                                          <p:attrName>ppt_y</p:attrName>
                                        </p:attrNameLst>
                                      </p:cBhvr>
                                      <p:tavLst>
                                        <p:tav tm="0">
                                          <p:val>
                                            <p:strVal val="#ppt_y"/>
                                          </p:val>
                                        </p:tav>
                                        <p:tav tm="100000">
                                          <p:val>
                                            <p:strVal val="#ppt_y"/>
                                          </p:val>
                                        </p:tav>
                                      </p:tavLst>
                                    </p:anim>
                                  </p:childTnLst>
                                </p:cTn>
                              </p:par>
                            </p:childTnLst>
                          </p:cTn>
                        </p:par>
                        <p:par>
                          <p:cTn id="79" fill="hold">
                            <p:stCondLst>
                              <p:cond delay="6300"/>
                            </p:stCondLst>
                            <p:childTnLst>
                              <p:par>
                                <p:cTn id="80" presetClass="entr" nodeType="afterEffect" presetSubtype="2" presetID="2" grpId="18" fill="hold">
                                  <p:stCondLst>
                                    <p:cond delay="0"/>
                                  </p:stCondLst>
                                  <p:iterate type="el" backwards="0">
                                    <p:tmAbs val="0"/>
                                  </p:iterate>
                                  <p:childTnLst>
                                    <p:set>
                                      <p:cBhvr>
                                        <p:cTn id="81" fill="hold"/>
                                        <p:tgtEl>
                                          <p:spTgt spid="1225"/>
                                        </p:tgtEl>
                                        <p:attrNameLst>
                                          <p:attrName>style.visibility</p:attrName>
                                        </p:attrNameLst>
                                      </p:cBhvr>
                                      <p:to>
                                        <p:strVal val="visible"/>
                                      </p:to>
                                    </p:set>
                                    <p:anim calcmode="lin" valueType="num">
                                      <p:cBhvr>
                                        <p:cTn id="82" dur="300" fill="hold"/>
                                        <p:tgtEl>
                                          <p:spTgt spid="1225"/>
                                        </p:tgtEl>
                                        <p:attrNameLst>
                                          <p:attrName>ppt_x</p:attrName>
                                        </p:attrNameLst>
                                      </p:cBhvr>
                                      <p:tavLst>
                                        <p:tav tm="0">
                                          <p:val>
                                            <p:strVal val="1+#ppt_w/2"/>
                                          </p:val>
                                        </p:tav>
                                        <p:tav tm="100000">
                                          <p:val>
                                            <p:strVal val="#ppt_x"/>
                                          </p:val>
                                        </p:tav>
                                      </p:tavLst>
                                    </p:anim>
                                    <p:anim calcmode="lin" valueType="num">
                                      <p:cBhvr>
                                        <p:cTn id="83" dur="300" fill="hold"/>
                                        <p:tgtEl>
                                          <p:spTgt spid="12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16" grpId="8"/>
      <p:bldP build="whole" bldLvl="1" animBg="1" rev="0" advAuto="0" spid="1220" grpId="13"/>
      <p:bldP build="whole" bldLvl="1" animBg="1" rev="0" advAuto="0" spid="1219" grpId="15"/>
      <p:bldP build="whole" bldLvl="1" animBg="1" rev="0" advAuto="0" spid="1214" grpId="5"/>
      <p:bldP build="whole" bldLvl="1" animBg="1" rev="0" advAuto="0" spid="1230" grpId="2"/>
      <p:bldP build="whole" bldLvl="1" animBg="1" rev="0" advAuto="0" spid="1222" grpId="11"/>
      <p:bldP build="whole" bldLvl="1" animBg="1" rev="0" advAuto="0" spid="1230" grpId="3"/>
      <p:bldP build="whole" bldLvl="1" animBg="1" rev="0" advAuto="0" spid="1211" grpId="4"/>
      <p:bldP build="whole" bldLvl="1" animBg="1" rev="0" advAuto="0" spid="1212" grpId="7"/>
      <p:bldP build="whole" bldLvl="1" animBg="1" rev="0" advAuto="0" spid="1221" grpId="12"/>
      <p:bldP build="whole" bldLvl="1" animBg="1" rev="0" advAuto="0" spid="1224" grpId="16"/>
      <p:bldP build="whole" bldLvl="1" animBg="1" rev="0" advAuto="0" spid="1218" grpId="17"/>
      <p:bldP build="whole" bldLvl="1" animBg="1" rev="0" advAuto="0" spid="1215" grpId="6"/>
      <p:bldP build="whole" bldLvl="1" animBg="1" rev="0" advAuto="0" spid="1225" grpId="18"/>
      <p:bldP build="whole" bldLvl="1" animBg="1" rev="0" advAuto="0" spid="1217" grpId="10"/>
      <p:bldP build="whole" bldLvl="1" animBg="1" rev="0" advAuto="0" spid="1210" grpId="1"/>
      <p:bldP build="whole" bldLvl="1" animBg="1" rev="0" advAuto="0" spid="1223" grpId="14"/>
      <p:bldP build="whole" bldLvl="1" animBg="1" rev="0" advAuto="0" spid="1213" grpId="9"/>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2" name="矩形 18"/>
          <p:cNvSpPr txBox="1"/>
          <p:nvPr/>
        </p:nvSpPr>
        <p:spPr>
          <a:xfrm>
            <a:off x="575415" y="10134"/>
            <a:ext cx="22377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案例对比分析</a:t>
            </a:r>
          </a:p>
        </p:txBody>
      </p:sp>
      <p:sp>
        <p:nvSpPr>
          <p:cNvPr id="1233" name="Oval 2"/>
          <p:cNvSpPr/>
          <p:nvPr/>
        </p:nvSpPr>
        <p:spPr>
          <a:xfrm>
            <a:off x="3598967" y="1801836"/>
            <a:ext cx="2025651" cy="2025651"/>
          </a:xfrm>
          <a:prstGeom prst="ellipse">
            <a:avLst/>
          </a:prstGeom>
          <a:solidFill>
            <a:srgbClr val="FFFFFF">
              <a:alpha val="10196"/>
            </a:srgbClr>
          </a:solidFill>
          <a:ln w="19050" cap="rnd">
            <a:solidFill>
              <a:schemeClr val="accent1"/>
            </a:solidFill>
            <a:prstDash val="sysDot"/>
          </a:ln>
        </p:spPr>
        <p:txBody>
          <a:bodyPr lIns="45719" rIns="45719" anchor="ctr"/>
          <a:lstStyle/>
          <a:p>
            <a:pPr defTabSz="914400"/>
          </a:p>
        </p:txBody>
      </p:sp>
      <p:sp>
        <p:nvSpPr>
          <p:cNvPr id="1234" name="Freeform 6"/>
          <p:cNvSpPr/>
          <p:nvPr/>
        </p:nvSpPr>
        <p:spPr>
          <a:xfrm rot="5400000">
            <a:off x="2088356" y="1462907"/>
            <a:ext cx="3743326" cy="23606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9" y="5403"/>
                </a:moveTo>
                <a:lnTo>
                  <a:pt x="1699" y="5824"/>
                </a:lnTo>
                <a:lnTo>
                  <a:pt x="1714" y="6245"/>
                </a:lnTo>
                <a:lnTo>
                  <a:pt x="1729" y="6654"/>
                </a:lnTo>
                <a:lnTo>
                  <a:pt x="1752" y="7064"/>
                </a:lnTo>
                <a:lnTo>
                  <a:pt x="1782" y="7461"/>
                </a:lnTo>
                <a:lnTo>
                  <a:pt x="1820" y="7870"/>
                </a:lnTo>
                <a:lnTo>
                  <a:pt x="1911" y="8664"/>
                </a:lnTo>
                <a:lnTo>
                  <a:pt x="1964" y="9073"/>
                </a:lnTo>
                <a:lnTo>
                  <a:pt x="2025" y="9446"/>
                </a:lnTo>
                <a:lnTo>
                  <a:pt x="2086" y="9831"/>
                </a:lnTo>
                <a:lnTo>
                  <a:pt x="2237" y="10601"/>
                </a:lnTo>
                <a:lnTo>
                  <a:pt x="2321" y="10974"/>
                </a:lnTo>
                <a:lnTo>
                  <a:pt x="2412" y="11335"/>
                </a:lnTo>
                <a:lnTo>
                  <a:pt x="2495" y="11709"/>
                </a:lnTo>
                <a:lnTo>
                  <a:pt x="2594" y="12070"/>
                </a:lnTo>
                <a:lnTo>
                  <a:pt x="2708" y="12418"/>
                </a:lnTo>
                <a:lnTo>
                  <a:pt x="2814" y="12779"/>
                </a:lnTo>
                <a:lnTo>
                  <a:pt x="2928" y="13116"/>
                </a:lnTo>
                <a:lnTo>
                  <a:pt x="3056" y="13453"/>
                </a:lnTo>
                <a:lnTo>
                  <a:pt x="3178" y="13802"/>
                </a:lnTo>
                <a:lnTo>
                  <a:pt x="3436" y="14452"/>
                </a:lnTo>
                <a:lnTo>
                  <a:pt x="3580" y="14777"/>
                </a:lnTo>
                <a:lnTo>
                  <a:pt x="3724" y="15090"/>
                </a:lnTo>
                <a:lnTo>
                  <a:pt x="3876" y="15403"/>
                </a:lnTo>
                <a:lnTo>
                  <a:pt x="4027" y="15704"/>
                </a:lnTo>
                <a:lnTo>
                  <a:pt x="4194" y="16004"/>
                </a:lnTo>
                <a:lnTo>
                  <a:pt x="4353" y="16281"/>
                </a:lnTo>
                <a:lnTo>
                  <a:pt x="4513" y="16570"/>
                </a:lnTo>
                <a:lnTo>
                  <a:pt x="4687" y="16859"/>
                </a:lnTo>
                <a:lnTo>
                  <a:pt x="4862" y="17124"/>
                </a:lnTo>
                <a:lnTo>
                  <a:pt x="5044" y="17388"/>
                </a:lnTo>
                <a:lnTo>
                  <a:pt x="5233" y="17653"/>
                </a:lnTo>
                <a:lnTo>
                  <a:pt x="5408" y="17894"/>
                </a:lnTo>
                <a:lnTo>
                  <a:pt x="5605" y="18146"/>
                </a:lnTo>
                <a:lnTo>
                  <a:pt x="5794" y="18375"/>
                </a:lnTo>
                <a:lnTo>
                  <a:pt x="5999" y="18604"/>
                </a:lnTo>
                <a:lnTo>
                  <a:pt x="6196" y="18832"/>
                </a:lnTo>
                <a:lnTo>
                  <a:pt x="6401" y="19037"/>
                </a:lnTo>
                <a:lnTo>
                  <a:pt x="6613" y="19253"/>
                </a:lnTo>
                <a:lnTo>
                  <a:pt x="6826" y="19458"/>
                </a:lnTo>
                <a:lnTo>
                  <a:pt x="7038" y="19639"/>
                </a:lnTo>
                <a:lnTo>
                  <a:pt x="7478" y="20000"/>
                </a:lnTo>
                <a:lnTo>
                  <a:pt x="7706" y="20168"/>
                </a:lnTo>
                <a:lnTo>
                  <a:pt x="8161" y="20481"/>
                </a:lnTo>
                <a:lnTo>
                  <a:pt x="8388" y="20625"/>
                </a:lnTo>
                <a:lnTo>
                  <a:pt x="8631" y="20746"/>
                </a:lnTo>
                <a:lnTo>
                  <a:pt x="8866" y="20866"/>
                </a:lnTo>
                <a:lnTo>
                  <a:pt x="9351" y="21083"/>
                </a:lnTo>
                <a:lnTo>
                  <a:pt x="9602" y="21191"/>
                </a:lnTo>
                <a:lnTo>
                  <a:pt x="9852" y="21275"/>
                </a:lnTo>
                <a:lnTo>
                  <a:pt x="10353" y="21419"/>
                </a:lnTo>
                <a:lnTo>
                  <a:pt x="10603" y="21468"/>
                </a:lnTo>
                <a:lnTo>
                  <a:pt x="10861" y="21516"/>
                </a:lnTo>
                <a:lnTo>
                  <a:pt x="11126" y="21540"/>
                </a:lnTo>
                <a:lnTo>
                  <a:pt x="11384" y="21576"/>
                </a:lnTo>
                <a:lnTo>
                  <a:pt x="11900" y="21600"/>
                </a:lnTo>
                <a:lnTo>
                  <a:pt x="12324" y="21588"/>
                </a:lnTo>
                <a:lnTo>
                  <a:pt x="12742" y="21540"/>
                </a:lnTo>
                <a:lnTo>
                  <a:pt x="13159" y="21468"/>
                </a:lnTo>
                <a:lnTo>
                  <a:pt x="13568" y="21383"/>
                </a:lnTo>
                <a:lnTo>
                  <a:pt x="13970" y="21263"/>
                </a:lnTo>
                <a:lnTo>
                  <a:pt x="14365" y="21119"/>
                </a:lnTo>
                <a:lnTo>
                  <a:pt x="14759" y="20962"/>
                </a:lnTo>
                <a:lnTo>
                  <a:pt x="15146" y="20758"/>
                </a:lnTo>
                <a:lnTo>
                  <a:pt x="15517" y="20553"/>
                </a:lnTo>
                <a:lnTo>
                  <a:pt x="15897" y="20312"/>
                </a:lnTo>
                <a:lnTo>
                  <a:pt x="16253" y="20048"/>
                </a:lnTo>
                <a:lnTo>
                  <a:pt x="16617" y="19771"/>
                </a:lnTo>
                <a:lnTo>
                  <a:pt x="16966" y="19470"/>
                </a:lnTo>
                <a:lnTo>
                  <a:pt x="17300" y="19157"/>
                </a:lnTo>
                <a:lnTo>
                  <a:pt x="17633" y="18796"/>
                </a:lnTo>
                <a:lnTo>
                  <a:pt x="17960" y="18447"/>
                </a:lnTo>
                <a:lnTo>
                  <a:pt x="18263" y="18062"/>
                </a:lnTo>
                <a:lnTo>
                  <a:pt x="18566" y="17665"/>
                </a:lnTo>
                <a:lnTo>
                  <a:pt x="18862" y="17256"/>
                </a:lnTo>
                <a:lnTo>
                  <a:pt x="19150" y="16811"/>
                </a:lnTo>
                <a:lnTo>
                  <a:pt x="19416" y="16353"/>
                </a:lnTo>
                <a:lnTo>
                  <a:pt x="19674" y="15908"/>
                </a:lnTo>
                <a:lnTo>
                  <a:pt x="19924" y="15403"/>
                </a:lnTo>
                <a:lnTo>
                  <a:pt x="20159" y="14909"/>
                </a:lnTo>
                <a:lnTo>
                  <a:pt x="20394" y="14392"/>
                </a:lnTo>
                <a:lnTo>
                  <a:pt x="20599" y="13875"/>
                </a:lnTo>
                <a:lnTo>
                  <a:pt x="20804" y="13333"/>
                </a:lnTo>
                <a:lnTo>
                  <a:pt x="20993" y="12779"/>
                </a:lnTo>
                <a:lnTo>
                  <a:pt x="21160" y="12214"/>
                </a:lnTo>
                <a:lnTo>
                  <a:pt x="21327" y="11624"/>
                </a:lnTo>
                <a:lnTo>
                  <a:pt x="21479" y="11047"/>
                </a:lnTo>
                <a:lnTo>
                  <a:pt x="21600" y="10433"/>
                </a:lnTo>
                <a:lnTo>
                  <a:pt x="20637" y="11961"/>
                </a:lnTo>
                <a:lnTo>
                  <a:pt x="20561" y="12021"/>
                </a:lnTo>
                <a:lnTo>
                  <a:pt x="20493" y="12057"/>
                </a:lnTo>
                <a:lnTo>
                  <a:pt x="20409" y="12070"/>
                </a:lnTo>
                <a:lnTo>
                  <a:pt x="20333" y="12057"/>
                </a:lnTo>
                <a:lnTo>
                  <a:pt x="20258" y="12021"/>
                </a:lnTo>
                <a:lnTo>
                  <a:pt x="20189" y="11961"/>
                </a:lnTo>
                <a:lnTo>
                  <a:pt x="20121" y="11877"/>
                </a:lnTo>
                <a:lnTo>
                  <a:pt x="18316" y="9013"/>
                </a:lnTo>
                <a:lnTo>
                  <a:pt x="18225" y="9410"/>
                </a:lnTo>
                <a:lnTo>
                  <a:pt x="18126" y="9783"/>
                </a:lnTo>
                <a:lnTo>
                  <a:pt x="18013" y="10156"/>
                </a:lnTo>
                <a:lnTo>
                  <a:pt x="17891" y="10529"/>
                </a:lnTo>
                <a:lnTo>
                  <a:pt x="17770" y="10890"/>
                </a:lnTo>
                <a:lnTo>
                  <a:pt x="17633" y="11227"/>
                </a:lnTo>
                <a:lnTo>
                  <a:pt x="17489" y="11564"/>
                </a:lnTo>
                <a:lnTo>
                  <a:pt x="17338" y="11913"/>
                </a:lnTo>
                <a:lnTo>
                  <a:pt x="17178" y="12226"/>
                </a:lnTo>
                <a:lnTo>
                  <a:pt x="17012" y="12539"/>
                </a:lnTo>
                <a:lnTo>
                  <a:pt x="16837" y="12828"/>
                </a:lnTo>
                <a:lnTo>
                  <a:pt x="16655" y="13128"/>
                </a:lnTo>
                <a:lnTo>
                  <a:pt x="16473" y="13405"/>
                </a:lnTo>
                <a:lnTo>
                  <a:pt x="16276" y="13670"/>
                </a:lnTo>
                <a:lnTo>
                  <a:pt x="16079" y="13923"/>
                </a:lnTo>
                <a:lnTo>
                  <a:pt x="15874" y="14187"/>
                </a:lnTo>
                <a:lnTo>
                  <a:pt x="15654" y="14416"/>
                </a:lnTo>
                <a:lnTo>
                  <a:pt x="15442" y="14621"/>
                </a:lnTo>
                <a:lnTo>
                  <a:pt x="15214" y="14837"/>
                </a:lnTo>
                <a:lnTo>
                  <a:pt x="14987" y="15030"/>
                </a:lnTo>
                <a:lnTo>
                  <a:pt x="14751" y="15210"/>
                </a:lnTo>
                <a:lnTo>
                  <a:pt x="14516" y="15379"/>
                </a:lnTo>
                <a:lnTo>
                  <a:pt x="14274" y="15535"/>
                </a:lnTo>
                <a:lnTo>
                  <a:pt x="14023" y="15655"/>
                </a:lnTo>
                <a:lnTo>
                  <a:pt x="13773" y="15788"/>
                </a:lnTo>
                <a:lnTo>
                  <a:pt x="13515" y="15884"/>
                </a:lnTo>
                <a:lnTo>
                  <a:pt x="13257" y="15992"/>
                </a:lnTo>
                <a:lnTo>
                  <a:pt x="12726" y="16113"/>
                </a:lnTo>
                <a:lnTo>
                  <a:pt x="12461" y="16161"/>
                </a:lnTo>
                <a:lnTo>
                  <a:pt x="12180" y="16185"/>
                </a:lnTo>
                <a:lnTo>
                  <a:pt x="11900" y="16197"/>
                </a:lnTo>
                <a:lnTo>
                  <a:pt x="11551" y="16185"/>
                </a:lnTo>
                <a:lnTo>
                  <a:pt x="11210" y="16149"/>
                </a:lnTo>
                <a:lnTo>
                  <a:pt x="10876" y="16077"/>
                </a:lnTo>
                <a:lnTo>
                  <a:pt x="10535" y="15968"/>
                </a:lnTo>
                <a:lnTo>
                  <a:pt x="10201" y="15860"/>
                </a:lnTo>
                <a:lnTo>
                  <a:pt x="9882" y="15716"/>
                </a:lnTo>
                <a:lnTo>
                  <a:pt x="9564" y="15547"/>
                </a:lnTo>
                <a:lnTo>
                  <a:pt x="8957" y="15138"/>
                </a:lnTo>
                <a:lnTo>
                  <a:pt x="8661" y="14897"/>
                </a:lnTo>
                <a:lnTo>
                  <a:pt x="8373" y="14633"/>
                </a:lnTo>
                <a:lnTo>
                  <a:pt x="8108" y="14356"/>
                </a:lnTo>
                <a:lnTo>
                  <a:pt x="7835" y="14055"/>
                </a:lnTo>
                <a:lnTo>
                  <a:pt x="7577" y="13730"/>
                </a:lnTo>
                <a:lnTo>
                  <a:pt x="7326" y="13405"/>
                </a:lnTo>
                <a:lnTo>
                  <a:pt x="7091" y="13032"/>
                </a:lnTo>
                <a:lnTo>
                  <a:pt x="6871" y="12659"/>
                </a:lnTo>
                <a:lnTo>
                  <a:pt x="6651" y="12262"/>
                </a:lnTo>
                <a:lnTo>
                  <a:pt x="6447" y="11865"/>
                </a:lnTo>
                <a:lnTo>
                  <a:pt x="6257" y="11444"/>
                </a:lnTo>
                <a:lnTo>
                  <a:pt x="6090" y="10999"/>
                </a:lnTo>
                <a:lnTo>
                  <a:pt x="5923" y="10541"/>
                </a:lnTo>
                <a:lnTo>
                  <a:pt x="5764" y="10096"/>
                </a:lnTo>
                <a:lnTo>
                  <a:pt x="5635" y="9603"/>
                </a:lnTo>
                <a:lnTo>
                  <a:pt x="5514" y="9109"/>
                </a:lnTo>
                <a:lnTo>
                  <a:pt x="5408" y="8616"/>
                </a:lnTo>
                <a:lnTo>
                  <a:pt x="5309" y="8098"/>
                </a:lnTo>
                <a:lnTo>
                  <a:pt x="5241" y="7581"/>
                </a:lnTo>
                <a:lnTo>
                  <a:pt x="5180" y="7052"/>
                </a:lnTo>
                <a:lnTo>
                  <a:pt x="5135" y="6510"/>
                </a:lnTo>
                <a:lnTo>
                  <a:pt x="5112" y="5957"/>
                </a:lnTo>
                <a:lnTo>
                  <a:pt x="5104" y="5403"/>
                </a:lnTo>
                <a:lnTo>
                  <a:pt x="6803" y="5403"/>
                </a:lnTo>
                <a:lnTo>
                  <a:pt x="3405" y="0"/>
                </a:lnTo>
                <a:lnTo>
                  <a:pt x="0" y="5403"/>
                </a:lnTo>
                <a:lnTo>
                  <a:pt x="1699" y="5403"/>
                </a:lnTo>
                <a:close/>
              </a:path>
            </a:pathLst>
          </a:custGeom>
          <a:solidFill>
            <a:schemeClr val="accent1"/>
          </a:solidFill>
          <a:ln w="12700">
            <a:miter lim="400000"/>
          </a:ln>
        </p:spPr>
        <p:txBody>
          <a:bodyPr lIns="45719" rIns="45719" anchor="ctr"/>
          <a:lstStyle/>
          <a:p>
            <a:pPr defTabSz="914400">
              <a:defRPr>
                <a:latin typeface="Arial"/>
                <a:ea typeface="Arial"/>
                <a:cs typeface="Arial"/>
                <a:sym typeface="Arial"/>
              </a:defRPr>
            </a:pPr>
          </a:p>
        </p:txBody>
      </p:sp>
      <p:sp>
        <p:nvSpPr>
          <p:cNvPr id="1235" name="Freeform 7"/>
          <p:cNvSpPr/>
          <p:nvPr/>
        </p:nvSpPr>
        <p:spPr>
          <a:xfrm rot="5400000">
            <a:off x="3332267" y="1846286"/>
            <a:ext cx="3743326" cy="23590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02" y="16194"/>
                </a:moveTo>
                <a:lnTo>
                  <a:pt x="19887" y="15785"/>
                </a:lnTo>
                <a:lnTo>
                  <a:pt x="19879" y="15363"/>
                </a:lnTo>
                <a:lnTo>
                  <a:pt x="19849" y="14544"/>
                </a:lnTo>
                <a:lnTo>
                  <a:pt x="19818" y="14135"/>
                </a:lnTo>
                <a:lnTo>
                  <a:pt x="19780" y="13738"/>
                </a:lnTo>
                <a:lnTo>
                  <a:pt x="19735" y="13316"/>
                </a:lnTo>
                <a:lnTo>
                  <a:pt x="19689" y="12943"/>
                </a:lnTo>
                <a:lnTo>
                  <a:pt x="19636" y="12534"/>
                </a:lnTo>
                <a:lnTo>
                  <a:pt x="19576" y="12136"/>
                </a:lnTo>
                <a:lnTo>
                  <a:pt x="19515" y="11763"/>
                </a:lnTo>
                <a:lnTo>
                  <a:pt x="19439" y="11378"/>
                </a:lnTo>
                <a:lnTo>
                  <a:pt x="19363" y="11005"/>
                </a:lnTo>
                <a:lnTo>
                  <a:pt x="19280" y="10619"/>
                </a:lnTo>
                <a:lnTo>
                  <a:pt x="19189" y="10246"/>
                </a:lnTo>
                <a:lnTo>
                  <a:pt x="19090" y="9897"/>
                </a:lnTo>
                <a:lnTo>
                  <a:pt x="18992" y="9524"/>
                </a:lnTo>
                <a:lnTo>
                  <a:pt x="18886" y="9175"/>
                </a:lnTo>
                <a:lnTo>
                  <a:pt x="18780" y="8813"/>
                </a:lnTo>
                <a:lnTo>
                  <a:pt x="18666" y="8476"/>
                </a:lnTo>
                <a:lnTo>
                  <a:pt x="18545" y="8127"/>
                </a:lnTo>
                <a:lnTo>
                  <a:pt x="18423" y="7790"/>
                </a:lnTo>
                <a:lnTo>
                  <a:pt x="18150" y="7140"/>
                </a:lnTo>
                <a:lnTo>
                  <a:pt x="18021" y="6827"/>
                </a:lnTo>
                <a:lnTo>
                  <a:pt x="17870" y="6502"/>
                </a:lnTo>
                <a:lnTo>
                  <a:pt x="17726" y="6201"/>
                </a:lnTo>
                <a:lnTo>
                  <a:pt x="17574" y="5888"/>
                </a:lnTo>
                <a:lnTo>
                  <a:pt x="17407" y="5587"/>
                </a:lnTo>
                <a:lnTo>
                  <a:pt x="17248" y="5298"/>
                </a:lnTo>
                <a:lnTo>
                  <a:pt x="17081" y="5021"/>
                </a:lnTo>
                <a:lnTo>
                  <a:pt x="16907" y="4732"/>
                </a:lnTo>
                <a:lnTo>
                  <a:pt x="16733" y="4467"/>
                </a:lnTo>
                <a:lnTo>
                  <a:pt x="16551" y="4214"/>
                </a:lnTo>
                <a:lnTo>
                  <a:pt x="16369" y="3949"/>
                </a:lnTo>
                <a:lnTo>
                  <a:pt x="16187" y="3696"/>
                </a:lnTo>
                <a:lnTo>
                  <a:pt x="15997" y="3456"/>
                </a:lnTo>
                <a:lnTo>
                  <a:pt x="15800" y="3215"/>
                </a:lnTo>
                <a:lnTo>
                  <a:pt x="15603" y="2986"/>
                </a:lnTo>
                <a:lnTo>
                  <a:pt x="15398" y="2757"/>
                </a:lnTo>
                <a:lnTo>
                  <a:pt x="15186" y="2540"/>
                </a:lnTo>
                <a:lnTo>
                  <a:pt x="14981" y="2348"/>
                </a:lnTo>
                <a:lnTo>
                  <a:pt x="14769" y="2143"/>
                </a:lnTo>
                <a:lnTo>
                  <a:pt x="14557" y="1951"/>
                </a:lnTo>
                <a:lnTo>
                  <a:pt x="14337" y="1758"/>
                </a:lnTo>
                <a:lnTo>
                  <a:pt x="14117" y="1589"/>
                </a:lnTo>
                <a:lnTo>
                  <a:pt x="13890" y="1421"/>
                </a:lnTo>
                <a:lnTo>
                  <a:pt x="13670" y="1264"/>
                </a:lnTo>
                <a:lnTo>
                  <a:pt x="13200" y="975"/>
                </a:lnTo>
                <a:lnTo>
                  <a:pt x="12972" y="855"/>
                </a:lnTo>
                <a:lnTo>
                  <a:pt x="12730" y="722"/>
                </a:lnTo>
                <a:lnTo>
                  <a:pt x="12487" y="614"/>
                </a:lnTo>
                <a:lnTo>
                  <a:pt x="12244" y="518"/>
                </a:lnTo>
                <a:lnTo>
                  <a:pt x="12002" y="409"/>
                </a:lnTo>
                <a:lnTo>
                  <a:pt x="11501" y="241"/>
                </a:lnTo>
                <a:lnTo>
                  <a:pt x="11251" y="181"/>
                </a:lnTo>
                <a:lnTo>
                  <a:pt x="10993" y="132"/>
                </a:lnTo>
                <a:lnTo>
                  <a:pt x="10743" y="84"/>
                </a:lnTo>
                <a:lnTo>
                  <a:pt x="10478" y="48"/>
                </a:lnTo>
                <a:lnTo>
                  <a:pt x="10220" y="12"/>
                </a:lnTo>
                <a:lnTo>
                  <a:pt x="9962" y="0"/>
                </a:lnTo>
                <a:lnTo>
                  <a:pt x="9689" y="0"/>
                </a:lnTo>
                <a:lnTo>
                  <a:pt x="9272" y="12"/>
                </a:lnTo>
                <a:lnTo>
                  <a:pt x="8848" y="48"/>
                </a:lnTo>
                <a:lnTo>
                  <a:pt x="8438" y="108"/>
                </a:lnTo>
                <a:lnTo>
                  <a:pt x="7635" y="325"/>
                </a:lnTo>
                <a:lnTo>
                  <a:pt x="7233" y="470"/>
                </a:lnTo>
                <a:lnTo>
                  <a:pt x="6846" y="638"/>
                </a:lnTo>
                <a:lnTo>
                  <a:pt x="6460" y="819"/>
                </a:lnTo>
                <a:lnTo>
                  <a:pt x="6073" y="1035"/>
                </a:lnTo>
                <a:lnTo>
                  <a:pt x="5709" y="1276"/>
                </a:lnTo>
                <a:lnTo>
                  <a:pt x="5337" y="1541"/>
                </a:lnTo>
                <a:lnTo>
                  <a:pt x="4989" y="1818"/>
                </a:lnTo>
                <a:lnTo>
                  <a:pt x="4640" y="2119"/>
                </a:lnTo>
                <a:lnTo>
                  <a:pt x="4306" y="2444"/>
                </a:lnTo>
                <a:lnTo>
                  <a:pt x="3973" y="2781"/>
                </a:lnTo>
                <a:lnTo>
                  <a:pt x="3647" y="3142"/>
                </a:lnTo>
                <a:lnTo>
                  <a:pt x="3336" y="3528"/>
                </a:lnTo>
                <a:lnTo>
                  <a:pt x="3033" y="3925"/>
                </a:lnTo>
                <a:lnTo>
                  <a:pt x="2745" y="4346"/>
                </a:lnTo>
                <a:lnTo>
                  <a:pt x="2456" y="4780"/>
                </a:lnTo>
                <a:lnTo>
                  <a:pt x="2191" y="5237"/>
                </a:lnTo>
                <a:lnTo>
                  <a:pt x="1933" y="5695"/>
                </a:lnTo>
                <a:lnTo>
                  <a:pt x="1683" y="6189"/>
                </a:lnTo>
                <a:lnTo>
                  <a:pt x="1441" y="6682"/>
                </a:lnTo>
                <a:lnTo>
                  <a:pt x="1213" y="7188"/>
                </a:lnTo>
                <a:lnTo>
                  <a:pt x="1001" y="7718"/>
                </a:lnTo>
                <a:lnTo>
                  <a:pt x="804" y="8260"/>
                </a:lnTo>
                <a:lnTo>
                  <a:pt x="614" y="8813"/>
                </a:lnTo>
                <a:lnTo>
                  <a:pt x="432" y="9379"/>
                </a:lnTo>
                <a:lnTo>
                  <a:pt x="273" y="9969"/>
                </a:lnTo>
                <a:lnTo>
                  <a:pt x="129" y="10559"/>
                </a:lnTo>
                <a:lnTo>
                  <a:pt x="0" y="11161"/>
                </a:lnTo>
                <a:lnTo>
                  <a:pt x="910" y="9704"/>
                </a:lnTo>
                <a:lnTo>
                  <a:pt x="970" y="9644"/>
                </a:lnTo>
                <a:lnTo>
                  <a:pt x="1046" y="9572"/>
                </a:lnTo>
                <a:lnTo>
                  <a:pt x="1114" y="9536"/>
                </a:lnTo>
                <a:lnTo>
                  <a:pt x="1198" y="9524"/>
                </a:lnTo>
                <a:lnTo>
                  <a:pt x="1266" y="9536"/>
                </a:lnTo>
                <a:lnTo>
                  <a:pt x="1350" y="9572"/>
                </a:lnTo>
                <a:lnTo>
                  <a:pt x="1410" y="9644"/>
                </a:lnTo>
                <a:lnTo>
                  <a:pt x="1471" y="9704"/>
                </a:lnTo>
                <a:lnTo>
                  <a:pt x="3283" y="12582"/>
                </a:lnTo>
                <a:lnTo>
                  <a:pt x="3480" y="11811"/>
                </a:lnTo>
                <a:lnTo>
                  <a:pt x="3586" y="11450"/>
                </a:lnTo>
                <a:lnTo>
                  <a:pt x="3700" y="11077"/>
                </a:lnTo>
                <a:lnTo>
                  <a:pt x="3836" y="10716"/>
                </a:lnTo>
                <a:lnTo>
                  <a:pt x="3973" y="10367"/>
                </a:lnTo>
                <a:lnTo>
                  <a:pt x="4117" y="10017"/>
                </a:lnTo>
                <a:lnTo>
                  <a:pt x="4268" y="9692"/>
                </a:lnTo>
                <a:lnTo>
                  <a:pt x="4428" y="9367"/>
                </a:lnTo>
                <a:lnTo>
                  <a:pt x="4587" y="9054"/>
                </a:lnTo>
                <a:lnTo>
                  <a:pt x="4761" y="8753"/>
                </a:lnTo>
                <a:lnTo>
                  <a:pt x="4951" y="8476"/>
                </a:lnTo>
                <a:lnTo>
                  <a:pt x="5133" y="8187"/>
                </a:lnTo>
                <a:lnTo>
                  <a:pt x="5322" y="7922"/>
                </a:lnTo>
                <a:lnTo>
                  <a:pt x="5527" y="7658"/>
                </a:lnTo>
                <a:lnTo>
                  <a:pt x="5732" y="7417"/>
                </a:lnTo>
                <a:lnTo>
                  <a:pt x="5944" y="7176"/>
                </a:lnTo>
                <a:lnTo>
                  <a:pt x="6164" y="6971"/>
                </a:lnTo>
                <a:lnTo>
                  <a:pt x="6391" y="6755"/>
                </a:lnTo>
                <a:lnTo>
                  <a:pt x="6611" y="6574"/>
                </a:lnTo>
                <a:lnTo>
                  <a:pt x="6846" y="6381"/>
                </a:lnTo>
                <a:lnTo>
                  <a:pt x="7089" y="6213"/>
                </a:lnTo>
                <a:lnTo>
                  <a:pt x="7331" y="6068"/>
                </a:lnTo>
                <a:lnTo>
                  <a:pt x="7582" y="5924"/>
                </a:lnTo>
                <a:lnTo>
                  <a:pt x="7832" y="5803"/>
                </a:lnTo>
                <a:lnTo>
                  <a:pt x="8082" y="5695"/>
                </a:lnTo>
                <a:lnTo>
                  <a:pt x="8340" y="5599"/>
                </a:lnTo>
                <a:lnTo>
                  <a:pt x="8613" y="5526"/>
                </a:lnTo>
                <a:lnTo>
                  <a:pt x="9143" y="5430"/>
                </a:lnTo>
                <a:lnTo>
                  <a:pt x="9416" y="5406"/>
                </a:lnTo>
                <a:lnTo>
                  <a:pt x="9689" y="5394"/>
                </a:lnTo>
                <a:lnTo>
                  <a:pt x="10038" y="5406"/>
                </a:lnTo>
                <a:lnTo>
                  <a:pt x="10394" y="5442"/>
                </a:lnTo>
                <a:lnTo>
                  <a:pt x="10728" y="5514"/>
                </a:lnTo>
                <a:lnTo>
                  <a:pt x="11062" y="5611"/>
                </a:lnTo>
                <a:lnTo>
                  <a:pt x="11395" y="5731"/>
                </a:lnTo>
                <a:lnTo>
                  <a:pt x="11714" y="5888"/>
                </a:lnTo>
                <a:lnTo>
                  <a:pt x="12032" y="6056"/>
                </a:lnTo>
                <a:lnTo>
                  <a:pt x="12343" y="6237"/>
                </a:lnTo>
                <a:lnTo>
                  <a:pt x="12646" y="6454"/>
                </a:lnTo>
                <a:lnTo>
                  <a:pt x="12934" y="6694"/>
                </a:lnTo>
                <a:lnTo>
                  <a:pt x="13222" y="6947"/>
                </a:lnTo>
                <a:lnTo>
                  <a:pt x="13495" y="7236"/>
                </a:lnTo>
                <a:lnTo>
                  <a:pt x="13768" y="7537"/>
                </a:lnTo>
                <a:lnTo>
                  <a:pt x="14026" y="7862"/>
                </a:lnTo>
                <a:lnTo>
                  <a:pt x="14269" y="8199"/>
                </a:lnTo>
                <a:lnTo>
                  <a:pt x="14504" y="8561"/>
                </a:lnTo>
                <a:lnTo>
                  <a:pt x="14731" y="8934"/>
                </a:lnTo>
                <a:lnTo>
                  <a:pt x="14936" y="9331"/>
                </a:lnTo>
                <a:lnTo>
                  <a:pt x="15148" y="9740"/>
                </a:lnTo>
                <a:lnTo>
                  <a:pt x="15330" y="10150"/>
                </a:lnTo>
                <a:lnTo>
                  <a:pt x="15512" y="10595"/>
                </a:lnTo>
                <a:lnTo>
                  <a:pt x="15671" y="11041"/>
                </a:lnTo>
                <a:lnTo>
                  <a:pt x="15823" y="11510"/>
                </a:lnTo>
                <a:lnTo>
                  <a:pt x="15959" y="11980"/>
                </a:lnTo>
                <a:lnTo>
                  <a:pt x="16088" y="12486"/>
                </a:lnTo>
                <a:lnTo>
                  <a:pt x="16194" y="12979"/>
                </a:lnTo>
                <a:lnTo>
                  <a:pt x="16285" y="13497"/>
                </a:lnTo>
                <a:lnTo>
                  <a:pt x="16361" y="14015"/>
                </a:lnTo>
                <a:lnTo>
                  <a:pt x="16414" y="14544"/>
                </a:lnTo>
                <a:lnTo>
                  <a:pt x="16460" y="15098"/>
                </a:lnTo>
                <a:lnTo>
                  <a:pt x="16490" y="15640"/>
                </a:lnTo>
                <a:lnTo>
                  <a:pt x="16498" y="16194"/>
                </a:lnTo>
                <a:lnTo>
                  <a:pt x="14799" y="16194"/>
                </a:lnTo>
                <a:lnTo>
                  <a:pt x="18196" y="21600"/>
                </a:lnTo>
                <a:lnTo>
                  <a:pt x="21600" y="16194"/>
                </a:lnTo>
                <a:lnTo>
                  <a:pt x="19902" y="16194"/>
                </a:lnTo>
                <a:close/>
              </a:path>
            </a:pathLst>
          </a:custGeom>
          <a:solidFill>
            <a:schemeClr val="accent1"/>
          </a:solidFill>
          <a:ln w="12700">
            <a:miter lim="400000"/>
          </a:ln>
        </p:spPr>
        <p:txBody>
          <a:bodyPr lIns="45719" rIns="45719" anchor="ctr"/>
          <a:lstStyle/>
          <a:p>
            <a:pPr defTabSz="914400"/>
          </a:p>
        </p:txBody>
      </p:sp>
      <p:sp>
        <p:nvSpPr>
          <p:cNvPr id="1236" name="WordArt 9"/>
          <p:cNvSpPr txBox="1"/>
          <p:nvPr/>
        </p:nvSpPr>
        <p:spPr>
          <a:xfrm rot="16200000">
            <a:off x="3066361" y="1502593"/>
            <a:ext cx="2820989" cy="2628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65760">
              <a:defRPr sz="8280">
                <a:solidFill>
                  <a:srgbClr val="FFFFFF"/>
                </a:solidFill>
                <a:latin typeface="微软雅黑"/>
                <a:ea typeface="微软雅黑"/>
                <a:cs typeface="微软雅黑"/>
                <a:sym typeface="微软雅黑"/>
              </a:defRPr>
            </a:lvl1pPr>
          </a:lstStyle>
          <a:p>
            <a:pPr/>
            <a:r>
              <a:t>添加案例一文字内容</a:t>
            </a:r>
          </a:p>
        </p:txBody>
      </p:sp>
      <p:sp>
        <p:nvSpPr>
          <p:cNvPr id="1237" name="WordArt 9"/>
          <p:cNvSpPr txBox="1"/>
          <p:nvPr/>
        </p:nvSpPr>
        <p:spPr>
          <a:xfrm rot="5400000">
            <a:off x="3374337" y="1542280"/>
            <a:ext cx="2820989" cy="2628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65760">
              <a:defRPr sz="8280">
                <a:solidFill>
                  <a:srgbClr val="FFFFFF"/>
                </a:solidFill>
                <a:latin typeface="微软雅黑"/>
                <a:ea typeface="微软雅黑"/>
                <a:cs typeface="微软雅黑"/>
                <a:sym typeface="微软雅黑"/>
              </a:defRPr>
            </a:lvl1pPr>
          </a:lstStyle>
          <a:p>
            <a:pPr/>
            <a:r>
              <a:t>添加案例二文字内容</a:t>
            </a:r>
          </a:p>
        </p:txBody>
      </p:sp>
      <p:sp>
        <p:nvSpPr>
          <p:cNvPr id="1238" name="Text Box 45"/>
          <p:cNvSpPr txBox="1"/>
          <p:nvPr/>
        </p:nvSpPr>
        <p:spPr>
          <a:xfrm>
            <a:off x="533506" y="1684361"/>
            <a:ext cx="2222501" cy="799305"/>
          </a:xfrm>
          <a:prstGeom prst="rect">
            <a:avLst/>
          </a:prstGeom>
          <a:ln w="12700">
            <a:miter lim="400000"/>
          </a:ln>
          <a:extLst>
            <a:ext uri="{C572A759-6A51-4108-AA02-DFA0A04FC94B}">
              <ma14:wrappingTextBoxFlag xmlns:ma14="http://schemas.microsoft.com/office/mac/drawingml/2011/main" val="1"/>
            </a:ext>
          </a:extLst>
        </p:spPr>
        <p:txBody>
          <a:bodyPr lIns="50401" tIns="50401" rIns="50401" bIns="50401">
            <a:spAutoFit/>
          </a:bodyPr>
          <a:lstStyle/>
          <a:p>
            <a:pPr>
              <a:defRPr b="1" sz="1500">
                <a:solidFill>
                  <a:schemeClr val="accent1"/>
                </a:solidFill>
                <a:latin typeface="微软雅黑"/>
                <a:ea typeface="微软雅黑"/>
                <a:cs typeface="微软雅黑"/>
                <a:sym typeface="微软雅黑"/>
              </a:defRPr>
            </a:pPr>
            <a:r>
              <a:t>单击填加标题</a:t>
            </a:r>
          </a:p>
          <a:p>
            <a:pPr lvl="2" indent="0">
              <a:defRPr sz="1200">
                <a:solidFill>
                  <a:srgbClr val="363636"/>
                </a:solidFill>
                <a:latin typeface="微软雅黑"/>
                <a:ea typeface="微软雅黑"/>
                <a:cs typeface="微软雅黑"/>
                <a:sym typeface="微软雅黑"/>
              </a:defRPr>
            </a:pPr>
            <a:r>
              <a:t>点击添加文本点击添加文本</a:t>
            </a:r>
          </a:p>
          <a:p>
            <a:pPr lvl="2" indent="0">
              <a:defRPr sz="1200">
                <a:solidFill>
                  <a:srgbClr val="363636"/>
                </a:solidFill>
                <a:latin typeface="微软雅黑"/>
                <a:ea typeface="微软雅黑"/>
                <a:cs typeface="微软雅黑"/>
                <a:sym typeface="微软雅黑"/>
              </a:defRPr>
            </a:pPr>
            <a:r>
              <a:t>点击添加文本点击添加文本</a:t>
            </a:r>
          </a:p>
        </p:txBody>
      </p:sp>
      <p:sp>
        <p:nvSpPr>
          <p:cNvPr id="1239" name="Text Box 45"/>
          <p:cNvSpPr txBox="1"/>
          <p:nvPr/>
        </p:nvSpPr>
        <p:spPr>
          <a:xfrm>
            <a:off x="533506" y="2673374"/>
            <a:ext cx="2222501" cy="799305"/>
          </a:xfrm>
          <a:prstGeom prst="rect">
            <a:avLst/>
          </a:prstGeom>
          <a:ln w="12700">
            <a:miter lim="400000"/>
          </a:ln>
          <a:extLst>
            <a:ext uri="{C572A759-6A51-4108-AA02-DFA0A04FC94B}">
              <ma14:wrappingTextBoxFlag xmlns:ma14="http://schemas.microsoft.com/office/mac/drawingml/2011/main" val="1"/>
            </a:ext>
          </a:extLst>
        </p:spPr>
        <p:txBody>
          <a:bodyPr lIns="50401" tIns="50401" rIns="50401" bIns="50401">
            <a:spAutoFit/>
          </a:bodyPr>
          <a:lstStyle/>
          <a:p>
            <a:pPr>
              <a:defRPr b="1" sz="1500">
                <a:solidFill>
                  <a:schemeClr val="accent1"/>
                </a:solidFill>
                <a:latin typeface="微软雅黑"/>
                <a:ea typeface="微软雅黑"/>
                <a:cs typeface="微软雅黑"/>
                <a:sym typeface="微软雅黑"/>
              </a:defRPr>
            </a:pPr>
            <a:r>
              <a:t>单击填加标题</a:t>
            </a:r>
          </a:p>
          <a:p>
            <a:pPr lvl="2" indent="0">
              <a:defRPr sz="1200">
                <a:solidFill>
                  <a:srgbClr val="363636"/>
                </a:solidFill>
                <a:latin typeface="微软雅黑"/>
                <a:ea typeface="微软雅黑"/>
                <a:cs typeface="微软雅黑"/>
                <a:sym typeface="微软雅黑"/>
              </a:defRPr>
            </a:pPr>
            <a:r>
              <a:t>点击添加文本点击添加文本</a:t>
            </a:r>
          </a:p>
          <a:p>
            <a:pPr lvl="2" indent="0">
              <a:defRPr sz="1200">
                <a:solidFill>
                  <a:srgbClr val="363636"/>
                </a:solidFill>
                <a:latin typeface="微软雅黑"/>
                <a:ea typeface="微软雅黑"/>
                <a:cs typeface="微软雅黑"/>
                <a:sym typeface="微软雅黑"/>
              </a:defRPr>
            </a:pPr>
            <a:r>
              <a:t>点击添加文本点击添加文本</a:t>
            </a:r>
          </a:p>
        </p:txBody>
      </p:sp>
      <p:sp>
        <p:nvSpPr>
          <p:cNvPr id="1240" name="Text Box 45"/>
          <p:cNvSpPr txBox="1"/>
          <p:nvPr/>
        </p:nvSpPr>
        <p:spPr>
          <a:xfrm>
            <a:off x="533506" y="3627461"/>
            <a:ext cx="2222501" cy="799305"/>
          </a:xfrm>
          <a:prstGeom prst="rect">
            <a:avLst/>
          </a:prstGeom>
          <a:ln w="12700">
            <a:miter lim="400000"/>
          </a:ln>
          <a:extLst>
            <a:ext uri="{C572A759-6A51-4108-AA02-DFA0A04FC94B}">
              <ma14:wrappingTextBoxFlag xmlns:ma14="http://schemas.microsoft.com/office/mac/drawingml/2011/main" val="1"/>
            </a:ext>
          </a:extLst>
        </p:spPr>
        <p:txBody>
          <a:bodyPr lIns="50401" tIns="50401" rIns="50401" bIns="50401">
            <a:spAutoFit/>
          </a:bodyPr>
          <a:lstStyle/>
          <a:p>
            <a:pPr>
              <a:defRPr b="1" sz="1500">
                <a:solidFill>
                  <a:schemeClr val="accent1"/>
                </a:solidFill>
                <a:latin typeface="微软雅黑"/>
                <a:ea typeface="微软雅黑"/>
                <a:cs typeface="微软雅黑"/>
                <a:sym typeface="微软雅黑"/>
              </a:defRPr>
            </a:pPr>
            <a:r>
              <a:t>单击填加标题</a:t>
            </a:r>
          </a:p>
          <a:p>
            <a:pPr lvl="2" indent="0">
              <a:defRPr sz="1200">
                <a:solidFill>
                  <a:srgbClr val="363636"/>
                </a:solidFill>
                <a:latin typeface="微软雅黑"/>
                <a:ea typeface="微软雅黑"/>
                <a:cs typeface="微软雅黑"/>
                <a:sym typeface="微软雅黑"/>
              </a:defRPr>
            </a:pPr>
            <a:r>
              <a:t>点击添加文本点击添加文本</a:t>
            </a:r>
          </a:p>
          <a:p>
            <a:pPr lvl="2" indent="0">
              <a:defRPr sz="1200">
                <a:solidFill>
                  <a:srgbClr val="363636"/>
                </a:solidFill>
                <a:latin typeface="微软雅黑"/>
                <a:ea typeface="微软雅黑"/>
                <a:cs typeface="微软雅黑"/>
                <a:sym typeface="微软雅黑"/>
              </a:defRPr>
            </a:pPr>
            <a:r>
              <a:t>点击添加文本点击添加文本</a:t>
            </a:r>
          </a:p>
        </p:txBody>
      </p:sp>
      <p:sp>
        <p:nvSpPr>
          <p:cNvPr id="1241" name="Text Box 45"/>
          <p:cNvSpPr txBox="1"/>
          <p:nvPr/>
        </p:nvSpPr>
        <p:spPr>
          <a:xfrm>
            <a:off x="6591406" y="1684361"/>
            <a:ext cx="2222501" cy="799305"/>
          </a:xfrm>
          <a:prstGeom prst="rect">
            <a:avLst/>
          </a:prstGeom>
          <a:ln w="12700">
            <a:miter lim="400000"/>
          </a:ln>
          <a:extLst>
            <a:ext uri="{C572A759-6A51-4108-AA02-DFA0A04FC94B}">
              <ma14:wrappingTextBoxFlag xmlns:ma14="http://schemas.microsoft.com/office/mac/drawingml/2011/main" val="1"/>
            </a:ext>
          </a:extLst>
        </p:spPr>
        <p:txBody>
          <a:bodyPr lIns="50401" tIns="50401" rIns="50401" bIns="50401">
            <a:spAutoFit/>
          </a:bodyPr>
          <a:lstStyle/>
          <a:p>
            <a:pPr>
              <a:defRPr b="1" sz="1500">
                <a:solidFill>
                  <a:schemeClr val="accent1"/>
                </a:solidFill>
                <a:latin typeface="微软雅黑"/>
                <a:ea typeface="微软雅黑"/>
                <a:cs typeface="微软雅黑"/>
                <a:sym typeface="微软雅黑"/>
              </a:defRPr>
            </a:pPr>
            <a:r>
              <a:t>单击填加标题</a:t>
            </a:r>
          </a:p>
          <a:p>
            <a:pPr lvl="2" indent="0">
              <a:defRPr sz="1200">
                <a:solidFill>
                  <a:srgbClr val="363636"/>
                </a:solidFill>
                <a:latin typeface="微软雅黑"/>
                <a:ea typeface="微软雅黑"/>
                <a:cs typeface="微软雅黑"/>
                <a:sym typeface="微软雅黑"/>
              </a:defRPr>
            </a:pPr>
            <a:r>
              <a:t>点击添加文本点击添加文本</a:t>
            </a:r>
          </a:p>
          <a:p>
            <a:pPr lvl="2" indent="0">
              <a:defRPr sz="1200">
                <a:solidFill>
                  <a:srgbClr val="363636"/>
                </a:solidFill>
                <a:latin typeface="微软雅黑"/>
                <a:ea typeface="微软雅黑"/>
                <a:cs typeface="微软雅黑"/>
                <a:sym typeface="微软雅黑"/>
              </a:defRPr>
            </a:pPr>
            <a:r>
              <a:t>点击添加文本点击添加文本</a:t>
            </a:r>
          </a:p>
        </p:txBody>
      </p:sp>
      <p:sp>
        <p:nvSpPr>
          <p:cNvPr id="1242" name="Text Box 45"/>
          <p:cNvSpPr txBox="1"/>
          <p:nvPr/>
        </p:nvSpPr>
        <p:spPr>
          <a:xfrm>
            <a:off x="6591406" y="2673374"/>
            <a:ext cx="2222501" cy="799305"/>
          </a:xfrm>
          <a:prstGeom prst="rect">
            <a:avLst/>
          </a:prstGeom>
          <a:ln w="12700">
            <a:miter lim="400000"/>
          </a:ln>
          <a:extLst>
            <a:ext uri="{C572A759-6A51-4108-AA02-DFA0A04FC94B}">
              <ma14:wrappingTextBoxFlag xmlns:ma14="http://schemas.microsoft.com/office/mac/drawingml/2011/main" val="1"/>
            </a:ext>
          </a:extLst>
        </p:spPr>
        <p:txBody>
          <a:bodyPr lIns="50401" tIns="50401" rIns="50401" bIns="50401">
            <a:spAutoFit/>
          </a:bodyPr>
          <a:lstStyle/>
          <a:p>
            <a:pPr>
              <a:defRPr b="1" sz="1500">
                <a:solidFill>
                  <a:schemeClr val="accent1"/>
                </a:solidFill>
                <a:latin typeface="微软雅黑"/>
                <a:ea typeface="微软雅黑"/>
                <a:cs typeface="微软雅黑"/>
                <a:sym typeface="微软雅黑"/>
              </a:defRPr>
            </a:pPr>
            <a:r>
              <a:t>单击填加标题</a:t>
            </a:r>
          </a:p>
          <a:p>
            <a:pPr lvl="2" indent="0">
              <a:defRPr sz="1200">
                <a:solidFill>
                  <a:srgbClr val="363636"/>
                </a:solidFill>
                <a:latin typeface="微软雅黑"/>
                <a:ea typeface="微软雅黑"/>
                <a:cs typeface="微软雅黑"/>
                <a:sym typeface="微软雅黑"/>
              </a:defRPr>
            </a:pPr>
            <a:r>
              <a:t>点击添加文本点击添加文本</a:t>
            </a:r>
          </a:p>
          <a:p>
            <a:pPr lvl="2" indent="0">
              <a:defRPr sz="1200">
                <a:solidFill>
                  <a:srgbClr val="363636"/>
                </a:solidFill>
                <a:latin typeface="微软雅黑"/>
                <a:ea typeface="微软雅黑"/>
                <a:cs typeface="微软雅黑"/>
                <a:sym typeface="微软雅黑"/>
              </a:defRPr>
            </a:pPr>
            <a:r>
              <a:t>点击添加文本点击添加文本</a:t>
            </a:r>
          </a:p>
        </p:txBody>
      </p:sp>
      <p:sp>
        <p:nvSpPr>
          <p:cNvPr id="1243" name="Text Box 45"/>
          <p:cNvSpPr txBox="1"/>
          <p:nvPr/>
        </p:nvSpPr>
        <p:spPr>
          <a:xfrm>
            <a:off x="6591406" y="3627461"/>
            <a:ext cx="2222501" cy="799305"/>
          </a:xfrm>
          <a:prstGeom prst="rect">
            <a:avLst/>
          </a:prstGeom>
          <a:ln w="12700">
            <a:miter lim="400000"/>
          </a:ln>
          <a:extLst>
            <a:ext uri="{C572A759-6A51-4108-AA02-DFA0A04FC94B}">
              <ma14:wrappingTextBoxFlag xmlns:ma14="http://schemas.microsoft.com/office/mac/drawingml/2011/main" val="1"/>
            </a:ext>
          </a:extLst>
        </p:spPr>
        <p:txBody>
          <a:bodyPr lIns="50401" tIns="50401" rIns="50401" bIns="50401">
            <a:spAutoFit/>
          </a:bodyPr>
          <a:lstStyle/>
          <a:p>
            <a:pPr>
              <a:defRPr b="1" sz="1500">
                <a:solidFill>
                  <a:schemeClr val="accent1"/>
                </a:solidFill>
                <a:latin typeface="微软雅黑"/>
                <a:ea typeface="微软雅黑"/>
                <a:cs typeface="微软雅黑"/>
                <a:sym typeface="微软雅黑"/>
              </a:defRPr>
            </a:pPr>
            <a:r>
              <a:t>单击填加标题</a:t>
            </a:r>
          </a:p>
          <a:p>
            <a:pPr lvl="2" indent="0">
              <a:defRPr sz="1200">
                <a:solidFill>
                  <a:srgbClr val="363636"/>
                </a:solidFill>
                <a:latin typeface="微软雅黑"/>
                <a:ea typeface="微软雅黑"/>
                <a:cs typeface="微软雅黑"/>
                <a:sym typeface="微软雅黑"/>
              </a:defRPr>
            </a:pPr>
            <a:r>
              <a:t>点击添加文本点击添加文本</a:t>
            </a:r>
          </a:p>
          <a:p>
            <a:pPr lvl="2" indent="0">
              <a:defRPr sz="1200">
                <a:solidFill>
                  <a:srgbClr val="363636"/>
                </a:solidFill>
                <a:latin typeface="微软雅黑"/>
                <a:ea typeface="微软雅黑"/>
                <a:cs typeface="微软雅黑"/>
                <a:sym typeface="微软雅黑"/>
              </a:defRPr>
            </a:pPr>
            <a:r>
              <a:t>点击添加文本点击添加文本</a:t>
            </a:r>
          </a:p>
        </p:txBody>
      </p:sp>
      <p:sp>
        <p:nvSpPr>
          <p:cNvPr id="1244" name="Text Box 16"/>
          <p:cNvSpPr txBox="1"/>
          <p:nvPr/>
        </p:nvSpPr>
        <p:spPr>
          <a:xfrm>
            <a:off x="4073567" y="2319361"/>
            <a:ext cx="1130001" cy="1015205"/>
          </a:xfrm>
          <a:prstGeom prst="rect">
            <a:avLst/>
          </a:prstGeom>
          <a:ln w="12700">
            <a:miter lim="400000"/>
          </a:ln>
          <a:extLst>
            <a:ext uri="{C572A759-6A51-4108-AA02-DFA0A04FC94B}">
              <ma14:wrappingTextBoxFlag xmlns:ma14="http://schemas.microsoft.com/office/mac/drawingml/2011/main" val="1"/>
            </a:ext>
          </a:extLst>
        </p:spPr>
        <p:txBody>
          <a:bodyPr wrap="none" lIns="50401" tIns="50401" rIns="50401" bIns="50401">
            <a:spAutoFit/>
          </a:bodyPr>
          <a:lstStyle>
            <a:lvl1pPr algn="r">
              <a:defRPr b="1" sz="6000">
                <a:solidFill>
                  <a:schemeClr val="accent1"/>
                </a:solidFill>
                <a:latin typeface="微软雅黑"/>
                <a:ea typeface="微软雅黑"/>
                <a:cs typeface="微软雅黑"/>
                <a:sym typeface="微软雅黑"/>
              </a:defRPr>
            </a:lvl1pPr>
          </a:lstStyle>
          <a:p>
            <a:pPr/>
            <a:r>
              <a:t>VS</a:t>
            </a:r>
          </a:p>
        </p:txBody>
      </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232"/>
                                        </p:tgtEl>
                                        <p:attrNameLst>
                                          <p:attrName>style.visibility</p:attrName>
                                        </p:attrNameLst>
                                      </p:cBhvr>
                                      <p:to>
                                        <p:strVal val="visible"/>
                                      </p:to>
                                    </p:set>
                                    <p:animEffect filter="wipe(left)" transition="in">
                                      <p:cBhvr>
                                        <p:cTn id="7" dur="500"/>
                                        <p:tgtEl>
                                          <p:spTgt spid="1232"/>
                                        </p:tgtEl>
                                      </p:cBhvr>
                                    </p:animEffect>
                                  </p:childTnLst>
                                </p:cTn>
                              </p:par>
                            </p:childTnLst>
                          </p:cTn>
                        </p:par>
                        <p:par>
                          <p:cTn id="8" fill="hold">
                            <p:stCondLst>
                              <p:cond delay="500"/>
                            </p:stCondLst>
                            <p:childTnLst>
                              <p:par>
                                <p:cTn id="9" presetClass="entr" nodeType="afterEffect" presetSubtype="4" presetID="22" grpId="2" fill="hold">
                                  <p:stCondLst>
                                    <p:cond delay="0"/>
                                  </p:stCondLst>
                                  <p:iterate type="el" backwards="0">
                                    <p:tmAbs val="0"/>
                                  </p:iterate>
                                  <p:childTnLst>
                                    <p:set>
                                      <p:cBhvr>
                                        <p:cTn id="10" fill="hold"/>
                                        <p:tgtEl>
                                          <p:spTgt spid="1234"/>
                                        </p:tgtEl>
                                        <p:attrNameLst>
                                          <p:attrName>style.visibility</p:attrName>
                                        </p:attrNameLst>
                                      </p:cBhvr>
                                      <p:to>
                                        <p:strVal val="visible"/>
                                      </p:to>
                                    </p:set>
                                    <p:animEffect filter="wipe(down)" transition="in">
                                      <p:cBhvr>
                                        <p:cTn id="11" dur="750"/>
                                        <p:tgtEl>
                                          <p:spTgt spid="1234"/>
                                        </p:tgtEl>
                                      </p:cBhvr>
                                    </p:animEffect>
                                  </p:childTnLst>
                                </p:cTn>
                              </p:par>
                            </p:childTnLst>
                          </p:cTn>
                        </p:par>
                        <p:par>
                          <p:cTn id="12" fill="hold">
                            <p:stCondLst>
                              <p:cond delay="1250"/>
                            </p:stCondLst>
                            <p:childTnLst>
                              <p:par>
                                <p:cTn id="13" presetClass="entr" nodeType="afterEffect" presetSubtype="1" presetID="22" grpId="3" fill="hold">
                                  <p:stCondLst>
                                    <p:cond delay="0"/>
                                  </p:stCondLst>
                                  <p:iterate type="el" backwards="0">
                                    <p:tmAbs val="0"/>
                                  </p:iterate>
                                  <p:childTnLst>
                                    <p:set>
                                      <p:cBhvr>
                                        <p:cTn id="14" fill="hold"/>
                                        <p:tgtEl>
                                          <p:spTgt spid="1235"/>
                                        </p:tgtEl>
                                        <p:attrNameLst>
                                          <p:attrName>style.visibility</p:attrName>
                                        </p:attrNameLst>
                                      </p:cBhvr>
                                      <p:to>
                                        <p:strVal val="visible"/>
                                      </p:to>
                                    </p:set>
                                    <p:animEffect filter="wipe(up)" transition="in">
                                      <p:cBhvr>
                                        <p:cTn id="15" dur="750"/>
                                        <p:tgtEl>
                                          <p:spTgt spid="1235"/>
                                        </p:tgtEl>
                                      </p:cBhvr>
                                    </p:animEffect>
                                  </p:childTnLst>
                                </p:cTn>
                              </p:par>
                            </p:childTnLst>
                          </p:cTn>
                        </p:par>
                        <p:par>
                          <p:cTn id="16" fill="hold">
                            <p:stCondLst>
                              <p:cond delay="2000"/>
                            </p:stCondLst>
                            <p:childTnLst>
                              <p:par>
                                <p:cTn id="17" presetClass="entr" nodeType="afterEffect" presetSubtype="16" presetID="23" grpId="4" fill="hold">
                                  <p:stCondLst>
                                    <p:cond delay="0"/>
                                  </p:stCondLst>
                                  <p:iterate type="el" backwards="0">
                                    <p:tmAbs val="0"/>
                                  </p:iterate>
                                  <p:childTnLst>
                                    <p:set>
                                      <p:cBhvr>
                                        <p:cTn id="18" fill="hold"/>
                                        <p:tgtEl>
                                          <p:spTgt spid="1233"/>
                                        </p:tgtEl>
                                        <p:attrNameLst>
                                          <p:attrName>style.visibility</p:attrName>
                                        </p:attrNameLst>
                                      </p:cBhvr>
                                      <p:to>
                                        <p:strVal val="visible"/>
                                      </p:to>
                                    </p:set>
                                    <p:anim calcmode="lin" valueType="num">
                                      <p:cBhvr>
                                        <p:cTn id="19" dur="750" fill="hold"/>
                                        <p:tgtEl>
                                          <p:spTgt spid="1233"/>
                                        </p:tgtEl>
                                        <p:attrNameLst>
                                          <p:attrName>ppt_w</p:attrName>
                                        </p:attrNameLst>
                                      </p:cBhvr>
                                      <p:tavLst>
                                        <p:tav tm="0">
                                          <p:val>
                                            <p:fltVal val="0"/>
                                          </p:val>
                                        </p:tav>
                                        <p:tav tm="100000">
                                          <p:val>
                                            <p:strVal val="#ppt_w"/>
                                          </p:val>
                                        </p:tav>
                                      </p:tavLst>
                                    </p:anim>
                                    <p:anim calcmode="lin" valueType="num">
                                      <p:cBhvr>
                                        <p:cTn id="20" dur="750" fill="hold"/>
                                        <p:tgtEl>
                                          <p:spTgt spid="1233"/>
                                        </p:tgtEl>
                                        <p:attrNameLst>
                                          <p:attrName>ppt_h</p:attrName>
                                        </p:attrNameLst>
                                      </p:cBhvr>
                                      <p:tavLst>
                                        <p:tav tm="0">
                                          <p:val>
                                            <p:fltVal val="0"/>
                                          </p:val>
                                        </p:tav>
                                        <p:tav tm="100000">
                                          <p:val>
                                            <p:strVal val="#ppt_h"/>
                                          </p:val>
                                        </p:tav>
                                      </p:tavLst>
                                    </p:anim>
                                  </p:childTnLst>
                                </p:cTn>
                              </p:par>
                            </p:childTnLst>
                          </p:cTn>
                        </p:par>
                        <p:par>
                          <p:cTn id="21" fill="hold">
                            <p:stCondLst>
                              <p:cond delay="2750"/>
                            </p:stCondLst>
                            <p:childTnLst>
                              <p:par>
                                <p:cTn id="22" presetClass="entr" nodeType="afterEffect" presetSubtype="0" presetID="15" grpId="5" fill="hold">
                                  <p:stCondLst>
                                    <p:cond delay="0"/>
                                  </p:stCondLst>
                                  <p:iterate type="el" backwards="0">
                                    <p:tmAbs val="0"/>
                                  </p:iterate>
                                  <p:childTnLst>
                                    <p:set>
                                      <p:cBhvr>
                                        <p:cTn id="23" fill="hold"/>
                                        <p:tgtEl>
                                          <p:spTgt spid="1244"/>
                                        </p:tgtEl>
                                        <p:attrNameLst>
                                          <p:attrName>style.visibility</p:attrName>
                                        </p:attrNameLst>
                                      </p:cBhvr>
                                      <p:to>
                                        <p:strVal val="visible"/>
                                      </p:to>
                                    </p:set>
                                    <p:anim calcmode="lin" valueType="num">
                                      <p:cBhvr>
                                        <p:cTn id="24" dur="750" fill="hold"/>
                                        <p:tgtEl>
                                          <p:spTgt spid="1244"/>
                                        </p:tgtEl>
                                        <p:attrNameLst>
                                          <p:attrName>ppt_w</p:attrName>
                                        </p:attrNameLst>
                                      </p:cBhvr>
                                      <p:tavLst>
                                        <p:tav tm="0">
                                          <p:val>
                                            <p:fltVal val="0"/>
                                          </p:val>
                                        </p:tav>
                                        <p:tav tm="100000">
                                          <p:val>
                                            <p:strVal val="#ppt_w"/>
                                          </p:val>
                                        </p:tav>
                                      </p:tavLst>
                                    </p:anim>
                                    <p:anim calcmode="lin" valueType="num">
                                      <p:cBhvr>
                                        <p:cTn id="25" dur="750" fill="hold"/>
                                        <p:tgtEl>
                                          <p:spTgt spid="1244"/>
                                        </p:tgtEl>
                                        <p:attrNameLst>
                                          <p:attrName>ppt_h</p:attrName>
                                        </p:attrNameLst>
                                      </p:cBhvr>
                                      <p:tavLst>
                                        <p:tav tm="0">
                                          <p:val>
                                            <p:fltVal val="0"/>
                                          </p:val>
                                        </p:tav>
                                        <p:tav tm="100000">
                                          <p:val>
                                            <p:strVal val="#ppt_h"/>
                                          </p:val>
                                        </p:tav>
                                      </p:tavLst>
                                    </p:anim>
                                    <p:anim calcmode="lin" valueType="num">
                                      <p:cBhvr>
                                        <p:cTn id="26" dur="750" fill="hold"/>
                                        <p:tgtEl>
                                          <p:spTgt spid="1244"/>
                                        </p:tgtEl>
                                        <p:attrNameLst>
                                          <p:attrName>ppt_x</p:attrName>
                                        </p:attrNameLst>
                                      </p:cBhvr>
                                      <p:tavLst>
                                        <p:tav tm="0" fmla="#ppt_x+(cos(-2*pi*(1-$))*-#ppt_x-sin(-2*pi*(1-$))*(1-#ppt_y))*(1-$)">
                                          <p:val>
                                            <p:fltVal val="0"/>
                                          </p:val>
                                        </p:tav>
                                        <p:tav tm="100000">
                                          <p:val>
                                            <p:fltVal val="1"/>
                                          </p:val>
                                        </p:tav>
                                      </p:tavLst>
                                    </p:anim>
                                    <p:anim calcmode="lin" valueType="num">
                                      <p:cBhvr>
                                        <p:cTn id="27" dur="750" fill="hold"/>
                                        <p:tgtEl>
                                          <p:spTgt spid="1244"/>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3500"/>
                            </p:stCondLst>
                            <p:childTnLst>
                              <p:par>
                                <p:cTn id="29" presetClass="entr" nodeType="afterEffect" presetID="9" grpId="6" fill="hold">
                                  <p:stCondLst>
                                    <p:cond delay="0"/>
                                  </p:stCondLst>
                                  <p:iterate type="el" backwards="0">
                                    <p:tmAbs val="0"/>
                                  </p:iterate>
                                  <p:childTnLst>
                                    <p:set>
                                      <p:cBhvr>
                                        <p:cTn id="30" fill="hold"/>
                                        <p:tgtEl>
                                          <p:spTgt spid="1237"/>
                                        </p:tgtEl>
                                        <p:attrNameLst>
                                          <p:attrName>style.visibility</p:attrName>
                                        </p:attrNameLst>
                                      </p:cBhvr>
                                      <p:to>
                                        <p:strVal val="visible"/>
                                      </p:to>
                                    </p:set>
                                    <p:animEffect filter="dissolve" transition="in">
                                      <p:cBhvr>
                                        <p:cTn id="31" dur="1750"/>
                                        <p:tgtEl>
                                          <p:spTgt spid="1237"/>
                                        </p:tgtEl>
                                      </p:cBhvr>
                                    </p:animEffect>
                                  </p:childTnLst>
                                </p:cTn>
                              </p:par>
                            </p:childTnLst>
                          </p:cTn>
                        </p:par>
                        <p:par>
                          <p:cTn id="32" fill="hold">
                            <p:stCondLst>
                              <p:cond delay="5250"/>
                            </p:stCondLst>
                            <p:childTnLst>
                              <p:par>
                                <p:cTn id="33" presetClass="entr" nodeType="afterEffect" presetID="9" grpId="7" fill="hold">
                                  <p:stCondLst>
                                    <p:cond delay="0"/>
                                  </p:stCondLst>
                                  <p:iterate type="el" backwards="0">
                                    <p:tmAbs val="0"/>
                                  </p:iterate>
                                  <p:childTnLst>
                                    <p:set>
                                      <p:cBhvr>
                                        <p:cTn id="34" fill="hold"/>
                                        <p:tgtEl>
                                          <p:spTgt spid="1236"/>
                                        </p:tgtEl>
                                        <p:attrNameLst>
                                          <p:attrName>style.visibility</p:attrName>
                                        </p:attrNameLst>
                                      </p:cBhvr>
                                      <p:to>
                                        <p:strVal val="visible"/>
                                      </p:to>
                                    </p:set>
                                    <p:animEffect filter="dissolve" transition="in">
                                      <p:cBhvr>
                                        <p:cTn id="35" dur="1750"/>
                                        <p:tgtEl>
                                          <p:spTgt spid="1236"/>
                                        </p:tgtEl>
                                      </p:cBhvr>
                                    </p:animEffect>
                                  </p:childTnLst>
                                </p:cTn>
                              </p:par>
                            </p:childTnLst>
                          </p:cTn>
                        </p:par>
                        <p:par>
                          <p:cTn id="36" fill="hold">
                            <p:stCondLst>
                              <p:cond delay="7000"/>
                            </p:stCondLst>
                            <p:childTnLst>
                              <p:par>
                                <p:cTn id="37" presetClass="entr" nodeType="afterEffect" presetSubtype="4" presetID="2" grpId="8" fill="hold">
                                  <p:stCondLst>
                                    <p:cond delay="0"/>
                                  </p:stCondLst>
                                  <p:iterate type="el" backwards="0">
                                    <p:tmAbs val="0"/>
                                  </p:iterate>
                                  <p:childTnLst>
                                    <p:set>
                                      <p:cBhvr>
                                        <p:cTn id="38" fill="hold"/>
                                        <p:tgtEl>
                                          <p:spTgt spid="1238"/>
                                        </p:tgtEl>
                                        <p:attrNameLst>
                                          <p:attrName>style.visibility</p:attrName>
                                        </p:attrNameLst>
                                      </p:cBhvr>
                                      <p:to>
                                        <p:strVal val="visible"/>
                                      </p:to>
                                    </p:set>
                                    <p:anim calcmode="lin" valueType="num">
                                      <p:cBhvr>
                                        <p:cTn id="39" dur="500" fill="hold"/>
                                        <p:tgtEl>
                                          <p:spTgt spid="1238"/>
                                        </p:tgtEl>
                                        <p:attrNameLst>
                                          <p:attrName>ppt_x</p:attrName>
                                        </p:attrNameLst>
                                      </p:cBhvr>
                                      <p:tavLst>
                                        <p:tav tm="0">
                                          <p:val>
                                            <p:strVal val="#ppt_x"/>
                                          </p:val>
                                        </p:tav>
                                        <p:tav tm="100000">
                                          <p:val>
                                            <p:strVal val="#ppt_x"/>
                                          </p:val>
                                        </p:tav>
                                      </p:tavLst>
                                    </p:anim>
                                    <p:anim calcmode="lin" valueType="num">
                                      <p:cBhvr>
                                        <p:cTn id="40" dur="500" fill="hold"/>
                                        <p:tgtEl>
                                          <p:spTgt spid="1238"/>
                                        </p:tgtEl>
                                        <p:attrNameLst>
                                          <p:attrName>ppt_y</p:attrName>
                                        </p:attrNameLst>
                                      </p:cBhvr>
                                      <p:tavLst>
                                        <p:tav tm="0">
                                          <p:val>
                                            <p:strVal val="1+#ppt_h/2"/>
                                          </p:val>
                                        </p:tav>
                                        <p:tav tm="100000">
                                          <p:val>
                                            <p:strVal val="#ppt_y"/>
                                          </p:val>
                                        </p:tav>
                                      </p:tavLst>
                                    </p:anim>
                                  </p:childTnLst>
                                </p:cTn>
                              </p:par>
                            </p:childTnLst>
                          </p:cTn>
                        </p:par>
                        <p:par>
                          <p:cTn id="41" fill="hold">
                            <p:stCondLst>
                              <p:cond delay="7500"/>
                            </p:stCondLst>
                            <p:childTnLst>
                              <p:par>
                                <p:cTn id="42" presetClass="entr" nodeType="afterEffect" presetSubtype="4" presetID="2" grpId="9" fill="hold">
                                  <p:stCondLst>
                                    <p:cond delay="0"/>
                                  </p:stCondLst>
                                  <p:iterate type="el" backwards="0">
                                    <p:tmAbs val="0"/>
                                  </p:iterate>
                                  <p:childTnLst>
                                    <p:set>
                                      <p:cBhvr>
                                        <p:cTn id="43" fill="hold"/>
                                        <p:tgtEl>
                                          <p:spTgt spid="1239"/>
                                        </p:tgtEl>
                                        <p:attrNameLst>
                                          <p:attrName>style.visibility</p:attrName>
                                        </p:attrNameLst>
                                      </p:cBhvr>
                                      <p:to>
                                        <p:strVal val="visible"/>
                                      </p:to>
                                    </p:set>
                                    <p:anim calcmode="lin" valueType="num">
                                      <p:cBhvr>
                                        <p:cTn id="44" dur="500" fill="hold"/>
                                        <p:tgtEl>
                                          <p:spTgt spid="1239"/>
                                        </p:tgtEl>
                                        <p:attrNameLst>
                                          <p:attrName>ppt_x</p:attrName>
                                        </p:attrNameLst>
                                      </p:cBhvr>
                                      <p:tavLst>
                                        <p:tav tm="0">
                                          <p:val>
                                            <p:strVal val="#ppt_x"/>
                                          </p:val>
                                        </p:tav>
                                        <p:tav tm="100000">
                                          <p:val>
                                            <p:strVal val="#ppt_x"/>
                                          </p:val>
                                        </p:tav>
                                      </p:tavLst>
                                    </p:anim>
                                    <p:anim calcmode="lin" valueType="num">
                                      <p:cBhvr>
                                        <p:cTn id="45" dur="500" fill="hold"/>
                                        <p:tgtEl>
                                          <p:spTgt spid="1239"/>
                                        </p:tgtEl>
                                        <p:attrNameLst>
                                          <p:attrName>ppt_y</p:attrName>
                                        </p:attrNameLst>
                                      </p:cBhvr>
                                      <p:tavLst>
                                        <p:tav tm="0">
                                          <p:val>
                                            <p:strVal val="1+#ppt_h/2"/>
                                          </p:val>
                                        </p:tav>
                                        <p:tav tm="100000">
                                          <p:val>
                                            <p:strVal val="#ppt_y"/>
                                          </p:val>
                                        </p:tav>
                                      </p:tavLst>
                                    </p:anim>
                                  </p:childTnLst>
                                </p:cTn>
                              </p:par>
                            </p:childTnLst>
                          </p:cTn>
                        </p:par>
                        <p:par>
                          <p:cTn id="46" fill="hold">
                            <p:stCondLst>
                              <p:cond delay="8000"/>
                            </p:stCondLst>
                            <p:childTnLst>
                              <p:par>
                                <p:cTn id="47" presetClass="entr" nodeType="afterEffect" presetSubtype="4" presetID="2" grpId="10" fill="hold">
                                  <p:stCondLst>
                                    <p:cond delay="0"/>
                                  </p:stCondLst>
                                  <p:iterate type="el" backwards="0">
                                    <p:tmAbs val="0"/>
                                  </p:iterate>
                                  <p:childTnLst>
                                    <p:set>
                                      <p:cBhvr>
                                        <p:cTn id="48" fill="hold"/>
                                        <p:tgtEl>
                                          <p:spTgt spid="1240"/>
                                        </p:tgtEl>
                                        <p:attrNameLst>
                                          <p:attrName>style.visibility</p:attrName>
                                        </p:attrNameLst>
                                      </p:cBhvr>
                                      <p:to>
                                        <p:strVal val="visible"/>
                                      </p:to>
                                    </p:set>
                                    <p:anim calcmode="lin" valueType="num">
                                      <p:cBhvr>
                                        <p:cTn id="49" dur="500" fill="hold"/>
                                        <p:tgtEl>
                                          <p:spTgt spid="1240"/>
                                        </p:tgtEl>
                                        <p:attrNameLst>
                                          <p:attrName>ppt_x</p:attrName>
                                        </p:attrNameLst>
                                      </p:cBhvr>
                                      <p:tavLst>
                                        <p:tav tm="0">
                                          <p:val>
                                            <p:strVal val="#ppt_x"/>
                                          </p:val>
                                        </p:tav>
                                        <p:tav tm="100000">
                                          <p:val>
                                            <p:strVal val="#ppt_x"/>
                                          </p:val>
                                        </p:tav>
                                      </p:tavLst>
                                    </p:anim>
                                    <p:anim calcmode="lin" valueType="num">
                                      <p:cBhvr>
                                        <p:cTn id="50" dur="500" fill="hold"/>
                                        <p:tgtEl>
                                          <p:spTgt spid="1240"/>
                                        </p:tgtEl>
                                        <p:attrNameLst>
                                          <p:attrName>ppt_y</p:attrName>
                                        </p:attrNameLst>
                                      </p:cBhvr>
                                      <p:tavLst>
                                        <p:tav tm="0">
                                          <p:val>
                                            <p:strVal val="1+#ppt_h/2"/>
                                          </p:val>
                                        </p:tav>
                                        <p:tav tm="100000">
                                          <p:val>
                                            <p:strVal val="#ppt_y"/>
                                          </p:val>
                                        </p:tav>
                                      </p:tavLst>
                                    </p:anim>
                                  </p:childTnLst>
                                </p:cTn>
                              </p:par>
                            </p:childTnLst>
                          </p:cTn>
                        </p:par>
                        <p:par>
                          <p:cTn id="51" fill="hold">
                            <p:stCondLst>
                              <p:cond delay="8500"/>
                            </p:stCondLst>
                            <p:childTnLst>
                              <p:par>
                                <p:cTn id="52" presetClass="entr" nodeType="afterEffect" presetSubtype="4" presetID="2" grpId="11" fill="hold">
                                  <p:stCondLst>
                                    <p:cond delay="0"/>
                                  </p:stCondLst>
                                  <p:iterate type="el" backwards="0">
                                    <p:tmAbs val="0"/>
                                  </p:iterate>
                                  <p:childTnLst>
                                    <p:set>
                                      <p:cBhvr>
                                        <p:cTn id="53" fill="hold"/>
                                        <p:tgtEl>
                                          <p:spTgt spid="1241"/>
                                        </p:tgtEl>
                                        <p:attrNameLst>
                                          <p:attrName>style.visibility</p:attrName>
                                        </p:attrNameLst>
                                      </p:cBhvr>
                                      <p:to>
                                        <p:strVal val="visible"/>
                                      </p:to>
                                    </p:set>
                                    <p:anim calcmode="lin" valueType="num">
                                      <p:cBhvr>
                                        <p:cTn id="54" dur="500" fill="hold"/>
                                        <p:tgtEl>
                                          <p:spTgt spid="1241"/>
                                        </p:tgtEl>
                                        <p:attrNameLst>
                                          <p:attrName>ppt_x</p:attrName>
                                        </p:attrNameLst>
                                      </p:cBhvr>
                                      <p:tavLst>
                                        <p:tav tm="0">
                                          <p:val>
                                            <p:strVal val="#ppt_x"/>
                                          </p:val>
                                        </p:tav>
                                        <p:tav tm="100000">
                                          <p:val>
                                            <p:strVal val="#ppt_x"/>
                                          </p:val>
                                        </p:tav>
                                      </p:tavLst>
                                    </p:anim>
                                    <p:anim calcmode="lin" valueType="num">
                                      <p:cBhvr>
                                        <p:cTn id="55" dur="500" fill="hold"/>
                                        <p:tgtEl>
                                          <p:spTgt spid="1241"/>
                                        </p:tgtEl>
                                        <p:attrNameLst>
                                          <p:attrName>ppt_y</p:attrName>
                                        </p:attrNameLst>
                                      </p:cBhvr>
                                      <p:tavLst>
                                        <p:tav tm="0">
                                          <p:val>
                                            <p:strVal val="1+#ppt_h/2"/>
                                          </p:val>
                                        </p:tav>
                                        <p:tav tm="100000">
                                          <p:val>
                                            <p:strVal val="#ppt_y"/>
                                          </p:val>
                                        </p:tav>
                                      </p:tavLst>
                                    </p:anim>
                                  </p:childTnLst>
                                </p:cTn>
                              </p:par>
                            </p:childTnLst>
                          </p:cTn>
                        </p:par>
                        <p:par>
                          <p:cTn id="56" fill="hold">
                            <p:stCondLst>
                              <p:cond delay="9000"/>
                            </p:stCondLst>
                            <p:childTnLst>
                              <p:par>
                                <p:cTn id="57" presetClass="entr" nodeType="afterEffect" presetSubtype="4" presetID="2" grpId="12" fill="hold">
                                  <p:stCondLst>
                                    <p:cond delay="0"/>
                                  </p:stCondLst>
                                  <p:iterate type="el" backwards="0">
                                    <p:tmAbs val="0"/>
                                  </p:iterate>
                                  <p:childTnLst>
                                    <p:set>
                                      <p:cBhvr>
                                        <p:cTn id="58" fill="hold"/>
                                        <p:tgtEl>
                                          <p:spTgt spid="1242"/>
                                        </p:tgtEl>
                                        <p:attrNameLst>
                                          <p:attrName>style.visibility</p:attrName>
                                        </p:attrNameLst>
                                      </p:cBhvr>
                                      <p:to>
                                        <p:strVal val="visible"/>
                                      </p:to>
                                    </p:set>
                                    <p:anim calcmode="lin" valueType="num">
                                      <p:cBhvr>
                                        <p:cTn id="59" dur="500" fill="hold"/>
                                        <p:tgtEl>
                                          <p:spTgt spid="1242"/>
                                        </p:tgtEl>
                                        <p:attrNameLst>
                                          <p:attrName>ppt_x</p:attrName>
                                        </p:attrNameLst>
                                      </p:cBhvr>
                                      <p:tavLst>
                                        <p:tav tm="0">
                                          <p:val>
                                            <p:strVal val="#ppt_x"/>
                                          </p:val>
                                        </p:tav>
                                        <p:tav tm="100000">
                                          <p:val>
                                            <p:strVal val="#ppt_x"/>
                                          </p:val>
                                        </p:tav>
                                      </p:tavLst>
                                    </p:anim>
                                    <p:anim calcmode="lin" valueType="num">
                                      <p:cBhvr>
                                        <p:cTn id="60" dur="500" fill="hold"/>
                                        <p:tgtEl>
                                          <p:spTgt spid="1242"/>
                                        </p:tgtEl>
                                        <p:attrNameLst>
                                          <p:attrName>ppt_y</p:attrName>
                                        </p:attrNameLst>
                                      </p:cBhvr>
                                      <p:tavLst>
                                        <p:tav tm="0">
                                          <p:val>
                                            <p:strVal val="1+#ppt_h/2"/>
                                          </p:val>
                                        </p:tav>
                                        <p:tav tm="100000">
                                          <p:val>
                                            <p:strVal val="#ppt_y"/>
                                          </p:val>
                                        </p:tav>
                                      </p:tavLst>
                                    </p:anim>
                                  </p:childTnLst>
                                </p:cTn>
                              </p:par>
                            </p:childTnLst>
                          </p:cTn>
                        </p:par>
                        <p:par>
                          <p:cTn id="61" fill="hold">
                            <p:stCondLst>
                              <p:cond delay="9500"/>
                            </p:stCondLst>
                            <p:childTnLst>
                              <p:par>
                                <p:cTn id="62" presetClass="entr" nodeType="afterEffect" presetSubtype="4" presetID="2" grpId="13" fill="hold">
                                  <p:stCondLst>
                                    <p:cond delay="0"/>
                                  </p:stCondLst>
                                  <p:iterate type="el" backwards="0">
                                    <p:tmAbs val="0"/>
                                  </p:iterate>
                                  <p:childTnLst>
                                    <p:set>
                                      <p:cBhvr>
                                        <p:cTn id="63" fill="hold"/>
                                        <p:tgtEl>
                                          <p:spTgt spid="1243"/>
                                        </p:tgtEl>
                                        <p:attrNameLst>
                                          <p:attrName>style.visibility</p:attrName>
                                        </p:attrNameLst>
                                      </p:cBhvr>
                                      <p:to>
                                        <p:strVal val="visible"/>
                                      </p:to>
                                    </p:set>
                                    <p:anim calcmode="lin" valueType="num">
                                      <p:cBhvr>
                                        <p:cTn id="64" dur="500" fill="hold"/>
                                        <p:tgtEl>
                                          <p:spTgt spid="1243"/>
                                        </p:tgtEl>
                                        <p:attrNameLst>
                                          <p:attrName>ppt_x</p:attrName>
                                        </p:attrNameLst>
                                      </p:cBhvr>
                                      <p:tavLst>
                                        <p:tav tm="0">
                                          <p:val>
                                            <p:strVal val="#ppt_x"/>
                                          </p:val>
                                        </p:tav>
                                        <p:tav tm="100000">
                                          <p:val>
                                            <p:strVal val="#ppt_x"/>
                                          </p:val>
                                        </p:tav>
                                      </p:tavLst>
                                    </p:anim>
                                    <p:anim calcmode="lin" valueType="num">
                                      <p:cBhvr>
                                        <p:cTn id="65" dur="500" fill="hold"/>
                                        <p:tgtEl>
                                          <p:spTgt spid="1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32" grpId="1"/>
      <p:bldP build="whole" bldLvl="1" animBg="1" rev="0" advAuto="0" spid="1241" grpId="11"/>
      <p:bldP build="whole" bldLvl="1" animBg="1" rev="0" advAuto="0" spid="1234" grpId="2"/>
      <p:bldP build="whole" bldLvl="1" animBg="1" rev="0" advAuto="0" spid="1244" grpId="5"/>
      <p:bldP build="whole" bldLvl="1" animBg="1" rev="0" advAuto="0" spid="1235" grpId="3"/>
      <p:bldP build="whole" bldLvl="1" animBg="1" rev="0" advAuto="0" spid="1236" grpId="7"/>
      <p:bldP build="whole" bldLvl="1" animBg="1" rev="0" advAuto="0" spid="1240" grpId="10"/>
      <p:bldP build="whole" bldLvl="1" animBg="1" rev="0" advAuto="0" spid="1233" grpId="4"/>
      <p:bldP build="whole" bldLvl="1" animBg="1" rev="0" advAuto="0" spid="1242" grpId="12"/>
      <p:bldP build="whole" bldLvl="1" animBg="1" rev="0" advAuto="0" spid="1237" grpId="6"/>
      <p:bldP build="whole" bldLvl="1" animBg="1" rev="0" advAuto="0" spid="1243" grpId="13"/>
      <p:bldP build="whole" bldLvl="1" animBg="1" rev="0" advAuto="0" spid="1238" grpId="8"/>
      <p:bldP build="whole" bldLvl="1" animBg="1" rev="0" advAuto="0" spid="1239" grpId="9"/>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6" name="图片 21" descr="图片 21"/>
          <p:cNvPicPr>
            <a:picLocks noChangeAspect="1"/>
          </p:cNvPicPr>
          <p:nvPr/>
        </p:nvPicPr>
        <p:blipFill>
          <a:blip r:embed="rId2">
            <a:extLst/>
          </a:blip>
          <a:stretch>
            <a:fillRect/>
          </a:stretch>
        </p:blipFill>
        <p:spPr>
          <a:xfrm flipH="1" rot="1604106">
            <a:off x="6902053" y="1033453"/>
            <a:ext cx="1960130" cy="2501271"/>
          </a:xfrm>
          <a:prstGeom prst="rect">
            <a:avLst/>
          </a:prstGeom>
          <a:ln w="12700">
            <a:miter lim="400000"/>
          </a:ln>
        </p:spPr>
      </p:pic>
      <p:sp>
        <p:nvSpPr>
          <p:cNvPr id="1247" name="TextBox 25"/>
          <p:cNvSpPr txBox="1"/>
          <p:nvPr/>
        </p:nvSpPr>
        <p:spPr>
          <a:xfrm>
            <a:off x="4792995" y="2172934"/>
            <a:ext cx="4784069" cy="7264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b="1" sz="3600">
                <a:solidFill>
                  <a:schemeClr val="accent1"/>
                </a:solidFill>
                <a:latin typeface="微软雅黑"/>
                <a:ea typeface="微软雅黑"/>
                <a:cs typeface="微软雅黑"/>
                <a:sym typeface="微软雅黑"/>
              </a:defRPr>
            </a:lvl1pPr>
          </a:lstStyle>
          <a:p>
            <a:pPr/>
            <a:r>
              <a:t>研究成果与应用</a:t>
            </a:r>
          </a:p>
        </p:txBody>
      </p:sp>
      <p:sp>
        <p:nvSpPr>
          <p:cNvPr id="1248" name="直接连接符 7"/>
          <p:cNvSpPr/>
          <p:nvPr/>
        </p:nvSpPr>
        <p:spPr>
          <a:xfrm>
            <a:off x="3337259" y="2028006"/>
            <a:ext cx="5159686" cy="1"/>
          </a:xfrm>
          <a:prstGeom prst="line">
            <a:avLst/>
          </a:prstGeom>
          <a:ln>
            <a:solidFill>
              <a:srgbClr val="A6A6A6"/>
            </a:solidFill>
          </a:ln>
        </p:spPr>
        <p:txBody>
          <a:bodyPr lIns="45719" rIns="45719"/>
          <a:lstStyle/>
          <a:p>
            <a:pPr/>
          </a:p>
        </p:txBody>
      </p:sp>
      <p:sp>
        <p:nvSpPr>
          <p:cNvPr id="1249" name="直接连接符 8"/>
          <p:cNvSpPr/>
          <p:nvPr/>
        </p:nvSpPr>
        <p:spPr>
          <a:xfrm>
            <a:off x="3337259" y="3217441"/>
            <a:ext cx="5159686" cy="1"/>
          </a:xfrm>
          <a:prstGeom prst="line">
            <a:avLst/>
          </a:prstGeom>
          <a:ln>
            <a:solidFill>
              <a:srgbClr val="A6A6A6"/>
            </a:solidFill>
          </a:ln>
        </p:spPr>
        <p:txBody>
          <a:bodyPr lIns="45719" rIns="45719"/>
          <a:lstStyle/>
          <a:p>
            <a:pPr/>
          </a:p>
        </p:txBody>
      </p:sp>
      <p:sp>
        <p:nvSpPr>
          <p:cNvPr id="1250" name="文本框 9"/>
          <p:cNvSpPr txBox="1"/>
          <p:nvPr/>
        </p:nvSpPr>
        <p:spPr>
          <a:xfrm>
            <a:off x="4792994" y="2823343"/>
            <a:ext cx="4819567"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979797"/>
                </a:solidFill>
                <a:latin typeface="微软雅黑"/>
                <a:ea typeface="微软雅黑"/>
                <a:cs typeface="微软雅黑"/>
                <a:sym typeface="微软雅黑"/>
              </a:defRPr>
            </a:lvl1pPr>
          </a:lstStyle>
          <a:p>
            <a:pPr/>
            <a:r>
              <a:t>Research results and Application</a:t>
            </a:r>
          </a:p>
        </p:txBody>
      </p:sp>
      <p:grpSp>
        <p:nvGrpSpPr>
          <p:cNvPr id="1253" name="任意多边形 15"/>
          <p:cNvGrpSpPr/>
          <p:nvPr/>
        </p:nvGrpSpPr>
        <p:grpSpPr>
          <a:xfrm>
            <a:off x="3337259" y="2071661"/>
            <a:ext cx="1199246" cy="1117601"/>
            <a:chOff x="0" y="0"/>
            <a:chExt cx="1199245" cy="1117600"/>
          </a:xfrm>
        </p:grpSpPr>
        <p:sp>
          <p:nvSpPr>
            <p:cNvPr id="1251" name="形状"/>
            <p:cNvSpPr/>
            <p:nvPr/>
          </p:nvSpPr>
          <p:spPr>
            <a:xfrm>
              <a:off x="0" y="37305"/>
              <a:ext cx="1199246" cy="10429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726"/>
                  </a:moveTo>
                  <a:lnTo>
                    <a:pt x="45" y="3726"/>
                  </a:lnTo>
                  <a:lnTo>
                    <a:pt x="45" y="5774"/>
                  </a:lnTo>
                  <a:cubicBezTo>
                    <a:pt x="808" y="5774"/>
                    <a:pt x="1572" y="5774"/>
                    <a:pt x="2337" y="5774"/>
                  </a:cubicBezTo>
                  <a:lnTo>
                    <a:pt x="2337" y="3726"/>
                  </a:lnTo>
                  <a:lnTo>
                    <a:pt x="5216" y="3726"/>
                  </a:lnTo>
                  <a:lnTo>
                    <a:pt x="4801" y="5774"/>
                  </a:lnTo>
                  <a:cubicBezTo>
                    <a:pt x="5590" y="5774"/>
                    <a:pt x="6380" y="5774"/>
                    <a:pt x="7169" y="5774"/>
                  </a:cubicBezTo>
                  <a:cubicBezTo>
                    <a:pt x="7215" y="5429"/>
                    <a:pt x="7262" y="5083"/>
                    <a:pt x="7308" y="4737"/>
                  </a:cubicBezTo>
                  <a:cubicBezTo>
                    <a:pt x="7581" y="4737"/>
                    <a:pt x="7854" y="4737"/>
                    <a:pt x="8127" y="4737"/>
                  </a:cubicBezTo>
                  <a:cubicBezTo>
                    <a:pt x="8168" y="5083"/>
                    <a:pt x="8209" y="5429"/>
                    <a:pt x="8250" y="5774"/>
                  </a:cubicBezTo>
                  <a:cubicBezTo>
                    <a:pt x="9030" y="5774"/>
                    <a:pt x="9812" y="5774"/>
                    <a:pt x="10591" y="5774"/>
                  </a:cubicBezTo>
                  <a:lnTo>
                    <a:pt x="10127" y="3726"/>
                  </a:lnTo>
                  <a:lnTo>
                    <a:pt x="10968" y="3726"/>
                  </a:lnTo>
                  <a:lnTo>
                    <a:pt x="10968" y="5774"/>
                  </a:lnTo>
                  <a:cubicBezTo>
                    <a:pt x="11731" y="5774"/>
                    <a:pt x="12495" y="5774"/>
                    <a:pt x="13259" y="5774"/>
                  </a:cubicBezTo>
                  <a:lnTo>
                    <a:pt x="13259" y="3726"/>
                  </a:lnTo>
                  <a:lnTo>
                    <a:pt x="13945" y="3726"/>
                  </a:lnTo>
                  <a:lnTo>
                    <a:pt x="13955" y="3856"/>
                  </a:lnTo>
                  <a:cubicBezTo>
                    <a:pt x="13955" y="4495"/>
                    <a:pt x="13955" y="5135"/>
                    <a:pt x="13955" y="5774"/>
                  </a:cubicBezTo>
                  <a:cubicBezTo>
                    <a:pt x="14665" y="5774"/>
                    <a:pt x="15373" y="5774"/>
                    <a:pt x="16083" y="5774"/>
                  </a:cubicBezTo>
                  <a:cubicBezTo>
                    <a:pt x="16083" y="5268"/>
                    <a:pt x="16083" y="4760"/>
                    <a:pt x="16083" y="4252"/>
                  </a:cubicBezTo>
                  <a:lnTo>
                    <a:pt x="16070" y="3726"/>
                  </a:lnTo>
                  <a:lnTo>
                    <a:pt x="17949" y="3726"/>
                  </a:lnTo>
                  <a:lnTo>
                    <a:pt x="17949" y="5774"/>
                  </a:lnTo>
                  <a:cubicBezTo>
                    <a:pt x="18713" y="5774"/>
                    <a:pt x="19477" y="5774"/>
                    <a:pt x="20240" y="5774"/>
                  </a:cubicBezTo>
                  <a:lnTo>
                    <a:pt x="20240" y="3726"/>
                  </a:lnTo>
                  <a:lnTo>
                    <a:pt x="21536" y="3726"/>
                  </a:lnTo>
                  <a:lnTo>
                    <a:pt x="21536" y="21600"/>
                  </a:lnTo>
                  <a:lnTo>
                    <a:pt x="0" y="21600"/>
                  </a:lnTo>
                  <a:lnTo>
                    <a:pt x="0" y="3726"/>
                  </a:lnTo>
                  <a:close/>
                  <a:moveTo>
                    <a:pt x="7719" y="1288"/>
                  </a:moveTo>
                  <a:cubicBezTo>
                    <a:pt x="7485" y="2393"/>
                    <a:pt x="7339" y="3202"/>
                    <a:pt x="7278" y="3713"/>
                  </a:cubicBezTo>
                  <a:cubicBezTo>
                    <a:pt x="7540" y="3713"/>
                    <a:pt x="7804" y="3713"/>
                    <a:pt x="8067" y="3713"/>
                  </a:cubicBezTo>
                  <a:cubicBezTo>
                    <a:pt x="7951" y="3059"/>
                    <a:pt x="7835" y="2250"/>
                    <a:pt x="7719" y="1288"/>
                  </a:cubicBezTo>
                  <a:close/>
                  <a:moveTo>
                    <a:pt x="13259" y="987"/>
                  </a:moveTo>
                  <a:cubicBezTo>
                    <a:pt x="13259" y="1416"/>
                    <a:pt x="13259" y="1844"/>
                    <a:pt x="13259" y="2273"/>
                  </a:cubicBezTo>
                  <a:cubicBezTo>
                    <a:pt x="13516" y="2273"/>
                    <a:pt x="13696" y="2249"/>
                    <a:pt x="13799" y="2203"/>
                  </a:cubicBezTo>
                  <a:cubicBezTo>
                    <a:pt x="13903" y="2157"/>
                    <a:pt x="13955" y="2006"/>
                    <a:pt x="13955" y="1751"/>
                  </a:cubicBezTo>
                  <a:cubicBezTo>
                    <a:pt x="13955" y="1646"/>
                    <a:pt x="13955" y="1540"/>
                    <a:pt x="13955" y="1434"/>
                  </a:cubicBezTo>
                  <a:cubicBezTo>
                    <a:pt x="13955" y="1251"/>
                    <a:pt x="13905" y="1130"/>
                    <a:pt x="13805" y="1074"/>
                  </a:cubicBezTo>
                  <a:cubicBezTo>
                    <a:pt x="13707" y="1017"/>
                    <a:pt x="13523" y="987"/>
                    <a:pt x="13259" y="987"/>
                  </a:cubicBezTo>
                  <a:close/>
                  <a:moveTo>
                    <a:pt x="2337" y="987"/>
                  </a:moveTo>
                  <a:cubicBezTo>
                    <a:pt x="2337" y="1477"/>
                    <a:pt x="2337" y="1967"/>
                    <a:pt x="2337" y="2457"/>
                  </a:cubicBezTo>
                  <a:cubicBezTo>
                    <a:pt x="2402" y="2460"/>
                    <a:pt x="2459" y="2462"/>
                    <a:pt x="2505" y="2462"/>
                  </a:cubicBezTo>
                  <a:cubicBezTo>
                    <a:pt x="2716" y="2462"/>
                    <a:pt x="2862" y="2428"/>
                    <a:pt x="2944" y="2359"/>
                  </a:cubicBezTo>
                  <a:cubicBezTo>
                    <a:pt x="3024" y="2292"/>
                    <a:pt x="3065" y="2151"/>
                    <a:pt x="3065" y="1936"/>
                  </a:cubicBezTo>
                  <a:cubicBezTo>
                    <a:pt x="3065" y="1778"/>
                    <a:pt x="3065" y="1620"/>
                    <a:pt x="3065" y="1463"/>
                  </a:cubicBezTo>
                  <a:cubicBezTo>
                    <a:pt x="3065" y="1264"/>
                    <a:pt x="3019" y="1136"/>
                    <a:pt x="2924" y="1077"/>
                  </a:cubicBezTo>
                  <a:cubicBezTo>
                    <a:pt x="2830" y="1017"/>
                    <a:pt x="2634" y="987"/>
                    <a:pt x="2337" y="987"/>
                  </a:cubicBezTo>
                  <a:close/>
                  <a:moveTo>
                    <a:pt x="16593" y="0"/>
                  </a:moveTo>
                  <a:cubicBezTo>
                    <a:pt x="18263" y="0"/>
                    <a:pt x="19932" y="0"/>
                    <a:pt x="21600" y="0"/>
                  </a:cubicBezTo>
                  <a:cubicBezTo>
                    <a:pt x="21600" y="386"/>
                    <a:pt x="21600" y="770"/>
                    <a:pt x="21600" y="1156"/>
                  </a:cubicBezTo>
                  <a:cubicBezTo>
                    <a:pt x="21147" y="1156"/>
                    <a:pt x="20694" y="1156"/>
                    <a:pt x="20240" y="1156"/>
                  </a:cubicBezTo>
                  <a:lnTo>
                    <a:pt x="20240" y="3726"/>
                  </a:lnTo>
                  <a:lnTo>
                    <a:pt x="17949" y="3726"/>
                  </a:lnTo>
                  <a:lnTo>
                    <a:pt x="17949" y="1156"/>
                  </a:lnTo>
                  <a:cubicBezTo>
                    <a:pt x="17498" y="1156"/>
                    <a:pt x="17045" y="1156"/>
                    <a:pt x="16593" y="1156"/>
                  </a:cubicBezTo>
                  <a:cubicBezTo>
                    <a:pt x="16593" y="770"/>
                    <a:pt x="16593" y="386"/>
                    <a:pt x="16593" y="0"/>
                  </a:cubicBezTo>
                  <a:close/>
                  <a:moveTo>
                    <a:pt x="10968" y="0"/>
                  </a:moveTo>
                  <a:cubicBezTo>
                    <a:pt x="11508" y="0"/>
                    <a:pt x="12049" y="0"/>
                    <a:pt x="12590" y="0"/>
                  </a:cubicBezTo>
                  <a:cubicBezTo>
                    <a:pt x="13671" y="0"/>
                    <a:pt x="14402" y="27"/>
                    <a:pt x="14784" y="82"/>
                  </a:cubicBezTo>
                  <a:cubicBezTo>
                    <a:pt x="15168" y="137"/>
                    <a:pt x="15480" y="277"/>
                    <a:pt x="15721" y="500"/>
                  </a:cubicBezTo>
                  <a:cubicBezTo>
                    <a:pt x="15962" y="725"/>
                    <a:pt x="16083" y="1084"/>
                    <a:pt x="16083" y="1577"/>
                  </a:cubicBezTo>
                  <a:cubicBezTo>
                    <a:pt x="16083" y="2025"/>
                    <a:pt x="15997" y="2328"/>
                    <a:pt x="15828" y="2483"/>
                  </a:cubicBezTo>
                  <a:cubicBezTo>
                    <a:pt x="15657" y="2638"/>
                    <a:pt x="15321" y="2730"/>
                    <a:pt x="14820" y="2761"/>
                  </a:cubicBezTo>
                  <a:cubicBezTo>
                    <a:pt x="15273" y="2834"/>
                    <a:pt x="15578" y="2932"/>
                    <a:pt x="15735" y="3058"/>
                  </a:cubicBezTo>
                  <a:cubicBezTo>
                    <a:pt x="15890" y="3181"/>
                    <a:pt x="15987" y="3294"/>
                    <a:pt x="16026" y="3397"/>
                  </a:cubicBezTo>
                  <a:cubicBezTo>
                    <a:pt x="16045" y="3449"/>
                    <a:pt x="16059" y="3546"/>
                    <a:pt x="16069" y="3689"/>
                  </a:cubicBezTo>
                  <a:lnTo>
                    <a:pt x="16070" y="3726"/>
                  </a:lnTo>
                  <a:lnTo>
                    <a:pt x="13945" y="3726"/>
                  </a:lnTo>
                  <a:lnTo>
                    <a:pt x="13927" y="3480"/>
                  </a:lnTo>
                  <a:cubicBezTo>
                    <a:pt x="13908" y="3384"/>
                    <a:pt x="13880" y="3318"/>
                    <a:pt x="13844" y="3281"/>
                  </a:cubicBezTo>
                  <a:cubicBezTo>
                    <a:pt x="13769" y="3208"/>
                    <a:pt x="13574" y="3171"/>
                    <a:pt x="13259" y="3171"/>
                  </a:cubicBezTo>
                  <a:lnTo>
                    <a:pt x="13259" y="3726"/>
                  </a:lnTo>
                  <a:lnTo>
                    <a:pt x="10968" y="3726"/>
                  </a:lnTo>
                  <a:lnTo>
                    <a:pt x="10968" y="0"/>
                  </a:lnTo>
                  <a:close/>
                  <a:moveTo>
                    <a:pt x="5970" y="0"/>
                  </a:moveTo>
                  <a:cubicBezTo>
                    <a:pt x="7073" y="0"/>
                    <a:pt x="8177" y="0"/>
                    <a:pt x="9282" y="0"/>
                  </a:cubicBezTo>
                  <a:lnTo>
                    <a:pt x="10127" y="3726"/>
                  </a:lnTo>
                  <a:lnTo>
                    <a:pt x="5216" y="3726"/>
                  </a:lnTo>
                  <a:lnTo>
                    <a:pt x="5970" y="0"/>
                  </a:lnTo>
                  <a:close/>
                  <a:moveTo>
                    <a:pt x="45" y="0"/>
                  </a:moveTo>
                  <a:cubicBezTo>
                    <a:pt x="815" y="0"/>
                    <a:pt x="1584" y="0"/>
                    <a:pt x="2353" y="0"/>
                  </a:cubicBezTo>
                  <a:cubicBezTo>
                    <a:pt x="2976" y="0"/>
                    <a:pt x="3456" y="33"/>
                    <a:pt x="3792" y="97"/>
                  </a:cubicBezTo>
                  <a:cubicBezTo>
                    <a:pt x="4127" y="161"/>
                    <a:pt x="4380" y="253"/>
                    <a:pt x="4548" y="374"/>
                  </a:cubicBezTo>
                  <a:cubicBezTo>
                    <a:pt x="4718" y="496"/>
                    <a:pt x="4832" y="642"/>
                    <a:pt x="4891" y="815"/>
                  </a:cubicBezTo>
                  <a:cubicBezTo>
                    <a:pt x="4951" y="987"/>
                    <a:pt x="4982" y="1254"/>
                    <a:pt x="4982" y="1616"/>
                  </a:cubicBezTo>
                  <a:cubicBezTo>
                    <a:pt x="4982" y="1783"/>
                    <a:pt x="4982" y="1951"/>
                    <a:pt x="4982" y="2119"/>
                  </a:cubicBezTo>
                  <a:cubicBezTo>
                    <a:pt x="4982" y="2487"/>
                    <a:pt x="4923" y="2757"/>
                    <a:pt x="4807" y="2925"/>
                  </a:cubicBezTo>
                  <a:cubicBezTo>
                    <a:pt x="4691" y="3093"/>
                    <a:pt x="4478" y="3223"/>
                    <a:pt x="4168" y="3314"/>
                  </a:cubicBezTo>
                  <a:cubicBezTo>
                    <a:pt x="3858" y="3405"/>
                    <a:pt x="3453" y="3449"/>
                    <a:pt x="2951" y="3449"/>
                  </a:cubicBezTo>
                  <a:cubicBezTo>
                    <a:pt x="2746" y="3449"/>
                    <a:pt x="2541" y="3449"/>
                    <a:pt x="2337" y="3449"/>
                  </a:cubicBezTo>
                  <a:lnTo>
                    <a:pt x="2337" y="3726"/>
                  </a:lnTo>
                  <a:lnTo>
                    <a:pt x="45" y="3726"/>
                  </a:lnTo>
                  <a:lnTo>
                    <a:pt x="45"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sz="7200">
                  <a:solidFill>
                    <a:srgbClr val="FFFFFF"/>
                  </a:solidFill>
                  <a:latin typeface="Impact"/>
                  <a:ea typeface="Impact"/>
                  <a:cs typeface="Impact"/>
                  <a:sym typeface="Impact"/>
                </a:defRPr>
              </a:pPr>
            </a:p>
          </p:txBody>
        </p:sp>
        <p:sp>
          <p:nvSpPr>
            <p:cNvPr id="1252" name="04"/>
            <p:cNvSpPr txBox="1"/>
            <p:nvPr/>
          </p:nvSpPr>
          <p:spPr>
            <a:xfrm>
              <a:off x="0" y="0"/>
              <a:ext cx="1199246" cy="11176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7200">
                  <a:solidFill>
                    <a:srgbClr val="FFFFFF"/>
                  </a:solidFill>
                  <a:latin typeface="Impact"/>
                  <a:ea typeface="Impact"/>
                  <a:cs typeface="Impact"/>
                  <a:sym typeface="Impact"/>
                </a:defRPr>
              </a:lvl1pPr>
            </a:lstStyle>
            <a:p>
              <a:pPr/>
              <a:r>
                <a:t>04</a:t>
              </a:r>
            </a:p>
          </p:txBody>
        </p:sp>
      </p:grpSp>
      <p:sp>
        <p:nvSpPr>
          <p:cNvPr id="1254" name="Freeform 8"/>
          <p:cNvSpPr/>
          <p:nvPr/>
        </p:nvSpPr>
        <p:spPr>
          <a:xfrm>
            <a:off x="1961506" y="1297161"/>
            <a:ext cx="885826" cy="382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8461" y="0"/>
                  <a:pt x="16108" y="8284"/>
                  <a:pt x="21600" y="21600"/>
                </a:cubicBezTo>
              </a:path>
            </a:pathLst>
          </a:custGeom>
          <a:ln w="3175">
            <a:solidFill>
              <a:schemeClr val="accent1"/>
            </a:solidFill>
            <a:miter/>
          </a:ln>
        </p:spPr>
        <p:txBody>
          <a:bodyPr lIns="45719" rIns="45719"/>
          <a:lstStyle/>
          <a:p>
            <a:pPr>
              <a:defRPr>
                <a:solidFill>
                  <a:srgbClr val="21A3D0"/>
                </a:solidFill>
              </a:defRPr>
            </a:pPr>
          </a:p>
        </p:txBody>
      </p:sp>
      <p:sp>
        <p:nvSpPr>
          <p:cNvPr id="1255" name="Freeform 9"/>
          <p:cNvSpPr/>
          <p:nvPr/>
        </p:nvSpPr>
        <p:spPr>
          <a:xfrm>
            <a:off x="1075681" y="1297161"/>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499" y="8277"/>
                  <a:pt x="13142" y="0"/>
                  <a:pt x="21600" y="0"/>
                </a:cubicBezTo>
              </a:path>
            </a:pathLst>
          </a:custGeom>
          <a:ln w="3175">
            <a:solidFill>
              <a:schemeClr val="accent1"/>
            </a:solidFill>
            <a:miter/>
          </a:ln>
        </p:spPr>
        <p:txBody>
          <a:bodyPr lIns="45719" rIns="45719"/>
          <a:lstStyle/>
          <a:p>
            <a:pPr>
              <a:defRPr>
                <a:solidFill>
                  <a:srgbClr val="21A3D0"/>
                </a:solidFill>
              </a:defRPr>
            </a:pPr>
          </a:p>
        </p:txBody>
      </p:sp>
      <p:sp>
        <p:nvSpPr>
          <p:cNvPr id="1256" name="Freeform 10"/>
          <p:cNvSpPr/>
          <p:nvPr/>
        </p:nvSpPr>
        <p:spPr>
          <a:xfrm>
            <a:off x="720080" y="1678160"/>
            <a:ext cx="355602" cy="892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3186"/>
                  <a:pt x="8247" y="5561"/>
                  <a:pt x="21600" y="0"/>
                </a:cubicBezTo>
              </a:path>
            </a:pathLst>
          </a:custGeom>
          <a:ln w="3175">
            <a:solidFill>
              <a:schemeClr val="accent1"/>
            </a:solidFill>
            <a:miter/>
          </a:ln>
        </p:spPr>
        <p:txBody>
          <a:bodyPr lIns="45719" rIns="45719"/>
          <a:lstStyle/>
          <a:p>
            <a:pPr>
              <a:defRPr>
                <a:solidFill>
                  <a:srgbClr val="21A3D0"/>
                </a:solidFill>
              </a:defRPr>
            </a:pPr>
          </a:p>
        </p:txBody>
      </p:sp>
      <p:sp>
        <p:nvSpPr>
          <p:cNvPr id="1257" name="Freeform 11"/>
          <p:cNvSpPr/>
          <p:nvPr/>
        </p:nvSpPr>
        <p:spPr>
          <a:xfrm>
            <a:off x="720080" y="2570335"/>
            <a:ext cx="355602" cy="890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8247" y="16029"/>
                  <a:pt x="0" y="8409"/>
                  <a:pt x="0" y="0"/>
                </a:cubicBezTo>
              </a:path>
            </a:pathLst>
          </a:custGeom>
          <a:ln w="3175">
            <a:solidFill>
              <a:schemeClr val="accent1"/>
            </a:solidFill>
            <a:miter/>
          </a:ln>
        </p:spPr>
        <p:txBody>
          <a:bodyPr lIns="45719" rIns="45719"/>
          <a:lstStyle/>
          <a:p>
            <a:pPr>
              <a:defRPr>
                <a:solidFill>
                  <a:srgbClr val="21A3D0"/>
                </a:solidFill>
              </a:defRPr>
            </a:pPr>
          </a:p>
        </p:txBody>
      </p:sp>
      <p:sp>
        <p:nvSpPr>
          <p:cNvPr id="1258" name="Freeform 12"/>
          <p:cNvSpPr/>
          <p:nvPr/>
        </p:nvSpPr>
        <p:spPr>
          <a:xfrm>
            <a:off x="1075681" y="3460924"/>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3142" y="21600"/>
                  <a:pt x="5499" y="13342"/>
                  <a:pt x="0" y="0"/>
                </a:cubicBezTo>
              </a:path>
            </a:pathLst>
          </a:custGeom>
          <a:ln w="3175">
            <a:solidFill>
              <a:schemeClr val="accent1"/>
            </a:solidFill>
            <a:miter/>
          </a:ln>
        </p:spPr>
        <p:txBody>
          <a:bodyPr lIns="45719" rIns="45719"/>
          <a:lstStyle/>
          <a:p>
            <a:pPr>
              <a:defRPr>
                <a:solidFill>
                  <a:srgbClr val="21A3D0"/>
                </a:solidFill>
              </a:defRPr>
            </a:pPr>
          </a:p>
        </p:txBody>
      </p:sp>
      <p:sp>
        <p:nvSpPr>
          <p:cNvPr id="1259" name="Freeform 13"/>
          <p:cNvSpPr/>
          <p:nvPr/>
        </p:nvSpPr>
        <p:spPr>
          <a:xfrm>
            <a:off x="1961506" y="3460924"/>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118" y="13335"/>
                  <a:pt x="8466" y="21600"/>
                  <a:pt x="0" y="21600"/>
                </a:cubicBezTo>
              </a:path>
            </a:pathLst>
          </a:custGeom>
          <a:ln w="3175">
            <a:solidFill>
              <a:schemeClr val="accent1"/>
            </a:solidFill>
            <a:miter/>
          </a:ln>
        </p:spPr>
        <p:txBody>
          <a:bodyPr lIns="45719" rIns="45719"/>
          <a:lstStyle/>
          <a:p>
            <a:pPr>
              <a:defRPr>
                <a:solidFill>
                  <a:srgbClr val="21A3D0"/>
                </a:solidFill>
              </a:defRPr>
            </a:pPr>
          </a:p>
        </p:txBody>
      </p:sp>
      <p:sp>
        <p:nvSpPr>
          <p:cNvPr id="1260" name="Freeform 14"/>
          <p:cNvSpPr/>
          <p:nvPr/>
        </p:nvSpPr>
        <p:spPr>
          <a:xfrm>
            <a:off x="2847331" y="2570335"/>
            <a:ext cx="354013" cy="890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600" y="8406"/>
                  <a:pt x="13373" y="16036"/>
                  <a:pt x="0" y="21600"/>
                </a:cubicBezTo>
              </a:path>
            </a:pathLst>
          </a:custGeom>
          <a:ln w="3175">
            <a:solidFill>
              <a:schemeClr val="accent1"/>
            </a:solidFill>
            <a:miter/>
          </a:ln>
        </p:spPr>
        <p:txBody>
          <a:bodyPr lIns="45719" rIns="45719"/>
          <a:lstStyle/>
          <a:p>
            <a:pPr>
              <a:defRPr>
                <a:solidFill>
                  <a:srgbClr val="21A3D0"/>
                </a:solidFill>
              </a:defRPr>
            </a:pPr>
          </a:p>
        </p:txBody>
      </p:sp>
      <p:sp>
        <p:nvSpPr>
          <p:cNvPr id="1261" name="Freeform 15"/>
          <p:cNvSpPr/>
          <p:nvPr/>
        </p:nvSpPr>
        <p:spPr>
          <a:xfrm>
            <a:off x="2847331" y="1679748"/>
            <a:ext cx="354013" cy="8905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3360" y="5568"/>
                  <a:pt x="21600" y="13189"/>
                  <a:pt x="21600" y="21600"/>
                </a:cubicBezTo>
              </a:path>
            </a:pathLst>
          </a:custGeom>
          <a:ln w="3175">
            <a:solidFill>
              <a:schemeClr val="accent1"/>
            </a:solidFill>
            <a:miter/>
          </a:ln>
        </p:spPr>
        <p:txBody>
          <a:bodyPr lIns="45719" rIns="45719"/>
          <a:lstStyle/>
          <a:p>
            <a:pPr>
              <a:defRPr>
                <a:solidFill>
                  <a:srgbClr val="21A3D0"/>
                </a:solidFill>
              </a:defRPr>
            </a:pPr>
          </a:p>
        </p:txBody>
      </p:sp>
      <p:sp>
        <p:nvSpPr>
          <p:cNvPr id="1262" name="Oval 6"/>
          <p:cNvSpPr/>
          <p:nvPr/>
        </p:nvSpPr>
        <p:spPr>
          <a:xfrm>
            <a:off x="778818" y="1357486"/>
            <a:ext cx="2365377" cy="2425701"/>
          </a:xfrm>
          <a:prstGeom prst="ellipse">
            <a:avLst/>
          </a:prstGeom>
          <a:solidFill>
            <a:schemeClr val="accent1"/>
          </a:solidFill>
          <a:ln w="12700">
            <a:miter lim="400000"/>
          </a:ln>
        </p:spPr>
        <p:txBody>
          <a:bodyPr lIns="45719" rIns="45719"/>
          <a:lstStyle/>
          <a:p>
            <a:pPr>
              <a:defRPr>
                <a:solidFill>
                  <a:srgbClr val="21A3D0"/>
                </a:solidFill>
              </a:defRPr>
            </a:pPr>
          </a:p>
        </p:txBody>
      </p:sp>
      <p:grpSp>
        <p:nvGrpSpPr>
          <p:cNvPr id="1266" name="组合 26"/>
          <p:cNvGrpSpPr/>
          <p:nvPr/>
        </p:nvGrpSpPr>
        <p:grpSpPr>
          <a:xfrm>
            <a:off x="1152128" y="1749589"/>
            <a:ext cx="1614429" cy="1614249"/>
            <a:chOff x="0" y="0"/>
            <a:chExt cx="1614427" cy="1614248"/>
          </a:xfrm>
        </p:grpSpPr>
        <p:sp>
          <p:nvSpPr>
            <p:cNvPr id="1263" name="Freeform 20"/>
            <p:cNvSpPr/>
            <p:nvPr/>
          </p:nvSpPr>
          <p:spPr>
            <a:xfrm>
              <a:off x="919225" y="934168"/>
              <a:ext cx="687550" cy="6726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739" y="11870"/>
                  </a:moveTo>
                  <a:cubicBezTo>
                    <a:pt x="16200" y="11870"/>
                    <a:pt x="17407" y="13038"/>
                    <a:pt x="17407" y="14530"/>
                  </a:cubicBezTo>
                  <a:cubicBezTo>
                    <a:pt x="17407" y="16022"/>
                    <a:pt x="16200" y="17254"/>
                    <a:pt x="14739" y="17254"/>
                  </a:cubicBezTo>
                  <a:cubicBezTo>
                    <a:pt x="13341" y="17254"/>
                    <a:pt x="12134" y="16022"/>
                    <a:pt x="12134" y="14530"/>
                  </a:cubicBezTo>
                  <a:cubicBezTo>
                    <a:pt x="12134" y="13038"/>
                    <a:pt x="13341" y="11870"/>
                    <a:pt x="14739" y="11870"/>
                  </a:cubicBezTo>
                  <a:close/>
                  <a:moveTo>
                    <a:pt x="4765" y="195"/>
                  </a:moveTo>
                  <a:lnTo>
                    <a:pt x="5400" y="1557"/>
                  </a:lnTo>
                  <a:lnTo>
                    <a:pt x="2668" y="4346"/>
                  </a:lnTo>
                  <a:cubicBezTo>
                    <a:pt x="1906" y="5124"/>
                    <a:pt x="953" y="5708"/>
                    <a:pt x="0" y="6097"/>
                  </a:cubicBezTo>
                  <a:lnTo>
                    <a:pt x="8894" y="15243"/>
                  </a:lnTo>
                  <a:lnTo>
                    <a:pt x="13151" y="21016"/>
                  </a:lnTo>
                  <a:lnTo>
                    <a:pt x="15374" y="21600"/>
                  </a:lnTo>
                  <a:lnTo>
                    <a:pt x="21600" y="15243"/>
                  </a:lnTo>
                  <a:lnTo>
                    <a:pt x="20965" y="12908"/>
                  </a:lnTo>
                  <a:lnTo>
                    <a:pt x="15374" y="8627"/>
                  </a:lnTo>
                  <a:lnTo>
                    <a:pt x="6925" y="0"/>
                  </a:lnTo>
                  <a:lnTo>
                    <a:pt x="6099" y="843"/>
                  </a:lnTo>
                  <a:lnTo>
                    <a:pt x="4765" y="195"/>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64" name="Freeform 21"/>
            <p:cNvSpPr/>
            <p:nvPr/>
          </p:nvSpPr>
          <p:spPr>
            <a:xfrm>
              <a:off x="0" y="2025"/>
              <a:ext cx="724914" cy="722895"/>
            </a:xfrm>
            <a:custGeom>
              <a:avLst/>
              <a:gdLst/>
              <a:ahLst/>
              <a:cxnLst>
                <a:cxn ang="0">
                  <a:pos x="wd2" y="hd2"/>
                </a:cxn>
                <a:cxn ang="5400000">
                  <a:pos x="wd2" y="hd2"/>
                </a:cxn>
                <a:cxn ang="10800000">
                  <a:pos x="wd2" y="hd2"/>
                </a:cxn>
                <a:cxn ang="16200000">
                  <a:pos x="wd2" y="hd2"/>
                </a:cxn>
              </a:cxnLst>
              <a:rect l="0" t="0" r="r" b="b"/>
              <a:pathLst>
                <a:path w="21600" h="21540" fill="norm" stroke="1" extrusionOk="0">
                  <a:moveTo>
                    <a:pt x="17573" y="17037"/>
                  </a:moveTo>
                  <a:lnTo>
                    <a:pt x="18976" y="15638"/>
                  </a:lnTo>
                  <a:lnTo>
                    <a:pt x="20258" y="16307"/>
                  </a:lnTo>
                  <a:lnTo>
                    <a:pt x="19586" y="15030"/>
                  </a:lnTo>
                  <a:lnTo>
                    <a:pt x="21112" y="13508"/>
                  </a:lnTo>
                  <a:cubicBezTo>
                    <a:pt x="21417" y="12717"/>
                    <a:pt x="21600" y="11926"/>
                    <a:pt x="21600" y="11196"/>
                  </a:cubicBezTo>
                  <a:cubicBezTo>
                    <a:pt x="21600" y="5477"/>
                    <a:pt x="16108" y="-60"/>
                    <a:pt x="10373" y="1"/>
                  </a:cubicBezTo>
                  <a:cubicBezTo>
                    <a:pt x="10373" y="1"/>
                    <a:pt x="9702" y="609"/>
                    <a:pt x="9336" y="974"/>
                  </a:cubicBezTo>
                  <a:cubicBezTo>
                    <a:pt x="13973" y="5599"/>
                    <a:pt x="13546" y="4808"/>
                    <a:pt x="13546" y="7667"/>
                  </a:cubicBezTo>
                  <a:cubicBezTo>
                    <a:pt x="13546" y="9919"/>
                    <a:pt x="9885" y="13508"/>
                    <a:pt x="7688" y="13508"/>
                  </a:cubicBezTo>
                  <a:cubicBezTo>
                    <a:pt x="4759" y="13508"/>
                    <a:pt x="5675" y="13995"/>
                    <a:pt x="976" y="9310"/>
                  </a:cubicBezTo>
                  <a:cubicBezTo>
                    <a:pt x="610" y="9675"/>
                    <a:pt x="0" y="10345"/>
                    <a:pt x="0" y="10345"/>
                  </a:cubicBezTo>
                  <a:cubicBezTo>
                    <a:pt x="61" y="16064"/>
                    <a:pt x="5492" y="21540"/>
                    <a:pt x="11227" y="21540"/>
                  </a:cubicBezTo>
                  <a:cubicBezTo>
                    <a:pt x="12264" y="21540"/>
                    <a:pt x="13363" y="21175"/>
                    <a:pt x="14461" y="20627"/>
                  </a:cubicBezTo>
                  <a:lnTo>
                    <a:pt x="14644" y="20871"/>
                  </a:lnTo>
                  <a:cubicBezTo>
                    <a:pt x="15010" y="19897"/>
                    <a:pt x="15559" y="19045"/>
                    <a:pt x="16353" y="18254"/>
                  </a:cubicBezTo>
                  <a:lnTo>
                    <a:pt x="17573" y="17037"/>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65" name="Freeform 22"/>
            <p:cNvSpPr/>
            <p:nvPr/>
          </p:nvSpPr>
          <p:spPr>
            <a:xfrm>
              <a:off x="0" y="0"/>
              <a:ext cx="1614428" cy="1614249"/>
            </a:xfrm>
            <a:custGeom>
              <a:avLst/>
              <a:gdLst/>
              <a:ahLst/>
              <a:cxnLst>
                <a:cxn ang="0">
                  <a:pos x="wd2" y="hd2"/>
                </a:cxn>
                <a:cxn ang="5400000">
                  <a:pos x="wd2" y="hd2"/>
                </a:cxn>
                <a:cxn ang="10800000">
                  <a:pos x="wd2" y="hd2"/>
                </a:cxn>
                <a:cxn ang="16200000">
                  <a:pos x="wd2" y="hd2"/>
                </a:cxn>
              </a:cxnLst>
              <a:rect l="0" t="0" r="r" b="b"/>
              <a:pathLst>
                <a:path w="21404" h="21600" fill="norm" stroke="1" extrusionOk="0">
                  <a:moveTo>
                    <a:pt x="20817" y="2075"/>
                  </a:moveTo>
                  <a:lnTo>
                    <a:pt x="19332" y="601"/>
                  </a:lnTo>
                  <a:cubicBezTo>
                    <a:pt x="18927" y="191"/>
                    <a:pt x="18414" y="0"/>
                    <a:pt x="17901" y="0"/>
                  </a:cubicBezTo>
                  <a:cubicBezTo>
                    <a:pt x="17388" y="0"/>
                    <a:pt x="16875" y="191"/>
                    <a:pt x="16470" y="601"/>
                  </a:cubicBezTo>
                  <a:lnTo>
                    <a:pt x="10152" y="6991"/>
                  </a:lnTo>
                  <a:cubicBezTo>
                    <a:pt x="10341" y="7373"/>
                    <a:pt x="10206" y="7946"/>
                    <a:pt x="9882" y="8247"/>
                  </a:cubicBezTo>
                  <a:cubicBezTo>
                    <a:pt x="9693" y="8465"/>
                    <a:pt x="9342" y="8602"/>
                    <a:pt x="9045" y="8602"/>
                  </a:cubicBezTo>
                  <a:cubicBezTo>
                    <a:pt x="8910" y="8602"/>
                    <a:pt x="8775" y="8574"/>
                    <a:pt x="8640" y="8520"/>
                  </a:cubicBezTo>
                  <a:lnTo>
                    <a:pt x="8100" y="9066"/>
                  </a:lnTo>
                  <a:cubicBezTo>
                    <a:pt x="7317" y="9858"/>
                    <a:pt x="7317" y="11169"/>
                    <a:pt x="8100" y="11961"/>
                  </a:cubicBezTo>
                  <a:lnTo>
                    <a:pt x="8181" y="12070"/>
                  </a:lnTo>
                  <a:lnTo>
                    <a:pt x="3240" y="17067"/>
                  </a:lnTo>
                  <a:lnTo>
                    <a:pt x="1944" y="17559"/>
                  </a:lnTo>
                  <a:lnTo>
                    <a:pt x="0" y="20344"/>
                  </a:lnTo>
                  <a:lnTo>
                    <a:pt x="1242" y="21600"/>
                  </a:lnTo>
                  <a:lnTo>
                    <a:pt x="3996" y="19661"/>
                  </a:lnTo>
                  <a:lnTo>
                    <a:pt x="4482" y="18296"/>
                  </a:lnTo>
                  <a:lnTo>
                    <a:pt x="9423" y="13299"/>
                  </a:lnTo>
                  <a:lnTo>
                    <a:pt x="9585" y="13462"/>
                  </a:lnTo>
                  <a:cubicBezTo>
                    <a:pt x="9963" y="13845"/>
                    <a:pt x="10476" y="14063"/>
                    <a:pt x="10989" y="14063"/>
                  </a:cubicBezTo>
                  <a:cubicBezTo>
                    <a:pt x="11502" y="14063"/>
                    <a:pt x="12042" y="13845"/>
                    <a:pt x="12420" y="13462"/>
                  </a:cubicBezTo>
                  <a:lnTo>
                    <a:pt x="12987" y="12889"/>
                  </a:lnTo>
                  <a:cubicBezTo>
                    <a:pt x="12798" y="12507"/>
                    <a:pt x="12933" y="11933"/>
                    <a:pt x="13230" y="11633"/>
                  </a:cubicBezTo>
                  <a:cubicBezTo>
                    <a:pt x="13446" y="11442"/>
                    <a:pt x="13770" y="11305"/>
                    <a:pt x="14094" y="11305"/>
                  </a:cubicBezTo>
                  <a:cubicBezTo>
                    <a:pt x="14229" y="11305"/>
                    <a:pt x="14364" y="11332"/>
                    <a:pt x="14472" y="11387"/>
                  </a:cubicBezTo>
                  <a:lnTo>
                    <a:pt x="20817" y="4970"/>
                  </a:lnTo>
                  <a:cubicBezTo>
                    <a:pt x="21600" y="4178"/>
                    <a:pt x="21600" y="2895"/>
                    <a:pt x="20817" y="2075"/>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slow" advClick="0" advTm="0" p14:dur="1200">
        <p:push dir="d"/>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254"/>
                                        </p:tgtEl>
                                        <p:attrNameLst>
                                          <p:attrName>style.visibility</p:attrName>
                                        </p:attrNameLst>
                                      </p:cBhvr>
                                      <p:to>
                                        <p:strVal val="visible"/>
                                      </p:to>
                                    </p:set>
                                    <p:animEffect filter="wipe(left)" transition="in">
                                      <p:cBhvr>
                                        <p:cTn id="7" dur="100"/>
                                        <p:tgtEl>
                                          <p:spTgt spid="1254"/>
                                        </p:tgtEl>
                                      </p:cBhvr>
                                    </p:animEffect>
                                  </p:childTnLst>
                                </p:cTn>
                              </p:par>
                            </p:childTnLst>
                          </p:cTn>
                        </p:par>
                        <p:par>
                          <p:cTn id="8" fill="hold">
                            <p:stCondLst>
                              <p:cond delay="100"/>
                            </p:stCondLst>
                            <p:childTnLst>
                              <p:par>
                                <p:cTn id="9" presetClass="entr" nodeType="afterEffect" presetSubtype="1" presetID="22" grpId="2" fill="hold">
                                  <p:stCondLst>
                                    <p:cond delay="0"/>
                                  </p:stCondLst>
                                  <p:iterate type="el" backwards="0">
                                    <p:tmAbs val="0"/>
                                  </p:iterate>
                                  <p:childTnLst>
                                    <p:set>
                                      <p:cBhvr>
                                        <p:cTn id="10" fill="hold"/>
                                        <p:tgtEl>
                                          <p:spTgt spid="1261"/>
                                        </p:tgtEl>
                                        <p:attrNameLst>
                                          <p:attrName>style.visibility</p:attrName>
                                        </p:attrNameLst>
                                      </p:cBhvr>
                                      <p:to>
                                        <p:strVal val="visible"/>
                                      </p:to>
                                    </p:set>
                                    <p:animEffect filter="wipe(up)" transition="in">
                                      <p:cBhvr>
                                        <p:cTn id="11" dur="100"/>
                                        <p:tgtEl>
                                          <p:spTgt spid="1261"/>
                                        </p:tgtEl>
                                      </p:cBhvr>
                                    </p:animEffect>
                                  </p:childTnLst>
                                </p:cTn>
                              </p:par>
                            </p:childTnLst>
                          </p:cTn>
                        </p:par>
                        <p:par>
                          <p:cTn id="12" fill="hold">
                            <p:stCondLst>
                              <p:cond delay="200"/>
                            </p:stCondLst>
                            <p:childTnLst>
                              <p:par>
                                <p:cTn id="13" presetClass="exit" nodeType="afterEffect" presetSubtype="8" presetID="22" grpId="3" fill="hold">
                                  <p:stCondLst>
                                    <p:cond delay="0"/>
                                  </p:stCondLst>
                                  <p:iterate type="el" backwards="0">
                                    <p:tmAbs val="0"/>
                                  </p:iterate>
                                  <p:childTnLst>
                                    <p:animEffect filter="wipe(left)" transition="out">
                                      <p:cBhvr>
                                        <p:cTn id="14" dur="100" fill="hold"/>
                                        <p:tgtEl>
                                          <p:spTgt spid="1254"/>
                                        </p:tgtEl>
                                      </p:cBhvr>
                                    </p:animEffect>
                                    <p:set>
                                      <p:cBhvr>
                                        <p:cTn id="15" fill="hold">
                                          <p:stCondLst>
                                            <p:cond delay="99"/>
                                          </p:stCondLst>
                                        </p:cTn>
                                        <p:tgtEl>
                                          <p:spTgt spid="1254"/>
                                        </p:tgtEl>
                                        <p:attrNameLst>
                                          <p:attrName>style.visibility</p:attrName>
                                        </p:attrNameLst>
                                      </p:cBhvr>
                                      <p:to>
                                        <p:strVal val="hidden"/>
                                      </p:to>
                                    </p:set>
                                  </p:childTnLst>
                                </p:cTn>
                              </p:par>
                            </p:childTnLst>
                          </p:cTn>
                        </p:par>
                        <p:par>
                          <p:cTn id="16" fill="hold">
                            <p:stCondLst>
                              <p:cond delay="300"/>
                            </p:stCondLst>
                            <p:childTnLst>
                              <p:par>
                                <p:cTn id="17" presetClass="entr" nodeType="afterEffect" presetSubtype="1" presetID="22" grpId="4" fill="hold">
                                  <p:stCondLst>
                                    <p:cond delay="0"/>
                                  </p:stCondLst>
                                  <p:iterate type="el" backwards="0">
                                    <p:tmAbs val="0"/>
                                  </p:iterate>
                                  <p:childTnLst>
                                    <p:set>
                                      <p:cBhvr>
                                        <p:cTn id="18" fill="hold"/>
                                        <p:tgtEl>
                                          <p:spTgt spid="1260"/>
                                        </p:tgtEl>
                                        <p:attrNameLst>
                                          <p:attrName>style.visibility</p:attrName>
                                        </p:attrNameLst>
                                      </p:cBhvr>
                                      <p:to>
                                        <p:strVal val="visible"/>
                                      </p:to>
                                    </p:set>
                                    <p:animEffect filter="wipe(up)" transition="in">
                                      <p:cBhvr>
                                        <p:cTn id="19" dur="100"/>
                                        <p:tgtEl>
                                          <p:spTgt spid="1260"/>
                                        </p:tgtEl>
                                      </p:cBhvr>
                                    </p:animEffect>
                                  </p:childTnLst>
                                </p:cTn>
                              </p:par>
                            </p:childTnLst>
                          </p:cTn>
                        </p:par>
                        <p:par>
                          <p:cTn id="20" fill="hold">
                            <p:stCondLst>
                              <p:cond delay="400"/>
                            </p:stCondLst>
                            <p:childTnLst>
                              <p:par>
                                <p:cTn id="21" presetClass="exit" nodeType="afterEffect" presetSubtype="1" presetID="22" grpId="5" fill="hold">
                                  <p:stCondLst>
                                    <p:cond delay="0"/>
                                  </p:stCondLst>
                                  <p:iterate type="el" backwards="0">
                                    <p:tmAbs val="0"/>
                                  </p:iterate>
                                  <p:childTnLst>
                                    <p:animEffect filter="wipe(up)" transition="out">
                                      <p:cBhvr>
                                        <p:cTn id="22" dur="100" fill="hold"/>
                                        <p:tgtEl>
                                          <p:spTgt spid="1261"/>
                                        </p:tgtEl>
                                      </p:cBhvr>
                                    </p:animEffect>
                                    <p:set>
                                      <p:cBhvr>
                                        <p:cTn id="23" fill="hold">
                                          <p:stCondLst>
                                            <p:cond delay="99"/>
                                          </p:stCondLst>
                                        </p:cTn>
                                        <p:tgtEl>
                                          <p:spTgt spid="1261"/>
                                        </p:tgtEl>
                                        <p:attrNameLst>
                                          <p:attrName>style.visibility</p:attrName>
                                        </p:attrNameLst>
                                      </p:cBhvr>
                                      <p:to>
                                        <p:strVal val="hidden"/>
                                      </p:to>
                                    </p:set>
                                  </p:childTnLst>
                                </p:cTn>
                              </p:par>
                            </p:childTnLst>
                          </p:cTn>
                        </p:par>
                        <p:par>
                          <p:cTn id="24" fill="hold">
                            <p:stCondLst>
                              <p:cond delay="500"/>
                            </p:stCondLst>
                            <p:childTnLst>
                              <p:par>
                                <p:cTn id="25" presetClass="entr" nodeType="afterEffect" presetSubtype="2" presetID="22" grpId="6" fill="hold">
                                  <p:stCondLst>
                                    <p:cond delay="0"/>
                                  </p:stCondLst>
                                  <p:iterate type="el" backwards="0">
                                    <p:tmAbs val="0"/>
                                  </p:iterate>
                                  <p:childTnLst>
                                    <p:set>
                                      <p:cBhvr>
                                        <p:cTn id="26" fill="hold"/>
                                        <p:tgtEl>
                                          <p:spTgt spid="1259"/>
                                        </p:tgtEl>
                                        <p:attrNameLst>
                                          <p:attrName>style.visibility</p:attrName>
                                        </p:attrNameLst>
                                      </p:cBhvr>
                                      <p:to>
                                        <p:strVal val="visible"/>
                                      </p:to>
                                    </p:set>
                                    <p:animEffect filter="wipe(right)" transition="in">
                                      <p:cBhvr>
                                        <p:cTn id="27" dur="100"/>
                                        <p:tgtEl>
                                          <p:spTgt spid="1259"/>
                                        </p:tgtEl>
                                      </p:cBhvr>
                                    </p:animEffect>
                                  </p:childTnLst>
                                </p:cTn>
                              </p:par>
                            </p:childTnLst>
                          </p:cTn>
                        </p:par>
                        <p:par>
                          <p:cTn id="28" fill="hold">
                            <p:stCondLst>
                              <p:cond delay="600"/>
                            </p:stCondLst>
                            <p:childTnLst>
                              <p:par>
                                <p:cTn id="29" presetClass="exit" nodeType="afterEffect" presetSubtype="1" presetID="22" grpId="7" fill="hold">
                                  <p:stCondLst>
                                    <p:cond delay="0"/>
                                  </p:stCondLst>
                                  <p:iterate type="el" backwards="0">
                                    <p:tmAbs val="0"/>
                                  </p:iterate>
                                  <p:childTnLst>
                                    <p:animEffect filter="wipe(up)" transition="out">
                                      <p:cBhvr>
                                        <p:cTn id="30" dur="100" fill="hold"/>
                                        <p:tgtEl>
                                          <p:spTgt spid="1260"/>
                                        </p:tgtEl>
                                      </p:cBhvr>
                                    </p:animEffect>
                                    <p:set>
                                      <p:cBhvr>
                                        <p:cTn id="31" fill="hold">
                                          <p:stCondLst>
                                            <p:cond delay="99"/>
                                          </p:stCondLst>
                                        </p:cTn>
                                        <p:tgtEl>
                                          <p:spTgt spid="1260"/>
                                        </p:tgtEl>
                                        <p:attrNameLst>
                                          <p:attrName>style.visibility</p:attrName>
                                        </p:attrNameLst>
                                      </p:cBhvr>
                                      <p:to>
                                        <p:strVal val="hidden"/>
                                      </p:to>
                                    </p:set>
                                  </p:childTnLst>
                                </p:cTn>
                              </p:par>
                            </p:childTnLst>
                          </p:cTn>
                        </p:par>
                        <p:par>
                          <p:cTn id="32" fill="hold">
                            <p:stCondLst>
                              <p:cond delay="700"/>
                            </p:stCondLst>
                            <p:childTnLst>
                              <p:par>
                                <p:cTn id="33" presetClass="entr" nodeType="afterEffect" presetSubtype="2" presetID="22" grpId="8" fill="hold">
                                  <p:stCondLst>
                                    <p:cond delay="0"/>
                                  </p:stCondLst>
                                  <p:iterate type="el" backwards="0">
                                    <p:tmAbs val="0"/>
                                  </p:iterate>
                                  <p:childTnLst>
                                    <p:set>
                                      <p:cBhvr>
                                        <p:cTn id="34" fill="hold"/>
                                        <p:tgtEl>
                                          <p:spTgt spid="1258"/>
                                        </p:tgtEl>
                                        <p:attrNameLst>
                                          <p:attrName>style.visibility</p:attrName>
                                        </p:attrNameLst>
                                      </p:cBhvr>
                                      <p:to>
                                        <p:strVal val="visible"/>
                                      </p:to>
                                    </p:set>
                                    <p:animEffect filter="wipe(right)" transition="in">
                                      <p:cBhvr>
                                        <p:cTn id="35" dur="100"/>
                                        <p:tgtEl>
                                          <p:spTgt spid="1258"/>
                                        </p:tgtEl>
                                      </p:cBhvr>
                                    </p:animEffect>
                                  </p:childTnLst>
                                </p:cTn>
                              </p:par>
                            </p:childTnLst>
                          </p:cTn>
                        </p:par>
                        <p:par>
                          <p:cTn id="36" fill="hold">
                            <p:stCondLst>
                              <p:cond delay="800"/>
                            </p:stCondLst>
                            <p:childTnLst>
                              <p:par>
                                <p:cTn id="37" presetClass="exit" nodeType="afterEffect" presetSubtype="2" presetID="22" grpId="9" fill="hold">
                                  <p:stCondLst>
                                    <p:cond delay="0"/>
                                  </p:stCondLst>
                                  <p:iterate type="el" backwards="0">
                                    <p:tmAbs val="0"/>
                                  </p:iterate>
                                  <p:childTnLst>
                                    <p:animEffect filter="wipe(right)" transition="out">
                                      <p:cBhvr>
                                        <p:cTn id="38" dur="100" fill="hold"/>
                                        <p:tgtEl>
                                          <p:spTgt spid="1259"/>
                                        </p:tgtEl>
                                      </p:cBhvr>
                                    </p:animEffect>
                                    <p:set>
                                      <p:cBhvr>
                                        <p:cTn id="39" fill="hold">
                                          <p:stCondLst>
                                            <p:cond delay="99"/>
                                          </p:stCondLst>
                                        </p:cTn>
                                        <p:tgtEl>
                                          <p:spTgt spid="1259"/>
                                        </p:tgtEl>
                                        <p:attrNameLst>
                                          <p:attrName>style.visibility</p:attrName>
                                        </p:attrNameLst>
                                      </p:cBhvr>
                                      <p:to>
                                        <p:strVal val="hidden"/>
                                      </p:to>
                                    </p:set>
                                  </p:childTnLst>
                                </p:cTn>
                              </p:par>
                            </p:childTnLst>
                          </p:cTn>
                        </p:par>
                        <p:par>
                          <p:cTn id="40" fill="hold">
                            <p:stCondLst>
                              <p:cond delay="900"/>
                            </p:stCondLst>
                            <p:childTnLst>
                              <p:par>
                                <p:cTn id="41" presetClass="entr" nodeType="afterEffect" presetSubtype="4" presetID="22" grpId="10" fill="hold">
                                  <p:stCondLst>
                                    <p:cond delay="0"/>
                                  </p:stCondLst>
                                  <p:iterate type="el" backwards="0">
                                    <p:tmAbs val="0"/>
                                  </p:iterate>
                                  <p:childTnLst>
                                    <p:set>
                                      <p:cBhvr>
                                        <p:cTn id="42" fill="hold"/>
                                        <p:tgtEl>
                                          <p:spTgt spid="1257"/>
                                        </p:tgtEl>
                                        <p:attrNameLst>
                                          <p:attrName>style.visibility</p:attrName>
                                        </p:attrNameLst>
                                      </p:cBhvr>
                                      <p:to>
                                        <p:strVal val="visible"/>
                                      </p:to>
                                    </p:set>
                                    <p:animEffect filter="wipe(down)" transition="in">
                                      <p:cBhvr>
                                        <p:cTn id="43" dur="100"/>
                                        <p:tgtEl>
                                          <p:spTgt spid="1257"/>
                                        </p:tgtEl>
                                      </p:cBhvr>
                                    </p:animEffect>
                                  </p:childTnLst>
                                </p:cTn>
                              </p:par>
                            </p:childTnLst>
                          </p:cTn>
                        </p:par>
                        <p:par>
                          <p:cTn id="44" fill="hold">
                            <p:stCondLst>
                              <p:cond delay="1000"/>
                            </p:stCondLst>
                            <p:childTnLst>
                              <p:par>
                                <p:cTn id="45" presetClass="exit" nodeType="afterEffect" presetSubtype="2" presetID="22" grpId="11" fill="hold">
                                  <p:stCondLst>
                                    <p:cond delay="0"/>
                                  </p:stCondLst>
                                  <p:iterate type="el" backwards="0">
                                    <p:tmAbs val="0"/>
                                  </p:iterate>
                                  <p:childTnLst>
                                    <p:animEffect filter="wipe(right)" transition="out">
                                      <p:cBhvr>
                                        <p:cTn id="46" dur="100" fill="hold"/>
                                        <p:tgtEl>
                                          <p:spTgt spid="1258"/>
                                        </p:tgtEl>
                                      </p:cBhvr>
                                    </p:animEffect>
                                    <p:set>
                                      <p:cBhvr>
                                        <p:cTn id="47" fill="hold">
                                          <p:stCondLst>
                                            <p:cond delay="99"/>
                                          </p:stCondLst>
                                        </p:cTn>
                                        <p:tgtEl>
                                          <p:spTgt spid="1258"/>
                                        </p:tgtEl>
                                        <p:attrNameLst>
                                          <p:attrName>style.visibility</p:attrName>
                                        </p:attrNameLst>
                                      </p:cBhvr>
                                      <p:to>
                                        <p:strVal val="hidden"/>
                                      </p:to>
                                    </p:set>
                                  </p:childTnLst>
                                </p:cTn>
                              </p:par>
                            </p:childTnLst>
                          </p:cTn>
                        </p:par>
                        <p:par>
                          <p:cTn id="48" fill="hold">
                            <p:stCondLst>
                              <p:cond delay="1100"/>
                            </p:stCondLst>
                            <p:childTnLst>
                              <p:par>
                                <p:cTn id="49" presetClass="entr" nodeType="afterEffect" presetSubtype="4" presetID="22" grpId="12" fill="hold">
                                  <p:stCondLst>
                                    <p:cond delay="0"/>
                                  </p:stCondLst>
                                  <p:iterate type="el" backwards="0">
                                    <p:tmAbs val="0"/>
                                  </p:iterate>
                                  <p:childTnLst>
                                    <p:set>
                                      <p:cBhvr>
                                        <p:cTn id="50" fill="hold"/>
                                        <p:tgtEl>
                                          <p:spTgt spid="1256"/>
                                        </p:tgtEl>
                                        <p:attrNameLst>
                                          <p:attrName>style.visibility</p:attrName>
                                        </p:attrNameLst>
                                      </p:cBhvr>
                                      <p:to>
                                        <p:strVal val="visible"/>
                                      </p:to>
                                    </p:set>
                                    <p:animEffect filter="wipe(down)" transition="in">
                                      <p:cBhvr>
                                        <p:cTn id="51" dur="100"/>
                                        <p:tgtEl>
                                          <p:spTgt spid="1256"/>
                                        </p:tgtEl>
                                      </p:cBhvr>
                                    </p:animEffect>
                                  </p:childTnLst>
                                </p:cTn>
                              </p:par>
                            </p:childTnLst>
                          </p:cTn>
                        </p:par>
                        <p:par>
                          <p:cTn id="52" fill="hold">
                            <p:stCondLst>
                              <p:cond delay="1200"/>
                            </p:stCondLst>
                            <p:childTnLst>
                              <p:par>
                                <p:cTn id="53" presetClass="exit" nodeType="afterEffect" presetSubtype="4" presetID="22" grpId="13" fill="hold">
                                  <p:stCondLst>
                                    <p:cond delay="0"/>
                                  </p:stCondLst>
                                  <p:iterate type="el" backwards="0">
                                    <p:tmAbs val="0"/>
                                  </p:iterate>
                                  <p:childTnLst>
                                    <p:animEffect filter="wipe(down)" transition="out">
                                      <p:cBhvr>
                                        <p:cTn id="54" dur="100" fill="hold"/>
                                        <p:tgtEl>
                                          <p:spTgt spid="1257"/>
                                        </p:tgtEl>
                                      </p:cBhvr>
                                    </p:animEffect>
                                    <p:set>
                                      <p:cBhvr>
                                        <p:cTn id="55" fill="hold">
                                          <p:stCondLst>
                                            <p:cond delay="99"/>
                                          </p:stCondLst>
                                        </p:cTn>
                                        <p:tgtEl>
                                          <p:spTgt spid="1257"/>
                                        </p:tgtEl>
                                        <p:attrNameLst>
                                          <p:attrName>style.visibility</p:attrName>
                                        </p:attrNameLst>
                                      </p:cBhvr>
                                      <p:to>
                                        <p:strVal val="hidden"/>
                                      </p:to>
                                    </p:set>
                                  </p:childTnLst>
                                </p:cTn>
                              </p:par>
                            </p:childTnLst>
                          </p:cTn>
                        </p:par>
                        <p:par>
                          <p:cTn id="56" fill="hold">
                            <p:stCondLst>
                              <p:cond delay="1300"/>
                            </p:stCondLst>
                            <p:childTnLst>
                              <p:par>
                                <p:cTn id="57" presetClass="entr" nodeType="afterEffect" presetSubtype="8" presetID="22" grpId="14" fill="hold">
                                  <p:stCondLst>
                                    <p:cond delay="0"/>
                                  </p:stCondLst>
                                  <p:iterate type="el" backwards="0">
                                    <p:tmAbs val="0"/>
                                  </p:iterate>
                                  <p:childTnLst>
                                    <p:set>
                                      <p:cBhvr>
                                        <p:cTn id="58" fill="hold"/>
                                        <p:tgtEl>
                                          <p:spTgt spid="1255"/>
                                        </p:tgtEl>
                                        <p:attrNameLst>
                                          <p:attrName>style.visibility</p:attrName>
                                        </p:attrNameLst>
                                      </p:cBhvr>
                                      <p:to>
                                        <p:strVal val="visible"/>
                                      </p:to>
                                    </p:set>
                                    <p:animEffect filter="wipe(left)" transition="in">
                                      <p:cBhvr>
                                        <p:cTn id="59" dur="100"/>
                                        <p:tgtEl>
                                          <p:spTgt spid="1255"/>
                                        </p:tgtEl>
                                      </p:cBhvr>
                                    </p:animEffect>
                                  </p:childTnLst>
                                </p:cTn>
                              </p:par>
                            </p:childTnLst>
                          </p:cTn>
                        </p:par>
                        <p:par>
                          <p:cTn id="60" fill="hold">
                            <p:stCondLst>
                              <p:cond delay="1400"/>
                            </p:stCondLst>
                            <p:childTnLst>
                              <p:par>
                                <p:cTn id="61" presetClass="exit" nodeType="afterEffect" presetSubtype="4" presetID="22" grpId="15" fill="hold">
                                  <p:stCondLst>
                                    <p:cond delay="0"/>
                                  </p:stCondLst>
                                  <p:iterate type="el" backwards="0">
                                    <p:tmAbs val="0"/>
                                  </p:iterate>
                                  <p:childTnLst>
                                    <p:animEffect filter="wipe(down)" transition="out">
                                      <p:cBhvr>
                                        <p:cTn id="62" dur="100" fill="hold"/>
                                        <p:tgtEl>
                                          <p:spTgt spid="1256"/>
                                        </p:tgtEl>
                                      </p:cBhvr>
                                    </p:animEffect>
                                    <p:set>
                                      <p:cBhvr>
                                        <p:cTn id="63" fill="hold">
                                          <p:stCondLst>
                                            <p:cond delay="99"/>
                                          </p:stCondLst>
                                        </p:cTn>
                                        <p:tgtEl>
                                          <p:spTgt spid="1256"/>
                                        </p:tgtEl>
                                        <p:attrNameLst>
                                          <p:attrName>style.visibility</p:attrName>
                                        </p:attrNameLst>
                                      </p:cBhvr>
                                      <p:to>
                                        <p:strVal val="hidden"/>
                                      </p:to>
                                    </p:set>
                                  </p:childTnLst>
                                </p:cTn>
                              </p:par>
                            </p:childTnLst>
                          </p:cTn>
                        </p:par>
                        <p:par>
                          <p:cTn id="64" fill="hold">
                            <p:stCondLst>
                              <p:cond delay="1500"/>
                            </p:stCondLst>
                            <p:childTnLst>
                              <p:par>
                                <p:cTn id="65" presetClass="exit" nodeType="afterEffect" presetSubtype="8" presetID="22" grpId="16" fill="hold">
                                  <p:stCondLst>
                                    <p:cond delay="0"/>
                                  </p:stCondLst>
                                  <p:iterate type="el" backwards="0">
                                    <p:tmAbs val="0"/>
                                  </p:iterate>
                                  <p:childTnLst>
                                    <p:animEffect filter="wipe(left)" transition="out">
                                      <p:cBhvr>
                                        <p:cTn id="66" dur="100" fill="hold"/>
                                        <p:tgtEl>
                                          <p:spTgt spid="1255"/>
                                        </p:tgtEl>
                                      </p:cBhvr>
                                    </p:animEffect>
                                    <p:set>
                                      <p:cBhvr>
                                        <p:cTn id="67" fill="hold">
                                          <p:stCondLst>
                                            <p:cond delay="99"/>
                                          </p:stCondLst>
                                        </p:cTn>
                                        <p:tgtEl>
                                          <p:spTgt spid="1255"/>
                                        </p:tgtEl>
                                        <p:attrNameLst>
                                          <p:attrName>style.visibility</p:attrName>
                                        </p:attrNameLst>
                                      </p:cBhvr>
                                      <p:to>
                                        <p:strVal val="hidden"/>
                                      </p:to>
                                    </p:set>
                                  </p:childTnLst>
                                </p:cTn>
                              </p:par>
                            </p:childTnLst>
                          </p:cTn>
                        </p:par>
                        <p:par>
                          <p:cTn id="68" fill="hold">
                            <p:stCondLst>
                              <p:cond delay="1600"/>
                            </p:stCondLst>
                            <p:childTnLst>
                              <p:par>
                                <p:cTn id="69" presetClass="entr" nodeType="afterEffect" presetSubtype="16" presetID="23" grpId="17" fill="hold">
                                  <p:stCondLst>
                                    <p:cond delay="0"/>
                                  </p:stCondLst>
                                  <p:iterate type="el" backwards="0">
                                    <p:tmAbs val="0"/>
                                  </p:iterate>
                                  <p:childTnLst>
                                    <p:set>
                                      <p:cBhvr>
                                        <p:cTn id="70" fill="hold"/>
                                        <p:tgtEl>
                                          <p:spTgt spid="1262"/>
                                        </p:tgtEl>
                                        <p:attrNameLst>
                                          <p:attrName>style.visibility</p:attrName>
                                        </p:attrNameLst>
                                      </p:cBhvr>
                                      <p:to>
                                        <p:strVal val="visible"/>
                                      </p:to>
                                    </p:set>
                                    <p:anim calcmode="lin" valueType="num">
                                      <p:cBhvr>
                                        <p:cTn id="71" dur="1000" fill="hold"/>
                                        <p:tgtEl>
                                          <p:spTgt spid="1262"/>
                                        </p:tgtEl>
                                        <p:attrNameLst>
                                          <p:attrName>ppt_w</p:attrName>
                                        </p:attrNameLst>
                                      </p:cBhvr>
                                      <p:tavLst>
                                        <p:tav tm="0">
                                          <p:val>
                                            <p:fltVal val="0"/>
                                          </p:val>
                                        </p:tav>
                                        <p:tav tm="100000">
                                          <p:val>
                                            <p:strVal val="#ppt_w"/>
                                          </p:val>
                                        </p:tav>
                                      </p:tavLst>
                                    </p:anim>
                                    <p:anim calcmode="lin" valueType="num">
                                      <p:cBhvr>
                                        <p:cTn id="72" dur="1000" fill="hold"/>
                                        <p:tgtEl>
                                          <p:spTgt spid="1262"/>
                                        </p:tgtEl>
                                        <p:attrNameLst>
                                          <p:attrName>ppt_h</p:attrName>
                                        </p:attrNameLst>
                                      </p:cBhvr>
                                      <p:tavLst>
                                        <p:tav tm="0">
                                          <p:val>
                                            <p:fltVal val="0"/>
                                          </p:val>
                                        </p:tav>
                                        <p:tav tm="100000">
                                          <p:val>
                                            <p:strVal val="#ppt_h"/>
                                          </p:val>
                                        </p:tav>
                                      </p:tavLst>
                                    </p:anim>
                                  </p:childTnLst>
                                </p:cTn>
                              </p:par>
                            </p:childTnLst>
                          </p:cTn>
                        </p:par>
                        <p:par>
                          <p:cTn id="73" fill="hold">
                            <p:stCondLst>
                              <p:cond delay="2600"/>
                            </p:stCondLst>
                            <p:childTnLst>
                              <p:par>
                                <p:cTn id="74" presetClass="entr" nodeType="afterEffect" presetSubtype="16" presetID="23" grpId="18" fill="hold">
                                  <p:stCondLst>
                                    <p:cond delay="0"/>
                                  </p:stCondLst>
                                  <p:iterate type="el" backwards="0">
                                    <p:tmAbs val="0"/>
                                  </p:iterate>
                                  <p:childTnLst>
                                    <p:set>
                                      <p:cBhvr>
                                        <p:cTn id="75" fill="hold"/>
                                        <p:tgtEl>
                                          <p:spTgt spid="1266"/>
                                        </p:tgtEl>
                                        <p:attrNameLst>
                                          <p:attrName>style.visibility</p:attrName>
                                        </p:attrNameLst>
                                      </p:cBhvr>
                                      <p:to>
                                        <p:strVal val="visible"/>
                                      </p:to>
                                    </p:set>
                                    <p:anim calcmode="lin" valueType="num">
                                      <p:cBhvr>
                                        <p:cTn id="76" dur="1000" fill="hold"/>
                                        <p:tgtEl>
                                          <p:spTgt spid="1266"/>
                                        </p:tgtEl>
                                        <p:attrNameLst>
                                          <p:attrName>ppt_w</p:attrName>
                                        </p:attrNameLst>
                                      </p:cBhvr>
                                      <p:tavLst>
                                        <p:tav tm="0">
                                          <p:val>
                                            <p:fltVal val="0"/>
                                          </p:val>
                                        </p:tav>
                                        <p:tav tm="100000">
                                          <p:val>
                                            <p:strVal val="#ppt_w"/>
                                          </p:val>
                                        </p:tav>
                                      </p:tavLst>
                                    </p:anim>
                                    <p:anim calcmode="lin" valueType="num">
                                      <p:cBhvr>
                                        <p:cTn id="77" dur="1000" fill="hold"/>
                                        <p:tgtEl>
                                          <p:spTgt spid="1266"/>
                                        </p:tgtEl>
                                        <p:attrNameLst>
                                          <p:attrName>ppt_h</p:attrName>
                                        </p:attrNameLst>
                                      </p:cBhvr>
                                      <p:tavLst>
                                        <p:tav tm="0">
                                          <p:val>
                                            <p:fltVal val="0"/>
                                          </p:val>
                                        </p:tav>
                                        <p:tav tm="100000">
                                          <p:val>
                                            <p:strVal val="#ppt_h"/>
                                          </p:val>
                                        </p:tav>
                                      </p:tavLst>
                                    </p:anim>
                                  </p:childTnLst>
                                </p:cTn>
                              </p:par>
                            </p:childTnLst>
                          </p:cTn>
                        </p:par>
                        <p:par>
                          <p:cTn id="78" fill="hold">
                            <p:stCondLst>
                              <p:cond delay="3600"/>
                            </p:stCondLst>
                            <p:childTnLst>
                              <p:par>
                                <p:cTn id="79" presetClass="entr" nodeType="afterEffect" presetSubtype="0" presetID="15" grpId="19" fill="hold">
                                  <p:stCondLst>
                                    <p:cond delay="0"/>
                                  </p:stCondLst>
                                  <p:iterate type="el" backwards="0">
                                    <p:tmAbs val="0"/>
                                  </p:iterate>
                                  <p:childTnLst>
                                    <p:set>
                                      <p:cBhvr>
                                        <p:cTn id="80" fill="hold"/>
                                        <p:tgtEl>
                                          <p:spTgt spid="1253"/>
                                        </p:tgtEl>
                                        <p:attrNameLst>
                                          <p:attrName>style.visibility</p:attrName>
                                        </p:attrNameLst>
                                      </p:cBhvr>
                                      <p:to>
                                        <p:strVal val="visible"/>
                                      </p:to>
                                    </p:set>
                                    <p:anim calcmode="lin" valueType="num">
                                      <p:cBhvr>
                                        <p:cTn id="81" dur="1000" fill="hold"/>
                                        <p:tgtEl>
                                          <p:spTgt spid="1253"/>
                                        </p:tgtEl>
                                        <p:attrNameLst>
                                          <p:attrName>ppt_w</p:attrName>
                                        </p:attrNameLst>
                                      </p:cBhvr>
                                      <p:tavLst>
                                        <p:tav tm="0">
                                          <p:val>
                                            <p:fltVal val="0"/>
                                          </p:val>
                                        </p:tav>
                                        <p:tav tm="100000">
                                          <p:val>
                                            <p:strVal val="#ppt_w"/>
                                          </p:val>
                                        </p:tav>
                                      </p:tavLst>
                                    </p:anim>
                                    <p:anim calcmode="lin" valueType="num">
                                      <p:cBhvr>
                                        <p:cTn id="82" dur="1000" fill="hold"/>
                                        <p:tgtEl>
                                          <p:spTgt spid="1253"/>
                                        </p:tgtEl>
                                        <p:attrNameLst>
                                          <p:attrName>ppt_h</p:attrName>
                                        </p:attrNameLst>
                                      </p:cBhvr>
                                      <p:tavLst>
                                        <p:tav tm="0">
                                          <p:val>
                                            <p:fltVal val="0"/>
                                          </p:val>
                                        </p:tav>
                                        <p:tav tm="100000">
                                          <p:val>
                                            <p:strVal val="#ppt_h"/>
                                          </p:val>
                                        </p:tav>
                                      </p:tavLst>
                                    </p:anim>
                                    <p:anim calcmode="lin" valueType="num">
                                      <p:cBhvr>
                                        <p:cTn id="83" dur="1000" fill="hold"/>
                                        <p:tgtEl>
                                          <p:spTgt spid="1253"/>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1253"/>
                                        </p:tgtEl>
                                        <p:attrNameLst>
                                          <p:attrName>ppt_y</p:attrName>
                                        </p:attrNameLst>
                                      </p:cBhvr>
                                      <p:tavLst>
                                        <p:tav tm="0" fmla="#ppt_y+(sin(-2*pi*(1-$))*-#ppt_x+cos(-2*pi*(1-$))*(1-#ppt_y))*(1-$)">
                                          <p:val>
                                            <p:fltVal val="0"/>
                                          </p:val>
                                        </p:tav>
                                        <p:tav tm="100000">
                                          <p:val>
                                            <p:fltVal val="1"/>
                                          </p:val>
                                        </p:tav>
                                      </p:tavLst>
                                    </p:anim>
                                  </p:childTnLst>
                                </p:cTn>
                              </p:par>
                            </p:childTnLst>
                          </p:cTn>
                        </p:par>
                        <p:par>
                          <p:cTn id="85" fill="hold">
                            <p:stCondLst>
                              <p:cond delay="4600"/>
                            </p:stCondLst>
                            <p:childTnLst>
                              <p:par>
                                <p:cTn id="86" presetClass="entr" nodeType="afterEffect" presetSubtype="8" presetID="2" grpId="20" fill="hold">
                                  <p:stCondLst>
                                    <p:cond delay="750"/>
                                  </p:stCondLst>
                                  <p:iterate type="el" backwards="0">
                                    <p:tmAbs val="0"/>
                                  </p:iterate>
                                  <p:childTnLst>
                                    <p:set>
                                      <p:cBhvr>
                                        <p:cTn id="87" fill="hold"/>
                                        <p:tgtEl>
                                          <p:spTgt spid="1248"/>
                                        </p:tgtEl>
                                        <p:attrNameLst>
                                          <p:attrName>style.visibility</p:attrName>
                                        </p:attrNameLst>
                                      </p:cBhvr>
                                      <p:to>
                                        <p:strVal val="visible"/>
                                      </p:to>
                                    </p:set>
                                    <p:anim calcmode="lin" valueType="num">
                                      <p:cBhvr>
                                        <p:cTn id="88" dur="500" fill="hold"/>
                                        <p:tgtEl>
                                          <p:spTgt spid="1248"/>
                                        </p:tgtEl>
                                        <p:attrNameLst>
                                          <p:attrName>ppt_x</p:attrName>
                                        </p:attrNameLst>
                                      </p:cBhvr>
                                      <p:tavLst>
                                        <p:tav tm="0">
                                          <p:val>
                                            <p:strVal val="0-#ppt_w/2"/>
                                          </p:val>
                                        </p:tav>
                                        <p:tav tm="100000">
                                          <p:val>
                                            <p:strVal val="#ppt_x"/>
                                          </p:val>
                                        </p:tav>
                                      </p:tavLst>
                                    </p:anim>
                                    <p:anim calcmode="lin" valueType="num">
                                      <p:cBhvr>
                                        <p:cTn id="89" dur="500" fill="hold"/>
                                        <p:tgtEl>
                                          <p:spTgt spid="1248"/>
                                        </p:tgtEl>
                                        <p:attrNameLst>
                                          <p:attrName>ppt_y</p:attrName>
                                        </p:attrNameLst>
                                      </p:cBhvr>
                                      <p:tavLst>
                                        <p:tav tm="0">
                                          <p:val>
                                            <p:strVal val="#ppt_y"/>
                                          </p:val>
                                        </p:tav>
                                        <p:tav tm="100000">
                                          <p:val>
                                            <p:strVal val="#ppt_y"/>
                                          </p:val>
                                        </p:tav>
                                      </p:tavLst>
                                    </p:anim>
                                  </p:childTnLst>
                                </p:cTn>
                              </p:par>
                            </p:childTnLst>
                          </p:cTn>
                        </p:par>
                        <p:par>
                          <p:cTn id="90" fill="hold">
                            <p:stCondLst>
                              <p:cond delay="5850"/>
                            </p:stCondLst>
                            <p:childTnLst>
                              <p:par>
                                <p:cTn id="91" presetClass="entr" nodeType="afterEffect" presetSubtype="2" presetID="2" grpId="21" fill="hold">
                                  <p:stCondLst>
                                    <p:cond delay="750"/>
                                  </p:stCondLst>
                                  <p:iterate type="el" backwards="0">
                                    <p:tmAbs val="0"/>
                                  </p:iterate>
                                  <p:childTnLst>
                                    <p:set>
                                      <p:cBhvr>
                                        <p:cTn id="92" fill="hold"/>
                                        <p:tgtEl>
                                          <p:spTgt spid="1249"/>
                                        </p:tgtEl>
                                        <p:attrNameLst>
                                          <p:attrName>style.visibility</p:attrName>
                                        </p:attrNameLst>
                                      </p:cBhvr>
                                      <p:to>
                                        <p:strVal val="visible"/>
                                      </p:to>
                                    </p:set>
                                    <p:anim calcmode="lin" valueType="num">
                                      <p:cBhvr>
                                        <p:cTn id="93" dur="500" fill="hold"/>
                                        <p:tgtEl>
                                          <p:spTgt spid="1249"/>
                                        </p:tgtEl>
                                        <p:attrNameLst>
                                          <p:attrName>ppt_x</p:attrName>
                                        </p:attrNameLst>
                                      </p:cBhvr>
                                      <p:tavLst>
                                        <p:tav tm="0">
                                          <p:val>
                                            <p:strVal val="1+#ppt_w/2"/>
                                          </p:val>
                                        </p:tav>
                                        <p:tav tm="100000">
                                          <p:val>
                                            <p:strVal val="#ppt_x"/>
                                          </p:val>
                                        </p:tav>
                                      </p:tavLst>
                                    </p:anim>
                                    <p:anim calcmode="lin" valueType="num">
                                      <p:cBhvr>
                                        <p:cTn id="94" dur="500" fill="hold"/>
                                        <p:tgtEl>
                                          <p:spTgt spid="1249"/>
                                        </p:tgtEl>
                                        <p:attrNameLst>
                                          <p:attrName>ppt_y</p:attrName>
                                        </p:attrNameLst>
                                      </p:cBhvr>
                                      <p:tavLst>
                                        <p:tav tm="0">
                                          <p:val>
                                            <p:strVal val="#ppt_y"/>
                                          </p:val>
                                        </p:tav>
                                        <p:tav tm="100000">
                                          <p:val>
                                            <p:strVal val="#ppt_y"/>
                                          </p:val>
                                        </p:tav>
                                      </p:tavLst>
                                    </p:anim>
                                  </p:childTnLst>
                                </p:cTn>
                              </p:par>
                            </p:childTnLst>
                          </p:cTn>
                        </p:par>
                        <p:par>
                          <p:cTn id="95" fill="hold">
                            <p:stCondLst>
                              <p:cond delay="7100"/>
                            </p:stCondLst>
                            <p:childTnLst>
                              <p:par>
                                <p:cTn id="96" presetClass="entr" nodeType="afterEffect" presetSubtype="8" presetID="22" grpId="22" fill="hold">
                                  <p:stCondLst>
                                    <p:cond delay="0"/>
                                  </p:stCondLst>
                                  <p:iterate type="el" backwards="0">
                                    <p:tmAbs val="0"/>
                                  </p:iterate>
                                  <p:childTnLst>
                                    <p:set>
                                      <p:cBhvr>
                                        <p:cTn id="97" fill="hold"/>
                                        <p:tgtEl>
                                          <p:spTgt spid="1247"/>
                                        </p:tgtEl>
                                        <p:attrNameLst>
                                          <p:attrName>style.visibility</p:attrName>
                                        </p:attrNameLst>
                                      </p:cBhvr>
                                      <p:to>
                                        <p:strVal val="visible"/>
                                      </p:to>
                                    </p:set>
                                    <p:animEffect filter="wipe(left)" transition="in">
                                      <p:cBhvr>
                                        <p:cTn id="98" dur="500"/>
                                        <p:tgtEl>
                                          <p:spTgt spid="1247"/>
                                        </p:tgtEl>
                                      </p:cBhvr>
                                    </p:animEffect>
                                  </p:childTnLst>
                                </p:cTn>
                              </p:par>
                            </p:childTnLst>
                          </p:cTn>
                        </p:par>
                        <p:par>
                          <p:cTn id="99" fill="hold">
                            <p:stCondLst>
                              <p:cond delay="7600"/>
                            </p:stCondLst>
                            <p:childTnLst>
                              <p:par>
                                <p:cTn id="100" presetClass="entr" nodeType="afterEffect" presetSubtype="8" presetID="22" grpId="23" fill="hold">
                                  <p:stCondLst>
                                    <p:cond delay="0"/>
                                  </p:stCondLst>
                                  <p:iterate type="el" backwards="0">
                                    <p:tmAbs val="0"/>
                                  </p:iterate>
                                  <p:childTnLst>
                                    <p:set>
                                      <p:cBhvr>
                                        <p:cTn id="101" fill="hold"/>
                                        <p:tgtEl>
                                          <p:spTgt spid="1250"/>
                                        </p:tgtEl>
                                        <p:attrNameLst>
                                          <p:attrName>style.visibility</p:attrName>
                                        </p:attrNameLst>
                                      </p:cBhvr>
                                      <p:to>
                                        <p:strVal val="visible"/>
                                      </p:to>
                                    </p:set>
                                    <p:animEffect filter="wipe(left)" transition="in">
                                      <p:cBhvr>
                                        <p:cTn id="102" dur="500"/>
                                        <p:tgtEl>
                                          <p:spTgt spid="1250"/>
                                        </p:tgtEl>
                                      </p:cBhvr>
                                    </p:animEffect>
                                  </p:childTnLst>
                                </p:cTn>
                              </p:par>
                            </p:childTnLst>
                          </p:cTn>
                        </p:par>
                        <p:par>
                          <p:cTn id="103" fill="hold">
                            <p:stCondLst>
                              <p:cond delay="8100"/>
                            </p:stCondLst>
                            <p:childTnLst>
                              <p:par>
                                <p:cTn id="104" presetClass="entr" nodeType="afterEffect" presetSubtype="2" presetID="2" grpId="24" fill="hold">
                                  <p:stCondLst>
                                    <p:cond delay="0"/>
                                  </p:stCondLst>
                                  <p:iterate type="el" backwards="0">
                                    <p:tmAbs val="0"/>
                                  </p:iterate>
                                  <p:childTnLst>
                                    <p:set>
                                      <p:cBhvr>
                                        <p:cTn id="105" fill="hold"/>
                                        <p:tgtEl>
                                          <p:spTgt spid="1246"/>
                                        </p:tgtEl>
                                        <p:attrNameLst>
                                          <p:attrName>style.visibility</p:attrName>
                                        </p:attrNameLst>
                                      </p:cBhvr>
                                      <p:to>
                                        <p:strVal val="visible"/>
                                      </p:to>
                                    </p:set>
                                    <p:anim calcmode="lin" valueType="num">
                                      <p:cBhvr>
                                        <p:cTn id="106" dur="500" fill="hold"/>
                                        <p:tgtEl>
                                          <p:spTgt spid="1246"/>
                                        </p:tgtEl>
                                        <p:attrNameLst>
                                          <p:attrName>ppt_x</p:attrName>
                                        </p:attrNameLst>
                                      </p:cBhvr>
                                      <p:tavLst>
                                        <p:tav tm="0">
                                          <p:val>
                                            <p:strVal val="1+#ppt_w/2"/>
                                          </p:val>
                                        </p:tav>
                                        <p:tav tm="100000">
                                          <p:val>
                                            <p:strVal val="#ppt_x"/>
                                          </p:val>
                                        </p:tav>
                                      </p:tavLst>
                                    </p:anim>
                                    <p:anim calcmode="lin" valueType="num">
                                      <p:cBhvr>
                                        <p:cTn id="107" dur="500" fill="hold"/>
                                        <p:tgtEl>
                                          <p:spTgt spid="12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46" grpId="24"/>
      <p:bldP build="whole" bldLvl="1" animBg="1" rev="0" advAuto="0" spid="1257" grpId="13"/>
      <p:bldP build="whole" bldLvl="1" animBg="1" rev="0" advAuto="0" spid="1249" grpId="21"/>
      <p:bldP build="whole" bldLvl="1" animBg="1" rev="0" advAuto="0" spid="1266" grpId="18"/>
      <p:bldP build="whole" bldLvl="1" animBg="1" rev="0" advAuto="0" spid="1256" grpId="12"/>
      <p:bldP build="whole" bldLvl="1" animBg="1" rev="0" advAuto="0" spid="1259" grpId="6"/>
      <p:bldP build="whole" bldLvl="1" animBg="1" rev="0" advAuto="0" spid="1254" grpId="1"/>
      <p:bldP build="whole" bldLvl="1" animBg="1" rev="0" advAuto="0" spid="1256" grpId="15"/>
      <p:bldP build="whole" bldLvl="1" animBg="1" rev="0" advAuto="0" spid="1254" grpId="3"/>
      <p:bldP build="whole" bldLvl="1" animBg="1" rev="0" advAuto="0" spid="1255" grpId="14"/>
      <p:bldP build="whole" bldLvl="1" animBg="1" rev="0" advAuto="0" spid="1259" grpId="9"/>
      <p:bldP build="whole" bldLvl="1" animBg="1" rev="0" advAuto="0" spid="1255" grpId="16"/>
      <p:bldP build="whole" bldLvl="1" animBg="1" rev="0" advAuto="0" spid="1253" grpId="19"/>
      <p:bldP build="whole" bldLvl="1" animBg="1" rev="0" advAuto="0" spid="1248" grpId="20"/>
      <p:bldP build="whole" bldLvl="1" animBg="1" rev="0" advAuto="0" spid="1261" grpId="2"/>
      <p:bldP build="whole" bldLvl="1" animBg="1" rev="0" advAuto="0" spid="1261" grpId="5"/>
      <p:bldP build="whole" bldLvl="1" animBg="1" rev="0" advAuto="0" spid="1260" grpId="4"/>
      <p:bldP build="whole" bldLvl="1" animBg="1" rev="0" advAuto="0" spid="1260" grpId="7"/>
      <p:bldP build="whole" bldLvl="1" animBg="1" rev="0" advAuto="0" spid="1262" grpId="17"/>
      <p:bldP build="whole" bldLvl="1" animBg="1" rev="0" advAuto="0" spid="1247" grpId="22"/>
      <p:bldP build="whole" bldLvl="1" animBg="1" rev="0" advAuto="0" spid="1258" grpId="8"/>
      <p:bldP build="whole" bldLvl="1" animBg="1" rev="0" advAuto="0" spid="1258" grpId="11"/>
      <p:bldP build="whole" bldLvl="1" animBg="1" rev="0" advAuto="0" spid="1257" grpId="10"/>
      <p:bldP build="whole" bldLvl="1" animBg="1" rev="0" advAuto="0" spid="1250" grpId="23"/>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8" name="矩形 35"/>
          <p:cNvSpPr txBox="1"/>
          <p:nvPr/>
        </p:nvSpPr>
        <p:spPr>
          <a:xfrm>
            <a:off x="575414" y="10134"/>
            <a:ext cx="15265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研究目标</a:t>
            </a:r>
          </a:p>
        </p:txBody>
      </p:sp>
      <p:sp>
        <p:nvSpPr>
          <p:cNvPr id="1269" name="右箭头 18"/>
          <p:cNvSpPr/>
          <p:nvPr/>
        </p:nvSpPr>
        <p:spPr>
          <a:xfrm>
            <a:off x="2898775" y="1741488"/>
            <a:ext cx="3400425" cy="371476"/>
          </a:xfrm>
          <a:prstGeom prst="rightArrow">
            <a:avLst>
              <a:gd name="adj1" fmla="val 50000"/>
              <a:gd name="adj2" fmla="val 50092"/>
            </a:avLst>
          </a:prstGeom>
          <a:solidFill>
            <a:schemeClr val="accent1"/>
          </a:solidFill>
          <a:ln w="12700">
            <a:miter lim="400000"/>
          </a:ln>
          <a:effectLst>
            <a:outerShdw sx="100000" sy="100000" kx="0" ky="0" algn="b" rotWithShape="0" blurRad="0" dist="38100" dir="0">
              <a:srgbClr val="000000">
                <a:alpha val="39999"/>
              </a:srgbClr>
            </a:outerShdw>
          </a:effectLst>
        </p:spPr>
        <p:txBody>
          <a:bodyPr lIns="45719" rIns="45719" anchor="ctr"/>
          <a:lstStyle/>
          <a:p>
            <a:pPr>
              <a:lnSpc>
                <a:spcPct val="120000"/>
              </a:lnSpc>
              <a:defRPr b="1">
                <a:solidFill>
                  <a:srgbClr val="FFFFFF"/>
                </a:solidFill>
                <a:latin typeface="微软雅黑"/>
                <a:ea typeface="微软雅黑"/>
                <a:cs typeface="微软雅黑"/>
                <a:sym typeface="微软雅黑"/>
              </a:defRPr>
            </a:pPr>
          </a:p>
        </p:txBody>
      </p:sp>
      <p:sp>
        <p:nvSpPr>
          <p:cNvPr id="1270" name="右箭头 19"/>
          <p:cNvSpPr/>
          <p:nvPr/>
        </p:nvSpPr>
        <p:spPr>
          <a:xfrm flipH="1">
            <a:off x="3024188" y="2298700"/>
            <a:ext cx="3521076" cy="369889"/>
          </a:xfrm>
          <a:prstGeom prst="rightArrow">
            <a:avLst>
              <a:gd name="adj1" fmla="val 50000"/>
              <a:gd name="adj2" fmla="val 50064"/>
            </a:avLst>
          </a:prstGeom>
          <a:solidFill>
            <a:schemeClr val="accent1"/>
          </a:solidFill>
          <a:ln w="12700">
            <a:miter lim="400000"/>
          </a:ln>
          <a:effectLst>
            <a:outerShdw sx="100000" sy="100000" kx="0" ky="0" algn="b" rotWithShape="0" blurRad="0" dist="38100" dir="0">
              <a:srgbClr val="000000">
                <a:alpha val="39999"/>
              </a:srgbClr>
            </a:outerShdw>
          </a:effectLst>
        </p:spPr>
        <p:txBody>
          <a:bodyPr lIns="45719" rIns="45719" anchor="ctr"/>
          <a:lstStyle/>
          <a:p>
            <a:pPr>
              <a:lnSpc>
                <a:spcPct val="120000"/>
              </a:lnSpc>
              <a:defRPr b="1">
                <a:solidFill>
                  <a:srgbClr val="FFFFFF"/>
                </a:solidFill>
                <a:latin typeface="微软雅黑"/>
                <a:ea typeface="微软雅黑"/>
                <a:cs typeface="微软雅黑"/>
                <a:sym typeface="微软雅黑"/>
              </a:defRPr>
            </a:pPr>
          </a:p>
        </p:txBody>
      </p:sp>
      <p:grpSp>
        <p:nvGrpSpPr>
          <p:cNvPr id="1273" name="椭圆 20"/>
          <p:cNvGrpSpPr/>
          <p:nvPr/>
        </p:nvGrpSpPr>
        <p:grpSpPr>
          <a:xfrm>
            <a:off x="1231899" y="1277938"/>
            <a:ext cx="1792290" cy="1792286"/>
            <a:chOff x="0" y="0"/>
            <a:chExt cx="1792288" cy="1792285"/>
          </a:xfrm>
        </p:grpSpPr>
        <p:sp>
          <p:nvSpPr>
            <p:cNvPr id="1271" name="圆形"/>
            <p:cNvSpPr/>
            <p:nvPr/>
          </p:nvSpPr>
          <p:spPr>
            <a:xfrm>
              <a:off x="-1" y="0"/>
              <a:ext cx="1792290" cy="1792286"/>
            </a:xfrm>
            <a:prstGeom prst="ellipse">
              <a:avLst/>
            </a:prstGeom>
            <a:solidFill>
              <a:schemeClr val="accent1"/>
            </a:solidFill>
            <a:ln w="12700" cap="flat">
              <a:noFill/>
              <a:miter lim="400000"/>
            </a:ln>
            <a:effectLst>
              <a:outerShdw sx="100000" sy="100000" kx="0" ky="0" algn="b" rotWithShape="0" blurRad="0" dist="38100" dir="0">
                <a:srgbClr val="000000">
                  <a:alpha val="39999"/>
                </a:srgbClr>
              </a:outerShdw>
            </a:effectLst>
          </p:spPr>
          <p:txBody>
            <a:bodyPr wrap="square" lIns="45719" tIns="45719" rIns="45719" bIns="45719" numCol="1" anchor="ctr">
              <a:noAutofit/>
            </a:bodyPr>
            <a:lstStyle/>
            <a:p>
              <a:pPr algn="ctr">
                <a:lnSpc>
                  <a:spcPct val="120000"/>
                </a:lnSpc>
              </a:pPr>
            </a:p>
          </p:txBody>
        </p:sp>
        <p:sp>
          <p:nvSpPr>
            <p:cNvPr id="1272" name="单击此处添加标题"/>
            <p:cNvSpPr txBox="1"/>
            <p:nvPr/>
          </p:nvSpPr>
          <p:spPr>
            <a:xfrm>
              <a:off x="262474" y="501173"/>
              <a:ext cx="1267340" cy="789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nSpc>
                  <a:spcPct val="120000"/>
                </a:lnSpc>
                <a:defRPr b="1">
                  <a:solidFill>
                    <a:srgbClr val="FFFFFF"/>
                  </a:solidFill>
                  <a:latin typeface="微软雅黑"/>
                  <a:ea typeface="微软雅黑"/>
                  <a:cs typeface="微软雅黑"/>
                  <a:sym typeface="微软雅黑"/>
                </a:defRPr>
              </a:lvl1pPr>
            </a:lstStyle>
            <a:p>
              <a:pPr/>
              <a:r>
                <a:t>单击此处添加标题</a:t>
              </a:r>
            </a:p>
          </p:txBody>
        </p:sp>
      </p:grpSp>
      <p:grpSp>
        <p:nvGrpSpPr>
          <p:cNvPr id="1276" name="椭圆 21"/>
          <p:cNvGrpSpPr/>
          <p:nvPr/>
        </p:nvGrpSpPr>
        <p:grpSpPr>
          <a:xfrm>
            <a:off x="6359525" y="1277938"/>
            <a:ext cx="1793876" cy="1792286"/>
            <a:chOff x="0" y="0"/>
            <a:chExt cx="1793875" cy="1792285"/>
          </a:xfrm>
        </p:grpSpPr>
        <p:sp>
          <p:nvSpPr>
            <p:cNvPr id="1274" name="圆形"/>
            <p:cNvSpPr/>
            <p:nvPr/>
          </p:nvSpPr>
          <p:spPr>
            <a:xfrm>
              <a:off x="0" y="0"/>
              <a:ext cx="1793876" cy="1792286"/>
            </a:xfrm>
            <a:prstGeom prst="ellipse">
              <a:avLst/>
            </a:prstGeom>
            <a:solidFill>
              <a:schemeClr val="accent1"/>
            </a:solidFill>
            <a:ln w="12700" cap="flat">
              <a:noFill/>
              <a:miter lim="400000"/>
            </a:ln>
            <a:effectLst>
              <a:outerShdw sx="100000" sy="100000" kx="0" ky="0" algn="b" rotWithShape="0" blurRad="0" dist="38100" dir="0">
                <a:srgbClr val="000000">
                  <a:alpha val="39999"/>
                </a:srgbClr>
              </a:outerShdw>
            </a:effectLst>
          </p:spPr>
          <p:txBody>
            <a:bodyPr wrap="square" lIns="45719" tIns="45719" rIns="45719" bIns="45719" numCol="1" anchor="ctr">
              <a:noAutofit/>
            </a:bodyPr>
            <a:lstStyle/>
            <a:p>
              <a:pPr algn="ctr">
                <a:lnSpc>
                  <a:spcPct val="120000"/>
                </a:lnSpc>
              </a:pPr>
            </a:p>
          </p:txBody>
        </p:sp>
        <p:sp>
          <p:nvSpPr>
            <p:cNvPr id="1275" name="单击此处添加标题"/>
            <p:cNvSpPr txBox="1"/>
            <p:nvPr/>
          </p:nvSpPr>
          <p:spPr>
            <a:xfrm>
              <a:off x="262706" y="501173"/>
              <a:ext cx="1268463" cy="789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nSpc>
                  <a:spcPct val="120000"/>
                </a:lnSpc>
                <a:defRPr b="1">
                  <a:solidFill>
                    <a:srgbClr val="FFFFFF"/>
                  </a:solidFill>
                  <a:latin typeface="微软雅黑"/>
                  <a:ea typeface="微软雅黑"/>
                  <a:cs typeface="微软雅黑"/>
                  <a:sym typeface="微软雅黑"/>
                </a:defRPr>
              </a:lvl1pPr>
            </a:lstStyle>
            <a:p>
              <a:pPr/>
              <a:r>
                <a:t>单击此处添加标题</a:t>
              </a:r>
            </a:p>
          </p:txBody>
        </p:sp>
      </p:grpSp>
      <p:grpSp>
        <p:nvGrpSpPr>
          <p:cNvPr id="1279" name="矩形 22"/>
          <p:cNvGrpSpPr/>
          <p:nvPr/>
        </p:nvGrpSpPr>
        <p:grpSpPr>
          <a:xfrm>
            <a:off x="3857625" y="1619250"/>
            <a:ext cx="1420813" cy="1173163"/>
            <a:chOff x="0" y="0"/>
            <a:chExt cx="1420812" cy="1173162"/>
          </a:xfrm>
        </p:grpSpPr>
        <p:sp>
          <p:nvSpPr>
            <p:cNvPr id="1277" name="矩形"/>
            <p:cNvSpPr/>
            <p:nvPr/>
          </p:nvSpPr>
          <p:spPr>
            <a:xfrm>
              <a:off x="0" y="0"/>
              <a:ext cx="1420813" cy="1173163"/>
            </a:xfrm>
            <a:prstGeom prst="rect">
              <a:avLst/>
            </a:prstGeom>
            <a:gradFill flip="none" rotWithShape="1">
              <a:gsLst>
                <a:gs pos="33000">
                  <a:srgbClr val="F9F9F9"/>
                </a:gs>
                <a:gs pos="100000">
                  <a:srgbClr val="D7D7D7"/>
                </a:gs>
              </a:gsLst>
              <a:lin ang="5400000" scaled="0"/>
            </a:gradFill>
            <a:ln w="3175" cap="flat">
              <a:solidFill>
                <a:srgbClr val="D7D7D7"/>
              </a:solidFill>
              <a:prstDash val="solid"/>
              <a:round/>
            </a:ln>
            <a:effectLst>
              <a:outerShdw sx="100000" sy="100000" kx="0" ky="0" algn="b" rotWithShape="0" blurRad="50800" dist="38100" dir="0">
                <a:srgbClr val="000000">
                  <a:alpha val="40000"/>
                </a:srgbClr>
              </a:outerShdw>
            </a:effectLst>
          </p:spPr>
          <p:txBody>
            <a:bodyPr wrap="square" lIns="45719" tIns="45719" rIns="45719" bIns="45719" numCol="1" anchor="ctr">
              <a:noAutofit/>
            </a:bodyPr>
            <a:lstStyle/>
            <a:p>
              <a:pPr algn="ctr">
                <a:lnSpc>
                  <a:spcPct val="120000"/>
                </a:lnSpc>
                <a:defRPr b="1" sz="2000">
                  <a:solidFill>
                    <a:srgbClr val="808080"/>
                  </a:solidFill>
                  <a:latin typeface="微软雅黑"/>
                  <a:ea typeface="微软雅黑"/>
                  <a:cs typeface="微软雅黑"/>
                  <a:sym typeface="微软雅黑"/>
                </a:defRPr>
              </a:pPr>
            </a:p>
          </p:txBody>
        </p:sp>
        <p:sp>
          <p:nvSpPr>
            <p:cNvPr id="1278" name="研究目的"/>
            <p:cNvSpPr txBox="1"/>
            <p:nvPr/>
          </p:nvSpPr>
          <p:spPr>
            <a:xfrm>
              <a:off x="0" y="363061"/>
              <a:ext cx="1420813" cy="447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nSpc>
                  <a:spcPct val="120000"/>
                </a:lnSpc>
                <a:defRPr b="1" sz="2000">
                  <a:solidFill>
                    <a:srgbClr val="808080"/>
                  </a:solidFill>
                  <a:latin typeface="微软雅黑"/>
                  <a:ea typeface="微软雅黑"/>
                  <a:cs typeface="微软雅黑"/>
                  <a:sym typeface="微软雅黑"/>
                </a:defRPr>
              </a:lvl1pPr>
            </a:lstStyle>
            <a:p>
              <a:pPr/>
              <a:r>
                <a:t>研究目的</a:t>
              </a:r>
            </a:p>
          </p:txBody>
        </p:sp>
      </p:grpSp>
      <p:sp>
        <p:nvSpPr>
          <p:cNvPr id="1280" name="下箭头 23"/>
          <p:cNvSpPr/>
          <p:nvPr/>
        </p:nvSpPr>
        <p:spPr>
          <a:xfrm>
            <a:off x="4190999" y="3106738"/>
            <a:ext cx="804864" cy="555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5400" y="10800"/>
                </a:lnTo>
                <a:lnTo>
                  <a:pt x="5400" y="0"/>
                </a:lnTo>
                <a:lnTo>
                  <a:pt x="16200" y="0"/>
                </a:lnTo>
                <a:lnTo>
                  <a:pt x="16200" y="10800"/>
                </a:lnTo>
                <a:lnTo>
                  <a:pt x="21600" y="10800"/>
                </a:lnTo>
                <a:lnTo>
                  <a:pt x="10800" y="21600"/>
                </a:lnTo>
                <a:close/>
              </a:path>
            </a:pathLst>
          </a:custGeom>
          <a:solidFill>
            <a:schemeClr val="accent1"/>
          </a:solidFill>
          <a:ln w="12700">
            <a:miter lim="400000"/>
          </a:ln>
          <a:effectLst>
            <a:outerShdw sx="100000" sy="100000" kx="0" ky="0" algn="b" rotWithShape="0" blurRad="0" dist="38100" dir="0">
              <a:srgbClr val="000000">
                <a:alpha val="39999"/>
              </a:srgbClr>
            </a:outerShdw>
          </a:effectLst>
        </p:spPr>
        <p:txBody>
          <a:bodyPr lIns="45719" rIns="45719" anchor="ctr"/>
          <a:lstStyle/>
          <a:p>
            <a:pPr>
              <a:lnSpc>
                <a:spcPct val="120000"/>
              </a:lnSpc>
              <a:defRPr b="1">
                <a:solidFill>
                  <a:srgbClr val="FFFFFF"/>
                </a:solidFill>
                <a:latin typeface="微软雅黑"/>
                <a:ea typeface="微软雅黑"/>
                <a:cs typeface="微软雅黑"/>
                <a:sym typeface="微软雅黑"/>
              </a:defRPr>
            </a:pPr>
          </a:p>
        </p:txBody>
      </p:sp>
      <p:sp>
        <p:nvSpPr>
          <p:cNvPr id="1281" name="TextBox 24"/>
          <p:cNvSpPr txBox="1"/>
          <p:nvPr/>
        </p:nvSpPr>
        <p:spPr>
          <a:xfrm>
            <a:off x="1293812" y="3259137"/>
            <a:ext cx="1482726" cy="1069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50000"/>
              </a:lnSpc>
              <a:defRPr sz="1000">
                <a:latin typeface="微软雅黑"/>
                <a:ea typeface="微软雅黑"/>
                <a:cs typeface="微软雅黑"/>
                <a:sym typeface="微软雅黑"/>
              </a:defRPr>
            </a:lvl1pPr>
          </a:lstStyle>
          <a:p>
            <a:pPr/>
            <a:r>
              <a:t>单击此处添加段落文本单击此处添加段落文本单击此处添加段落文本单击此处添加段落文本</a:t>
            </a:r>
          </a:p>
        </p:txBody>
      </p:sp>
      <p:sp>
        <p:nvSpPr>
          <p:cNvPr id="1282" name="TextBox 25"/>
          <p:cNvSpPr txBox="1"/>
          <p:nvPr/>
        </p:nvSpPr>
        <p:spPr>
          <a:xfrm>
            <a:off x="6477000" y="3319462"/>
            <a:ext cx="1484313" cy="1069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50000"/>
              </a:lnSpc>
              <a:defRPr sz="1000">
                <a:latin typeface="微软雅黑"/>
                <a:ea typeface="微软雅黑"/>
                <a:cs typeface="微软雅黑"/>
                <a:sym typeface="微软雅黑"/>
              </a:defRPr>
            </a:lvl1pPr>
          </a:lstStyle>
          <a:p>
            <a:pPr/>
            <a:r>
              <a:t>单击此处添加段落文本单击此处添加段落文本单击此处添加段落文本单击此处添加段落文本</a:t>
            </a:r>
          </a:p>
        </p:txBody>
      </p:sp>
      <p:sp>
        <p:nvSpPr>
          <p:cNvPr id="1283" name="TextBox 19"/>
          <p:cNvSpPr txBox="1"/>
          <p:nvPr/>
        </p:nvSpPr>
        <p:spPr>
          <a:xfrm>
            <a:off x="4056062" y="3843337"/>
            <a:ext cx="1125538" cy="789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20000"/>
              </a:lnSpc>
              <a:defRPr b="1">
                <a:solidFill>
                  <a:srgbClr val="808080"/>
                </a:solidFill>
                <a:latin typeface="微软雅黑"/>
                <a:ea typeface="微软雅黑"/>
                <a:cs typeface="微软雅黑"/>
                <a:sym typeface="微软雅黑"/>
              </a:defRPr>
            </a:lvl1pPr>
          </a:lstStyle>
          <a:p>
            <a:pPr/>
            <a:r>
              <a:t>单击此处添加标题</a:t>
            </a:r>
          </a:p>
        </p:txBody>
      </p:sp>
    </p:spTree>
  </p:cSld>
  <p:clrMapOvr>
    <a:masterClrMapping/>
  </p:clrMapOvr>
  <mc:AlternateContent xmlns:mc="http://schemas.openxmlformats.org/markup-compatibility/2006">
    <mc:Choice xmlns:p14="http://schemas.microsoft.com/office/powerpoint/2010/main" Requires="p14">
      <p:transition spd="slow" advClick="0" advTm="0" p14:dur="1200">
        <p:push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1400"/>
                                  </p:stCondLst>
                                  <p:iterate type="el" backwards="0">
                                    <p:tmAbs val="0"/>
                                  </p:iterate>
                                  <p:childTnLst>
                                    <p:set>
                                      <p:cBhvr>
                                        <p:cTn id="6" fill="hold"/>
                                        <p:tgtEl>
                                          <p:spTgt spid="1268"/>
                                        </p:tgtEl>
                                        <p:attrNameLst>
                                          <p:attrName>style.visibility</p:attrName>
                                        </p:attrNameLst>
                                      </p:cBhvr>
                                      <p:to>
                                        <p:strVal val="visible"/>
                                      </p:to>
                                    </p:set>
                                    <p:animEffect filter="wipe(left)" transition="in">
                                      <p:cBhvr>
                                        <p:cTn id="7" dur="500"/>
                                        <p:tgtEl>
                                          <p:spTgt spid="1268"/>
                                        </p:tgtEl>
                                      </p:cBhvr>
                                    </p:animEffect>
                                  </p:childTnLst>
                                </p:cTn>
                              </p:par>
                            </p:childTnLst>
                          </p:cTn>
                        </p:par>
                        <p:par>
                          <p:cTn id="8" fill="hold">
                            <p:stCondLst>
                              <p:cond delay="1900"/>
                            </p:stCondLst>
                            <p:childTnLst>
                              <p:par>
                                <p:cTn id="9" presetClass="entr" nodeType="afterEffect" presetSubtype="0" presetID="15" grpId="2" fill="hold">
                                  <p:stCondLst>
                                    <p:cond delay="0"/>
                                  </p:stCondLst>
                                  <p:iterate type="el" backwards="0">
                                    <p:tmAbs val="0"/>
                                  </p:iterate>
                                  <p:childTnLst>
                                    <p:set>
                                      <p:cBhvr>
                                        <p:cTn id="10" fill="hold"/>
                                        <p:tgtEl>
                                          <p:spTgt spid="1273"/>
                                        </p:tgtEl>
                                        <p:attrNameLst>
                                          <p:attrName>style.visibility</p:attrName>
                                        </p:attrNameLst>
                                      </p:cBhvr>
                                      <p:to>
                                        <p:strVal val="visible"/>
                                      </p:to>
                                    </p:set>
                                    <p:anim calcmode="lin" valueType="num">
                                      <p:cBhvr>
                                        <p:cTn id="11" dur="500" fill="hold"/>
                                        <p:tgtEl>
                                          <p:spTgt spid="1273"/>
                                        </p:tgtEl>
                                        <p:attrNameLst>
                                          <p:attrName>ppt_w</p:attrName>
                                        </p:attrNameLst>
                                      </p:cBhvr>
                                      <p:tavLst>
                                        <p:tav tm="0">
                                          <p:val>
                                            <p:fltVal val="0"/>
                                          </p:val>
                                        </p:tav>
                                        <p:tav tm="100000">
                                          <p:val>
                                            <p:strVal val="#ppt_w"/>
                                          </p:val>
                                        </p:tav>
                                      </p:tavLst>
                                    </p:anim>
                                    <p:anim calcmode="lin" valueType="num">
                                      <p:cBhvr>
                                        <p:cTn id="12" dur="500" fill="hold"/>
                                        <p:tgtEl>
                                          <p:spTgt spid="1273"/>
                                        </p:tgtEl>
                                        <p:attrNameLst>
                                          <p:attrName>ppt_h</p:attrName>
                                        </p:attrNameLst>
                                      </p:cBhvr>
                                      <p:tavLst>
                                        <p:tav tm="0">
                                          <p:val>
                                            <p:fltVal val="0"/>
                                          </p:val>
                                        </p:tav>
                                        <p:tav tm="100000">
                                          <p:val>
                                            <p:strVal val="#ppt_h"/>
                                          </p:val>
                                        </p:tav>
                                      </p:tavLst>
                                    </p:anim>
                                    <p:anim calcmode="lin" valueType="num">
                                      <p:cBhvr>
                                        <p:cTn id="13" dur="500" fill="hold"/>
                                        <p:tgtEl>
                                          <p:spTgt spid="1273"/>
                                        </p:tgtEl>
                                        <p:attrNameLst>
                                          <p:attrName>ppt_x</p:attrName>
                                        </p:attrNameLst>
                                      </p:cBhvr>
                                      <p:tavLst>
                                        <p:tav tm="0" fmla="#ppt_x+(cos(-2*pi*(1-$))*-#ppt_x-sin(-2*pi*(1-$))*(1-#ppt_y))*(1-$)">
                                          <p:val>
                                            <p:fltVal val="0"/>
                                          </p:val>
                                        </p:tav>
                                        <p:tav tm="100000">
                                          <p:val>
                                            <p:fltVal val="1"/>
                                          </p:val>
                                        </p:tav>
                                      </p:tavLst>
                                    </p:anim>
                                    <p:anim calcmode="lin" valueType="num">
                                      <p:cBhvr>
                                        <p:cTn id="14" dur="500" fill="hold"/>
                                        <p:tgtEl>
                                          <p:spTgt spid="1273"/>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2400"/>
                            </p:stCondLst>
                            <p:childTnLst>
                              <p:par>
                                <p:cTn id="16" presetClass="entr" nodeType="afterEffect" presetSubtype="0" presetID="15" grpId="3" fill="hold">
                                  <p:stCondLst>
                                    <p:cond delay="0"/>
                                  </p:stCondLst>
                                  <p:iterate type="el" backwards="0">
                                    <p:tmAbs val="0"/>
                                  </p:iterate>
                                  <p:childTnLst>
                                    <p:set>
                                      <p:cBhvr>
                                        <p:cTn id="17" fill="hold"/>
                                        <p:tgtEl>
                                          <p:spTgt spid="1276"/>
                                        </p:tgtEl>
                                        <p:attrNameLst>
                                          <p:attrName>style.visibility</p:attrName>
                                        </p:attrNameLst>
                                      </p:cBhvr>
                                      <p:to>
                                        <p:strVal val="visible"/>
                                      </p:to>
                                    </p:set>
                                    <p:anim calcmode="lin" valueType="num">
                                      <p:cBhvr>
                                        <p:cTn id="18" dur="500" fill="hold"/>
                                        <p:tgtEl>
                                          <p:spTgt spid="1276"/>
                                        </p:tgtEl>
                                        <p:attrNameLst>
                                          <p:attrName>ppt_w</p:attrName>
                                        </p:attrNameLst>
                                      </p:cBhvr>
                                      <p:tavLst>
                                        <p:tav tm="0">
                                          <p:val>
                                            <p:fltVal val="0"/>
                                          </p:val>
                                        </p:tav>
                                        <p:tav tm="100000">
                                          <p:val>
                                            <p:strVal val="#ppt_w"/>
                                          </p:val>
                                        </p:tav>
                                      </p:tavLst>
                                    </p:anim>
                                    <p:anim calcmode="lin" valueType="num">
                                      <p:cBhvr>
                                        <p:cTn id="19" dur="500" fill="hold"/>
                                        <p:tgtEl>
                                          <p:spTgt spid="1276"/>
                                        </p:tgtEl>
                                        <p:attrNameLst>
                                          <p:attrName>ppt_h</p:attrName>
                                        </p:attrNameLst>
                                      </p:cBhvr>
                                      <p:tavLst>
                                        <p:tav tm="0">
                                          <p:val>
                                            <p:fltVal val="0"/>
                                          </p:val>
                                        </p:tav>
                                        <p:tav tm="100000">
                                          <p:val>
                                            <p:strVal val="#ppt_h"/>
                                          </p:val>
                                        </p:tav>
                                      </p:tavLst>
                                    </p:anim>
                                    <p:anim calcmode="lin" valueType="num">
                                      <p:cBhvr>
                                        <p:cTn id="20" dur="500" fill="hold"/>
                                        <p:tgtEl>
                                          <p:spTgt spid="1276"/>
                                        </p:tgtEl>
                                        <p:attrNameLst>
                                          <p:attrName>ppt_x</p:attrName>
                                        </p:attrNameLst>
                                      </p:cBhvr>
                                      <p:tavLst>
                                        <p:tav tm="0" fmla="#ppt_x+(cos(-2*pi*(1-$))*-#ppt_x-sin(-2*pi*(1-$))*(1-#ppt_y))*(1-$)">
                                          <p:val>
                                            <p:fltVal val="0"/>
                                          </p:val>
                                        </p:tav>
                                        <p:tav tm="100000">
                                          <p:val>
                                            <p:fltVal val="1"/>
                                          </p:val>
                                        </p:tav>
                                      </p:tavLst>
                                    </p:anim>
                                    <p:anim calcmode="lin" valueType="num">
                                      <p:cBhvr>
                                        <p:cTn id="21" dur="500" fill="hold"/>
                                        <p:tgtEl>
                                          <p:spTgt spid="1276"/>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2900"/>
                            </p:stCondLst>
                            <p:childTnLst>
                              <p:par>
                                <p:cTn id="23" presetClass="entr" nodeType="afterEffect" presetSubtype="8" presetID="2" grpId="4" fill="hold">
                                  <p:stCondLst>
                                    <p:cond delay="0"/>
                                  </p:stCondLst>
                                  <p:iterate type="el" backwards="0">
                                    <p:tmAbs val="0"/>
                                  </p:iterate>
                                  <p:childTnLst>
                                    <p:set>
                                      <p:cBhvr>
                                        <p:cTn id="24" fill="hold"/>
                                        <p:tgtEl>
                                          <p:spTgt spid="1269"/>
                                        </p:tgtEl>
                                        <p:attrNameLst>
                                          <p:attrName>style.visibility</p:attrName>
                                        </p:attrNameLst>
                                      </p:cBhvr>
                                      <p:to>
                                        <p:strVal val="visible"/>
                                      </p:to>
                                    </p:set>
                                    <p:anim calcmode="lin" valueType="num">
                                      <p:cBhvr>
                                        <p:cTn id="25" dur="500" fill="hold"/>
                                        <p:tgtEl>
                                          <p:spTgt spid="1269"/>
                                        </p:tgtEl>
                                        <p:attrNameLst>
                                          <p:attrName>ppt_x</p:attrName>
                                        </p:attrNameLst>
                                      </p:cBhvr>
                                      <p:tavLst>
                                        <p:tav tm="0">
                                          <p:val>
                                            <p:strVal val="0-#ppt_w/2"/>
                                          </p:val>
                                        </p:tav>
                                        <p:tav tm="100000">
                                          <p:val>
                                            <p:strVal val="#ppt_x"/>
                                          </p:val>
                                        </p:tav>
                                      </p:tavLst>
                                    </p:anim>
                                    <p:anim calcmode="lin" valueType="num">
                                      <p:cBhvr>
                                        <p:cTn id="26" dur="500" fill="hold"/>
                                        <p:tgtEl>
                                          <p:spTgt spid="1269"/>
                                        </p:tgtEl>
                                        <p:attrNameLst>
                                          <p:attrName>ppt_y</p:attrName>
                                        </p:attrNameLst>
                                      </p:cBhvr>
                                      <p:tavLst>
                                        <p:tav tm="0">
                                          <p:val>
                                            <p:strVal val="#ppt_y"/>
                                          </p:val>
                                        </p:tav>
                                        <p:tav tm="100000">
                                          <p:val>
                                            <p:strVal val="#ppt_y"/>
                                          </p:val>
                                        </p:tav>
                                      </p:tavLst>
                                    </p:anim>
                                  </p:childTnLst>
                                </p:cTn>
                              </p:par>
                            </p:childTnLst>
                          </p:cTn>
                        </p:par>
                        <p:par>
                          <p:cTn id="27" fill="hold">
                            <p:stCondLst>
                              <p:cond delay="3400"/>
                            </p:stCondLst>
                            <p:childTnLst>
                              <p:par>
                                <p:cTn id="28" presetClass="entr" nodeType="afterEffect" presetSubtype="2" presetID="2" grpId="5" fill="hold">
                                  <p:stCondLst>
                                    <p:cond delay="0"/>
                                  </p:stCondLst>
                                  <p:iterate type="el" backwards="0">
                                    <p:tmAbs val="0"/>
                                  </p:iterate>
                                  <p:childTnLst>
                                    <p:set>
                                      <p:cBhvr>
                                        <p:cTn id="29" fill="hold"/>
                                        <p:tgtEl>
                                          <p:spTgt spid="1270"/>
                                        </p:tgtEl>
                                        <p:attrNameLst>
                                          <p:attrName>style.visibility</p:attrName>
                                        </p:attrNameLst>
                                      </p:cBhvr>
                                      <p:to>
                                        <p:strVal val="visible"/>
                                      </p:to>
                                    </p:set>
                                    <p:anim calcmode="lin" valueType="num">
                                      <p:cBhvr>
                                        <p:cTn id="30" dur="500" fill="hold"/>
                                        <p:tgtEl>
                                          <p:spTgt spid="1270"/>
                                        </p:tgtEl>
                                        <p:attrNameLst>
                                          <p:attrName>ppt_x</p:attrName>
                                        </p:attrNameLst>
                                      </p:cBhvr>
                                      <p:tavLst>
                                        <p:tav tm="0">
                                          <p:val>
                                            <p:strVal val="1+#ppt_w/2"/>
                                          </p:val>
                                        </p:tav>
                                        <p:tav tm="100000">
                                          <p:val>
                                            <p:strVal val="#ppt_x"/>
                                          </p:val>
                                        </p:tav>
                                      </p:tavLst>
                                    </p:anim>
                                    <p:anim calcmode="lin" valueType="num">
                                      <p:cBhvr>
                                        <p:cTn id="31" dur="500" fill="hold"/>
                                        <p:tgtEl>
                                          <p:spTgt spid="1270"/>
                                        </p:tgtEl>
                                        <p:attrNameLst>
                                          <p:attrName>ppt_y</p:attrName>
                                        </p:attrNameLst>
                                      </p:cBhvr>
                                      <p:tavLst>
                                        <p:tav tm="0">
                                          <p:val>
                                            <p:strVal val="#ppt_y"/>
                                          </p:val>
                                        </p:tav>
                                        <p:tav tm="100000">
                                          <p:val>
                                            <p:strVal val="#ppt_y"/>
                                          </p:val>
                                        </p:tav>
                                      </p:tavLst>
                                    </p:anim>
                                  </p:childTnLst>
                                </p:cTn>
                              </p:par>
                            </p:childTnLst>
                          </p:cTn>
                        </p:par>
                        <p:par>
                          <p:cTn id="32" fill="hold">
                            <p:stCondLst>
                              <p:cond delay="3900"/>
                            </p:stCondLst>
                            <p:childTnLst>
                              <p:par>
                                <p:cTn id="33" presetClass="entr" nodeType="afterEffect" presetSubtype="10" presetID="19" grpId="6" fill="hold">
                                  <p:stCondLst>
                                    <p:cond delay="0"/>
                                  </p:stCondLst>
                                  <p:iterate type="el" backwards="0">
                                    <p:tmAbs val="0"/>
                                  </p:iterate>
                                  <p:childTnLst>
                                    <p:set>
                                      <p:cBhvr>
                                        <p:cTn id="34" fill="hold"/>
                                        <p:tgtEl>
                                          <p:spTgt spid="1279"/>
                                        </p:tgtEl>
                                        <p:attrNameLst>
                                          <p:attrName>style.visibility</p:attrName>
                                        </p:attrNameLst>
                                      </p:cBhvr>
                                      <p:to>
                                        <p:strVal val="visible"/>
                                      </p:to>
                                    </p:set>
                                    <p:anim calcmode="lin" valueType="num">
                                      <p:cBhvr>
                                        <p:cTn id="35" dur="500" fill="hold"/>
                                        <p:tgtEl>
                                          <p:spTgt spid="1279"/>
                                        </p:tgtEl>
                                        <p:attrNameLst>
                                          <p:attrName>ppt_w</p:attrName>
                                        </p:attrNameLst>
                                      </p:cBhvr>
                                      <p:tavLst>
                                        <p:tav tm="0" fmla="#ppt_w*sin(2.5*pi*$)">
                                          <p:val>
                                            <p:fltVal val="0"/>
                                          </p:val>
                                        </p:tav>
                                        <p:tav tm="100000">
                                          <p:val>
                                            <p:fltVal val="1"/>
                                          </p:val>
                                        </p:tav>
                                      </p:tavLst>
                                    </p:anim>
                                    <p:anim calcmode="lin" valueType="num">
                                      <p:cBhvr>
                                        <p:cTn id="36" dur="500" fill="hold"/>
                                        <p:tgtEl>
                                          <p:spTgt spid="1279"/>
                                        </p:tgtEl>
                                        <p:attrNameLst>
                                          <p:attrName>ppt_h</p:attrName>
                                        </p:attrNameLst>
                                      </p:cBhvr>
                                      <p:tavLst>
                                        <p:tav tm="0">
                                          <p:val>
                                            <p:strVal val="#ppt_h"/>
                                          </p:val>
                                        </p:tav>
                                        <p:tav tm="100000">
                                          <p:val>
                                            <p:strVal val="#ppt_h"/>
                                          </p:val>
                                        </p:tav>
                                      </p:tavLst>
                                    </p:anim>
                                  </p:childTnLst>
                                </p:cTn>
                              </p:par>
                            </p:childTnLst>
                          </p:cTn>
                        </p:par>
                        <p:par>
                          <p:cTn id="37" fill="hold">
                            <p:stCondLst>
                              <p:cond delay="4400"/>
                            </p:stCondLst>
                            <p:childTnLst>
                              <p:par>
                                <p:cTn id="38" presetClass="entr" nodeType="afterEffect" presetSubtype="1" presetID="2" grpId="7" fill="hold">
                                  <p:stCondLst>
                                    <p:cond delay="0"/>
                                  </p:stCondLst>
                                  <p:iterate type="el" backwards="0">
                                    <p:tmAbs val="0"/>
                                  </p:iterate>
                                  <p:childTnLst>
                                    <p:set>
                                      <p:cBhvr>
                                        <p:cTn id="39" fill="hold"/>
                                        <p:tgtEl>
                                          <p:spTgt spid="1280"/>
                                        </p:tgtEl>
                                        <p:attrNameLst>
                                          <p:attrName>style.visibility</p:attrName>
                                        </p:attrNameLst>
                                      </p:cBhvr>
                                      <p:to>
                                        <p:strVal val="visible"/>
                                      </p:to>
                                    </p:set>
                                    <p:anim calcmode="lin" valueType="num">
                                      <p:cBhvr>
                                        <p:cTn id="40" dur="1000" fill="hold"/>
                                        <p:tgtEl>
                                          <p:spTgt spid="1280"/>
                                        </p:tgtEl>
                                        <p:attrNameLst>
                                          <p:attrName>ppt_x</p:attrName>
                                        </p:attrNameLst>
                                      </p:cBhvr>
                                      <p:tavLst>
                                        <p:tav tm="0">
                                          <p:val>
                                            <p:strVal val="#ppt_x"/>
                                          </p:val>
                                        </p:tav>
                                        <p:tav tm="100000">
                                          <p:val>
                                            <p:strVal val="#ppt_x"/>
                                          </p:val>
                                        </p:tav>
                                      </p:tavLst>
                                    </p:anim>
                                    <p:anim calcmode="lin" valueType="num">
                                      <p:cBhvr>
                                        <p:cTn id="41" dur="1000" fill="hold"/>
                                        <p:tgtEl>
                                          <p:spTgt spid="1280"/>
                                        </p:tgtEl>
                                        <p:attrNameLst>
                                          <p:attrName>ppt_y</p:attrName>
                                        </p:attrNameLst>
                                      </p:cBhvr>
                                      <p:tavLst>
                                        <p:tav tm="0">
                                          <p:val>
                                            <p:strVal val="0-#ppt_h/2"/>
                                          </p:val>
                                        </p:tav>
                                        <p:tav tm="100000">
                                          <p:val>
                                            <p:strVal val="#ppt_y"/>
                                          </p:val>
                                        </p:tav>
                                      </p:tavLst>
                                    </p:anim>
                                  </p:childTnLst>
                                </p:cTn>
                              </p:par>
                            </p:childTnLst>
                          </p:cTn>
                        </p:par>
                        <p:par>
                          <p:cTn id="42" fill="hold">
                            <p:stCondLst>
                              <p:cond delay="5400"/>
                            </p:stCondLst>
                            <p:childTnLst>
                              <p:par>
                                <p:cTn id="43" presetClass="entr" nodeType="afterEffect" presetSubtype="16" presetID="4" grpId="8" fill="hold">
                                  <p:stCondLst>
                                    <p:cond delay="0"/>
                                  </p:stCondLst>
                                  <p:iterate type="el" backwards="0">
                                    <p:tmAbs val="0"/>
                                  </p:iterate>
                                  <p:childTnLst>
                                    <p:set>
                                      <p:cBhvr>
                                        <p:cTn id="44" fill="hold"/>
                                        <p:tgtEl>
                                          <p:spTgt spid="1283"/>
                                        </p:tgtEl>
                                        <p:attrNameLst>
                                          <p:attrName>style.visibility</p:attrName>
                                        </p:attrNameLst>
                                      </p:cBhvr>
                                      <p:to>
                                        <p:strVal val="visible"/>
                                      </p:to>
                                    </p:set>
                                    <p:animEffect filter="box(in)" transition="in">
                                      <p:cBhvr>
                                        <p:cTn id="45" dur="500"/>
                                        <p:tgtEl>
                                          <p:spTgt spid="1283"/>
                                        </p:tgtEl>
                                      </p:cBhvr>
                                    </p:animEffect>
                                  </p:childTnLst>
                                </p:cTn>
                              </p:par>
                            </p:childTnLst>
                          </p:cTn>
                        </p:par>
                        <p:par>
                          <p:cTn id="46" fill="hold">
                            <p:stCondLst>
                              <p:cond delay="5900"/>
                            </p:stCondLst>
                            <p:childTnLst>
                              <p:par>
                                <p:cTn id="47" presetClass="entr" nodeType="afterEffect" presetSubtype="16" presetID="4" grpId="9" fill="hold">
                                  <p:stCondLst>
                                    <p:cond delay="0"/>
                                  </p:stCondLst>
                                  <p:iterate type="el" backwards="0">
                                    <p:tmAbs val="0"/>
                                  </p:iterate>
                                  <p:childTnLst>
                                    <p:set>
                                      <p:cBhvr>
                                        <p:cTn id="48" fill="hold"/>
                                        <p:tgtEl>
                                          <p:spTgt spid="1281"/>
                                        </p:tgtEl>
                                        <p:attrNameLst>
                                          <p:attrName>style.visibility</p:attrName>
                                        </p:attrNameLst>
                                      </p:cBhvr>
                                      <p:to>
                                        <p:strVal val="visible"/>
                                      </p:to>
                                    </p:set>
                                    <p:animEffect filter="box(in)" transition="in">
                                      <p:cBhvr>
                                        <p:cTn id="49" dur="500"/>
                                        <p:tgtEl>
                                          <p:spTgt spid="1281"/>
                                        </p:tgtEl>
                                      </p:cBhvr>
                                    </p:animEffect>
                                  </p:childTnLst>
                                </p:cTn>
                              </p:par>
                            </p:childTnLst>
                          </p:cTn>
                        </p:par>
                        <p:par>
                          <p:cTn id="50" fill="hold">
                            <p:stCondLst>
                              <p:cond delay="6400"/>
                            </p:stCondLst>
                            <p:childTnLst>
                              <p:par>
                                <p:cTn id="51" presetClass="entr" nodeType="afterEffect" presetSubtype="16" presetID="4" grpId="10" fill="hold">
                                  <p:stCondLst>
                                    <p:cond delay="0"/>
                                  </p:stCondLst>
                                  <p:iterate type="el" backwards="0">
                                    <p:tmAbs val="0"/>
                                  </p:iterate>
                                  <p:childTnLst>
                                    <p:set>
                                      <p:cBhvr>
                                        <p:cTn id="52" fill="hold"/>
                                        <p:tgtEl>
                                          <p:spTgt spid="1282"/>
                                        </p:tgtEl>
                                        <p:attrNameLst>
                                          <p:attrName>style.visibility</p:attrName>
                                        </p:attrNameLst>
                                      </p:cBhvr>
                                      <p:to>
                                        <p:strVal val="visible"/>
                                      </p:to>
                                    </p:set>
                                    <p:animEffect filter="box(in)" transition="in">
                                      <p:cBhvr>
                                        <p:cTn id="53" dur="500"/>
                                        <p:tgtEl>
                                          <p:spTgt spid="12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73" grpId="2"/>
      <p:bldP build="whole" bldLvl="1" animBg="1" rev="0" advAuto="0" spid="1283" grpId="8"/>
      <p:bldP build="whole" bldLvl="1" animBg="1" rev="0" advAuto="0" spid="1279" grpId="6"/>
      <p:bldP build="whole" bldLvl="1" animBg="1" rev="0" advAuto="0" spid="1276" grpId="3"/>
      <p:bldP build="whole" bldLvl="1" animBg="1" rev="0" advAuto="0" spid="1280" grpId="7"/>
      <p:bldP build="whole" bldLvl="1" animBg="1" rev="0" advAuto="0" spid="1268" grpId="1"/>
      <p:bldP build="whole" bldLvl="1" animBg="1" rev="0" advAuto="0" spid="1269" grpId="4"/>
      <p:bldP build="whole" bldLvl="1" animBg="1" rev="0" advAuto="0" spid="1270" grpId="5"/>
      <p:bldP build="whole" bldLvl="1" animBg="1" rev="0" advAuto="0" spid="1281" grpId="9"/>
      <p:bldP build="whole" bldLvl="1" animBg="1" rev="0" advAuto="0" spid="1282" grpId="10"/>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5" name="矩形 1"/>
          <p:cNvSpPr txBox="1"/>
          <p:nvPr/>
        </p:nvSpPr>
        <p:spPr>
          <a:xfrm>
            <a:off x="575415" y="10134"/>
            <a:ext cx="25933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案例比较与分析</a:t>
            </a:r>
          </a:p>
        </p:txBody>
      </p:sp>
      <p:grpSp>
        <p:nvGrpSpPr>
          <p:cNvPr id="1289" name="组合 2"/>
          <p:cNvGrpSpPr/>
          <p:nvPr/>
        </p:nvGrpSpPr>
        <p:grpSpPr>
          <a:xfrm>
            <a:off x="416802" y="2631681"/>
            <a:ext cx="8363730" cy="1921949"/>
            <a:chOff x="0" y="0"/>
            <a:chExt cx="8363729" cy="1921947"/>
          </a:xfrm>
        </p:grpSpPr>
        <p:sp>
          <p:nvSpPr>
            <p:cNvPr id="1286" name="等腰三角形 5"/>
            <p:cNvSpPr/>
            <p:nvPr/>
          </p:nvSpPr>
          <p:spPr>
            <a:xfrm>
              <a:off x="0" y="0"/>
              <a:ext cx="8363730" cy="16540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14208" y="21600"/>
                  </a:lnTo>
                  <a:lnTo>
                    <a:pt x="10797" y="106"/>
                  </a:lnTo>
                  <a:lnTo>
                    <a:pt x="7386" y="21600"/>
                  </a:lnTo>
                  <a:lnTo>
                    <a:pt x="0" y="21600"/>
                  </a:lnTo>
                  <a:close/>
                </a:path>
              </a:pathLst>
            </a:custGeom>
            <a:gradFill flip="none" rotWithShape="1">
              <a:gsLst>
                <a:gs pos="0">
                  <a:srgbClr val="D7D7D7"/>
                </a:gs>
                <a:gs pos="100000">
                  <a:srgbClr val="E6E6E6"/>
                </a:gs>
              </a:gsLst>
              <a:lin ang="16200000" scaled="0"/>
            </a:gradFill>
            <a:ln w="12700" cap="flat">
              <a:noFill/>
              <a:miter lim="400000"/>
            </a:ln>
            <a:effectLst>
              <a:outerShdw sx="100000" sy="100000" kx="0" ky="0" algn="b" rotWithShape="0" blurRad="50800" dist="38100" dir="0">
                <a:srgbClr val="000000">
                  <a:alpha val="40000"/>
                </a:srgbClr>
              </a:outerShdw>
            </a:effectLst>
          </p:spPr>
          <p:txBody>
            <a:bodyPr wrap="square" lIns="45719" tIns="45719" rIns="45719" bIns="45719" numCol="1" anchor="ctr">
              <a:noAutofit/>
            </a:bodyPr>
            <a:lstStyle/>
            <a:p>
              <a:pPr algn="ctr" defTabSz="914400">
                <a:lnSpc>
                  <a:spcPct val="120000"/>
                </a:lnSpc>
                <a:defRPr>
                  <a:solidFill>
                    <a:srgbClr val="FFFFFF"/>
                  </a:solidFill>
                  <a:latin typeface="Impact"/>
                  <a:ea typeface="Impact"/>
                  <a:cs typeface="Impact"/>
                  <a:sym typeface="Impact"/>
                </a:defRPr>
              </a:pPr>
            </a:p>
          </p:txBody>
        </p:sp>
        <p:sp>
          <p:nvSpPr>
            <p:cNvPr id="1287" name="矩形 4"/>
            <p:cNvSpPr txBox="1"/>
            <p:nvPr/>
          </p:nvSpPr>
          <p:spPr>
            <a:xfrm>
              <a:off x="1058853" y="1576507"/>
              <a:ext cx="548989"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defTabSz="914400">
                <a:defRPr sz="1400">
                  <a:solidFill>
                    <a:srgbClr val="F2F2F2"/>
                  </a:solidFill>
                  <a:latin typeface="Impact"/>
                  <a:ea typeface="Impact"/>
                  <a:cs typeface="Impact"/>
                  <a:sym typeface="Impact"/>
                </a:defRPr>
              </a:pPr>
              <a:r>
                <a:rPr>
                  <a:latin typeface="微软雅黑"/>
                  <a:ea typeface="微软雅黑"/>
                  <a:cs typeface="微软雅黑"/>
                  <a:sym typeface="微软雅黑"/>
                </a:rPr>
                <a:t>案例</a:t>
              </a:r>
              <a:r>
                <a:t>2</a:t>
              </a:r>
            </a:p>
          </p:txBody>
        </p:sp>
        <p:sp>
          <p:nvSpPr>
            <p:cNvPr id="1288" name="矩形 5"/>
            <p:cNvSpPr txBox="1"/>
            <p:nvPr/>
          </p:nvSpPr>
          <p:spPr>
            <a:xfrm>
              <a:off x="6747486" y="1576507"/>
              <a:ext cx="554023"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defTabSz="914400">
                <a:defRPr sz="1400">
                  <a:solidFill>
                    <a:srgbClr val="F2F2F2"/>
                  </a:solidFill>
                  <a:latin typeface="Impact"/>
                  <a:ea typeface="Impact"/>
                  <a:cs typeface="Impact"/>
                  <a:sym typeface="Impact"/>
                </a:defRPr>
              </a:pPr>
              <a:r>
                <a:rPr>
                  <a:latin typeface="微软雅黑"/>
                  <a:ea typeface="微软雅黑"/>
                  <a:cs typeface="微软雅黑"/>
                  <a:sym typeface="微软雅黑"/>
                </a:rPr>
                <a:t>案例</a:t>
              </a:r>
              <a:r>
                <a:t>3</a:t>
              </a:r>
            </a:p>
          </p:txBody>
        </p:sp>
      </p:grpSp>
      <p:grpSp>
        <p:nvGrpSpPr>
          <p:cNvPr id="1292" name="组合 6"/>
          <p:cNvGrpSpPr/>
          <p:nvPr/>
        </p:nvGrpSpPr>
        <p:grpSpPr>
          <a:xfrm>
            <a:off x="3283039" y="2639135"/>
            <a:ext cx="2635847" cy="1914495"/>
            <a:chOff x="203883" y="0"/>
            <a:chExt cx="2635845" cy="1914494"/>
          </a:xfrm>
        </p:grpSpPr>
        <p:sp>
          <p:nvSpPr>
            <p:cNvPr id="1290" name="等腰三角形 7"/>
            <p:cNvSpPr/>
            <p:nvPr/>
          </p:nvSpPr>
          <p:spPr>
            <a:xfrm>
              <a:off x="203883" y="0"/>
              <a:ext cx="2635847" cy="1646325"/>
            </a:xfrm>
            <a:prstGeom prst="triangle">
              <a:avLst/>
            </a:prstGeom>
            <a:gradFill flip="none" rotWithShape="1">
              <a:gsLst>
                <a:gs pos="0">
                  <a:srgbClr val="C5C5C5"/>
                </a:gs>
                <a:gs pos="100000">
                  <a:srgbClr val="D7D7D7"/>
                </a:gs>
              </a:gsLst>
              <a:lin ang="16200000" scaled="0"/>
            </a:gradFill>
            <a:ln w="12700" cap="flat">
              <a:noFill/>
              <a:miter lim="400000"/>
            </a:ln>
            <a:effectLst/>
          </p:spPr>
          <p:txBody>
            <a:bodyPr wrap="square" lIns="45719" tIns="45719" rIns="45719" bIns="45719" numCol="1" anchor="ctr">
              <a:noAutofit/>
            </a:bodyPr>
            <a:lstStyle/>
            <a:p>
              <a:pPr algn="ctr" defTabSz="914400">
                <a:lnSpc>
                  <a:spcPct val="120000"/>
                </a:lnSpc>
                <a:defRPr>
                  <a:solidFill>
                    <a:srgbClr val="FFFFFF"/>
                  </a:solidFill>
                  <a:latin typeface="Impact"/>
                  <a:ea typeface="Impact"/>
                  <a:cs typeface="Impact"/>
                  <a:sym typeface="Impact"/>
                </a:defRPr>
              </a:pPr>
            </a:p>
          </p:txBody>
        </p:sp>
        <p:sp>
          <p:nvSpPr>
            <p:cNvPr id="1291" name="矩形 8"/>
            <p:cNvSpPr txBox="1"/>
            <p:nvPr/>
          </p:nvSpPr>
          <p:spPr>
            <a:xfrm>
              <a:off x="1204811" y="1569054"/>
              <a:ext cx="527458"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defTabSz="914400">
                <a:defRPr sz="1400">
                  <a:solidFill>
                    <a:srgbClr val="F2F2F2"/>
                  </a:solidFill>
                  <a:latin typeface="Impact"/>
                  <a:ea typeface="Impact"/>
                  <a:cs typeface="Impact"/>
                  <a:sym typeface="Impact"/>
                </a:defRPr>
              </a:pPr>
              <a:r>
                <a:rPr>
                  <a:latin typeface="微软雅黑"/>
                  <a:ea typeface="微软雅黑"/>
                  <a:cs typeface="微软雅黑"/>
                  <a:sym typeface="微软雅黑"/>
                </a:rPr>
                <a:t>案例</a:t>
              </a:r>
              <a:r>
                <a:t>1</a:t>
              </a:r>
            </a:p>
          </p:txBody>
        </p:sp>
      </p:grpSp>
      <p:grpSp>
        <p:nvGrpSpPr>
          <p:cNvPr id="1310" name="组合 20"/>
          <p:cNvGrpSpPr/>
          <p:nvPr/>
        </p:nvGrpSpPr>
        <p:grpSpPr>
          <a:xfrm>
            <a:off x="1849527" y="2891339"/>
            <a:ext cx="1433514" cy="1125863"/>
            <a:chOff x="0" y="0"/>
            <a:chExt cx="1433512" cy="1125861"/>
          </a:xfrm>
        </p:grpSpPr>
        <p:grpSp>
          <p:nvGrpSpPr>
            <p:cNvPr id="1298" name="组合 21"/>
            <p:cNvGrpSpPr/>
            <p:nvPr/>
          </p:nvGrpSpPr>
          <p:grpSpPr>
            <a:xfrm>
              <a:off x="-1" y="-1"/>
              <a:ext cx="1433514" cy="1125863"/>
              <a:chOff x="0" y="0"/>
              <a:chExt cx="1433512" cy="1125861"/>
            </a:xfrm>
          </p:grpSpPr>
          <p:grpSp>
            <p:nvGrpSpPr>
              <p:cNvPr id="1296" name="组合 33"/>
              <p:cNvGrpSpPr/>
              <p:nvPr/>
            </p:nvGrpSpPr>
            <p:grpSpPr>
              <a:xfrm>
                <a:off x="-1" y="-1"/>
                <a:ext cx="1433514" cy="1125863"/>
                <a:chOff x="0" y="0"/>
                <a:chExt cx="1433512" cy="1125861"/>
              </a:xfrm>
            </p:grpSpPr>
            <p:sp>
              <p:nvSpPr>
                <p:cNvPr id="1293" name="Oval 8"/>
                <p:cNvSpPr/>
                <p:nvPr/>
              </p:nvSpPr>
              <p:spPr>
                <a:xfrm flipH="1" rot="10800000">
                  <a:off x="-1" y="891561"/>
                  <a:ext cx="1433514" cy="234301"/>
                </a:xfrm>
                <a:prstGeom prst="ellipse">
                  <a:avLst/>
                </a:prstGeom>
                <a:gradFill flip="none" rotWithShape="1">
                  <a:gsLst>
                    <a:gs pos="0">
                      <a:srgbClr val="000000">
                        <a:alpha val="70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ctr">
                  <a:noAutofit/>
                </a:bodyPr>
                <a:lstStyle/>
                <a:p>
                  <a:pPr defTabSz="914400">
                    <a:defRPr>
                      <a:solidFill>
                        <a:srgbClr val="FFFFFF"/>
                      </a:solidFill>
                      <a:latin typeface="微软雅黑"/>
                      <a:ea typeface="微软雅黑"/>
                      <a:cs typeface="微软雅黑"/>
                      <a:sym typeface="微软雅黑"/>
                    </a:defRPr>
                  </a:pPr>
                </a:p>
              </p:txBody>
            </p:sp>
            <p:sp>
              <p:nvSpPr>
                <p:cNvPr id="1294" name="Oval 19"/>
                <p:cNvSpPr/>
                <p:nvPr/>
              </p:nvSpPr>
              <p:spPr>
                <a:xfrm>
                  <a:off x="200025" y="-1"/>
                  <a:ext cx="1057275" cy="1013275"/>
                </a:xfrm>
                <a:prstGeom prst="ellipse">
                  <a:avLst/>
                </a:prstGeom>
                <a:solidFill>
                  <a:schemeClr val="accent1"/>
                </a:solidFill>
                <a:ln w="12700" cap="flat">
                  <a:noFill/>
                  <a:miter lim="400000"/>
                </a:ln>
                <a:effectLst/>
              </p:spPr>
              <p:txBody>
                <a:bodyPr wrap="square" lIns="45719" tIns="45719" rIns="45719" bIns="45719" numCol="1" anchor="ctr">
                  <a:noAutofit/>
                </a:bodyPr>
                <a:lstStyle/>
                <a:p>
                  <a:pPr algn="ctr" defTabSz="914400">
                    <a:defRPr b="1" sz="3200">
                      <a:solidFill>
                        <a:srgbClr val="FFFFFF"/>
                      </a:solidFill>
                      <a:latin typeface="微软雅黑"/>
                      <a:ea typeface="微软雅黑"/>
                      <a:cs typeface="微软雅黑"/>
                      <a:sym typeface="微软雅黑"/>
                    </a:defRPr>
                  </a:pPr>
                </a:p>
              </p:txBody>
            </p:sp>
            <p:sp>
              <p:nvSpPr>
                <p:cNvPr id="1295" name="未知"/>
                <p:cNvSpPr/>
                <p:nvPr/>
              </p:nvSpPr>
              <p:spPr>
                <a:xfrm>
                  <a:off x="320674" y="22821"/>
                  <a:ext cx="815976" cy="3818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73" y="12165"/>
                      </a:moveTo>
                      <a:lnTo>
                        <a:pt x="21535" y="13409"/>
                      </a:lnTo>
                      <a:lnTo>
                        <a:pt x="21600" y="14592"/>
                      </a:lnTo>
                      <a:lnTo>
                        <a:pt x="21502" y="15654"/>
                      </a:lnTo>
                      <a:lnTo>
                        <a:pt x="21224" y="16685"/>
                      </a:lnTo>
                      <a:lnTo>
                        <a:pt x="20799" y="17565"/>
                      </a:lnTo>
                      <a:lnTo>
                        <a:pt x="20259" y="18324"/>
                      </a:lnTo>
                      <a:lnTo>
                        <a:pt x="19556" y="19052"/>
                      </a:lnTo>
                      <a:lnTo>
                        <a:pt x="18755" y="19689"/>
                      </a:lnTo>
                      <a:lnTo>
                        <a:pt x="17856" y="20235"/>
                      </a:lnTo>
                      <a:lnTo>
                        <a:pt x="16858" y="20720"/>
                      </a:lnTo>
                      <a:lnTo>
                        <a:pt x="15812" y="21054"/>
                      </a:lnTo>
                      <a:lnTo>
                        <a:pt x="14651" y="21357"/>
                      </a:lnTo>
                      <a:lnTo>
                        <a:pt x="13473" y="21539"/>
                      </a:lnTo>
                      <a:lnTo>
                        <a:pt x="12999" y="21600"/>
                      </a:lnTo>
                      <a:lnTo>
                        <a:pt x="7718" y="21600"/>
                      </a:lnTo>
                      <a:lnTo>
                        <a:pt x="6688" y="21479"/>
                      </a:lnTo>
                      <a:lnTo>
                        <a:pt x="5690" y="21357"/>
                      </a:lnTo>
                      <a:lnTo>
                        <a:pt x="4742" y="21115"/>
                      </a:lnTo>
                      <a:lnTo>
                        <a:pt x="3843" y="20902"/>
                      </a:lnTo>
                      <a:lnTo>
                        <a:pt x="3041" y="20538"/>
                      </a:lnTo>
                      <a:lnTo>
                        <a:pt x="2306" y="20113"/>
                      </a:lnTo>
                      <a:lnTo>
                        <a:pt x="1668" y="19658"/>
                      </a:lnTo>
                      <a:lnTo>
                        <a:pt x="1096" y="19112"/>
                      </a:lnTo>
                      <a:lnTo>
                        <a:pt x="638" y="18445"/>
                      </a:lnTo>
                      <a:lnTo>
                        <a:pt x="294" y="17687"/>
                      </a:lnTo>
                      <a:lnTo>
                        <a:pt x="98" y="16807"/>
                      </a:lnTo>
                      <a:lnTo>
                        <a:pt x="0" y="15897"/>
                      </a:lnTo>
                      <a:lnTo>
                        <a:pt x="0" y="15775"/>
                      </a:lnTo>
                      <a:lnTo>
                        <a:pt x="65" y="14774"/>
                      </a:lnTo>
                      <a:lnTo>
                        <a:pt x="262" y="13530"/>
                      </a:lnTo>
                      <a:lnTo>
                        <a:pt x="834" y="11225"/>
                      </a:lnTo>
                      <a:lnTo>
                        <a:pt x="1537" y="9071"/>
                      </a:lnTo>
                      <a:lnTo>
                        <a:pt x="2404" y="7129"/>
                      </a:lnTo>
                      <a:lnTo>
                        <a:pt x="3336" y="5339"/>
                      </a:lnTo>
                      <a:lnTo>
                        <a:pt x="4415" y="3792"/>
                      </a:lnTo>
                      <a:lnTo>
                        <a:pt x="5576" y="2488"/>
                      </a:lnTo>
                      <a:lnTo>
                        <a:pt x="6786" y="1426"/>
                      </a:lnTo>
                      <a:lnTo>
                        <a:pt x="8127" y="637"/>
                      </a:lnTo>
                      <a:lnTo>
                        <a:pt x="9500" y="182"/>
                      </a:lnTo>
                      <a:lnTo>
                        <a:pt x="10906" y="0"/>
                      </a:lnTo>
                      <a:lnTo>
                        <a:pt x="12411" y="182"/>
                      </a:lnTo>
                      <a:lnTo>
                        <a:pt x="13850" y="698"/>
                      </a:lnTo>
                      <a:lnTo>
                        <a:pt x="15239" y="1608"/>
                      </a:lnTo>
                      <a:lnTo>
                        <a:pt x="16515" y="2730"/>
                      </a:lnTo>
                      <a:lnTo>
                        <a:pt x="17692" y="4156"/>
                      </a:lnTo>
                      <a:lnTo>
                        <a:pt x="18788" y="5885"/>
                      </a:lnTo>
                      <a:lnTo>
                        <a:pt x="19752" y="7766"/>
                      </a:lnTo>
                      <a:lnTo>
                        <a:pt x="20570" y="9860"/>
                      </a:lnTo>
                      <a:lnTo>
                        <a:pt x="21273" y="12165"/>
                      </a:lnTo>
                      <a:close/>
                    </a:path>
                  </a:pathLst>
                </a:custGeom>
                <a:gradFill flip="none" rotWithShape="1">
                  <a:gsLst>
                    <a:gs pos="0">
                      <a:srgbClr val="FFFFFF"/>
                    </a:gs>
                    <a:gs pos="100000">
                      <a:srgbClr val="FF0000">
                        <a:alpha val="0"/>
                      </a:srgbClr>
                    </a:gs>
                  </a:gsLst>
                  <a:lin ang="5400000" scaled="0"/>
                </a:gradFill>
                <a:ln w="12700" cap="flat">
                  <a:noFill/>
                  <a:miter lim="400000"/>
                </a:ln>
                <a:effectLst/>
              </p:spPr>
              <p:txBody>
                <a:bodyPr wrap="square" lIns="45719" tIns="45719" rIns="45719" bIns="45719" numCol="1" anchor="t">
                  <a:noAutofit/>
                </a:bodyPr>
                <a:lstStyle/>
                <a:p>
                  <a:pPr defTabSz="914400">
                    <a:defRPr>
                      <a:latin typeface="Impact"/>
                      <a:ea typeface="Impact"/>
                      <a:cs typeface="Impact"/>
                      <a:sym typeface="Impact"/>
                    </a:defRPr>
                  </a:pPr>
                </a:p>
              </p:txBody>
            </p:sp>
          </p:grpSp>
          <p:sp>
            <p:nvSpPr>
              <p:cNvPr id="1297" name="TextBox 34"/>
              <p:cNvSpPr txBox="1"/>
              <p:nvPr/>
            </p:nvSpPr>
            <p:spPr>
              <a:xfrm>
                <a:off x="532153" y="183374"/>
                <a:ext cx="333634" cy="650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defTabSz="914400">
                  <a:defRPr sz="3600">
                    <a:solidFill>
                      <a:srgbClr val="FFFFFF"/>
                    </a:solidFill>
                    <a:latin typeface="Impact"/>
                    <a:ea typeface="Impact"/>
                    <a:cs typeface="Impact"/>
                    <a:sym typeface="Impact"/>
                  </a:defRPr>
                </a:lvl1pPr>
              </a:lstStyle>
              <a:p>
                <a:pPr/>
                <a:r>
                  <a:t>2</a:t>
                </a:r>
              </a:p>
            </p:txBody>
          </p:sp>
        </p:grpSp>
        <p:grpSp>
          <p:nvGrpSpPr>
            <p:cNvPr id="1309" name="Group 12"/>
            <p:cNvGrpSpPr/>
            <p:nvPr/>
          </p:nvGrpSpPr>
          <p:grpSpPr>
            <a:xfrm>
              <a:off x="237908" y="601361"/>
              <a:ext cx="1058120" cy="471412"/>
              <a:chOff x="0" y="0"/>
              <a:chExt cx="1058118" cy="471411"/>
            </a:xfrm>
          </p:grpSpPr>
          <p:grpSp>
            <p:nvGrpSpPr>
              <p:cNvPr id="1303" name="Group 13"/>
              <p:cNvGrpSpPr/>
              <p:nvPr/>
            </p:nvGrpSpPr>
            <p:grpSpPr>
              <a:xfrm>
                <a:off x="193192" y="0"/>
                <a:ext cx="864927" cy="460104"/>
                <a:chOff x="0" y="0"/>
                <a:chExt cx="864925" cy="460103"/>
              </a:xfrm>
            </p:grpSpPr>
            <p:sp>
              <p:nvSpPr>
                <p:cNvPr id="1299" name="AutoShape 14"/>
                <p:cNvSpPr/>
                <p:nvPr/>
              </p:nvSpPr>
              <p:spPr>
                <a:xfrm rot="14369377">
                  <a:off x="470995" y="-91559"/>
                  <a:ext cx="155008" cy="643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00" name="AutoShape 15"/>
                <p:cNvSpPr/>
                <p:nvPr/>
              </p:nvSpPr>
              <p:spPr>
                <a:xfrm rot="15184527">
                  <a:off x="378528" y="-41093"/>
                  <a:ext cx="155008" cy="6400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01" name="AutoShape 16"/>
                <p:cNvSpPr/>
                <p:nvPr/>
              </p:nvSpPr>
              <p:spPr>
                <a:xfrm rot="15480172">
                  <a:off x="317123" y="-26451"/>
                  <a:ext cx="156954" cy="6447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02" name="AutoShape 17"/>
                <p:cNvSpPr/>
                <p:nvPr/>
              </p:nvSpPr>
              <p:spPr>
                <a:xfrm rot="16012559">
                  <a:off x="244734" y="-8192"/>
                  <a:ext cx="155008" cy="6369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grpSp>
          <p:grpSp>
            <p:nvGrpSpPr>
              <p:cNvPr id="1308" name="Group 18"/>
              <p:cNvGrpSpPr/>
              <p:nvPr/>
            </p:nvGrpSpPr>
            <p:grpSpPr>
              <a:xfrm>
                <a:off x="0" y="115671"/>
                <a:ext cx="894501" cy="355741"/>
                <a:chOff x="0" y="0"/>
                <a:chExt cx="894500" cy="355740"/>
              </a:xfrm>
            </p:grpSpPr>
            <p:sp>
              <p:nvSpPr>
                <p:cNvPr id="1304" name="AutoShape 19"/>
                <p:cNvSpPr/>
                <p:nvPr/>
              </p:nvSpPr>
              <p:spPr>
                <a:xfrm rot="15722915">
                  <a:off x="489939" y="-133298"/>
                  <a:ext cx="153890" cy="6400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05" name="AutoShape 20"/>
                <p:cNvSpPr/>
                <p:nvPr/>
              </p:nvSpPr>
              <p:spPr>
                <a:xfrm rot="16538068">
                  <a:off x="382878" y="-120855"/>
                  <a:ext cx="151933" cy="643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06" name="AutoShape 21"/>
                <p:cNvSpPr/>
                <p:nvPr/>
              </p:nvSpPr>
              <p:spPr>
                <a:xfrm rot="16833713">
                  <a:off x="322618" y="-125761"/>
                  <a:ext cx="151933" cy="6400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07" name="AutoShape 22"/>
                <p:cNvSpPr/>
                <p:nvPr/>
              </p:nvSpPr>
              <p:spPr>
                <a:xfrm rot="17366098">
                  <a:off x="250387" y="-141400"/>
                  <a:ext cx="151933" cy="6385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grpSp>
        </p:grpSp>
      </p:grpSp>
      <p:grpSp>
        <p:nvGrpSpPr>
          <p:cNvPr id="1328" name="组合 57"/>
          <p:cNvGrpSpPr/>
          <p:nvPr/>
        </p:nvGrpSpPr>
        <p:grpSpPr>
          <a:xfrm>
            <a:off x="3881909" y="2917532"/>
            <a:ext cx="1433513" cy="1125863"/>
            <a:chOff x="0" y="0"/>
            <a:chExt cx="1433512" cy="1125861"/>
          </a:xfrm>
        </p:grpSpPr>
        <p:grpSp>
          <p:nvGrpSpPr>
            <p:cNvPr id="1316" name="组合 58"/>
            <p:cNvGrpSpPr/>
            <p:nvPr/>
          </p:nvGrpSpPr>
          <p:grpSpPr>
            <a:xfrm>
              <a:off x="-1" y="-1"/>
              <a:ext cx="1433514" cy="1125863"/>
              <a:chOff x="0" y="0"/>
              <a:chExt cx="1433512" cy="1125861"/>
            </a:xfrm>
          </p:grpSpPr>
          <p:grpSp>
            <p:nvGrpSpPr>
              <p:cNvPr id="1314" name="组合 70"/>
              <p:cNvGrpSpPr/>
              <p:nvPr/>
            </p:nvGrpSpPr>
            <p:grpSpPr>
              <a:xfrm>
                <a:off x="-1" y="-1"/>
                <a:ext cx="1433514" cy="1125863"/>
                <a:chOff x="0" y="0"/>
                <a:chExt cx="1433512" cy="1125861"/>
              </a:xfrm>
            </p:grpSpPr>
            <p:sp>
              <p:nvSpPr>
                <p:cNvPr id="1311" name="Oval 8"/>
                <p:cNvSpPr/>
                <p:nvPr/>
              </p:nvSpPr>
              <p:spPr>
                <a:xfrm flipH="1" rot="10800000">
                  <a:off x="-1" y="891561"/>
                  <a:ext cx="1433514" cy="234301"/>
                </a:xfrm>
                <a:prstGeom prst="ellipse">
                  <a:avLst/>
                </a:prstGeom>
                <a:gradFill flip="none" rotWithShape="1">
                  <a:gsLst>
                    <a:gs pos="0">
                      <a:srgbClr val="000000">
                        <a:alpha val="70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ctr">
                  <a:noAutofit/>
                </a:bodyPr>
                <a:lstStyle/>
                <a:p>
                  <a:pPr defTabSz="914400">
                    <a:defRPr>
                      <a:solidFill>
                        <a:srgbClr val="FFFFFF"/>
                      </a:solidFill>
                      <a:latin typeface="微软雅黑"/>
                      <a:ea typeface="微软雅黑"/>
                      <a:cs typeface="微软雅黑"/>
                      <a:sym typeface="微软雅黑"/>
                    </a:defRPr>
                  </a:pPr>
                </a:p>
              </p:txBody>
            </p:sp>
            <p:sp>
              <p:nvSpPr>
                <p:cNvPr id="1312" name="Oval 19"/>
                <p:cNvSpPr/>
                <p:nvPr/>
              </p:nvSpPr>
              <p:spPr>
                <a:xfrm>
                  <a:off x="200025" y="-1"/>
                  <a:ext cx="1057275" cy="1013275"/>
                </a:xfrm>
                <a:prstGeom prst="ellipse">
                  <a:avLst/>
                </a:prstGeom>
                <a:solidFill>
                  <a:schemeClr val="accent1"/>
                </a:solidFill>
                <a:ln w="12700" cap="flat">
                  <a:noFill/>
                  <a:miter lim="400000"/>
                </a:ln>
                <a:effectLst/>
              </p:spPr>
              <p:txBody>
                <a:bodyPr wrap="square" lIns="45719" tIns="45719" rIns="45719" bIns="45719" numCol="1" anchor="ctr">
                  <a:noAutofit/>
                </a:bodyPr>
                <a:lstStyle/>
                <a:p>
                  <a:pPr algn="ctr" defTabSz="914400">
                    <a:defRPr b="1" sz="3200">
                      <a:solidFill>
                        <a:srgbClr val="FFFFFF"/>
                      </a:solidFill>
                      <a:latin typeface="微软雅黑"/>
                      <a:ea typeface="微软雅黑"/>
                      <a:cs typeface="微软雅黑"/>
                      <a:sym typeface="微软雅黑"/>
                    </a:defRPr>
                  </a:pPr>
                </a:p>
              </p:txBody>
            </p:sp>
            <p:sp>
              <p:nvSpPr>
                <p:cNvPr id="1313" name="未知"/>
                <p:cNvSpPr/>
                <p:nvPr/>
              </p:nvSpPr>
              <p:spPr>
                <a:xfrm>
                  <a:off x="320674" y="22821"/>
                  <a:ext cx="815976" cy="3818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73" y="12165"/>
                      </a:moveTo>
                      <a:lnTo>
                        <a:pt x="21535" y="13409"/>
                      </a:lnTo>
                      <a:lnTo>
                        <a:pt x="21600" y="14592"/>
                      </a:lnTo>
                      <a:lnTo>
                        <a:pt x="21502" y="15654"/>
                      </a:lnTo>
                      <a:lnTo>
                        <a:pt x="21224" y="16685"/>
                      </a:lnTo>
                      <a:lnTo>
                        <a:pt x="20799" y="17565"/>
                      </a:lnTo>
                      <a:lnTo>
                        <a:pt x="20259" y="18324"/>
                      </a:lnTo>
                      <a:lnTo>
                        <a:pt x="19556" y="19052"/>
                      </a:lnTo>
                      <a:lnTo>
                        <a:pt x="18755" y="19689"/>
                      </a:lnTo>
                      <a:lnTo>
                        <a:pt x="17856" y="20235"/>
                      </a:lnTo>
                      <a:lnTo>
                        <a:pt x="16858" y="20720"/>
                      </a:lnTo>
                      <a:lnTo>
                        <a:pt x="15812" y="21054"/>
                      </a:lnTo>
                      <a:lnTo>
                        <a:pt x="14651" y="21357"/>
                      </a:lnTo>
                      <a:lnTo>
                        <a:pt x="13473" y="21539"/>
                      </a:lnTo>
                      <a:lnTo>
                        <a:pt x="12999" y="21600"/>
                      </a:lnTo>
                      <a:lnTo>
                        <a:pt x="7718" y="21600"/>
                      </a:lnTo>
                      <a:lnTo>
                        <a:pt x="6688" y="21479"/>
                      </a:lnTo>
                      <a:lnTo>
                        <a:pt x="5690" y="21357"/>
                      </a:lnTo>
                      <a:lnTo>
                        <a:pt x="4742" y="21115"/>
                      </a:lnTo>
                      <a:lnTo>
                        <a:pt x="3843" y="20902"/>
                      </a:lnTo>
                      <a:lnTo>
                        <a:pt x="3041" y="20538"/>
                      </a:lnTo>
                      <a:lnTo>
                        <a:pt x="2306" y="20113"/>
                      </a:lnTo>
                      <a:lnTo>
                        <a:pt x="1668" y="19658"/>
                      </a:lnTo>
                      <a:lnTo>
                        <a:pt x="1096" y="19112"/>
                      </a:lnTo>
                      <a:lnTo>
                        <a:pt x="638" y="18445"/>
                      </a:lnTo>
                      <a:lnTo>
                        <a:pt x="294" y="17687"/>
                      </a:lnTo>
                      <a:lnTo>
                        <a:pt x="98" y="16807"/>
                      </a:lnTo>
                      <a:lnTo>
                        <a:pt x="0" y="15897"/>
                      </a:lnTo>
                      <a:lnTo>
                        <a:pt x="0" y="15775"/>
                      </a:lnTo>
                      <a:lnTo>
                        <a:pt x="65" y="14774"/>
                      </a:lnTo>
                      <a:lnTo>
                        <a:pt x="262" y="13530"/>
                      </a:lnTo>
                      <a:lnTo>
                        <a:pt x="834" y="11225"/>
                      </a:lnTo>
                      <a:lnTo>
                        <a:pt x="1537" y="9071"/>
                      </a:lnTo>
                      <a:lnTo>
                        <a:pt x="2404" y="7129"/>
                      </a:lnTo>
                      <a:lnTo>
                        <a:pt x="3336" y="5339"/>
                      </a:lnTo>
                      <a:lnTo>
                        <a:pt x="4415" y="3792"/>
                      </a:lnTo>
                      <a:lnTo>
                        <a:pt x="5576" y="2488"/>
                      </a:lnTo>
                      <a:lnTo>
                        <a:pt x="6786" y="1426"/>
                      </a:lnTo>
                      <a:lnTo>
                        <a:pt x="8127" y="637"/>
                      </a:lnTo>
                      <a:lnTo>
                        <a:pt x="9500" y="182"/>
                      </a:lnTo>
                      <a:lnTo>
                        <a:pt x="10906" y="0"/>
                      </a:lnTo>
                      <a:lnTo>
                        <a:pt x="12411" y="182"/>
                      </a:lnTo>
                      <a:lnTo>
                        <a:pt x="13850" y="698"/>
                      </a:lnTo>
                      <a:lnTo>
                        <a:pt x="15239" y="1608"/>
                      </a:lnTo>
                      <a:lnTo>
                        <a:pt x="16515" y="2730"/>
                      </a:lnTo>
                      <a:lnTo>
                        <a:pt x="17692" y="4156"/>
                      </a:lnTo>
                      <a:lnTo>
                        <a:pt x="18788" y="5885"/>
                      </a:lnTo>
                      <a:lnTo>
                        <a:pt x="19752" y="7766"/>
                      </a:lnTo>
                      <a:lnTo>
                        <a:pt x="20570" y="9860"/>
                      </a:lnTo>
                      <a:lnTo>
                        <a:pt x="21273" y="12165"/>
                      </a:lnTo>
                      <a:close/>
                    </a:path>
                  </a:pathLst>
                </a:custGeom>
                <a:gradFill flip="none" rotWithShape="1">
                  <a:gsLst>
                    <a:gs pos="0">
                      <a:srgbClr val="FFFFFF"/>
                    </a:gs>
                    <a:gs pos="100000">
                      <a:srgbClr val="FF0000">
                        <a:alpha val="0"/>
                      </a:srgbClr>
                    </a:gs>
                  </a:gsLst>
                  <a:lin ang="5400000" scaled="0"/>
                </a:gradFill>
                <a:ln w="12700" cap="flat">
                  <a:noFill/>
                  <a:miter lim="400000"/>
                </a:ln>
                <a:effectLst/>
              </p:spPr>
              <p:txBody>
                <a:bodyPr wrap="square" lIns="45719" tIns="45719" rIns="45719" bIns="45719" numCol="1" anchor="t">
                  <a:noAutofit/>
                </a:bodyPr>
                <a:lstStyle/>
                <a:p>
                  <a:pPr defTabSz="914400">
                    <a:defRPr>
                      <a:latin typeface="Impact"/>
                      <a:ea typeface="Impact"/>
                      <a:cs typeface="Impact"/>
                      <a:sym typeface="Impact"/>
                    </a:defRPr>
                  </a:pPr>
                </a:p>
              </p:txBody>
            </p:sp>
          </p:grpSp>
          <p:sp>
            <p:nvSpPr>
              <p:cNvPr id="1315" name="TextBox 71"/>
              <p:cNvSpPr txBox="1"/>
              <p:nvPr/>
            </p:nvSpPr>
            <p:spPr>
              <a:xfrm>
                <a:off x="532153" y="183374"/>
                <a:ext cx="278270" cy="650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defTabSz="914400">
                  <a:defRPr sz="3600">
                    <a:solidFill>
                      <a:srgbClr val="FFFFFF"/>
                    </a:solidFill>
                    <a:latin typeface="Impact"/>
                    <a:ea typeface="Impact"/>
                    <a:cs typeface="Impact"/>
                    <a:sym typeface="Impact"/>
                  </a:defRPr>
                </a:lvl1pPr>
              </a:lstStyle>
              <a:p>
                <a:pPr/>
                <a:r>
                  <a:t>1</a:t>
                </a:r>
              </a:p>
            </p:txBody>
          </p:sp>
        </p:grpSp>
        <p:grpSp>
          <p:nvGrpSpPr>
            <p:cNvPr id="1327" name="Group 12"/>
            <p:cNvGrpSpPr/>
            <p:nvPr/>
          </p:nvGrpSpPr>
          <p:grpSpPr>
            <a:xfrm>
              <a:off x="237908" y="601361"/>
              <a:ext cx="1058120" cy="471412"/>
              <a:chOff x="0" y="0"/>
              <a:chExt cx="1058118" cy="471411"/>
            </a:xfrm>
          </p:grpSpPr>
          <p:grpSp>
            <p:nvGrpSpPr>
              <p:cNvPr id="1321" name="Group 13"/>
              <p:cNvGrpSpPr/>
              <p:nvPr/>
            </p:nvGrpSpPr>
            <p:grpSpPr>
              <a:xfrm>
                <a:off x="193192" y="0"/>
                <a:ext cx="864927" cy="460104"/>
                <a:chOff x="0" y="0"/>
                <a:chExt cx="864925" cy="460103"/>
              </a:xfrm>
            </p:grpSpPr>
            <p:sp>
              <p:nvSpPr>
                <p:cNvPr id="1317" name="AutoShape 14"/>
                <p:cNvSpPr/>
                <p:nvPr/>
              </p:nvSpPr>
              <p:spPr>
                <a:xfrm rot="14369377">
                  <a:off x="470995" y="-91559"/>
                  <a:ext cx="155008" cy="643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18" name="AutoShape 15"/>
                <p:cNvSpPr/>
                <p:nvPr/>
              </p:nvSpPr>
              <p:spPr>
                <a:xfrm rot="15184527">
                  <a:off x="378528" y="-41093"/>
                  <a:ext cx="155008" cy="6400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19" name="AutoShape 16"/>
                <p:cNvSpPr/>
                <p:nvPr/>
              </p:nvSpPr>
              <p:spPr>
                <a:xfrm rot="15480172">
                  <a:off x="317123" y="-26451"/>
                  <a:ext cx="156954" cy="6447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20" name="AutoShape 17"/>
                <p:cNvSpPr/>
                <p:nvPr/>
              </p:nvSpPr>
              <p:spPr>
                <a:xfrm rot="16012559">
                  <a:off x="244734" y="-8192"/>
                  <a:ext cx="155008" cy="6369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grpSp>
          <p:grpSp>
            <p:nvGrpSpPr>
              <p:cNvPr id="1326" name="Group 18"/>
              <p:cNvGrpSpPr/>
              <p:nvPr/>
            </p:nvGrpSpPr>
            <p:grpSpPr>
              <a:xfrm>
                <a:off x="0" y="115671"/>
                <a:ext cx="894501" cy="355741"/>
                <a:chOff x="0" y="0"/>
                <a:chExt cx="894500" cy="355740"/>
              </a:xfrm>
            </p:grpSpPr>
            <p:sp>
              <p:nvSpPr>
                <p:cNvPr id="1322" name="AutoShape 19"/>
                <p:cNvSpPr/>
                <p:nvPr/>
              </p:nvSpPr>
              <p:spPr>
                <a:xfrm rot="15722915">
                  <a:off x="489939" y="-133298"/>
                  <a:ext cx="153890" cy="6400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23" name="AutoShape 20"/>
                <p:cNvSpPr/>
                <p:nvPr/>
              </p:nvSpPr>
              <p:spPr>
                <a:xfrm rot="16538068">
                  <a:off x="382878" y="-120855"/>
                  <a:ext cx="151933" cy="643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24" name="AutoShape 21"/>
                <p:cNvSpPr/>
                <p:nvPr/>
              </p:nvSpPr>
              <p:spPr>
                <a:xfrm rot="16833713">
                  <a:off x="322618" y="-125761"/>
                  <a:ext cx="151933" cy="6400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25" name="AutoShape 22"/>
                <p:cNvSpPr/>
                <p:nvPr/>
              </p:nvSpPr>
              <p:spPr>
                <a:xfrm rot="17366098">
                  <a:off x="250387" y="-141400"/>
                  <a:ext cx="151933" cy="6385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grpSp>
        </p:grpSp>
      </p:grpSp>
      <p:grpSp>
        <p:nvGrpSpPr>
          <p:cNvPr id="1346" name="组合 93"/>
          <p:cNvGrpSpPr/>
          <p:nvPr/>
        </p:nvGrpSpPr>
        <p:grpSpPr>
          <a:xfrm>
            <a:off x="6000751" y="2917532"/>
            <a:ext cx="1433515" cy="1125863"/>
            <a:chOff x="0" y="0"/>
            <a:chExt cx="1433514" cy="1125861"/>
          </a:xfrm>
        </p:grpSpPr>
        <p:grpSp>
          <p:nvGrpSpPr>
            <p:cNvPr id="1334" name="组合 94"/>
            <p:cNvGrpSpPr/>
            <p:nvPr/>
          </p:nvGrpSpPr>
          <p:grpSpPr>
            <a:xfrm>
              <a:off x="-1" y="-1"/>
              <a:ext cx="1433516" cy="1125863"/>
              <a:chOff x="0" y="0"/>
              <a:chExt cx="1433514" cy="1125861"/>
            </a:xfrm>
          </p:grpSpPr>
          <p:grpSp>
            <p:nvGrpSpPr>
              <p:cNvPr id="1332" name="组合 106"/>
              <p:cNvGrpSpPr/>
              <p:nvPr/>
            </p:nvGrpSpPr>
            <p:grpSpPr>
              <a:xfrm>
                <a:off x="-1" y="-1"/>
                <a:ext cx="1433516" cy="1125863"/>
                <a:chOff x="0" y="0"/>
                <a:chExt cx="1433514" cy="1125861"/>
              </a:xfrm>
            </p:grpSpPr>
            <p:sp>
              <p:nvSpPr>
                <p:cNvPr id="1329" name="Oval 8"/>
                <p:cNvSpPr/>
                <p:nvPr/>
              </p:nvSpPr>
              <p:spPr>
                <a:xfrm flipH="1" rot="10800000">
                  <a:off x="-1" y="891561"/>
                  <a:ext cx="1433516" cy="234301"/>
                </a:xfrm>
                <a:prstGeom prst="ellipse">
                  <a:avLst/>
                </a:prstGeom>
                <a:gradFill flip="none" rotWithShape="1">
                  <a:gsLst>
                    <a:gs pos="0">
                      <a:srgbClr val="000000">
                        <a:alpha val="70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ctr">
                  <a:noAutofit/>
                </a:bodyPr>
                <a:lstStyle/>
                <a:p>
                  <a:pPr defTabSz="914400">
                    <a:defRPr>
                      <a:solidFill>
                        <a:srgbClr val="FFFFFF"/>
                      </a:solidFill>
                      <a:latin typeface="微软雅黑"/>
                      <a:ea typeface="微软雅黑"/>
                      <a:cs typeface="微软雅黑"/>
                      <a:sym typeface="微软雅黑"/>
                    </a:defRPr>
                  </a:pPr>
                </a:p>
              </p:txBody>
            </p:sp>
            <p:sp>
              <p:nvSpPr>
                <p:cNvPr id="1330" name="Oval 19"/>
                <p:cNvSpPr/>
                <p:nvPr/>
              </p:nvSpPr>
              <p:spPr>
                <a:xfrm>
                  <a:off x="200024" y="-1"/>
                  <a:ext cx="1057277" cy="1013275"/>
                </a:xfrm>
                <a:prstGeom prst="ellipse">
                  <a:avLst/>
                </a:prstGeom>
                <a:solidFill>
                  <a:schemeClr val="accent1"/>
                </a:solidFill>
                <a:ln w="12700" cap="flat">
                  <a:noFill/>
                  <a:miter lim="400000"/>
                </a:ln>
                <a:effectLst/>
              </p:spPr>
              <p:txBody>
                <a:bodyPr wrap="square" lIns="45719" tIns="45719" rIns="45719" bIns="45719" numCol="1" anchor="ctr">
                  <a:noAutofit/>
                </a:bodyPr>
                <a:lstStyle/>
                <a:p>
                  <a:pPr algn="ctr" defTabSz="914400">
                    <a:defRPr b="1" sz="3200">
                      <a:solidFill>
                        <a:srgbClr val="FFFFFF"/>
                      </a:solidFill>
                      <a:latin typeface="微软雅黑"/>
                      <a:ea typeface="微软雅黑"/>
                      <a:cs typeface="微软雅黑"/>
                      <a:sym typeface="微软雅黑"/>
                    </a:defRPr>
                  </a:pPr>
                </a:p>
              </p:txBody>
            </p:sp>
            <p:sp>
              <p:nvSpPr>
                <p:cNvPr id="1331" name="未知"/>
                <p:cNvSpPr/>
                <p:nvPr/>
              </p:nvSpPr>
              <p:spPr>
                <a:xfrm>
                  <a:off x="320675" y="22821"/>
                  <a:ext cx="815976" cy="3818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73" y="12165"/>
                      </a:moveTo>
                      <a:lnTo>
                        <a:pt x="21535" y="13409"/>
                      </a:lnTo>
                      <a:lnTo>
                        <a:pt x="21600" y="14592"/>
                      </a:lnTo>
                      <a:lnTo>
                        <a:pt x="21502" y="15654"/>
                      </a:lnTo>
                      <a:lnTo>
                        <a:pt x="21224" y="16685"/>
                      </a:lnTo>
                      <a:lnTo>
                        <a:pt x="20799" y="17565"/>
                      </a:lnTo>
                      <a:lnTo>
                        <a:pt x="20259" y="18324"/>
                      </a:lnTo>
                      <a:lnTo>
                        <a:pt x="19556" y="19052"/>
                      </a:lnTo>
                      <a:lnTo>
                        <a:pt x="18755" y="19689"/>
                      </a:lnTo>
                      <a:lnTo>
                        <a:pt x="17856" y="20235"/>
                      </a:lnTo>
                      <a:lnTo>
                        <a:pt x="16858" y="20720"/>
                      </a:lnTo>
                      <a:lnTo>
                        <a:pt x="15812" y="21054"/>
                      </a:lnTo>
                      <a:lnTo>
                        <a:pt x="14651" y="21357"/>
                      </a:lnTo>
                      <a:lnTo>
                        <a:pt x="13473" y="21539"/>
                      </a:lnTo>
                      <a:lnTo>
                        <a:pt x="12999" y="21600"/>
                      </a:lnTo>
                      <a:lnTo>
                        <a:pt x="7718" y="21600"/>
                      </a:lnTo>
                      <a:lnTo>
                        <a:pt x="6688" y="21479"/>
                      </a:lnTo>
                      <a:lnTo>
                        <a:pt x="5690" y="21357"/>
                      </a:lnTo>
                      <a:lnTo>
                        <a:pt x="4742" y="21115"/>
                      </a:lnTo>
                      <a:lnTo>
                        <a:pt x="3843" y="20902"/>
                      </a:lnTo>
                      <a:lnTo>
                        <a:pt x="3041" y="20538"/>
                      </a:lnTo>
                      <a:lnTo>
                        <a:pt x="2306" y="20113"/>
                      </a:lnTo>
                      <a:lnTo>
                        <a:pt x="1668" y="19658"/>
                      </a:lnTo>
                      <a:lnTo>
                        <a:pt x="1096" y="19112"/>
                      </a:lnTo>
                      <a:lnTo>
                        <a:pt x="638" y="18445"/>
                      </a:lnTo>
                      <a:lnTo>
                        <a:pt x="294" y="17687"/>
                      </a:lnTo>
                      <a:lnTo>
                        <a:pt x="98" y="16807"/>
                      </a:lnTo>
                      <a:lnTo>
                        <a:pt x="0" y="15897"/>
                      </a:lnTo>
                      <a:lnTo>
                        <a:pt x="0" y="15775"/>
                      </a:lnTo>
                      <a:lnTo>
                        <a:pt x="65" y="14774"/>
                      </a:lnTo>
                      <a:lnTo>
                        <a:pt x="262" y="13530"/>
                      </a:lnTo>
                      <a:lnTo>
                        <a:pt x="834" y="11225"/>
                      </a:lnTo>
                      <a:lnTo>
                        <a:pt x="1537" y="9071"/>
                      </a:lnTo>
                      <a:lnTo>
                        <a:pt x="2404" y="7129"/>
                      </a:lnTo>
                      <a:lnTo>
                        <a:pt x="3336" y="5339"/>
                      </a:lnTo>
                      <a:lnTo>
                        <a:pt x="4415" y="3792"/>
                      </a:lnTo>
                      <a:lnTo>
                        <a:pt x="5576" y="2488"/>
                      </a:lnTo>
                      <a:lnTo>
                        <a:pt x="6786" y="1426"/>
                      </a:lnTo>
                      <a:lnTo>
                        <a:pt x="8127" y="637"/>
                      </a:lnTo>
                      <a:lnTo>
                        <a:pt x="9500" y="182"/>
                      </a:lnTo>
                      <a:lnTo>
                        <a:pt x="10906" y="0"/>
                      </a:lnTo>
                      <a:lnTo>
                        <a:pt x="12411" y="182"/>
                      </a:lnTo>
                      <a:lnTo>
                        <a:pt x="13850" y="698"/>
                      </a:lnTo>
                      <a:lnTo>
                        <a:pt x="15239" y="1608"/>
                      </a:lnTo>
                      <a:lnTo>
                        <a:pt x="16515" y="2730"/>
                      </a:lnTo>
                      <a:lnTo>
                        <a:pt x="17692" y="4156"/>
                      </a:lnTo>
                      <a:lnTo>
                        <a:pt x="18788" y="5885"/>
                      </a:lnTo>
                      <a:lnTo>
                        <a:pt x="19752" y="7766"/>
                      </a:lnTo>
                      <a:lnTo>
                        <a:pt x="20570" y="9860"/>
                      </a:lnTo>
                      <a:lnTo>
                        <a:pt x="21273" y="12165"/>
                      </a:lnTo>
                      <a:close/>
                    </a:path>
                  </a:pathLst>
                </a:custGeom>
                <a:gradFill flip="none" rotWithShape="1">
                  <a:gsLst>
                    <a:gs pos="0">
                      <a:srgbClr val="FFFFFF"/>
                    </a:gs>
                    <a:gs pos="100000">
                      <a:srgbClr val="FF0000">
                        <a:alpha val="0"/>
                      </a:srgbClr>
                    </a:gs>
                  </a:gsLst>
                  <a:lin ang="5400000" scaled="0"/>
                </a:gradFill>
                <a:ln w="12700" cap="flat">
                  <a:noFill/>
                  <a:miter lim="400000"/>
                </a:ln>
                <a:effectLst/>
              </p:spPr>
              <p:txBody>
                <a:bodyPr wrap="square" lIns="45719" tIns="45719" rIns="45719" bIns="45719" numCol="1" anchor="t">
                  <a:noAutofit/>
                </a:bodyPr>
                <a:lstStyle/>
                <a:p>
                  <a:pPr defTabSz="914400">
                    <a:defRPr>
                      <a:latin typeface="Impact"/>
                      <a:ea typeface="Impact"/>
                      <a:cs typeface="Impact"/>
                      <a:sym typeface="Impact"/>
                    </a:defRPr>
                  </a:pPr>
                </a:p>
              </p:txBody>
            </p:sp>
          </p:grpSp>
          <p:sp>
            <p:nvSpPr>
              <p:cNvPr id="1333" name="TextBox 107"/>
              <p:cNvSpPr txBox="1"/>
              <p:nvPr/>
            </p:nvSpPr>
            <p:spPr>
              <a:xfrm>
                <a:off x="532154" y="183374"/>
                <a:ext cx="346582" cy="650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defTabSz="914400">
                  <a:defRPr sz="3600">
                    <a:solidFill>
                      <a:srgbClr val="FFFFFF"/>
                    </a:solidFill>
                    <a:latin typeface="Impact"/>
                    <a:ea typeface="Impact"/>
                    <a:cs typeface="Impact"/>
                    <a:sym typeface="Impact"/>
                  </a:defRPr>
                </a:lvl1pPr>
              </a:lstStyle>
              <a:p>
                <a:pPr/>
                <a:r>
                  <a:t>3</a:t>
                </a:r>
              </a:p>
            </p:txBody>
          </p:sp>
        </p:grpSp>
        <p:grpSp>
          <p:nvGrpSpPr>
            <p:cNvPr id="1345" name="Group 12"/>
            <p:cNvGrpSpPr/>
            <p:nvPr/>
          </p:nvGrpSpPr>
          <p:grpSpPr>
            <a:xfrm>
              <a:off x="237908" y="601360"/>
              <a:ext cx="1058121" cy="471413"/>
              <a:chOff x="0" y="0"/>
              <a:chExt cx="1058119" cy="471412"/>
            </a:xfrm>
          </p:grpSpPr>
          <p:grpSp>
            <p:nvGrpSpPr>
              <p:cNvPr id="1339" name="Group 13"/>
              <p:cNvGrpSpPr/>
              <p:nvPr/>
            </p:nvGrpSpPr>
            <p:grpSpPr>
              <a:xfrm>
                <a:off x="193193" y="-1"/>
                <a:ext cx="864927" cy="460106"/>
                <a:chOff x="0" y="0"/>
                <a:chExt cx="864925" cy="460104"/>
              </a:xfrm>
            </p:grpSpPr>
            <p:sp>
              <p:nvSpPr>
                <p:cNvPr id="1335" name="AutoShape 14"/>
                <p:cNvSpPr/>
                <p:nvPr/>
              </p:nvSpPr>
              <p:spPr>
                <a:xfrm rot="14369377">
                  <a:off x="470994" y="-91559"/>
                  <a:ext cx="155008" cy="6432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36" name="AutoShape 15"/>
                <p:cNvSpPr/>
                <p:nvPr/>
              </p:nvSpPr>
              <p:spPr>
                <a:xfrm rot="15184527">
                  <a:off x="378527" y="-41092"/>
                  <a:ext cx="155008" cy="6400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37" name="AutoShape 16"/>
                <p:cNvSpPr/>
                <p:nvPr/>
              </p:nvSpPr>
              <p:spPr>
                <a:xfrm rot="15480172">
                  <a:off x="317122" y="-26450"/>
                  <a:ext cx="156954" cy="6447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38" name="AutoShape 17"/>
                <p:cNvSpPr/>
                <p:nvPr/>
              </p:nvSpPr>
              <p:spPr>
                <a:xfrm rot="16012559">
                  <a:off x="244734" y="-8191"/>
                  <a:ext cx="155008" cy="6369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grpSp>
          <p:grpSp>
            <p:nvGrpSpPr>
              <p:cNvPr id="1344" name="Group 18"/>
              <p:cNvGrpSpPr/>
              <p:nvPr/>
            </p:nvGrpSpPr>
            <p:grpSpPr>
              <a:xfrm>
                <a:off x="0" y="115672"/>
                <a:ext cx="894501" cy="355741"/>
                <a:chOff x="0" y="0"/>
                <a:chExt cx="894500" cy="355740"/>
              </a:xfrm>
            </p:grpSpPr>
            <p:sp>
              <p:nvSpPr>
                <p:cNvPr id="1340" name="AutoShape 19"/>
                <p:cNvSpPr/>
                <p:nvPr/>
              </p:nvSpPr>
              <p:spPr>
                <a:xfrm rot="15722915">
                  <a:off x="489939" y="-133298"/>
                  <a:ext cx="153890" cy="6400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41" name="AutoShape 20"/>
                <p:cNvSpPr/>
                <p:nvPr/>
              </p:nvSpPr>
              <p:spPr>
                <a:xfrm rot="16538068">
                  <a:off x="382878" y="-120856"/>
                  <a:ext cx="151933" cy="6432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42" name="AutoShape 21"/>
                <p:cNvSpPr/>
                <p:nvPr/>
              </p:nvSpPr>
              <p:spPr>
                <a:xfrm rot="16833713">
                  <a:off x="322618" y="-125761"/>
                  <a:ext cx="151933" cy="6400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sp>
              <p:nvSpPr>
                <p:cNvPr id="1343" name="AutoShape 22"/>
                <p:cNvSpPr/>
                <p:nvPr/>
              </p:nvSpPr>
              <p:spPr>
                <a:xfrm rot="17366098">
                  <a:off x="250387" y="-141400"/>
                  <a:ext cx="151933" cy="6385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9671" y="21600"/>
                        <a:pt x="0" y="16765"/>
                        <a:pt x="0" y="10800"/>
                      </a:cubicBezTo>
                      <a:cubicBezTo>
                        <a:pt x="0" y="4835"/>
                        <a:pt x="9671" y="0"/>
                        <a:pt x="21600" y="0"/>
                      </a:cubicBezTo>
                      <a:lnTo>
                        <a:pt x="21600" y="0"/>
                      </a:lnTo>
                      <a:cubicBezTo>
                        <a:pt x="9671" y="4440"/>
                        <a:pt x="7198" y="12874"/>
                        <a:pt x="16078" y="18839"/>
                      </a:cubicBezTo>
                      <a:cubicBezTo>
                        <a:pt x="17640" y="19889"/>
                        <a:pt x="19501" y="20819"/>
                        <a:pt x="21600" y="21600"/>
                      </a:cubicBezTo>
                      <a:close/>
                    </a:path>
                  </a:pathLst>
                </a:custGeom>
                <a:solidFill>
                  <a:srgbClr val="F8F8F8">
                    <a:alpha val="3999"/>
                  </a:srgbClr>
                </a:solidFill>
                <a:ln w="12700" cap="flat">
                  <a:noFill/>
                  <a:miter lim="400000"/>
                </a:ln>
                <a:effectLst/>
              </p:spPr>
              <p:txBody>
                <a:bodyPr wrap="square" lIns="45719" tIns="45719" rIns="45719" bIns="45719" numCol="1" anchor="ctr">
                  <a:noAutofit/>
                </a:bodyPr>
                <a:lstStyle/>
                <a:p>
                  <a:pPr defTabSz="914400">
                    <a:defRPr>
                      <a:latin typeface="Impact"/>
                      <a:ea typeface="Impact"/>
                      <a:cs typeface="Impact"/>
                      <a:sym typeface="Impact"/>
                    </a:defRPr>
                  </a:pPr>
                </a:p>
              </p:txBody>
            </p:sp>
          </p:grpSp>
        </p:grpSp>
      </p:grpSp>
      <p:grpSp>
        <p:nvGrpSpPr>
          <p:cNvPr id="1349" name="矩形 63"/>
          <p:cNvGrpSpPr/>
          <p:nvPr/>
        </p:nvGrpSpPr>
        <p:grpSpPr>
          <a:xfrm>
            <a:off x="251520" y="967871"/>
            <a:ext cx="2062860" cy="345441"/>
            <a:chOff x="0" y="0"/>
            <a:chExt cx="2062859" cy="345440"/>
          </a:xfrm>
        </p:grpSpPr>
        <p:sp>
          <p:nvSpPr>
            <p:cNvPr id="1347" name="矩形"/>
            <p:cNvSpPr/>
            <p:nvPr/>
          </p:nvSpPr>
          <p:spPr>
            <a:xfrm>
              <a:off x="0" y="37705"/>
              <a:ext cx="2062860" cy="270031"/>
            </a:xfrm>
            <a:prstGeom prst="rect">
              <a:avLst/>
            </a:prstGeom>
            <a:solidFill>
              <a:schemeClr val="accent1"/>
            </a:solidFill>
            <a:ln w="3175" cap="flat">
              <a:solidFill>
                <a:srgbClr val="D7D7D7"/>
              </a:solidFill>
              <a:prstDash val="solid"/>
              <a:round/>
            </a:ln>
            <a:effectLst>
              <a:outerShdw sx="100000" sy="100000" kx="0" ky="0" algn="b" rotWithShape="0" blurRad="50800" dist="38100" dir="2700000">
                <a:srgbClr val="000000">
                  <a:alpha val="40000"/>
                </a:srgbClr>
              </a:outerShdw>
            </a:effectLst>
          </p:spPr>
          <p:txBody>
            <a:bodyPr wrap="square" lIns="45719" tIns="45719" rIns="45719" bIns="45719" numCol="1" anchor="ctr">
              <a:noAutofit/>
            </a:bodyPr>
            <a:lstStyle/>
            <a:p>
              <a:pPr algn="ctr" defTabSz="914400">
                <a:lnSpc>
                  <a:spcPct val="120000"/>
                </a:lnSpc>
              </a:pPr>
            </a:p>
          </p:txBody>
        </p:sp>
        <p:sp>
          <p:nvSpPr>
            <p:cNvPr id="1348" name="单击此处添加文本"/>
            <p:cNvSpPr txBox="1"/>
            <p:nvPr/>
          </p:nvSpPr>
          <p:spPr>
            <a:xfrm>
              <a:off x="0" y="0"/>
              <a:ext cx="2062860" cy="3454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914400">
                <a:lnSpc>
                  <a:spcPct val="120000"/>
                </a:lnSpc>
                <a:defRPr b="1" sz="1400">
                  <a:solidFill>
                    <a:srgbClr val="F9F9F9"/>
                  </a:solidFill>
                  <a:latin typeface="微软雅黑"/>
                  <a:ea typeface="微软雅黑"/>
                  <a:cs typeface="微软雅黑"/>
                  <a:sym typeface="微软雅黑"/>
                </a:defRPr>
              </a:lvl1pPr>
            </a:lstStyle>
            <a:p>
              <a:pPr/>
              <a:r>
                <a:t>单击此处添加文本</a:t>
              </a:r>
            </a:p>
          </p:txBody>
        </p:sp>
      </p:grpSp>
      <p:grpSp>
        <p:nvGrpSpPr>
          <p:cNvPr id="1352" name="矩形 64"/>
          <p:cNvGrpSpPr/>
          <p:nvPr/>
        </p:nvGrpSpPr>
        <p:grpSpPr>
          <a:xfrm>
            <a:off x="6717820" y="991437"/>
            <a:ext cx="2062861" cy="345441"/>
            <a:chOff x="0" y="0"/>
            <a:chExt cx="2062859" cy="345440"/>
          </a:xfrm>
        </p:grpSpPr>
        <p:sp>
          <p:nvSpPr>
            <p:cNvPr id="1350" name="矩形"/>
            <p:cNvSpPr/>
            <p:nvPr/>
          </p:nvSpPr>
          <p:spPr>
            <a:xfrm>
              <a:off x="0" y="37705"/>
              <a:ext cx="2062860" cy="270031"/>
            </a:xfrm>
            <a:prstGeom prst="rect">
              <a:avLst/>
            </a:prstGeom>
            <a:solidFill>
              <a:schemeClr val="accent1"/>
            </a:solidFill>
            <a:ln w="3175" cap="flat">
              <a:solidFill>
                <a:srgbClr val="D7D7D7"/>
              </a:solidFill>
              <a:prstDash val="solid"/>
              <a:round/>
            </a:ln>
            <a:effectLst>
              <a:outerShdw sx="100000" sy="100000" kx="0" ky="0" algn="b" rotWithShape="0" blurRad="50800" dist="38100" dir="2700000">
                <a:srgbClr val="000000">
                  <a:alpha val="40000"/>
                </a:srgbClr>
              </a:outerShdw>
            </a:effectLst>
          </p:spPr>
          <p:txBody>
            <a:bodyPr wrap="square" lIns="45719" tIns="45719" rIns="45719" bIns="45719" numCol="1" anchor="ctr">
              <a:noAutofit/>
            </a:bodyPr>
            <a:lstStyle/>
            <a:p>
              <a:pPr algn="ctr" defTabSz="914400">
                <a:lnSpc>
                  <a:spcPct val="120000"/>
                </a:lnSpc>
              </a:pPr>
            </a:p>
          </p:txBody>
        </p:sp>
        <p:sp>
          <p:nvSpPr>
            <p:cNvPr id="1351" name="单击此处添加文本"/>
            <p:cNvSpPr txBox="1"/>
            <p:nvPr/>
          </p:nvSpPr>
          <p:spPr>
            <a:xfrm>
              <a:off x="0" y="0"/>
              <a:ext cx="2062860" cy="3454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914400">
                <a:lnSpc>
                  <a:spcPct val="120000"/>
                </a:lnSpc>
                <a:defRPr b="1" sz="1400">
                  <a:solidFill>
                    <a:srgbClr val="F9F9F9"/>
                  </a:solidFill>
                  <a:latin typeface="微软雅黑"/>
                  <a:ea typeface="微软雅黑"/>
                  <a:cs typeface="微软雅黑"/>
                  <a:sym typeface="微软雅黑"/>
                </a:defRPr>
              </a:lvl1pPr>
            </a:lstStyle>
            <a:p>
              <a:pPr/>
              <a:r>
                <a:t>单击此处添加文本</a:t>
              </a:r>
            </a:p>
          </p:txBody>
        </p:sp>
      </p:grpSp>
      <p:grpSp>
        <p:nvGrpSpPr>
          <p:cNvPr id="1355" name="矩形 65"/>
          <p:cNvGrpSpPr/>
          <p:nvPr/>
        </p:nvGrpSpPr>
        <p:grpSpPr>
          <a:xfrm>
            <a:off x="2483767" y="1029142"/>
            <a:ext cx="4104457" cy="354477"/>
            <a:chOff x="0" y="0"/>
            <a:chExt cx="4104456" cy="354476"/>
          </a:xfrm>
        </p:grpSpPr>
        <p:sp>
          <p:nvSpPr>
            <p:cNvPr id="1353" name="矩形"/>
            <p:cNvSpPr/>
            <p:nvPr/>
          </p:nvSpPr>
          <p:spPr>
            <a:xfrm>
              <a:off x="-1" y="-1"/>
              <a:ext cx="4104458" cy="354478"/>
            </a:xfrm>
            <a:prstGeom prst="rect">
              <a:avLst/>
            </a:prstGeom>
            <a:solidFill>
              <a:schemeClr val="accent1"/>
            </a:solidFill>
            <a:ln w="3175" cap="flat">
              <a:solidFill>
                <a:srgbClr val="D7D7D7"/>
              </a:solidFill>
              <a:prstDash val="solid"/>
              <a:round/>
            </a:ln>
            <a:effectLst>
              <a:outerShdw sx="100000" sy="100000" kx="0" ky="0" algn="b" rotWithShape="0" blurRad="50800" dist="38100" dir="2700000">
                <a:srgbClr val="000000">
                  <a:alpha val="40000"/>
                </a:srgbClr>
              </a:outerShdw>
            </a:effectLst>
          </p:spPr>
          <p:txBody>
            <a:bodyPr wrap="square" lIns="45719" tIns="45719" rIns="45719" bIns="45719" numCol="1" anchor="ctr">
              <a:noAutofit/>
            </a:bodyPr>
            <a:lstStyle/>
            <a:p>
              <a:pPr algn="ctr" defTabSz="914400">
                <a:lnSpc>
                  <a:spcPct val="120000"/>
                </a:lnSpc>
              </a:pPr>
            </a:p>
          </p:txBody>
        </p:sp>
        <p:sp>
          <p:nvSpPr>
            <p:cNvPr id="1354" name="单击此处添加文本"/>
            <p:cNvSpPr txBox="1"/>
            <p:nvPr/>
          </p:nvSpPr>
          <p:spPr>
            <a:xfrm>
              <a:off x="-1" y="4517"/>
              <a:ext cx="4104458"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914400">
                <a:lnSpc>
                  <a:spcPct val="120000"/>
                </a:lnSpc>
                <a:defRPr b="1" sz="1400">
                  <a:solidFill>
                    <a:srgbClr val="F9F9F9"/>
                  </a:solidFill>
                  <a:latin typeface="微软雅黑"/>
                  <a:ea typeface="微软雅黑"/>
                  <a:cs typeface="微软雅黑"/>
                  <a:sym typeface="微软雅黑"/>
                </a:defRPr>
              </a:lvl1pPr>
            </a:lstStyle>
            <a:p>
              <a:pPr/>
              <a:r>
                <a:t>单击此处添加文本</a:t>
              </a:r>
            </a:p>
          </p:txBody>
        </p:sp>
      </p:grpSp>
      <p:grpSp>
        <p:nvGrpSpPr>
          <p:cNvPr id="1358" name="矩形 66"/>
          <p:cNvGrpSpPr/>
          <p:nvPr/>
        </p:nvGrpSpPr>
        <p:grpSpPr>
          <a:xfrm>
            <a:off x="250825" y="1275829"/>
            <a:ext cx="2063750" cy="1512095"/>
            <a:chOff x="0" y="0"/>
            <a:chExt cx="2063750" cy="1512094"/>
          </a:xfrm>
        </p:grpSpPr>
        <p:sp>
          <p:nvSpPr>
            <p:cNvPr id="1356" name="矩形"/>
            <p:cNvSpPr/>
            <p:nvPr/>
          </p:nvSpPr>
          <p:spPr>
            <a:xfrm>
              <a:off x="0" y="-1"/>
              <a:ext cx="2063750" cy="1512096"/>
            </a:xfrm>
            <a:prstGeom prst="rect">
              <a:avLst/>
            </a:prstGeom>
            <a:gradFill flip="none" rotWithShape="1">
              <a:gsLst>
                <a:gs pos="33000">
                  <a:srgbClr val="F9F9F9"/>
                </a:gs>
                <a:gs pos="100000">
                  <a:srgbClr val="D7D7D7"/>
                </a:gs>
              </a:gsLst>
              <a:lin ang="5400000" scaled="0"/>
            </a:gradFill>
            <a:ln w="3175" cap="flat">
              <a:solidFill>
                <a:srgbClr val="D7D7D7"/>
              </a:solidFill>
              <a:prstDash val="solid"/>
              <a:round/>
            </a:ln>
            <a:effectLst>
              <a:outerShdw sx="100000" sy="100000" kx="0" ky="0" algn="b" rotWithShape="0" blurRad="50800" dist="38100" dir="2700000">
                <a:srgbClr val="000000">
                  <a:alpha val="40000"/>
                </a:srgbClr>
              </a:outerShdw>
            </a:effectLst>
          </p:spPr>
          <p:txBody>
            <a:bodyPr wrap="square" lIns="45719" tIns="45719" rIns="45719" bIns="45719" numCol="1" anchor="t">
              <a:noAutofit/>
            </a:bodyPr>
            <a:lstStyle/>
            <a:p>
              <a:pPr defTabSz="914400">
                <a:lnSpc>
                  <a:spcPct val="150000"/>
                </a:lnSpc>
                <a:spcBef>
                  <a:spcPts val="1200"/>
                </a:spcBef>
                <a:defRPr sz="1200">
                  <a:solidFill>
                    <a:srgbClr val="7D7D7D"/>
                  </a:solidFill>
                  <a:latin typeface="微软雅黑"/>
                  <a:ea typeface="微软雅黑"/>
                  <a:cs typeface="微软雅黑"/>
                  <a:sym typeface="微软雅黑"/>
                </a:defRPr>
              </a:pPr>
            </a:p>
          </p:txBody>
        </p:sp>
        <p:sp>
          <p:nvSpPr>
            <p:cNvPr id="1357" name="单击此处添加段落文本单击此处添加段落文本单击此处添加段落文本单击此处添加段落文本"/>
            <p:cNvSpPr txBox="1"/>
            <p:nvPr/>
          </p:nvSpPr>
          <p:spPr>
            <a:xfrm>
              <a:off x="0" y="-1"/>
              <a:ext cx="2063750" cy="127889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defTabSz="914400">
                <a:lnSpc>
                  <a:spcPct val="150000"/>
                </a:lnSpc>
                <a:spcBef>
                  <a:spcPts val="1200"/>
                </a:spcBef>
                <a:defRPr sz="1200">
                  <a:solidFill>
                    <a:srgbClr val="7D7D7D"/>
                  </a:solidFill>
                  <a:latin typeface="微软雅黑"/>
                  <a:ea typeface="微软雅黑"/>
                  <a:cs typeface="微软雅黑"/>
                  <a:sym typeface="微软雅黑"/>
                </a:defRPr>
              </a:lvl1pPr>
            </a:lstStyle>
            <a:p>
              <a:pPr/>
              <a:r>
                <a:t>单击此处添加段落文本单击此处添加段落文本单击此处添加段落文本单击此处添加段落文本</a:t>
              </a:r>
            </a:p>
          </p:txBody>
        </p:sp>
      </p:grpSp>
      <p:grpSp>
        <p:nvGrpSpPr>
          <p:cNvPr id="1361" name="矩形 67"/>
          <p:cNvGrpSpPr/>
          <p:nvPr/>
        </p:nvGrpSpPr>
        <p:grpSpPr>
          <a:xfrm>
            <a:off x="6718300" y="1299641"/>
            <a:ext cx="2062164" cy="1512096"/>
            <a:chOff x="0" y="0"/>
            <a:chExt cx="2062163" cy="1512094"/>
          </a:xfrm>
        </p:grpSpPr>
        <p:sp>
          <p:nvSpPr>
            <p:cNvPr id="1359" name="矩形"/>
            <p:cNvSpPr/>
            <p:nvPr/>
          </p:nvSpPr>
          <p:spPr>
            <a:xfrm>
              <a:off x="-1" y="-1"/>
              <a:ext cx="2062165" cy="1512096"/>
            </a:xfrm>
            <a:prstGeom prst="rect">
              <a:avLst/>
            </a:prstGeom>
            <a:gradFill flip="none" rotWithShape="1">
              <a:gsLst>
                <a:gs pos="33000">
                  <a:srgbClr val="F9F9F9"/>
                </a:gs>
                <a:gs pos="100000">
                  <a:srgbClr val="D7D7D7"/>
                </a:gs>
              </a:gsLst>
              <a:lin ang="5400000" scaled="0"/>
            </a:gradFill>
            <a:ln w="3175" cap="flat">
              <a:solidFill>
                <a:srgbClr val="D7D7D7"/>
              </a:solidFill>
              <a:prstDash val="solid"/>
              <a:round/>
            </a:ln>
            <a:effectLst>
              <a:outerShdw sx="100000" sy="100000" kx="0" ky="0" algn="b" rotWithShape="0" blurRad="50800" dist="38100" dir="2700000">
                <a:srgbClr val="000000">
                  <a:alpha val="40000"/>
                </a:srgbClr>
              </a:outerShdw>
            </a:effectLst>
          </p:spPr>
          <p:txBody>
            <a:bodyPr wrap="square" lIns="45719" tIns="45719" rIns="45719" bIns="45719" numCol="1" anchor="t">
              <a:noAutofit/>
            </a:bodyPr>
            <a:lstStyle/>
            <a:p>
              <a:pPr defTabSz="914400">
                <a:lnSpc>
                  <a:spcPct val="150000"/>
                </a:lnSpc>
                <a:spcBef>
                  <a:spcPts val="1200"/>
                </a:spcBef>
                <a:defRPr sz="1200">
                  <a:solidFill>
                    <a:srgbClr val="7D7D7D"/>
                  </a:solidFill>
                  <a:latin typeface="微软雅黑"/>
                  <a:ea typeface="微软雅黑"/>
                  <a:cs typeface="微软雅黑"/>
                  <a:sym typeface="微软雅黑"/>
                </a:defRPr>
              </a:pPr>
            </a:p>
          </p:txBody>
        </p:sp>
        <p:sp>
          <p:nvSpPr>
            <p:cNvPr id="1360" name="单击此处添加段落文本单击此处添加段落文本单击此处添加段落文本单击此处添加段落文本"/>
            <p:cNvSpPr txBox="1"/>
            <p:nvPr/>
          </p:nvSpPr>
          <p:spPr>
            <a:xfrm>
              <a:off x="-1" y="-1"/>
              <a:ext cx="2062165" cy="127889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defTabSz="914400">
                <a:lnSpc>
                  <a:spcPct val="150000"/>
                </a:lnSpc>
                <a:spcBef>
                  <a:spcPts val="1200"/>
                </a:spcBef>
                <a:defRPr sz="1200">
                  <a:solidFill>
                    <a:srgbClr val="7D7D7D"/>
                  </a:solidFill>
                  <a:latin typeface="微软雅黑"/>
                  <a:ea typeface="微软雅黑"/>
                  <a:cs typeface="微软雅黑"/>
                  <a:sym typeface="微软雅黑"/>
                </a:defRPr>
              </a:lvl1pPr>
            </a:lstStyle>
            <a:p>
              <a:pPr/>
              <a:r>
                <a:t>单击此处添加段落文本单击此处添加段落文本单击此处添加段落文本单击此处添加段落文本</a:t>
              </a:r>
            </a:p>
          </p:txBody>
        </p:sp>
      </p:grpSp>
      <p:grpSp>
        <p:nvGrpSpPr>
          <p:cNvPr id="1364" name="矩形 68"/>
          <p:cNvGrpSpPr/>
          <p:nvPr/>
        </p:nvGrpSpPr>
        <p:grpSpPr>
          <a:xfrm>
            <a:off x="2484438" y="1384175"/>
            <a:ext cx="4103689" cy="756048"/>
            <a:chOff x="0" y="0"/>
            <a:chExt cx="4103687" cy="756047"/>
          </a:xfrm>
        </p:grpSpPr>
        <p:sp>
          <p:nvSpPr>
            <p:cNvPr id="1362" name="矩形"/>
            <p:cNvSpPr/>
            <p:nvPr/>
          </p:nvSpPr>
          <p:spPr>
            <a:xfrm>
              <a:off x="-1" y="-1"/>
              <a:ext cx="4103689" cy="756049"/>
            </a:xfrm>
            <a:prstGeom prst="rect">
              <a:avLst/>
            </a:prstGeom>
            <a:gradFill flip="none" rotWithShape="1">
              <a:gsLst>
                <a:gs pos="33000">
                  <a:srgbClr val="F9F9F9"/>
                </a:gs>
                <a:gs pos="100000">
                  <a:srgbClr val="D7D7D7"/>
                </a:gs>
              </a:gsLst>
              <a:lin ang="5400000" scaled="0"/>
            </a:gradFill>
            <a:ln w="3175" cap="flat">
              <a:solidFill>
                <a:srgbClr val="D7D7D7"/>
              </a:solidFill>
              <a:prstDash val="solid"/>
              <a:round/>
            </a:ln>
            <a:effectLst>
              <a:outerShdw sx="100000" sy="100000" kx="0" ky="0" algn="b" rotWithShape="0" blurRad="50800" dist="38100" dir="2700000">
                <a:srgbClr val="000000">
                  <a:alpha val="40000"/>
                </a:srgbClr>
              </a:outerShdw>
            </a:effectLst>
          </p:spPr>
          <p:txBody>
            <a:bodyPr wrap="square" lIns="45719" tIns="45719" rIns="45719" bIns="45719" numCol="1" anchor="t">
              <a:noAutofit/>
            </a:bodyPr>
            <a:lstStyle/>
            <a:p>
              <a:pPr defTabSz="914400">
                <a:lnSpc>
                  <a:spcPct val="150000"/>
                </a:lnSpc>
                <a:spcBef>
                  <a:spcPts val="1200"/>
                </a:spcBef>
                <a:defRPr sz="1200">
                  <a:solidFill>
                    <a:srgbClr val="7D7D7D"/>
                  </a:solidFill>
                  <a:latin typeface="微软雅黑"/>
                  <a:ea typeface="微软雅黑"/>
                  <a:cs typeface="微软雅黑"/>
                  <a:sym typeface="微软雅黑"/>
                </a:defRPr>
              </a:pPr>
            </a:p>
          </p:txBody>
        </p:sp>
        <p:sp>
          <p:nvSpPr>
            <p:cNvPr id="1363" name="单击此处添加段落文本单击此处添加段落文本单击此处添加段落文本单击此处添加段落文本"/>
            <p:cNvSpPr txBox="1"/>
            <p:nvPr/>
          </p:nvSpPr>
          <p:spPr>
            <a:xfrm>
              <a:off x="-1" y="-1"/>
              <a:ext cx="4103689" cy="63119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defTabSz="914400">
                <a:lnSpc>
                  <a:spcPct val="150000"/>
                </a:lnSpc>
                <a:spcBef>
                  <a:spcPts val="1200"/>
                </a:spcBef>
                <a:defRPr sz="1200">
                  <a:solidFill>
                    <a:srgbClr val="7D7D7D"/>
                  </a:solidFill>
                  <a:latin typeface="微软雅黑"/>
                  <a:ea typeface="微软雅黑"/>
                  <a:cs typeface="微软雅黑"/>
                  <a:sym typeface="微软雅黑"/>
                </a:defRPr>
              </a:lvl1pPr>
            </a:lstStyle>
            <a:p>
              <a:pPr/>
              <a:r>
                <a:t>单击此处添加段落文本单击此处添加段落文本单击此处添加段落文本单击此处添加段落文本</a:t>
              </a:r>
            </a:p>
          </p:txBody>
        </p:sp>
      </p:gr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285"/>
                                        </p:tgtEl>
                                        <p:attrNameLst>
                                          <p:attrName>style.visibility</p:attrName>
                                        </p:attrNameLst>
                                      </p:cBhvr>
                                      <p:to>
                                        <p:strVal val="visible"/>
                                      </p:to>
                                    </p:set>
                                    <p:animEffect filter="wipe(left)" transition="in">
                                      <p:cBhvr>
                                        <p:cTn id="7" dur="500"/>
                                        <p:tgtEl>
                                          <p:spTgt spid="1285"/>
                                        </p:tgtEl>
                                      </p:cBhvr>
                                    </p:animEffect>
                                  </p:childTnLst>
                                </p:cTn>
                              </p:par>
                            </p:childTnLst>
                          </p:cTn>
                        </p:par>
                        <p:par>
                          <p:cTn id="8" fill="hold">
                            <p:stCondLst>
                              <p:cond delay="500"/>
                            </p:stCondLst>
                            <p:childTnLst>
                              <p:par>
                                <p:cTn id="9" presetClass="entr" nodeType="afterEffect" presetSubtype="4" presetID="22" grpId="2" fill="hold">
                                  <p:stCondLst>
                                    <p:cond delay="0"/>
                                  </p:stCondLst>
                                  <p:iterate type="el" backwards="0">
                                    <p:tmAbs val="0"/>
                                  </p:iterate>
                                  <p:childTnLst>
                                    <p:set>
                                      <p:cBhvr>
                                        <p:cTn id="10" fill="hold"/>
                                        <p:tgtEl>
                                          <p:spTgt spid="1289"/>
                                        </p:tgtEl>
                                        <p:attrNameLst>
                                          <p:attrName>style.visibility</p:attrName>
                                        </p:attrNameLst>
                                      </p:cBhvr>
                                      <p:to>
                                        <p:strVal val="visible"/>
                                      </p:to>
                                    </p:set>
                                    <p:animEffect filter="wipe(down)" transition="in">
                                      <p:cBhvr>
                                        <p:cTn id="11" dur="500"/>
                                        <p:tgtEl>
                                          <p:spTgt spid="1289"/>
                                        </p:tgtEl>
                                      </p:cBhvr>
                                    </p:animEffect>
                                  </p:childTnLst>
                                </p:cTn>
                              </p:par>
                            </p:childTnLst>
                          </p:cTn>
                        </p:par>
                        <p:par>
                          <p:cTn id="12" fill="hold">
                            <p:stCondLst>
                              <p:cond delay="1000"/>
                            </p:stCondLst>
                            <p:childTnLst>
                              <p:par>
                                <p:cTn id="13" presetClass="entr" nodeType="afterEffect" presetSubtype="4" presetID="22" grpId="3" fill="hold">
                                  <p:stCondLst>
                                    <p:cond delay="0"/>
                                  </p:stCondLst>
                                  <p:iterate type="el" backwards="0">
                                    <p:tmAbs val="0"/>
                                  </p:iterate>
                                  <p:childTnLst>
                                    <p:set>
                                      <p:cBhvr>
                                        <p:cTn id="14" fill="hold"/>
                                        <p:tgtEl>
                                          <p:spTgt spid="1292"/>
                                        </p:tgtEl>
                                        <p:attrNameLst>
                                          <p:attrName>style.visibility</p:attrName>
                                        </p:attrNameLst>
                                      </p:cBhvr>
                                      <p:to>
                                        <p:strVal val="visible"/>
                                      </p:to>
                                    </p:set>
                                    <p:animEffect filter="wipe(down)" transition="in">
                                      <p:cBhvr>
                                        <p:cTn id="15" dur="750"/>
                                        <p:tgtEl>
                                          <p:spTgt spid="1292"/>
                                        </p:tgtEl>
                                      </p:cBhvr>
                                    </p:animEffect>
                                  </p:childTnLst>
                                </p:cTn>
                              </p:par>
                            </p:childTnLst>
                          </p:cTn>
                        </p:par>
                        <p:par>
                          <p:cTn id="16" fill="hold">
                            <p:stCondLst>
                              <p:cond delay="1750"/>
                            </p:stCondLst>
                            <p:childTnLst>
                              <p:par>
                                <p:cTn id="17" presetClass="entr" nodeType="afterEffect" presetSubtype="16" presetID="23" grpId="4" fill="hold">
                                  <p:stCondLst>
                                    <p:cond delay="0"/>
                                  </p:stCondLst>
                                  <p:iterate type="el" backwards="0">
                                    <p:tmAbs val="0"/>
                                  </p:iterate>
                                  <p:childTnLst>
                                    <p:set>
                                      <p:cBhvr>
                                        <p:cTn id="18" fill="hold"/>
                                        <p:tgtEl>
                                          <p:spTgt spid="1328"/>
                                        </p:tgtEl>
                                        <p:attrNameLst>
                                          <p:attrName>style.visibility</p:attrName>
                                        </p:attrNameLst>
                                      </p:cBhvr>
                                      <p:to>
                                        <p:strVal val="visible"/>
                                      </p:to>
                                    </p:set>
                                    <p:anim calcmode="lin" valueType="num">
                                      <p:cBhvr>
                                        <p:cTn id="19" dur="500" fill="hold"/>
                                        <p:tgtEl>
                                          <p:spTgt spid="1328"/>
                                        </p:tgtEl>
                                        <p:attrNameLst>
                                          <p:attrName>ppt_w</p:attrName>
                                        </p:attrNameLst>
                                      </p:cBhvr>
                                      <p:tavLst>
                                        <p:tav tm="0">
                                          <p:val>
                                            <p:fltVal val="0"/>
                                          </p:val>
                                        </p:tav>
                                        <p:tav tm="100000">
                                          <p:val>
                                            <p:strVal val="#ppt_w"/>
                                          </p:val>
                                        </p:tav>
                                      </p:tavLst>
                                    </p:anim>
                                    <p:anim calcmode="lin" valueType="num">
                                      <p:cBhvr>
                                        <p:cTn id="20" dur="500" fill="hold"/>
                                        <p:tgtEl>
                                          <p:spTgt spid="1328"/>
                                        </p:tgtEl>
                                        <p:attrNameLst>
                                          <p:attrName>ppt_h</p:attrName>
                                        </p:attrNameLst>
                                      </p:cBhvr>
                                      <p:tavLst>
                                        <p:tav tm="0">
                                          <p:val>
                                            <p:fltVal val="0"/>
                                          </p:val>
                                        </p:tav>
                                        <p:tav tm="100000">
                                          <p:val>
                                            <p:strVal val="#ppt_h"/>
                                          </p:val>
                                        </p:tav>
                                      </p:tavLst>
                                    </p:anim>
                                  </p:childTnLst>
                                </p:cTn>
                              </p:par>
                            </p:childTnLst>
                          </p:cTn>
                        </p:par>
                        <p:par>
                          <p:cTn id="21" fill="hold">
                            <p:stCondLst>
                              <p:cond delay="2250"/>
                            </p:stCondLst>
                            <p:childTnLst>
                              <p:par>
                                <p:cTn id="22" presetClass="entr" nodeType="afterEffect" presetSubtype="8" presetID="22" grpId="5" fill="hold">
                                  <p:stCondLst>
                                    <p:cond delay="0"/>
                                  </p:stCondLst>
                                  <p:iterate type="el" backwards="0">
                                    <p:tmAbs val="0"/>
                                  </p:iterate>
                                  <p:childTnLst>
                                    <p:set>
                                      <p:cBhvr>
                                        <p:cTn id="23" fill="hold"/>
                                        <p:tgtEl>
                                          <p:spTgt spid="1355"/>
                                        </p:tgtEl>
                                        <p:attrNameLst>
                                          <p:attrName>style.visibility</p:attrName>
                                        </p:attrNameLst>
                                      </p:cBhvr>
                                      <p:to>
                                        <p:strVal val="visible"/>
                                      </p:to>
                                    </p:set>
                                    <p:animEffect filter="wipe(left)" transition="in">
                                      <p:cBhvr>
                                        <p:cTn id="24" dur="500"/>
                                        <p:tgtEl>
                                          <p:spTgt spid="1355"/>
                                        </p:tgtEl>
                                      </p:cBhvr>
                                    </p:animEffect>
                                  </p:childTnLst>
                                </p:cTn>
                              </p:par>
                            </p:childTnLst>
                          </p:cTn>
                        </p:par>
                        <p:par>
                          <p:cTn id="25" fill="hold">
                            <p:stCondLst>
                              <p:cond delay="2750"/>
                            </p:stCondLst>
                            <p:childTnLst>
                              <p:par>
                                <p:cTn id="26" presetClass="entr" nodeType="afterEffect" presetSubtype="1" presetID="22" grpId="6" fill="hold">
                                  <p:stCondLst>
                                    <p:cond delay="0"/>
                                  </p:stCondLst>
                                  <p:iterate type="el" backwards="0">
                                    <p:tmAbs val="0"/>
                                  </p:iterate>
                                  <p:childTnLst>
                                    <p:set>
                                      <p:cBhvr>
                                        <p:cTn id="27" fill="hold"/>
                                        <p:tgtEl>
                                          <p:spTgt spid="1364"/>
                                        </p:tgtEl>
                                        <p:attrNameLst>
                                          <p:attrName>style.visibility</p:attrName>
                                        </p:attrNameLst>
                                      </p:cBhvr>
                                      <p:to>
                                        <p:strVal val="visible"/>
                                      </p:to>
                                    </p:set>
                                    <p:animEffect filter="wipe(up)" transition="in">
                                      <p:cBhvr>
                                        <p:cTn id="28" dur="500"/>
                                        <p:tgtEl>
                                          <p:spTgt spid="1364"/>
                                        </p:tgtEl>
                                      </p:cBhvr>
                                    </p:animEffect>
                                  </p:childTnLst>
                                </p:cTn>
                              </p:par>
                            </p:childTnLst>
                          </p:cTn>
                        </p:par>
                        <p:par>
                          <p:cTn id="29" fill="hold">
                            <p:stCondLst>
                              <p:cond delay="3250"/>
                            </p:stCondLst>
                            <p:childTnLst>
                              <p:par>
                                <p:cTn id="30" presetClass="entr" nodeType="afterEffect" presetSubtype="16" presetID="23" grpId="7" fill="hold">
                                  <p:stCondLst>
                                    <p:cond delay="0"/>
                                  </p:stCondLst>
                                  <p:iterate type="el" backwards="0">
                                    <p:tmAbs val="0"/>
                                  </p:iterate>
                                  <p:childTnLst>
                                    <p:set>
                                      <p:cBhvr>
                                        <p:cTn id="31" fill="hold"/>
                                        <p:tgtEl>
                                          <p:spTgt spid="1310"/>
                                        </p:tgtEl>
                                        <p:attrNameLst>
                                          <p:attrName>style.visibility</p:attrName>
                                        </p:attrNameLst>
                                      </p:cBhvr>
                                      <p:to>
                                        <p:strVal val="visible"/>
                                      </p:to>
                                    </p:set>
                                    <p:anim calcmode="lin" valueType="num">
                                      <p:cBhvr>
                                        <p:cTn id="32" dur="500" fill="hold"/>
                                        <p:tgtEl>
                                          <p:spTgt spid="1310"/>
                                        </p:tgtEl>
                                        <p:attrNameLst>
                                          <p:attrName>ppt_w</p:attrName>
                                        </p:attrNameLst>
                                      </p:cBhvr>
                                      <p:tavLst>
                                        <p:tav tm="0">
                                          <p:val>
                                            <p:fltVal val="0"/>
                                          </p:val>
                                        </p:tav>
                                        <p:tav tm="100000">
                                          <p:val>
                                            <p:strVal val="#ppt_w"/>
                                          </p:val>
                                        </p:tav>
                                      </p:tavLst>
                                    </p:anim>
                                    <p:anim calcmode="lin" valueType="num">
                                      <p:cBhvr>
                                        <p:cTn id="33" dur="500" fill="hold"/>
                                        <p:tgtEl>
                                          <p:spTgt spid="1310"/>
                                        </p:tgtEl>
                                        <p:attrNameLst>
                                          <p:attrName>ppt_h</p:attrName>
                                        </p:attrNameLst>
                                      </p:cBhvr>
                                      <p:tavLst>
                                        <p:tav tm="0">
                                          <p:val>
                                            <p:fltVal val="0"/>
                                          </p:val>
                                        </p:tav>
                                        <p:tav tm="100000">
                                          <p:val>
                                            <p:strVal val="#ppt_h"/>
                                          </p:val>
                                        </p:tav>
                                      </p:tavLst>
                                    </p:anim>
                                  </p:childTnLst>
                                </p:cTn>
                              </p:par>
                            </p:childTnLst>
                          </p:cTn>
                        </p:par>
                        <p:par>
                          <p:cTn id="34" fill="hold">
                            <p:stCondLst>
                              <p:cond delay="3750"/>
                            </p:stCondLst>
                            <p:childTnLst>
                              <p:par>
                                <p:cTn id="35" presetClass="entr" nodeType="afterEffect" presetSubtype="8" presetID="22" grpId="8" fill="hold">
                                  <p:stCondLst>
                                    <p:cond delay="0"/>
                                  </p:stCondLst>
                                  <p:iterate type="el" backwards="0">
                                    <p:tmAbs val="0"/>
                                  </p:iterate>
                                  <p:childTnLst>
                                    <p:set>
                                      <p:cBhvr>
                                        <p:cTn id="36" fill="hold"/>
                                        <p:tgtEl>
                                          <p:spTgt spid="1349"/>
                                        </p:tgtEl>
                                        <p:attrNameLst>
                                          <p:attrName>style.visibility</p:attrName>
                                        </p:attrNameLst>
                                      </p:cBhvr>
                                      <p:to>
                                        <p:strVal val="visible"/>
                                      </p:to>
                                    </p:set>
                                    <p:animEffect filter="wipe(left)" transition="in">
                                      <p:cBhvr>
                                        <p:cTn id="37" dur="500"/>
                                        <p:tgtEl>
                                          <p:spTgt spid="1349"/>
                                        </p:tgtEl>
                                      </p:cBhvr>
                                    </p:animEffect>
                                  </p:childTnLst>
                                </p:cTn>
                              </p:par>
                            </p:childTnLst>
                          </p:cTn>
                        </p:par>
                        <p:par>
                          <p:cTn id="38" fill="hold">
                            <p:stCondLst>
                              <p:cond delay="4250"/>
                            </p:stCondLst>
                            <p:childTnLst>
                              <p:par>
                                <p:cTn id="39" presetClass="entr" nodeType="afterEffect" presetSubtype="1" presetID="22" grpId="9" fill="hold">
                                  <p:stCondLst>
                                    <p:cond delay="0"/>
                                  </p:stCondLst>
                                  <p:iterate type="el" backwards="0">
                                    <p:tmAbs val="0"/>
                                  </p:iterate>
                                  <p:childTnLst>
                                    <p:set>
                                      <p:cBhvr>
                                        <p:cTn id="40" fill="hold"/>
                                        <p:tgtEl>
                                          <p:spTgt spid="1358"/>
                                        </p:tgtEl>
                                        <p:attrNameLst>
                                          <p:attrName>style.visibility</p:attrName>
                                        </p:attrNameLst>
                                      </p:cBhvr>
                                      <p:to>
                                        <p:strVal val="visible"/>
                                      </p:to>
                                    </p:set>
                                    <p:animEffect filter="wipe(up)" transition="in">
                                      <p:cBhvr>
                                        <p:cTn id="41" dur="500"/>
                                        <p:tgtEl>
                                          <p:spTgt spid="1358"/>
                                        </p:tgtEl>
                                      </p:cBhvr>
                                    </p:animEffect>
                                  </p:childTnLst>
                                </p:cTn>
                              </p:par>
                            </p:childTnLst>
                          </p:cTn>
                        </p:par>
                        <p:par>
                          <p:cTn id="42" fill="hold">
                            <p:stCondLst>
                              <p:cond delay="4750"/>
                            </p:stCondLst>
                            <p:childTnLst>
                              <p:par>
                                <p:cTn id="43" presetClass="entr" nodeType="afterEffect" presetSubtype="16" presetID="23" grpId="10" fill="hold">
                                  <p:stCondLst>
                                    <p:cond delay="0"/>
                                  </p:stCondLst>
                                  <p:iterate type="el" backwards="0">
                                    <p:tmAbs val="0"/>
                                  </p:iterate>
                                  <p:childTnLst>
                                    <p:set>
                                      <p:cBhvr>
                                        <p:cTn id="44" fill="hold"/>
                                        <p:tgtEl>
                                          <p:spTgt spid="1346"/>
                                        </p:tgtEl>
                                        <p:attrNameLst>
                                          <p:attrName>style.visibility</p:attrName>
                                        </p:attrNameLst>
                                      </p:cBhvr>
                                      <p:to>
                                        <p:strVal val="visible"/>
                                      </p:to>
                                    </p:set>
                                    <p:anim calcmode="lin" valueType="num">
                                      <p:cBhvr>
                                        <p:cTn id="45" dur="500" fill="hold"/>
                                        <p:tgtEl>
                                          <p:spTgt spid="1346"/>
                                        </p:tgtEl>
                                        <p:attrNameLst>
                                          <p:attrName>ppt_w</p:attrName>
                                        </p:attrNameLst>
                                      </p:cBhvr>
                                      <p:tavLst>
                                        <p:tav tm="0">
                                          <p:val>
                                            <p:fltVal val="0"/>
                                          </p:val>
                                        </p:tav>
                                        <p:tav tm="100000">
                                          <p:val>
                                            <p:strVal val="#ppt_w"/>
                                          </p:val>
                                        </p:tav>
                                      </p:tavLst>
                                    </p:anim>
                                    <p:anim calcmode="lin" valueType="num">
                                      <p:cBhvr>
                                        <p:cTn id="46" dur="500" fill="hold"/>
                                        <p:tgtEl>
                                          <p:spTgt spid="1346"/>
                                        </p:tgtEl>
                                        <p:attrNameLst>
                                          <p:attrName>ppt_h</p:attrName>
                                        </p:attrNameLst>
                                      </p:cBhvr>
                                      <p:tavLst>
                                        <p:tav tm="0">
                                          <p:val>
                                            <p:fltVal val="0"/>
                                          </p:val>
                                        </p:tav>
                                        <p:tav tm="100000">
                                          <p:val>
                                            <p:strVal val="#ppt_h"/>
                                          </p:val>
                                        </p:tav>
                                      </p:tavLst>
                                    </p:anim>
                                  </p:childTnLst>
                                </p:cTn>
                              </p:par>
                            </p:childTnLst>
                          </p:cTn>
                        </p:par>
                        <p:par>
                          <p:cTn id="47" fill="hold">
                            <p:stCondLst>
                              <p:cond delay="5250"/>
                            </p:stCondLst>
                            <p:childTnLst>
                              <p:par>
                                <p:cTn id="48" presetClass="entr" nodeType="afterEffect" presetSubtype="8" presetID="22" grpId="11" fill="hold">
                                  <p:stCondLst>
                                    <p:cond delay="0"/>
                                  </p:stCondLst>
                                  <p:iterate type="el" backwards="0">
                                    <p:tmAbs val="0"/>
                                  </p:iterate>
                                  <p:childTnLst>
                                    <p:set>
                                      <p:cBhvr>
                                        <p:cTn id="49" fill="hold"/>
                                        <p:tgtEl>
                                          <p:spTgt spid="1352"/>
                                        </p:tgtEl>
                                        <p:attrNameLst>
                                          <p:attrName>style.visibility</p:attrName>
                                        </p:attrNameLst>
                                      </p:cBhvr>
                                      <p:to>
                                        <p:strVal val="visible"/>
                                      </p:to>
                                    </p:set>
                                    <p:animEffect filter="wipe(left)" transition="in">
                                      <p:cBhvr>
                                        <p:cTn id="50" dur="500"/>
                                        <p:tgtEl>
                                          <p:spTgt spid="1352"/>
                                        </p:tgtEl>
                                      </p:cBhvr>
                                    </p:animEffect>
                                  </p:childTnLst>
                                </p:cTn>
                              </p:par>
                            </p:childTnLst>
                          </p:cTn>
                        </p:par>
                        <p:par>
                          <p:cTn id="51" fill="hold">
                            <p:stCondLst>
                              <p:cond delay="5750"/>
                            </p:stCondLst>
                            <p:childTnLst>
                              <p:par>
                                <p:cTn id="52" presetClass="entr" nodeType="afterEffect" presetSubtype="1" presetID="22" grpId="12" fill="hold">
                                  <p:stCondLst>
                                    <p:cond delay="0"/>
                                  </p:stCondLst>
                                  <p:iterate type="el" backwards="0">
                                    <p:tmAbs val="0"/>
                                  </p:iterate>
                                  <p:childTnLst>
                                    <p:set>
                                      <p:cBhvr>
                                        <p:cTn id="53" fill="hold"/>
                                        <p:tgtEl>
                                          <p:spTgt spid="1361"/>
                                        </p:tgtEl>
                                        <p:attrNameLst>
                                          <p:attrName>style.visibility</p:attrName>
                                        </p:attrNameLst>
                                      </p:cBhvr>
                                      <p:to>
                                        <p:strVal val="visible"/>
                                      </p:to>
                                    </p:set>
                                    <p:animEffect filter="wipe(up)" transition="in">
                                      <p:cBhvr>
                                        <p:cTn id="54" dur="500"/>
                                        <p:tgtEl>
                                          <p:spTgt spid="13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61" grpId="12"/>
      <p:bldP build="whole" bldLvl="1" animBg="1" rev="0" advAuto="0" spid="1364" grpId="6"/>
      <p:bldP build="whole" bldLvl="1" animBg="1" rev="0" advAuto="0" spid="1328" grpId="4"/>
      <p:bldP build="whole" bldLvl="1" animBg="1" rev="0" advAuto="0" spid="1358" grpId="9"/>
      <p:bldP build="whole" bldLvl="1" animBg="1" rev="0" advAuto="0" spid="1349" grpId="8"/>
      <p:bldP build="whole" bldLvl="1" animBg="1" rev="0" advAuto="0" spid="1352" grpId="11"/>
      <p:bldP build="whole" bldLvl="1" animBg="1" rev="0" advAuto="0" spid="1346" grpId="10"/>
      <p:bldP build="whole" bldLvl="1" animBg="1" rev="0" advAuto="0" spid="1292" grpId="3"/>
      <p:bldP build="whole" bldLvl="1" animBg="1" rev="0" advAuto="0" spid="1310" grpId="7"/>
      <p:bldP build="whole" bldLvl="1" animBg="1" rev="0" advAuto="0" spid="1285" grpId="1"/>
      <p:bldP build="whole" bldLvl="1" animBg="1" rev="0" advAuto="0" spid="1355" grpId="5"/>
      <p:bldP build="whole" bldLvl="1" animBg="1" rev="0" advAuto="0" spid="1289" grpId="2"/>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564" name="Group 6"/>
          <p:cNvGrpSpPr/>
          <p:nvPr/>
        </p:nvGrpSpPr>
        <p:grpSpPr>
          <a:xfrm>
            <a:off x="3253721" y="771550"/>
            <a:ext cx="2902455" cy="1075964"/>
            <a:chOff x="0" y="0"/>
            <a:chExt cx="2902453" cy="1075963"/>
          </a:xfrm>
        </p:grpSpPr>
        <p:sp>
          <p:nvSpPr>
            <p:cNvPr id="561" name="TextBox 50"/>
            <p:cNvSpPr txBox="1"/>
            <p:nvPr/>
          </p:nvSpPr>
          <p:spPr>
            <a:xfrm>
              <a:off x="0" y="438423"/>
              <a:ext cx="2618740" cy="6375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b="1" sz="3600">
                  <a:solidFill>
                    <a:srgbClr val="262626"/>
                  </a:solidFill>
                  <a:latin typeface="微软雅黑"/>
                  <a:ea typeface="微软雅黑"/>
                  <a:cs typeface="微软雅黑"/>
                  <a:sym typeface="微软雅黑"/>
                </a:defRPr>
              </a:lvl1pPr>
            </a:lstStyle>
            <a:p>
              <a:pPr/>
              <a:r>
                <a:t>CONTENTS</a:t>
              </a:r>
            </a:p>
          </p:txBody>
        </p:sp>
        <p:sp>
          <p:nvSpPr>
            <p:cNvPr id="562" name="TextBox 29"/>
            <p:cNvSpPr txBox="1"/>
            <p:nvPr/>
          </p:nvSpPr>
          <p:spPr>
            <a:xfrm>
              <a:off x="943757" y="0"/>
              <a:ext cx="798424" cy="5105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b="1" sz="2400">
                  <a:solidFill>
                    <a:srgbClr val="262626"/>
                  </a:solidFill>
                  <a:latin typeface="微软雅黑"/>
                  <a:ea typeface="微软雅黑"/>
                  <a:cs typeface="微软雅黑"/>
                  <a:sym typeface="微软雅黑"/>
                </a:defRPr>
              </a:lvl1pPr>
            </a:lstStyle>
            <a:p>
              <a:pPr/>
              <a:r>
                <a:t>目 录</a:t>
              </a:r>
            </a:p>
          </p:txBody>
        </p:sp>
        <p:sp>
          <p:nvSpPr>
            <p:cNvPr id="563" name="直接连接符 30"/>
            <p:cNvSpPr/>
            <p:nvPr/>
          </p:nvSpPr>
          <p:spPr>
            <a:xfrm>
              <a:off x="128609" y="511629"/>
              <a:ext cx="277384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p>
          </p:txBody>
        </p:sp>
      </p:grpSp>
      <p:grpSp>
        <p:nvGrpSpPr>
          <p:cNvPr id="569" name="Group 10"/>
          <p:cNvGrpSpPr/>
          <p:nvPr/>
        </p:nvGrpSpPr>
        <p:grpSpPr>
          <a:xfrm>
            <a:off x="974229" y="1591965"/>
            <a:ext cx="1733551" cy="1494315"/>
            <a:chOff x="0" y="0"/>
            <a:chExt cx="1733550" cy="1494313"/>
          </a:xfrm>
        </p:grpSpPr>
        <p:sp>
          <p:nvSpPr>
            <p:cNvPr id="565" name="六边形 32"/>
            <p:cNvSpPr/>
            <p:nvPr/>
          </p:nvSpPr>
          <p:spPr>
            <a:xfrm>
              <a:off x="0" y="-1"/>
              <a:ext cx="1733551" cy="1494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4655" y="0"/>
                  </a:lnTo>
                  <a:lnTo>
                    <a:pt x="16945" y="0"/>
                  </a:lnTo>
                  <a:lnTo>
                    <a:pt x="21600" y="10800"/>
                  </a:lnTo>
                  <a:lnTo>
                    <a:pt x="16945" y="21600"/>
                  </a:lnTo>
                  <a:lnTo>
                    <a:pt x="4655" y="21600"/>
                  </a:lnTo>
                  <a:close/>
                </a:path>
              </a:pathLst>
            </a:custGeom>
            <a:solidFill>
              <a:schemeClr val="accent1"/>
            </a:solidFill>
            <a:ln w="6350" cap="flat">
              <a:solidFill>
                <a:srgbClr val="FFFFFF"/>
              </a:solidFill>
              <a:prstDash val="solid"/>
              <a:bevel/>
            </a:ln>
            <a:effectLst/>
          </p:spPr>
          <p:txBody>
            <a:bodyPr wrap="square" lIns="45719" tIns="45719" rIns="45719" bIns="45719" numCol="1" anchor="ctr">
              <a:noAutofit/>
            </a:bodyPr>
            <a:lstStyle/>
            <a:p>
              <a:pPr algn="ctr">
                <a:defRPr b="1">
                  <a:solidFill>
                    <a:srgbClr val="FFFFFF"/>
                  </a:solidFill>
                  <a:latin typeface="微软雅黑"/>
                  <a:ea typeface="微软雅黑"/>
                  <a:cs typeface="微软雅黑"/>
                  <a:sym typeface="微软雅黑"/>
                </a:defRPr>
              </a:pPr>
            </a:p>
          </p:txBody>
        </p:sp>
        <p:sp>
          <p:nvSpPr>
            <p:cNvPr id="566" name="直接连接符 34"/>
            <p:cNvSpPr/>
            <p:nvPr/>
          </p:nvSpPr>
          <p:spPr>
            <a:xfrm>
              <a:off x="184149" y="403225"/>
              <a:ext cx="1357312" cy="2"/>
            </a:xfrm>
            <a:prstGeom prst="line">
              <a:avLst/>
            </a:prstGeom>
            <a:noFill/>
            <a:ln w="6350" cap="flat">
              <a:solidFill>
                <a:srgbClr val="FFFFFF"/>
              </a:solidFill>
              <a:prstDash val="solid"/>
              <a:bevel/>
            </a:ln>
            <a:effectLst/>
          </p:spPr>
          <p:txBody>
            <a:bodyPr wrap="square" lIns="45719" tIns="45719" rIns="45719" bIns="45719" numCol="1" anchor="t">
              <a:noAutofit/>
            </a:bodyPr>
            <a:lstStyle/>
            <a:p>
              <a:pPr/>
            </a:p>
          </p:txBody>
        </p:sp>
        <p:sp>
          <p:nvSpPr>
            <p:cNvPr id="567" name="矩形 62"/>
            <p:cNvSpPr txBox="1"/>
            <p:nvPr/>
          </p:nvSpPr>
          <p:spPr>
            <a:xfrm>
              <a:off x="1014379" y="76769"/>
              <a:ext cx="386667" cy="396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lgn="ctr">
                <a:defRPr b="1" sz="2000">
                  <a:solidFill>
                    <a:srgbClr val="FFFFFF"/>
                  </a:solidFill>
                  <a:latin typeface="微软雅黑"/>
                  <a:ea typeface="微软雅黑"/>
                  <a:cs typeface="微软雅黑"/>
                  <a:sym typeface="微软雅黑"/>
                </a:defRPr>
              </a:lvl1pPr>
            </a:lstStyle>
            <a:p>
              <a:pPr/>
              <a:r>
                <a:t>01</a:t>
              </a:r>
            </a:p>
          </p:txBody>
        </p:sp>
        <p:sp>
          <p:nvSpPr>
            <p:cNvPr id="568" name="矩形 57"/>
            <p:cNvSpPr txBox="1"/>
            <p:nvPr/>
          </p:nvSpPr>
          <p:spPr>
            <a:xfrm>
              <a:off x="161134" y="754468"/>
              <a:ext cx="1383879" cy="408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b="1">
                  <a:solidFill>
                    <a:srgbClr val="FFFFFF"/>
                  </a:solidFill>
                  <a:latin typeface="微软雅黑"/>
                  <a:ea typeface="微软雅黑"/>
                  <a:cs typeface="微软雅黑"/>
                  <a:sym typeface="微软雅黑"/>
                </a:defRPr>
              </a:lvl1pPr>
            </a:lstStyle>
            <a:p>
              <a:pPr/>
              <a:r>
                <a:t>绪 论</a:t>
              </a:r>
            </a:p>
          </p:txBody>
        </p:sp>
      </p:grpSp>
      <p:grpSp>
        <p:nvGrpSpPr>
          <p:cNvPr id="574" name="Group 18"/>
          <p:cNvGrpSpPr/>
          <p:nvPr/>
        </p:nvGrpSpPr>
        <p:grpSpPr>
          <a:xfrm>
            <a:off x="2371228" y="2361902"/>
            <a:ext cx="1731962" cy="1521926"/>
            <a:chOff x="0" y="0"/>
            <a:chExt cx="1731960" cy="1521924"/>
          </a:xfrm>
        </p:grpSpPr>
        <p:sp>
          <p:nvSpPr>
            <p:cNvPr id="570" name="六边形 40"/>
            <p:cNvSpPr/>
            <p:nvPr/>
          </p:nvSpPr>
          <p:spPr>
            <a:xfrm>
              <a:off x="0" y="0"/>
              <a:ext cx="1731962" cy="1494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4659" y="0"/>
                  </a:lnTo>
                  <a:lnTo>
                    <a:pt x="16941" y="0"/>
                  </a:lnTo>
                  <a:lnTo>
                    <a:pt x="21600" y="10800"/>
                  </a:lnTo>
                  <a:lnTo>
                    <a:pt x="16941" y="21600"/>
                  </a:lnTo>
                  <a:lnTo>
                    <a:pt x="4659" y="21600"/>
                  </a:lnTo>
                  <a:close/>
                </a:path>
              </a:pathLst>
            </a:custGeom>
            <a:solidFill>
              <a:schemeClr val="accent1"/>
            </a:solidFill>
            <a:ln w="6350" cap="flat">
              <a:solidFill>
                <a:srgbClr val="FFFFFF"/>
              </a:solidFill>
              <a:prstDash val="solid"/>
              <a:bevel/>
            </a:ln>
            <a:effectLst/>
          </p:spPr>
          <p:txBody>
            <a:bodyPr wrap="square" lIns="45719" tIns="45719" rIns="45719" bIns="45719" numCol="1" anchor="ctr">
              <a:noAutofit/>
            </a:bodyPr>
            <a:lstStyle/>
            <a:p>
              <a:pPr algn="ctr">
                <a:defRPr b="1">
                  <a:solidFill>
                    <a:srgbClr val="FFFFFF"/>
                  </a:solidFill>
                  <a:latin typeface="微软雅黑"/>
                  <a:ea typeface="微软雅黑"/>
                  <a:cs typeface="微软雅黑"/>
                  <a:sym typeface="微软雅黑"/>
                </a:defRPr>
              </a:pPr>
            </a:p>
          </p:txBody>
        </p:sp>
        <p:sp>
          <p:nvSpPr>
            <p:cNvPr id="571" name="矩形 64"/>
            <p:cNvSpPr txBox="1"/>
            <p:nvPr/>
          </p:nvSpPr>
          <p:spPr>
            <a:xfrm>
              <a:off x="1000292" y="33484"/>
              <a:ext cx="386666" cy="396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b="1" sz="2000">
                  <a:solidFill>
                    <a:srgbClr val="FFFFFF"/>
                  </a:solidFill>
                  <a:latin typeface="微软雅黑"/>
                  <a:ea typeface="微软雅黑"/>
                  <a:cs typeface="微软雅黑"/>
                  <a:sym typeface="微软雅黑"/>
                </a:defRPr>
              </a:lvl1pPr>
            </a:lstStyle>
            <a:p>
              <a:pPr/>
              <a:r>
                <a:t>02</a:t>
              </a:r>
            </a:p>
          </p:txBody>
        </p:sp>
        <p:sp>
          <p:nvSpPr>
            <p:cNvPr id="572" name="直接连接符 43"/>
            <p:cNvSpPr/>
            <p:nvPr/>
          </p:nvSpPr>
          <p:spPr>
            <a:xfrm>
              <a:off x="211137" y="369888"/>
              <a:ext cx="1319214" cy="2"/>
            </a:xfrm>
            <a:prstGeom prst="line">
              <a:avLst/>
            </a:prstGeom>
            <a:noFill/>
            <a:ln w="6350" cap="flat">
              <a:solidFill>
                <a:srgbClr val="FFFFFF"/>
              </a:solidFill>
              <a:prstDash val="solid"/>
              <a:bevel/>
            </a:ln>
            <a:effectLst/>
          </p:spPr>
          <p:txBody>
            <a:bodyPr wrap="square" lIns="45719" tIns="45719" rIns="45719" bIns="45719" numCol="1" anchor="t">
              <a:noAutofit/>
            </a:bodyPr>
            <a:lstStyle/>
            <a:p>
              <a:pPr/>
            </a:p>
          </p:txBody>
        </p:sp>
        <p:sp>
          <p:nvSpPr>
            <p:cNvPr id="573" name="矩形 63"/>
            <p:cNvSpPr txBox="1"/>
            <p:nvPr/>
          </p:nvSpPr>
          <p:spPr>
            <a:xfrm>
              <a:off x="57148" y="477984"/>
              <a:ext cx="1666875" cy="1043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b="1">
                  <a:solidFill>
                    <a:srgbClr val="FFFFFF"/>
                  </a:solidFill>
                  <a:latin typeface="微软雅黑"/>
                  <a:ea typeface="微软雅黑"/>
                  <a:cs typeface="微软雅黑"/>
                  <a:sym typeface="微软雅黑"/>
                </a:defRPr>
              </a:pPr>
              <a:r>
                <a:t>研究方法</a:t>
              </a:r>
            </a:p>
            <a:p>
              <a:pPr algn="ctr">
                <a:defRPr b="1">
                  <a:solidFill>
                    <a:srgbClr val="FFFFFF"/>
                  </a:solidFill>
                  <a:latin typeface="微软雅黑"/>
                  <a:ea typeface="微软雅黑"/>
                  <a:cs typeface="微软雅黑"/>
                  <a:sym typeface="微软雅黑"/>
                </a:defRPr>
              </a:pPr>
              <a:r>
                <a:t>与</a:t>
              </a:r>
            </a:p>
            <a:p>
              <a:pPr algn="ctr">
                <a:defRPr b="1">
                  <a:solidFill>
                    <a:srgbClr val="FFFFFF"/>
                  </a:solidFill>
                  <a:latin typeface="微软雅黑"/>
                  <a:ea typeface="微软雅黑"/>
                  <a:cs typeface="微软雅黑"/>
                  <a:sym typeface="微软雅黑"/>
                </a:defRPr>
              </a:pPr>
              <a:r>
                <a:t>研究思路</a:t>
              </a:r>
            </a:p>
          </p:txBody>
        </p:sp>
      </p:grpSp>
      <p:grpSp>
        <p:nvGrpSpPr>
          <p:cNvPr id="579" name="Group 25"/>
          <p:cNvGrpSpPr/>
          <p:nvPr/>
        </p:nvGrpSpPr>
        <p:grpSpPr>
          <a:xfrm>
            <a:off x="3782515" y="3088977"/>
            <a:ext cx="1731965" cy="1545328"/>
            <a:chOff x="0" y="0"/>
            <a:chExt cx="1731963" cy="1545326"/>
          </a:xfrm>
        </p:grpSpPr>
        <p:sp>
          <p:nvSpPr>
            <p:cNvPr id="575" name="六边形 47"/>
            <p:cNvSpPr/>
            <p:nvPr/>
          </p:nvSpPr>
          <p:spPr>
            <a:xfrm>
              <a:off x="0" y="27443"/>
              <a:ext cx="1731964" cy="14933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4656" y="0"/>
                  </a:lnTo>
                  <a:lnTo>
                    <a:pt x="16944" y="0"/>
                  </a:lnTo>
                  <a:lnTo>
                    <a:pt x="21600" y="10800"/>
                  </a:lnTo>
                  <a:lnTo>
                    <a:pt x="16944" y="21600"/>
                  </a:lnTo>
                  <a:lnTo>
                    <a:pt x="4656" y="21600"/>
                  </a:lnTo>
                  <a:close/>
                </a:path>
              </a:pathLst>
            </a:custGeom>
            <a:solidFill>
              <a:schemeClr val="accent1"/>
            </a:solidFill>
            <a:ln w="6350" cap="flat">
              <a:solidFill>
                <a:srgbClr val="FFFFFF"/>
              </a:solidFill>
              <a:prstDash val="solid"/>
              <a:bevel/>
            </a:ln>
            <a:effectLst/>
          </p:spPr>
          <p:txBody>
            <a:bodyPr wrap="square" lIns="45719" tIns="45719" rIns="45719" bIns="45719" numCol="1" anchor="ctr">
              <a:noAutofit/>
            </a:bodyPr>
            <a:lstStyle/>
            <a:p>
              <a:pPr algn="ctr">
                <a:defRPr b="1">
                  <a:solidFill>
                    <a:srgbClr val="FFFFFF"/>
                  </a:solidFill>
                  <a:latin typeface="微软雅黑"/>
                  <a:ea typeface="微软雅黑"/>
                  <a:cs typeface="微软雅黑"/>
                  <a:sym typeface="微软雅黑"/>
                </a:defRPr>
              </a:pPr>
            </a:p>
          </p:txBody>
        </p:sp>
        <p:sp>
          <p:nvSpPr>
            <p:cNvPr id="576" name="矩形 70"/>
            <p:cNvSpPr txBox="1"/>
            <p:nvPr/>
          </p:nvSpPr>
          <p:spPr>
            <a:xfrm>
              <a:off x="596785" y="0"/>
              <a:ext cx="386666" cy="3962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b="1" sz="2000">
                  <a:solidFill>
                    <a:srgbClr val="FFFFFF"/>
                  </a:solidFill>
                  <a:latin typeface="微软雅黑"/>
                  <a:ea typeface="微软雅黑"/>
                  <a:cs typeface="微软雅黑"/>
                  <a:sym typeface="微软雅黑"/>
                </a:defRPr>
              </a:lvl1pPr>
            </a:lstStyle>
            <a:p>
              <a:pPr/>
              <a:r>
                <a:t>03</a:t>
              </a:r>
            </a:p>
          </p:txBody>
        </p:sp>
        <p:sp>
          <p:nvSpPr>
            <p:cNvPr id="577" name="直接连接符 50"/>
            <p:cNvSpPr/>
            <p:nvPr/>
          </p:nvSpPr>
          <p:spPr>
            <a:xfrm>
              <a:off x="207963" y="357188"/>
              <a:ext cx="1320800" cy="1"/>
            </a:xfrm>
            <a:prstGeom prst="line">
              <a:avLst/>
            </a:prstGeom>
            <a:noFill/>
            <a:ln w="6350" cap="flat">
              <a:solidFill>
                <a:srgbClr val="FFFFFF"/>
              </a:solidFill>
              <a:prstDash val="solid"/>
              <a:bevel/>
            </a:ln>
            <a:effectLst/>
          </p:spPr>
          <p:txBody>
            <a:bodyPr wrap="square" lIns="45719" tIns="45719" rIns="45719" bIns="45719" numCol="1" anchor="t">
              <a:noAutofit/>
            </a:bodyPr>
            <a:lstStyle/>
            <a:p>
              <a:pPr/>
            </a:p>
          </p:txBody>
        </p:sp>
        <p:sp>
          <p:nvSpPr>
            <p:cNvPr id="578" name="矩形 69"/>
            <p:cNvSpPr txBox="1"/>
            <p:nvPr/>
          </p:nvSpPr>
          <p:spPr>
            <a:xfrm>
              <a:off x="72013" y="501386"/>
              <a:ext cx="1604664" cy="1043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b="1">
                  <a:solidFill>
                    <a:srgbClr val="FFFFFF"/>
                  </a:solidFill>
                  <a:latin typeface="微软雅黑"/>
                  <a:ea typeface="微软雅黑"/>
                  <a:cs typeface="微软雅黑"/>
                  <a:sym typeface="微软雅黑"/>
                </a:defRPr>
              </a:pPr>
              <a:r>
                <a:t>关键技术</a:t>
              </a:r>
            </a:p>
            <a:p>
              <a:pPr algn="ctr">
                <a:defRPr b="1">
                  <a:solidFill>
                    <a:srgbClr val="FFFFFF"/>
                  </a:solidFill>
                  <a:latin typeface="微软雅黑"/>
                  <a:ea typeface="微软雅黑"/>
                  <a:cs typeface="微软雅黑"/>
                  <a:sym typeface="微软雅黑"/>
                </a:defRPr>
              </a:pPr>
              <a:r>
                <a:t>和</a:t>
              </a:r>
            </a:p>
            <a:p>
              <a:pPr algn="ctr">
                <a:defRPr b="1">
                  <a:solidFill>
                    <a:srgbClr val="FFFFFF"/>
                  </a:solidFill>
                  <a:latin typeface="微软雅黑"/>
                  <a:ea typeface="微软雅黑"/>
                  <a:cs typeface="微软雅黑"/>
                  <a:sym typeface="微软雅黑"/>
                </a:defRPr>
              </a:pPr>
              <a:r>
                <a:t>实践难点</a:t>
              </a:r>
            </a:p>
          </p:txBody>
        </p:sp>
      </p:grpSp>
      <p:grpSp>
        <p:nvGrpSpPr>
          <p:cNvPr id="584" name="Group 32"/>
          <p:cNvGrpSpPr/>
          <p:nvPr/>
        </p:nvGrpSpPr>
        <p:grpSpPr>
          <a:xfrm>
            <a:off x="5190628" y="2361902"/>
            <a:ext cx="1732683" cy="1494484"/>
            <a:chOff x="0" y="0"/>
            <a:chExt cx="1732682" cy="1494483"/>
          </a:xfrm>
        </p:grpSpPr>
        <p:sp>
          <p:nvSpPr>
            <p:cNvPr id="580" name="六边形 54"/>
            <p:cNvSpPr/>
            <p:nvPr/>
          </p:nvSpPr>
          <p:spPr>
            <a:xfrm>
              <a:off x="-1" y="0"/>
              <a:ext cx="1732684" cy="14944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4657" y="0"/>
                  </a:lnTo>
                  <a:lnTo>
                    <a:pt x="16943" y="0"/>
                  </a:lnTo>
                  <a:lnTo>
                    <a:pt x="21600" y="10800"/>
                  </a:lnTo>
                  <a:lnTo>
                    <a:pt x="16943" y="21600"/>
                  </a:lnTo>
                  <a:lnTo>
                    <a:pt x="4657" y="21600"/>
                  </a:lnTo>
                  <a:close/>
                </a:path>
              </a:pathLst>
            </a:custGeom>
            <a:solidFill>
              <a:schemeClr val="accent1"/>
            </a:solidFill>
            <a:ln w="6350" cap="flat">
              <a:solidFill>
                <a:srgbClr val="FFFFFF"/>
              </a:solidFill>
              <a:prstDash val="solid"/>
              <a:bevel/>
            </a:ln>
            <a:effectLst/>
          </p:spPr>
          <p:txBody>
            <a:bodyPr wrap="square" lIns="45719" tIns="45719" rIns="45719" bIns="45719" numCol="1" anchor="ctr">
              <a:noAutofit/>
            </a:bodyPr>
            <a:lstStyle/>
            <a:p>
              <a:pPr algn="ctr">
                <a:defRPr b="1">
                  <a:solidFill>
                    <a:srgbClr val="FFFFFF"/>
                  </a:solidFill>
                  <a:latin typeface="微软雅黑"/>
                  <a:ea typeface="微软雅黑"/>
                  <a:cs typeface="微软雅黑"/>
                  <a:sym typeface="微软雅黑"/>
                </a:defRPr>
              </a:pPr>
            </a:p>
          </p:txBody>
        </p:sp>
        <p:sp>
          <p:nvSpPr>
            <p:cNvPr id="581" name="矩形 72"/>
            <p:cNvSpPr txBox="1"/>
            <p:nvPr/>
          </p:nvSpPr>
          <p:spPr>
            <a:xfrm>
              <a:off x="288095" y="27155"/>
              <a:ext cx="386667" cy="396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b="1" sz="2000">
                  <a:solidFill>
                    <a:srgbClr val="FFFFFF"/>
                  </a:solidFill>
                  <a:latin typeface="微软雅黑"/>
                  <a:ea typeface="微软雅黑"/>
                  <a:cs typeface="微软雅黑"/>
                  <a:sym typeface="微软雅黑"/>
                </a:defRPr>
              </a:lvl1pPr>
            </a:lstStyle>
            <a:p>
              <a:pPr/>
              <a:r>
                <a:t>04</a:t>
              </a:r>
            </a:p>
          </p:txBody>
        </p:sp>
        <p:sp>
          <p:nvSpPr>
            <p:cNvPr id="582" name="直接连接符 57"/>
            <p:cNvSpPr/>
            <p:nvPr/>
          </p:nvSpPr>
          <p:spPr>
            <a:xfrm>
              <a:off x="200024" y="360362"/>
              <a:ext cx="1320800" cy="2"/>
            </a:xfrm>
            <a:prstGeom prst="line">
              <a:avLst/>
            </a:prstGeom>
            <a:noFill/>
            <a:ln w="6350" cap="flat">
              <a:solidFill>
                <a:srgbClr val="FFFFFF"/>
              </a:solidFill>
              <a:prstDash val="solid"/>
              <a:bevel/>
            </a:ln>
            <a:effectLst/>
          </p:spPr>
          <p:txBody>
            <a:bodyPr wrap="square" lIns="45719" tIns="45719" rIns="45719" bIns="45719" numCol="1" anchor="t">
              <a:noAutofit/>
            </a:bodyPr>
            <a:lstStyle/>
            <a:p>
              <a:pPr/>
            </a:p>
          </p:txBody>
        </p:sp>
        <p:sp>
          <p:nvSpPr>
            <p:cNvPr id="583" name="矩形 76"/>
            <p:cNvSpPr txBox="1"/>
            <p:nvPr/>
          </p:nvSpPr>
          <p:spPr>
            <a:xfrm>
              <a:off x="82549" y="571627"/>
              <a:ext cx="1612033" cy="726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b="1">
                  <a:solidFill>
                    <a:srgbClr val="FFFFFF"/>
                  </a:solidFill>
                  <a:latin typeface="微软雅黑"/>
                  <a:ea typeface="微软雅黑"/>
                  <a:cs typeface="微软雅黑"/>
                  <a:sym typeface="微软雅黑"/>
                </a:defRPr>
              </a:pPr>
              <a:r>
                <a:t>研究成果</a:t>
              </a:r>
            </a:p>
            <a:p>
              <a:pPr algn="ctr">
                <a:defRPr b="1">
                  <a:solidFill>
                    <a:srgbClr val="FFFFFF"/>
                  </a:solidFill>
                  <a:latin typeface="微软雅黑"/>
                  <a:ea typeface="微软雅黑"/>
                  <a:cs typeface="微软雅黑"/>
                  <a:sym typeface="微软雅黑"/>
                </a:defRPr>
              </a:pPr>
              <a:r>
                <a:t>与运用</a:t>
              </a:r>
            </a:p>
          </p:txBody>
        </p:sp>
      </p:grpSp>
      <p:grpSp>
        <p:nvGrpSpPr>
          <p:cNvPr id="589" name="Group 39"/>
          <p:cNvGrpSpPr/>
          <p:nvPr/>
        </p:nvGrpSpPr>
        <p:grpSpPr>
          <a:xfrm>
            <a:off x="6584453" y="1592711"/>
            <a:ext cx="1731962" cy="1493638"/>
            <a:chOff x="0" y="0"/>
            <a:chExt cx="1731960" cy="1493637"/>
          </a:xfrm>
        </p:grpSpPr>
        <p:sp>
          <p:nvSpPr>
            <p:cNvPr id="585" name="六边形 61"/>
            <p:cNvSpPr/>
            <p:nvPr/>
          </p:nvSpPr>
          <p:spPr>
            <a:xfrm>
              <a:off x="0" y="-1"/>
              <a:ext cx="1731962" cy="14936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4657" y="0"/>
                  </a:lnTo>
                  <a:lnTo>
                    <a:pt x="16943" y="0"/>
                  </a:lnTo>
                  <a:lnTo>
                    <a:pt x="21600" y="10800"/>
                  </a:lnTo>
                  <a:lnTo>
                    <a:pt x="16943" y="21600"/>
                  </a:lnTo>
                  <a:lnTo>
                    <a:pt x="4657" y="21600"/>
                  </a:lnTo>
                  <a:close/>
                </a:path>
              </a:pathLst>
            </a:custGeom>
            <a:solidFill>
              <a:schemeClr val="accent1"/>
            </a:solidFill>
            <a:ln w="6350" cap="flat">
              <a:solidFill>
                <a:srgbClr val="FFFFFF"/>
              </a:solidFill>
              <a:prstDash val="solid"/>
              <a:bevel/>
            </a:ln>
            <a:effectLst/>
          </p:spPr>
          <p:txBody>
            <a:bodyPr wrap="square" lIns="45719" tIns="45719" rIns="45719" bIns="45719" numCol="1" anchor="ctr">
              <a:noAutofit/>
            </a:bodyPr>
            <a:lstStyle/>
            <a:p>
              <a:pPr algn="ctr">
                <a:defRPr b="1">
                  <a:solidFill>
                    <a:srgbClr val="FFFFFF"/>
                  </a:solidFill>
                  <a:latin typeface="微软雅黑"/>
                  <a:ea typeface="微软雅黑"/>
                  <a:cs typeface="微软雅黑"/>
                  <a:sym typeface="微软雅黑"/>
                </a:defRPr>
              </a:pPr>
            </a:p>
          </p:txBody>
        </p:sp>
        <p:sp>
          <p:nvSpPr>
            <p:cNvPr id="586" name="矩形 74"/>
            <p:cNvSpPr txBox="1"/>
            <p:nvPr/>
          </p:nvSpPr>
          <p:spPr>
            <a:xfrm>
              <a:off x="303914" y="14008"/>
              <a:ext cx="386667" cy="396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b="1" sz="2000">
                  <a:solidFill>
                    <a:srgbClr val="FFFFFF"/>
                  </a:solidFill>
                  <a:latin typeface="微软雅黑"/>
                  <a:ea typeface="微软雅黑"/>
                  <a:cs typeface="微软雅黑"/>
                  <a:sym typeface="微软雅黑"/>
                </a:defRPr>
              </a:lvl1pPr>
            </a:lstStyle>
            <a:p>
              <a:pPr/>
              <a:r>
                <a:t>05</a:t>
              </a:r>
            </a:p>
          </p:txBody>
        </p:sp>
        <p:sp>
          <p:nvSpPr>
            <p:cNvPr id="587" name="直接连接符 64"/>
            <p:cNvSpPr/>
            <p:nvPr/>
          </p:nvSpPr>
          <p:spPr>
            <a:xfrm>
              <a:off x="206375" y="348504"/>
              <a:ext cx="1320800" cy="2"/>
            </a:xfrm>
            <a:prstGeom prst="line">
              <a:avLst/>
            </a:prstGeom>
            <a:noFill/>
            <a:ln w="6350" cap="flat">
              <a:solidFill>
                <a:srgbClr val="FFFFFF"/>
              </a:solidFill>
              <a:prstDash val="solid"/>
              <a:bevel/>
            </a:ln>
            <a:effectLst/>
          </p:spPr>
          <p:txBody>
            <a:bodyPr wrap="square" lIns="45719" tIns="45719" rIns="45719" bIns="45719" numCol="1" anchor="t">
              <a:noAutofit/>
            </a:bodyPr>
            <a:lstStyle/>
            <a:p>
              <a:pPr/>
            </a:p>
          </p:txBody>
        </p:sp>
        <p:sp>
          <p:nvSpPr>
            <p:cNvPr id="588" name="矩形 77"/>
            <p:cNvSpPr txBox="1"/>
            <p:nvPr/>
          </p:nvSpPr>
          <p:spPr>
            <a:xfrm>
              <a:off x="242676" y="548732"/>
              <a:ext cx="1339646" cy="726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b="1">
                  <a:solidFill>
                    <a:srgbClr val="FFFFFF"/>
                  </a:solidFill>
                  <a:latin typeface="微软雅黑"/>
                  <a:ea typeface="微软雅黑"/>
                  <a:cs typeface="微软雅黑"/>
                  <a:sym typeface="微软雅黑"/>
                </a:defRPr>
              </a:pPr>
              <a:r>
                <a:t>论文</a:t>
              </a:r>
            </a:p>
            <a:p>
              <a:pPr algn="ctr">
                <a:defRPr b="1">
                  <a:solidFill>
                    <a:srgbClr val="FFFFFF"/>
                  </a:solidFill>
                  <a:latin typeface="微软雅黑"/>
                  <a:ea typeface="微软雅黑"/>
                  <a:cs typeface="微软雅黑"/>
                  <a:sym typeface="微软雅黑"/>
                </a:defRPr>
              </a:pPr>
              <a:r>
                <a:t>总结</a:t>
              </a:r>
            </a:p>
          </p:txBody>
        </p:sp>
      </p:grpSp>
      <p:grpSp>
        <p:nvGrpSpPr>
          <p:cNvPr id="592" name="组合 33"/>
          <p:cNvGrpSpPr/>
          <p:nvPr/>
        </p:nvGrpSpPr>
        <p:grpSpPr>
          <a:xfrm>
            <a:off x="6198749" y="3506725"/>
            <a:ext cx="3112799" cy="1624878"/>
            <a:chOff x="0" y="0"/>
            <a:chExt cx="3112797" cy="1624876"/>
          </a:xfrm>
        </p:grpSpPr>
        <p:sp>
          <p:nvSpPr>
            <p:cNvPr id="590" name="椭圆 34"/>
            <p:cNvSpPr/>
            <p:nvPr/>
          </p:nvSpPr>
          <p:spPr>
            <a:xfrm>
              <a:off x="0" y="605519"/>
              <a:ext cx="3112798" cy="983971"/>
            </a:xfrm>
            <a:prstGeom prst="ellipse">
              <a:avLst/>
            </a:prstGeom>
            <a:gradFill flip="none" rotWithShape="1">
              <a:gsLst>
                <a:gs pos="0">
                  <a:srgbClr val="000000">
                    <a:alpha val="68000"/>
                  </a:srgbClr>
                </a:gs>
                <a:gs pos="100000">
                  <a:srgbClr val="595959">
                    <a:alpha val="0"/>
                  </a:srgbClr>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sz="2000">
                  <a:solidFill>
                    <a:srgbClr val="FFFFFF"/>
                  </a:solidFill>
                </a:defRPr>
              </a:pPr>
            </a:p>
          </p:txBody>
        </p:sp>
        <p:pic>
          <p:nvPicPr>
            <p:cNvPr id="591" name="Picture 5" descr="Picture 5"/>
            <p:cNvPicPr>
              <a:picLocks noChangeAspect="1"/>
            </p:cNvPicPr>
            <p:nvPr/>
          </p:nvPicPr>
          <p:blipFill>
            <a:blip r:embed="rId2">
              <a:extLst/>
            </a:blip>
            <a:stretch>
              <a:fillRect/>
            </a:stretch>
          </p:blipFill>
          <p:spPr>
            <a:xfrm>
              <a:off x="419872" y="0"/>
              <a:ext cx="2411435" cy="1624877"/>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slow" advClick="0" advTm="0" p14:dur="1200">
        <p:push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564"/>
                                        </p:tgtEl>
                                        <p:attrNameLst>
                                          <p:attrName>style.visibility</p:attrName>
                                        </p:attrNameLst>
                                      </p:cBhvr>
                                      <p:to>
                                        <p:strVal val="visible"/>
                                      </p:to>
                                    </p:set>
                                    <p:anim calcmode="lin" valueType="num">
                                      <p:cBhvr>
                                        <p:cTn id="7" dur="500" fill="hold"/>
                                        <p:tgtEl>
                                          <p:spTgt spid="564"/>
                                        </p:tgtEl>
                                        <p:attrNameLst>
                                          <p:attrName>ppt_w</p:attrName>
                                        </p:attrNameLst>
                                      </p:cBhvr>
                                      <p:tavLst>
                                        <p:tav tm="0">
                                          <p:val>
                                            <p:fltVal val="0"/>
                                          </p:val>
                                        </p:tav>
                                        <p:tav tm="100000">
                                          <p:val>
                                            <p:strVal val="#ppt_w"/>
                                          </p:val>
                                        </p:tav>
                                      </p:tavLst>
                                    </p:anim>
                                    <p:anim calcmode="lin" valueType="num">
                                      <p:cBhvr>
                                        <p:cTn id="8" dur="500" fill="hold"/>
                                        <p:tgtEl>
                                          <p:spTgt spid="56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Class="entr" nodeType="afterEffect" presetSubtype="16" presetID="23" grpId="2" fill="hold">
                                  <p:stCondLst>
                                    <p:cond delay="500"/>
                                  </p:stCondLst>
                                  <p:iterate type="el" backwards="0">
                                    <p:tmAbs val="0"/>
                                  </p:iterate>
                                  <p:childTnLst>
                                    <p:set>
                                      <p:cBhvr>
                                        <p:cTn id="11" fill="hold"/>
                                        <p:tgtEl>
                                          <p:spTgt spid="569"/>
                                        </p:tgtEl>
                                        <p:attrNameLst>
                                          <p:attrName>style.visibility</p:attrName>
                                        </p:attrNameLst>
                                      </p:cBhvr>
                                      <p:to>
                                        <p:strVal val="visible"/>
                                      </p:to>
                                    </p:set>
                                    <p:anim calcmode="lin" valueType="num">
                                      <p:cBhvr>
                                        <p:cTn id="12" dur="800" fill="hold"/>
                                        <p:tgtEl>
                                          <p:spTgt spid="569"/>
                                        </p:tgtEl>
                                        <p:attrNameLst>
                                          <p:attrName>ppt_w</p:attrName>
                                        </p:attrNameLst>
                                      </p:cBhvr>
                                      <p:tavLst>
                                        <p:tav tm="0">
                                          <p:val>
                                            <p:fltVal val="0"/>
                                          </p:val>
                                        </p:tav>
                                        <p:tav tm="100000">
                                          <p:val>
                                            <p:strVal val="#ppt_w"/>
                                          </p:val>
                                        </p:tav>
                                      </p:tavLst>
                                    </p:anim>
                                    <p:anim calcmode="lin" valueType="num">
                                      <p:cBhvr>
                                        <p:cTn id="13" dur="800" fill="hold"/>
                                        <p:tgtEl>
                                          <p:spTgt spid="569"/>
                                        </p:tgtEl>
                                        <p:attrNameLst>
                                          <p:attrName>ppt_h</p:attrName>
                                        </p:attrNameLst>
                                      </p:cBhvr>
                                      <p:tavLst>
                                        <p:tav tm="0">
                                          <p:val>
                                            <p:fltVal val="0"/>
                                          </p:val>
                                        </p:tav>
                                        <p:tav tm="100000">
                                          <p:val>
                                            <p:strVal val="#ppt_h"/>
                                          </p:val>
                                        </p:tav>
                                      </p:tavLst>
                                    </p:anim>
                                  </p:childTnLst>
                                </p:cTn>
                              </p:par>
                            </p:childTnLst>
                          </p:cTn>
                        </p:par>
                        <p:par>
                          <p:cTn id="14" fill="hold">
                            <p:stCondLst>
                              <p:cond delay="0"/>
                            </p:stCondLst>
                            <p:childTnLst>
                              <p:par>
                                <p:cTn id="15" presetClass="path" nodeType="afterEffect" presetSubtype="0" presetID="-1" grpId="3" accel="50000" decel="50000" fill="hold">
                                  <p:stCondLst>
                                    <p:cond delay="500"/>
                                  </p:stCondLst>
                                  <p:childTnLst>
                                    <p:animMotion path="M 0.000000 0.000000 L 0.309035 -0.160405" origin="layout" pathEditMode="relative">
                                      <p:cBhvr>
                                        <p:cTn id="16" dur="800" fill="hold"/>
                                        <p:tgtEl>
                                          <p:spTgt spid="569"/>
                                        </p:tgtEl>
                                        <p:attrNameLst>
                                          <p:attrName>ppt_x</p:attrName>
                                          <p:attrName>ppt_y</p:attrName>
                                        </p:attrNameLst>
                                      </p:cBhvr>
                                    </p:animMotion>
                                  </p:childTnLst>
                                </p:cTn>
                              </p:par>
                            </p:childTnLst>
                          </p:cTn>
                        </p:par>
                        <p:par>
                          <p:cTn id="17" fill="hold">
                            <p:stCondLst>
                              <p:cond delay="1300"/>
                            </p:stCondLst>
                            <p:childTnLst>
                              <p:par>
                                <p:cTn id="18" presetClass="entr" nodeType="afterEffect" presetSubtype="16" presetID="23" grpId="4" fill="hold">
                                  <p:stCondLst>
                                    <p:cond delay="600"/>
                                  </p:stCondLst>
                                  <p:iterate type="el" backwards="0">
                                    <p:tmAbs val="0"/>
                                  </p:iterate>
                                  <p:childTnLst>
                                    <p:set>
                                      <p:cBhvr>
                                        <p:cTn id="19" fill="hold"/>
                                        <p:tgtEl>
                                          <p:spTgt spid="574"/>
                                        </p:tgtEl>
                                        <p:attrNameLst>
                                          <p:attrName>style.visibility</p:attrName>
                                        </p:attrNameLst>
                                      </p:cBhvr>
                                      <p:to>
                                        <p:strVal val="visible"/>
                                      </p:to>
                                    </p:set>
                                    <p:anim calcmode="lin" valueType="num">
                                      <p:cBhvr>
                                        <p:cTn id="20" dur="800" fill="hold"/>
                                        <p:tgtEl>
                                          <p:spTgt spid="574"/>
                                        </p:tgtEl>
                                        <p:attrNameLst>
                                          <p:attrName>ppt_w</p:attrName>
                                        </p:attrNameLst>
                                      </p:cBhvr>
                                      <p:tavLst>
                                        <p:tav tm="0">
                                          <p:val>
                                            <p:fltVal val="0"/>
                                          </p:val>
                                        </p:tav>
                                        <p:tav tm="100000">
                                          <p:val>
                                            <p:strVal val="#ppt_w"/>
                                          </p:val>
                                        </p:tav>
                                      </p:tavLst>
                                    </p:anim>
                                    <p:anim calcmode="lin" valueType="num">
                                      <p:cBhvr>
                                        <p:cTn id="21" dur="800" fill="hold"/>
                                        <p:tgtEl>
                                          <p:spTgt spid="574"/>
                                        </p:tgtEl>
                                        <p:attrNameLst>
                                          <p:attrName>ppt_h</p:attrName>
                                        </p:attrNameLst>
                                      </p:cBhvr>
                                      <p:tavLst>
                                        <p:tav tm="0">
                                          <p:val>
                                            <p:fltVal val="0"/>
                                          </p:val>
                                        </p:tav>
                                        <p:tav tm="100000">
                                          <p:val>
                                            <p:strVal val="#ppt_h"/>
                                          </p:val>
                                        </p:tav>
                                      </p:tavLst>
                                    </p:anim>
                                  </p:childTnLst>
                                </p:cTn>
                              </p:par>
                            </p:childTnLst>
                          </p:cTn>
                        </p:par>
                        <p:par>
                          <p:cTn id="22" fill="hold">
                            <p:stCondLst>
                              <p:cond delay="0"/>
                            </p:stCondLst>
                            <p:childTnLst>
                              <p:par>
                                <p:cTn id="23" presetClass="path" nodeType="afterEffect" presetSubtype="0" presetID="-1" grpId="5" accel="50000" decel="50000" fill="hold">
                                  <p:stCondLst>
                                    <p:cond delay="600"/>
                                  </p:stCondLst>
                                  <p:childTnLst>
                                    <p:animMotion path="M 0.000000 0.000000 L 0.156419 -0.271763" origin="layout" pathEditMode="relative">
                                      <p:cBhvr>
                                        <p:cTn id="24" dur="800" fill="hold"/>
                                        <p:tgtEl>
                                          <p:spTgt spid="574"/>
                                        </p:tgtEl>
                                        <p:attrNameLst>
                                          <p:attrName>ppt_x</p:attrName>
                                          <p:attrName>ppt_y</p:attrName>
                                        </p:attrNameLst>
                                      </p:cBhvr>
                                    </p:animMotion>
                                  </p:childTnLst>
                                </p:cTn>
                              </p:par>
                            </p:childTnLst>
                          </p:cTn>
                        </p:par>
                        <p:par>
                          <p:cTn id="25" fill="hold">
                            <p:stCondLst>
                              <p:cond delay="1400"/>
                            </p:stCondLst>
                            <p:childTnLst>
                              <p:par>
                                <p:cTn id="26" presetClass="entr" nodeType="afterEffect" presetSubtype="16" presetID="23" grpId="6" fill="hold">
                                  <p:stCondLst>
                                    <p:cond delay="700"/>
                                  </p:stCondLst>
                                  <p:iterate type="el" backwards="0">
                                    <p:tmAbs val="0"/>
                                  </p:iterate>
                                  <p:childTnLst>
                                    <p:set>
                                      <p:cBhvr>
                                        <p:cTn id="27" fill="hold"/>
                                        <p:tgtEl>
                                          <p:spTgt spid="579"/>
                                        </p:tgtEl>
                                        <p:attrNameLst>
                                          <p:attrName>style.visibility</p:attrName>
                                        </p:attrNameLst>
                                      </p:cBhvr>
                                      <p:to>
                                        <p:strVal val="visible"/>
                                      </p:to>
                                    </p:set>
                                    <p:anim calcmode="lin" valueType="num">
                                      <p:cBhvr>
                                        <p:cTn id="28" dur="800" fill="hold"/>
                                        <p:tgtEl>
                                          <p:spTgt spid="579"/>
                                        </p:tgtEl>
                                        <p:attrNameLst>
                                          <p:attrName>ppt_w</p:attrName>
                                        </p:attrNameLst>
                                      </p:cBhvr>
                                      <p:tavLst>
                                        <p:tav tm="0">
                                          <p:val>
                                            <p:fltVal val="0"/>
                                          </p:val>
                                        </p:tav>
                                        <p:tav tm="100000">
                                          <p:val>
                                            <p:strVal val="#ppt_w"/>
                                          </p:val>
                                        </p:tav>
                                      </p:tavLst>
                                    </p:anim>
                                    <p:anim calcmode="lin" valueType="num">
                                      <p:cBhvr>
                                        <p:cTn id="29" dur="800" fill="hold"/>
                                        <p:tgtEl>
                                          <p:spTgt spid="579"/>
                                        </p:tgtEl>
                                        <p:attrNameLst>
                                          <p:attrName>ppt_h</p:attrName>
                                        </p:attrNameLst>
                                      </p:cBhvr>
                                      <p:tavLst>
                                        <p:tav tm="0">
                                          <p:val>
                                            <p:fltVal val="0"/>
                                          </p:val>
                                        </p:tav>
                                        <p:tav tm="100000">
                                          <p:val>
                                            <p:strVal val="#ppt_h"/>
                                          </p:val>
                                        </p:tav>
                                      </p:tavLst>
                                    </p:anim>
                                  </p:childTnLst>
                                </p:cTn>
                              </p:par>
                            </p:childTnLst>
                          </p:cTn>
                        </p:par>
                        <p:par>
                          <p:cTn id="30" fill="hold">
                            <p:stCondLst>
                              <p:cond delay="0"/>
                            </p:stCondLst>
                            <p:childTnLst>
                              <p:par>
                                <p:cTn id="31" presetClass="path" nodeType="afterEffect" presetSubtype="0" presetID="-1" grpId="7" accel="50000" decel="50000" fill="hold">
                                  <p:stCondLst>
                                    <p:cond delay="700"/>
                                  </p:stCondLst>
                                  <p:childTnLst>
                                    <p:animMotion path="M 0.000000 0.000000 L 0.002079 -0.379194" origin="layout" pathEditMode="relative">
                                      <p:cBhvr>
                                        <p:cTn id="32" dur="800" fill="hold"/>
                                        <p:tgtEl>
                                          <p:spTgt spid="579"/>
                                        </p:tgtEl>
                                        <p:attrNameLst>
                                          <p:attrName>ppt_x</p:attrName>
                                          <p:attrName>ppt_y</p:attrName>
                                        </p:attrNameLst>
                                      </p:cBhvr>
                                    </p:animMotion>
                                  </p:childTnLst>
                                </p:cTn>
                              </p:par>
                            </p:childTnLst>
                          </p:cTn>
                        </p:par>
                        <p:par>
                          <p:cTn id="33" fill="hold">
                            <p:stCondLst>
                              <p:cond delay="1500"/>
                            </p:stCondLst>
                            <p:childTnLst>
                              <p:par>
                                <p:cTn id="34" presetClass="entr" nodeType="afterEffect" presetSubtype="16" presetID="23" grpId="8" fill="hold">
                                  <p:stCondLst>
                                    <p:cond delay="800"/>
                                  </p:stCondLst>
                                  <p:iterate type="el" backwards="0">
                                    <p:tmAbs val="0"/>
                                  </p:iterate>
                                  <p:childTnLst>
                                    <p:set>
                                      <p:cBhvr>
                                        <p:cTn id="35" fill="hold"/>
                                        <p:tgtEl>
                                          <p:spTgt spid="584"/>
                                        </p:tgtEl>
                                        <p:attrNameLst>
                                          <p:attrName>style.visibility</p:attrName>
                                        </p:attrNameLst>
                                      </p:cBhvr>
                                      <p:to>
                                        <p:strVal val="visible"/>
                                      </p:to>
                                    </p:set>
                                    <p:anim calcmode="lin" valueType="num">
                                      <p:cBhvr>
                                        <p:cTn id="36" dur="800" fill="hold"/>
                                        <p:tgtEl>
                                          <p:spTgt spid="584"/>
                                        </p:tgtEl>
                                        <p:attrNameLst>
                                          <p:attrName>ppt_w</p:attrName>
                                        </p:attrNameLst>
                                      </p:cBhvr>
                                      <p:tavLst>
                                        <p:tav tm="0">
                                          <p:val>
                                            <p:fltVal val="0"/>
                                          </p:val>
                                        </p:tav>
                                        <p:tav tm="100000">
                                          <p:val>
                                            <p:strVal val="#ppt_w"/>
                                          </p:val>
                                        </p:tav>
                                      </p:tavLst>
                                    </p:anim>
                                    <p:anim calcmode="lin" valueType="num">
                                      <p:cBhvr>
                                        <p:cTn id="37" dur="800" fill="hold"/>
                                        <p:tgtEl>
                                          <p:spTgt spid="584"/>
                                        </p:tgtEl>
                                        <p:attrNameLst>
                                          <p:attrName>ppt_h</p:attrName>
                                        </p:attrNameLst>
                                      </p:cBhvr>
                                      <p:tavLst>
                                        <p:tav tm="0">
                                          <p:val>
                                            <p:fltVal val="0"/>
                                          </p:val>
                                        </p:tav>
                                        <p:tav tm="100000">
                                          <p:val>
                                            <p:strVal val="#ppt_h"/>
                                          </p:val>
                                        </p:tav>
                                      </p:tavLst>
                                    </p:anim>
                                  </p:childTnLst>
                                </p:cTn>
                              </p:par>
                            </p:childTnLst>
                          </p:cTn>
                        </p:par>
                        <p:par>
                          <p:cTn id="38" fill="hold">
                            <p:stCondLst>
                              <p:cond delay="0"/>
                            </p:stCondLst>
                            <p:childTnLst>
                              <p:par>
                                <p:cTn id="39" presetClass="path" nodeType="afterEffect" presetSubtype="0" presetID="-1" grpId="9" accel="50000" decel="50000" fill="hold">
                                  <p:stCondLst>
                                    <p:cond delay="800"/>
                                  </p:stCondLst>
                                  <p:childTnLst>
                                    <p:animMotion path="M 0.000000 0.000000 L -0.152094 -0.271897" origin="layout" pathEditMode="relative">
                                      <p:cBhvr>
                                        <p:cTn id="40" dur="800" fill="hold"/>
                                        <p:tgtEl>
                                          <p:spTgt spid="584"/>
                                        </p:tgtEl>
                                        <p:attrNameLst>
                                          <p:attrName>ppt_x</p:attrName>
                                          <p:attrName>ppt_y</p:attrName>
                                        </p:attrNameLst>
                                      </p:cBhvr>
                                    </p:animMotion>
                                  </p:childTnLst>
                                </p:cTn>
                              </p:par>
                            </p:childTnLst>
                          </p:cTn>
                        </p:par>
                        <p:par>
                          <p:cTn id="41" fill="hold">
                            <p:stCondLst>
                              <p:cond delay="1600"/>
                            </p:stCondLst>
                            <p:childTnLst>
                              <p:par>
                                <p:cTn id="42" presetClass="entr" nodeType="afterEffect" presetSubtype="16" presetID="23" grpId="10" fill="hold">
                                  <p:stCondLst>
                                    <p:cond delay="900"/>
                                  </p:stCondLst>
                                  <p:iterate type="el" backwards="0">
                                    <p:tmAbs val="0"/>
                                  </p:iterate>
                                  <p:childTnLst>
                                    <p:set>
                                      <p:cBhvr>
                                        <p:cTn id="43" fill="hold"/>
                                        <p:tgtEl>
                                          <p:spTgt spid="589"/>
                                        </p:tgtEl>
                                        <p:attrNameLst>
                                          <p:attrName>style.visibility</p:attrName>
                                        </p:attrNameLst>
                                      </p:cBhvr>
                                      <p:to>
                                        <p:strVal val="visible"/>
                                      </p:to>
                                    </p:set>
                                    <p:anim calcmode="lin" valueType="num">
                                      <p:cBhvr>
                                        <p:cTn id="44" dur="800" fill="hold"/>
                                        <p:tgtEl>
                                          <p:spTgt spid="589"/>
                                        </p:tgtEl>
                                        <p:attrNameLst>
                                          <p:attrName>ppt_w</p:attrName>
                                        </p:attrNameLst>
                                      </p:cBhvr>
                                      <p:tavLst>
                                        <p:tav tm="0">
                                          <p:val>
                                            <p:fltVal val="0"/>
                                          </p:val>
                                        </p:tav>
                                        <p:tav tm="100000">
                                          <p:val>
                                            <p:strVal val="#ppt_w"/>
                                          </p:val>
                                        </p:tav>
                                      </p:tavLst>
                                    </p:anim>
                                    <p:anim calcmode="lin" valueType="num">
                                      <p:cBhvr>
                                        <p:cTn id="45" dur="800" fill="hold"/>
                                        <p:tgtEl>
                                          <p:spTgt spid="589"/>
                                        </p:tgtEl>
                                        <p:attrNameLst>
                                          <p:attrName>ppt_h</p:attrName>
                                        </p:attrNameLst>
                                      </p:cBhvr>
                                      <p:tavLst>
                                        <p:tav tm="0">
                                          <p:val>
                                            <p:fltVal val="0"/>
                                          </p:val>
                                        </p:tav>
                                        <p:tav tm="100000">
                                          <p:val>
                                            <p:strVal val="#ppt_h"/>
                                          </p:val>
                                        </p:tav>
                                      </p:tavLst>
                                    </p:anim>
                                  </p:childTnLst>
                                </p:cTn>
                              </p:par>
                            </p:childTnLst>
                          </p:cTn>
                        </p:par>
                        <p:par>
                          <p:cTn id="46" fill="hold">
                            <p:stCondLst>
                              <p:cond delay="0"/>
                            </p:stCondLst>
                            <p:childTnLst>
                              <p:par>
                                <p:cTn id="47" presetClass="path" nodeType="afterEffect" presetSubtype="0" presetID="-1" grpId="11" accel="50000" decel="50000" fill="hold">
                                  <p:stCondLst>
                                    <p:cond delay="900"/>
                                  </p:stCondLst>
                                  <p:childTnLst>
                                    <p:animMotion path="M 0.000000 0.000000 L -0.304337 -0.160405" origin="layout" pathEditMode="relative">
                                      <p:cBhvr>
                                        <p:cTn id="48" dur="800" fill="hold"/>
                                        <p:tgtEl>
                                          <p:spTgt spid="589"/>
                                        </p:tgtEl>
                                        <p:attrNameLst>
                                          <p:attrName>ppt_x</p:attrName>
                                          <p:attrName>ppt_y</p:attrName>
                                        </p:attrNameLst>
                                      </p:cBhvr>
                                    </p:animMotion>
                                  </p:childTnLst>
                                </p:cTn>
                              </p:par>
                            </p:childTnLst>
                          </p:cTn>
                        </p:par>
                        <p:par>
                          <p:cTn id="49" fill="hold">
                            <p:stCondLst>
                              <p:cond delay="0"/>
                            </p:stCondLst>
                            <p:childTnLst>
                              <p:par>
                                <p:cTn id="50" presetClass="emph" nodeType="afterEffect" presetSubtype="0" presetID="26" grpId="12" fill="hold">
                                  <p:stCondLst>
                                    <p:cond delay="1500"/>
                                  </p:stCondLst>
                                  <p:childTnLst>
                                    <p:animEffect filter="fade" transition="out">
                                      <p:cBhvr>
                                        <p:cTn id="51" dur="300" fill="hold" tmFilter="0, 0; .2, .5; .8, .5; 1, 0"/>
                                        <p:tgtEl>
                                          <p:spTgt spid="569"/>
                                        </p:tgtEl>
                                      </p:cBhvr>
                                    </p:animEffect>
                                    <p:animScale>
                                      <p:cBhvr>
                                        <p:cTn id="52" dur="150" fill="hold" autoRev="1"/>
                                        <p:tgtEl>
                                          <p:spTgt spid="569"/>
                                        </p:tgtEl>
                                      </p:cBhvr>
                                      <p:by x="105000" y="105000"/>
                                    </p:animScale>
                                  </p:childTnLst>
                                </p:cTn>
                              </p:par>
                            </p:childTnLst>
                          </p:cTn>
                        </p:par>
                        <p:par>
                          <p:cTn id="53" fill="hold">
                            <p:stCondLst>
                              <p:cond delay="0"/>
                            </p:stCondLst>
                            <p:childTnLst>
                              <p:par>
                                <p:cTn id="54" presetClass="emph" nodeType="afterEffect" presetSubtype="0" presetID="26" grpId="13" fill="hold">
                                  <p:stCondLst>
                                    <p:cond delay="1700"/>
                                  </p:stCondLst>
                                  <p:childTnLst>
                                    <p:animEffect filter="fade" transition="out">
                                      <p:cBhvr>
                                        <p:cTn id="55" dur="300" fill="hold" tmFilter="0, 0; .2, .5; .8, .5; 1, 0"/>
                                        <p:tgtEl>
                                          <p:spTgt spid="574"/>
                                        </p:tgtEl>
                                      </p:cBhvr>
                                    </p:animEffect>
                                    <p:animScale>
                                      <p:cBhvr>
                                        <p:cTn id="56" dur="150" fill="hold" autoRev="1"/>
                                        <p:tgtEl>
                                          <p:spTgt spid="574"/>
                                        </p:tgtEl>
                                      </p:cBhvr>
                                      <p:by x="105000" y="105000"/>
                                    </p:animScale>
                                  </p:childTnLst>
                                </p:cTn>
                              </p:par>
                            </p:childTnLst>
                          </p:cTn>
                        </p:par>
                        <p:par>
                          <p:cTn id="57" fill="hold">
                            <p:stCondLst>
                              <p:cond delay="0"/>
                            </p:stCondLst>
                            <p:childTnLst>
                              <p:par>
                                <p:cTn id="58" presetClass="emph" nodeType="afterEffect" presetSubtype="0" presetID="26" grpId="14" fill="hold">
                                  <p:stCondLst>
                                    <p:cond delay="1900"/>
                                  </p:stCondLst>
                                  <p:childTnLst>
                                    <p:animEffect filter="fade" transition="out">
                                      <p:cBhvr>
                                        <p:cTn id="59" dur="300" fill="hold" tmFilter="0, 0; .2, .5; .8, .5; 1, 0"/>
                                        <p:tgtEl>
                                          <p:spTgt spid="579"/>
                                        </p:tgtEl>
                                      </p:cBhvr>
                                    </p:animEffect>
                                    <p:animScale>
                                      <p:cBhvr>
                                        <p:cTn id="60" dur="150" fill="hold" autoRev="1"/>
                                        <p:tgtEl>
                                          <p:spTgt spid="579"/>
                                        </p:tgtEl>
                                      </p:cBhvr>
                                      <p:by x="105000" y="105000"/>
                                    </p:animScale>
                                  </p:childTnLst>
                                </p:cTn>
                              </p:par>
                            </p:childTnLst>
                          </p:cTn>
                        </p:par>
                        <p:par>
                          <p:cTn id="61" fill="hold">
                            <p:stCondLst>
                              <p:cond delay="0"/>
                            </p:stCondLst>
                            <p:childTnLst>
                              <p:par>
                                <p:cTn id="62" presetClass="emph" nodeType="afterEffect" presetSubtype="0" presetID="26" grpId="15" fill="hold">
                                  <p:stCondLst>
                                    <p:cond delay="2100"/>
                                  </p:stCondLst>
                                  <p:childTnLst>
                                    <p:animEffect filter="fade" transition="out">
                                      <p:cBhvr>
                                        <p:cTn id="63" dur="300" fill="hold" tmFilter="0, 0; .2, .5; .8, .5; 1, 0"/>
                                        <p:tgtEl>
                                          <p:spTgt spid="584"/>
                                        </p:tgtEl>
                                      </p:cBhvr>
                                    </p:animEffect>
                                    <p:animScale>
                                      <p:cBhvr>
                                        <p:cTn id="64" dur="150" fill="hold" autoRev="1"/>
                                        <p:tgtEl>
                                          <p:spTgt spid="584"/>
                                        </p:tgtEl>
                                      </p:cBhvr>
                                      <p:by x="105000" y="105000"/>
                                    </p:animScale>
                                  </p:childTnLst>
                                </p:cTn>
                              </p:par>
                            </p:childTnLst>
                          </p:cTn>
                        </p:par>
                        <p:par>
                          <p:cTn id="65" fill="hold">
                            <p:stCondLst>
                              <p:cond delay="0"/>
                            </p:stCondLst>
                            <p:childTnLst>
                              <p:par>
                                <p:cTn id="66" presetClass="emph" nodeType="afterEffect" presetSubtype="0" presetID="26" grpId="16" fill="hold">
                                  <p:stCondLst>
                                    <p:cond delay="2300"/>
                                  </p:stCondLst>
                                  <p:childTnLst>
                                    <p:animEffect filter="fade" transition="out">
                                      <p:cBhvr>
                                        <p:cTn id="67" dur="300" fill="hold" tmFilter="0, 0; .2, .5; .8, .5; 1, 0"/>
                                        <p:tgtEl>
                                          <p:spTgt spid="589"/>
                                        </p:tgtEl>
                                      </p:cBhvr>
                                    </p:animEffect>
                                    <p:animScale>
                                      <p:cBhvr>
                                        <p:cTn id="68" dur="150" fill="hold" autoRev="1"/>
                                        <p:tgtEl>
                                          <p:spTgt spid="589"/>
                                        </p:tgtEl>
                                      </p:cBhvr>
                                      <p:by x="105000" y="105000"/>
                                    </p:animScale>
                                  </p:childTnLst>
                                </p:cTn>
                              </p:par>
                            </p:childTnLst>
                          </p:cTn>
                        </p:par>
                        <p:par>
                          <p:cTn id="69" fill="hold">
                            <p:stCondLst>
                              <p:cond delay="2600"/>
                            </p:stCondLst>
                            <p:childTnLst>
                              <p:par>
                                <p:cTn id="70" presetClass="entr" nodeType="afterEffect" presetID="9" grpId="17" fill="hold">
                                  <p:stCondLst>
                                    <p:cond delay="0"/>
                                  </p:stCondLst>
                                  <p:iterate type="el" backwards="0">
                                    <p:tmAbs val="0"/>
                                  </p:iterate>
                                  <p:childTnLst>
                                    <p:set>
                                      <p:cBhvr>
                                        <p:cTn id="71" fill="hold"/>
                                        <p:tgtEl>
                                          <p:spTgt spid="592"/>
                                        </p:tgtEl>
                                        <p:attrNameLst>
                                          <p:attrName>style.visibility</p:attrName>
                                        </p:attrNameLst>
                                      </p:cBhvr>
                                      <p:to>
                                        <p:strVal val="visible"/>
                                      </p:to>
                                    </p:set>
                                    <p:animEffect filter="dissolve" transition="in">
                                      <p:cBhvr>
                                        <p:cTn id="72" dur="500"/>
                                        <p:tgtEl>
                                          <p:spTgt spid="5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84" grpId="15"/>
      <p:bldP build="whole" bldLvl="1" animBg="1" rev="0" advAuto="0" spid="579" grpId="14"/>
      <p:bldP build="whole" bldLvl="1" animBg="1" rev="0" advAuto="0" spid="589" grpId="10"/>
      <p:bldP build="whole" bldLvl="1" animBg="1" rev="0" advAuto="0" spid="574" grpId="4"/>
      <p:bldP build="whole" bldLvl="1" animBg="1" rev="0" advAuto="0" spid="589" grpId="16"/>
      <p:bldP build="whole" bldLvl="1" animBg="1" rev="0" advAuto="0" spid="564" grpId="1"/>
      <p:bldP build="whole" bldLvl="1" animBg="1" rev="0" advAuto="0" spid="569" grpId="2"/>
      <p:bldP build="whole" bldLvl="1" animBg="1" rev="0" advAuto="0" spid="592" grpId="17"/>
      <p:bldP build="whole" bldLvl="1" animBg="1" rev="0" advAuto="0" spid="574" grpId="13"/>
      <p:bldP build="whole" bldLvl="1" animBg="1" rev="0" advAuto="0" spid="579" grpId="6"/>
      <p:bldP build="whole" bldLvl="1" animBg="1" rev="0" advAuto="0" spid="584" grpId="8"/>
      <p:bldP build="whole" bldLvl="1" animBg="1" rev="0" advAuto="0" spid="569" grpId="12"/>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6" name="矩形 1"/>
          <p:cNvSpPr txBox="1"/>
          <p:nvPr/>
        </p:nvSpPr>
        <p:spPr>
          <a:xfrm>
            <a:off x="575414" y="10134"/>
            <a:ext cx="15265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问题评估</a:t>
            </a:r>
          </a:p>
        </p:txBody>
      </p:sp>
      <p:sp>
        <p:nvSpPr>
          <p:cNvPr id="1367" name="直接连接符 28"/>
          <p:cNvSpPr/>
          <p:nvPr/>
        </p:nvSpPr>
        <p:spPr>
          <a:xfrm>
            <a:off x="1779588" y="2551086"/>
            <a:ext cx="3727451" cy="1"/>
          </a:xfrm>
          <a:prstGeom prst="line">
            <a:avLst/>
          </a:prstGeom>
          <a:ln>
            <a:solidFill>
              <a:schemeClr val="accent1"/>
            </a:solidFill>
            <a:headEnd type="oval"/>
          </a:ln>
        </p:spPr>
        <p:txBody>
          <a:bodyPr lIns="45719" rIns="45719"/>
          <a:lstStyle/>
          <a:p>
            <a:pPr/>
          </a:p>
        </p:txBody>
      </p:sp>
      <p:sp>
        <p:nvSpPr>
          <p:cNvPr id="1368" name="直接连接符 29"/>
          <p:cNvSpPr/>
          <p:nvPr/>
        </p:nvSpPr>
        <p:spPr>
          <a:xfrm>
            <a:off x="1779588" y="3141636"/>
            <a:ext cx="3727451" cy="1"/>
          </a:xfrm>
          <a:prstGeom prst="line">
            <a:avLst/>
          </a:prstGeom>
          <a:ln>
            <a:solidFill>
              <a:schemeClr val="accent1"/>
            </a:solidFill>
            <a:headEnd type="oval"/>
          </a:ln>
        </p:spPr>
        <p:txBody>
          <a:bodyPr lIns="45719" rIns="45719"/>
          <a:lstStyle/>
          <a:p>
            <a:pPr/>
          </a:p>
        </p:txBody>
      </p:sp>
      <p:sp>
        <p:nvSpPr>
          <p:cNvPr id="1369" name="直接连接符 30"/>
          <p:cNvSpPr/>
          <p:nvPr/>
        </p:nvSpPr>
        <p:spPr>
          <a:xfrm>
            <a:off x="1779588" y="3733774"/>
            <a:ext cx="3727451" cy="1"/>
          </a:xfrm>
          <a:prstGeom prst="line">
            <a:avLst/>
          </a:prstGeom>
          <a:ln>
            <a:solidFill>
              <a:schemeClr val="accent1"/>
            </a:solidFill>
            <a:headEnd type="oval"/>
          </a:ln>
        </p:spPr>
        <p:txBody>
          <a:bodyPr lIns="45719" rIns="45719"/>
          <a:lstStyle/>
          <a:p>
            <a:pPr/>
          </a:p>
        </p:txBody>
      </p:sp>
      <p:sp>
        <p:nvSpPr>
          <p:cNvPr id="1370" name="直接连接符 31"/>
          <p:cNvSpPr/>
          <p:nvPr/>
        </p:nvSpPr>
        <p:spPr>
          <a:xfrm>
            <a:off x="1779588" y="4324324"/>
            <a:ext cx="3727451" cy="1"/>
          </a:xfrm>
          <a:prstGeom prst="line">
            <a:avLst/>
          </a:prstGeom>
          <a:ln>
            <a:solidFill>
              <a:schemeClr val="accent1"/>
            </a:solidFill>
            <a:headEnd type="oval"/>
          </a:ln>
        </p:spPr>
        <p:txBody>
          <a:bodyPr lIns="45719" rIns="45719"/>
          <a:lstStyle/>
          <a:p>
            <a:pPr/>
          </a:p>
        </p:txBody>
      </p:sp>
      <p:sp>
        <p:nvSpPr>
          <p:cNvPr id="1371" name="等腰三角形 6"/>
          <p:cNvSpPr/>
          <p:nvPr/>
        </p:nvSpPr>
        <p:spPr>
          <a:xfrm>
            <a:off x="4686300" y="1079475"/>
            <a:ext cx="2954339" cy="1471613"/>
          </a:xfrm>
          <a:prstGeom prst="triangle">
            <a:avLst/>
          </a:prstGeom>
          <a:solidFill>
            <a:schemeClr val="accent1"/>
          </a:solidFill>
          <a:ln w="25400">
            <a:solidFill>
              <a:srgbClr val="FFFFFF"/>
            </a:solidFill>
          </a:ln>
        </p:spPr>
        <p:txBody>
          <a:bodyPr lIns="45719" rIns="45719" anchor="ctr"/>
          <a:lstStyle/>
          <a:p>
            <a:pPr algn="ctr">
              <a:defRPr sz="1300">
                <a:solidFill>
                  <a:srgbClr val="FFFFFF"/>
                </a:solidFill>
              </a:defRPr>
            </a:pPr>
          </a:p>
        </p:txBody>
      </p:sp>
      <p:sp>
        <p:nvSpPr>
          <p:cNvPr id="1372" name="等腰三角形 7"/>
          <p:cNvSpPr/>
          <p:nvPr/>
        </p:nvSpPr>
        <p:spPr>
          <a:xfrm>
            <a:off x="4951412" y="1931961"/>
            <a:ext cx="2424113" cy="1208089"/>
          </a:xfrm>
          <a:prstGeom prst="triangle">
            <a:avLst/>
          </a:prstGeom>
          <a:solidFill>
            <a:schemeClr val="accent1"/>
          </a:solidFill>
          <a:ln w="25400">
            <a:solidFill>
              <a:srgbClr val="FFFFFF"/>
            </a:solidFill>
          </a:ln>
        </p:spPr>
        <p:txBody>
          <a:bodyPr lIns="45719" rIns="45719" anchor="ctr"/>
          <a:lstStyle/>
          <a:p>
            <a:pPr algn="ctr">
              <a:defRPr sz="1300">
                <a:solidFill>
                  <a:srgbClr val="FFFFFF"/>
                </a:solidFill>
              </a:defRPr>
            </a:pPr>
          </a:p>
        </p:txBody>
      </p:sp>
      <p:sp>
        <p:nvSpPr>
          <p:cNvPr id="1373" name="等腰三角形 8"/>
          <p:cNvSpPr/>
          <p:nvPr/>
        </p:nvSpPr>
        <p:spPr>
          <a:xfrm>
            <a:off x="5160962" y="2744761"/>
            <a:ext cx="2006602" cy="998539"/>
          </a:xfrm>
          <a:prstGeom prst="triangle">
            <a:avLst/>
          </a:prstGeom>
          <a:solidFill>
            <a:schemeClr val="accent1"/>
          </a:solidFill>
          <a:ln w="25400">
            <a:solidFill>
              <a:srgbClr val="FFFFFF"/>
            </a:solidFill>
          </a:ln>
        </p:spPr>
        <p:txBody>
          <a:bodyPr lIns="45719" rIns="45719" anchor="ctr"/>
          <a:lstStyle/>
          <a:p>
            <a:pPr algn="ctr">
              <a:defRPr sz="1300">
                <a:solidFill>
                  <a:srgbClr val="FFFFFF"/>
                </a:solidFill>
              </a:defRPr>
            </a:pPr>
          </a:p>
        </p:txBody>
      </p:sp>
      <p:grpSp>
        <p:nvGrpSpPr>
          <p:cNvPr id="1376" name="组合 9"/>
          <p:cNvGrpSpPr/>
          <p:nvPr/>
        </p:nvGrpSpPr>
        <p:grpSpPr>
          <a:xfrm>
            <a:off x="5368924" y="3551211"/>
            <a:ext cx="1589089" cy="792165"/>
            <a:chOff x="122916" y="0"/>
            <a:chExt cx="1589087" cy="792163"/>
          </a:xfrm>
        </p:grpSpPr>
        <p:sp>
          <p:nvSpPr>
            <p:cNvPr id="1374" name="等腰三角形 10"/>
            <p:cNvSpPr/>
            <p:nvPr/>
          </p:nvSpPr>
          <p:spPr>
            <a:xfrm>
              <a:off x="122916" y="0"/>
              <a:ext cx="1589089" cy="792163"/>
            </a:xfrm>
            <a:prstGeom prst="triangle">
              <a:avLst/>
            </a:pr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algn="ctr">
                <a:defRPr sz="1300">
                  <a:solidFill>
                    <a:srgbClr val="FFFFFF"/>
                  </a:solidFill>
                </a:defRPr>
              </a:pPr>
            </a:p>
          </p:txBody>
        </p:sp>
        <p:sp>
          <p:nvSpPr>
            <p:cNvPr id="1375" name="等腰三角形 11"/>
            <p:cNvSpPr/>
            <p:nvPr/>
          </p:nvSpPr>
          <p:spPr>
            <a:xfrm>
              <a:off x="781729" y="635000"/>
              <a:ext cx="273051" cy="157164"/>
            </a:xfrm>
            <a:prstGeom prst="triangle">
              <a:avLst/>
            </a:prstGeom>
            <a:solidFill>
              <a:srgbClr val="FFFFFF"/>
            </a:solidFill>
            <a:ln w="12700" cap="flat">
              <a:noFill/>
              <a:miter lim="400000"/>
            </a:ln>
            <a:effectLst/>
          </p:spPr>
          <p:txBody>
            <a:bodyPr wrap="square" lIns="45719" tIns="45719" rIns="45719" bIns="45719" numCol="1" anchor="ctr">
              <a:noAutofit/>
            </a:bodyPr>
            <a:lstStyle/>
            <a:p>
              <a:pPr algn="ctr">
                <a:defRPr sz="1300">
                  <a:solidFill>
                    <a:srgbClr val="FFFFFF"/>
                  </a:solidFill>
                </a:defRPr>
              </a:pPr>
            </a:p>
          </p:txBody>
        </p:sp>
      </p:grpSp>
      <p:sp>
        <p:nvSpPr>
          <p:cNvPr id="1377" name="TextBox 44"/>
          <p:cNvSpPr txBox="1"/>
          <p:nvPr/>
        </p:nvSpPr>
        <p:spPr>
          <a:xfrm>
            <a:off x="3941762" y="2209775"/>
            <a:ext cx="315913" cy="4470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spAutoFit/>
          </a:bodyPr>
          <a:lstStyle>
            <a:lvl1pPr algn="ctr">
              <a:lnSpc>
                <a:spcPct val="80000"/>
              </a:lnSpc>
              <a:defRPr sz="2400">
                <a:solidFill>
                  <a:schemeClr val="accent1"/>
                </a:solidFill>
                <a:latin typeface="Arial Rounded MT Bold"/>
                <a:ea typeface="Arial Rounded MT Bold"/>
                <a:cs typeface="Arial Rounded MT Bold"/>
                <a:sym typeface="Arial Rounded MT Bold"/>
              </a:defRPr>
            </a:lvl1pPr>
          </a:lstStyle>
          <a:p>
            <a:pPr/>
            <a:r>
              <a:t>A</a:t>
            </a:r>
          </a:p>
        </p:txBody>
      </p:sp>
      <p:sp>
        <p:nvSpPr>
          <p:cNvPr id="1378" name="TextBox 45"/>
          <p:cNvSpPr txBox="1"/>
          <p:nvPr/>
        </p:nvSpPr>
        <p:spPr>
          <a:xfrm>
            <a:off x="3941762" y="2801911"/>
            <a:ext cx="315913" cy="4470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spAutoFit/>
          </a:bodyPr>
          <a:lstStyle>
            <a:lvl1pPr algn="ctr">
              <a:lnSpc>
                <a:spcPct val="80000"/>
              </a:lnSpc>
              <a:defRPr sz="2400">
                <a:solidFill>
                  <a:schemeClr val="accent1"/>
                </a:solidFill>
                <a:latin typeface="Arial Rounded MT Bold"/>
                <a:ea typeface="Arial Rounded MT Bold"/>
                <a:cs typeface="Arial Rounded MT Bold"/>
                <a:sym typeface="Arial Rounded MT Bold"/>
              </a:defRPr>
            </a:lvl1pPr>
          </a:lstStyle>
          <a:p>
            <a:pPr/>
            <a:r>
              <a:t>B</a:t>
            </a:r>
          </a:p>
        </p:txBody>
      </p:sp>
      <p:sp>
        <p:nvSpPr>
          <p:cNvPr id="1379" name="TextBox 46"/>
          <p:cNvSpPr txBox="1"/>
          <p:nvPr/>
        </p:nvSpPr>
        <p:spPr>
          <a:xfrm>
            <a:off x="3941762" y="3392461"/>
            <a:ext cx="315913" cy="4470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spAutoFit/>
          </a:bodyPr>
          <a:lstStyle>
            <a:lvl1pPr algn="ctr">
              <a:lnSpc>
                <a:spcPct val="80000"/>
              </a:lnSpc>
              <a:defRPr sz="2400">
                <a:solidFill>
                  <a:schemeClr val="accent1"/>
                </a:solidFill>
                <a:latin typeface="Arial Rounded MT Bold"/>
                <a:ea typeface="Arial Rounded MT Bold"/>
                <a:cs typeface="Arial Rounded MT Bold"/>
                <a:sym typeface="Arial Rounded MT Bold"/>
              </a:defRPr>
            </a:lvl1pPr>
          </a:lstStyle>
          <a:p>
            <a:pPr/>
            <a:r>
              <a:t>C</a:t>
            </a:r>
          </a:p>
        </p:txBody>
      </p:sp>
      <p:sp>
        <p:nvSpPr>
          <p:cNvPr id="1380" name="TextBox 47"/>
          <p:cNvSpPr txBox="1"/>
          <p:nvPr/>
        </p:nvSpPr>
        <p:spPr>
          <a:xfrm>
            <a:off x="3941762" y="3983011"/>
            <a:ext cx="315913" cy="4470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spAutoFit/>
          </a:bodyPr>
          <a:lstStyle>
            <a:lvl1pPr algn="ctr">
              <a:lnSpc>
                <a:spcPct val="80000"/>
              </a:lnSpc>
              <a:defRPr sz="2400">
                <a:solidFill>
                  <a:schemeClr val="accent1"/>
                </a:solidFill>
                <a:latin typeface="Arial Rounded MT Bold"/>
                <a:ea typeface="Arial Rounded MT Bold"/>
                <a:cs typeface="Arial Rounded MT Bold"/>
                <a:sym typeface="Arial Rounded MT Bold"/>
              </a:defRPr>
            </a:lvl1pPr>
          </a:lstStyle>
          <a:p>
            <a:pPr/>
            <a:r>
              <a:t>D</a:t>
            </a:r>
          </a:p>
        </p:txBody>
      </p:sp>
      <p:sp>
        <p:nvSpPr>
          <p:cNvPr id="1381" name="TextBox 16"/>
          <p:cNvSpPr txBox="1"/>
          <p:nvPr/>
        </p:nvSpPr>
        <p:spPr>
          <a:xfrm>
            <a:off x="1920874" y="2207717"/>
            <a:ext cx="2020890" cy="3454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nchor="ctr">
            <a:spAutoFit/>
          </a:bodyPr>
          <a:lstStyle>
            <a:lvl1pPr algn="ctr">
              <a:lnSpc>
                <a:spcPct val="130000"/>
              </a:lnSpc>
              <a:defRPr sz="14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请在此处输入您的文本</a:t>
            </a:r>
          </a:p>
        </p:txBody>
      </p:sp>
      <p:sp>
        <p:nvSpPr>
          <p:cNvPr id="1382" name="TextBox 49"/>
          <p:cNvSpPr txBox="1"/>
          <p:nvPr/>
        </p:nvSpPr>
        <p:spPr>
          <a:xfrm>
            <a:off x="1920874" y="2799061"/>
            <a:ext cx="2020890" cy="3454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nchor="ctr">
            <a:spAutoFit/>
          </a:bodyPr>
          <a:lstStyle>
            <a:lvl1pPr algn="ctr">
              <a:lnSpc>
                <a:spcPct val="130000"/>
              </a:lnSpc>
              <a:defRPr sz="14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请在此处输入您的文本</a:t>
            </a:r>
          </a:p>
        </p:txBody>
      </p:sp>
      <p:sp>
        <p:nvSpPr>
          <p:cNvPr id="1383" name="TextBox 18"/>
          <p:cNvSpPr txBox="1"/>
          <p:nvPr/>
        </p:nvSpPr>
        <p:spPr>
          <a:xfrm>
            <a:off x="1920874" y="3390405"/>
            <a:ext cx="2020890" cy="3454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nchor="ctr">
            <a:spAutoFit/>
          </a:bodyPr>
          <a:lstStyle>
            <a:lvl1pPr algn="ctr">
              <a:lnSpc>
                <a:spcPct val="130000"/>
              </a:lnSpc>
              <a:defRPr sz="14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请在此处输入您的文本</a:t>
            </a:r>
          </a:p>
        </p:txBody>
      </p:sp>
      <p:sp>
        <p:nvSpPr>
          <p:cNvPr id="1384" name="TextBox 49"/>
          <p:cNvSpPr txBox="1"/>
          <p:nvPr/>
        </p:nvSpPr>
        <p:spPr>
          <a:xfrm>
            <a:off x="1920874" y="3980955"/>
            <a:ext cx="2020890" cy="3454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nchor="ctr">
            <a:spAutoFit/>
          </a:bodyPr>
          <a:lstStyle>
            <a:lvl1pPr algn="ctr">
              <a:lnSpc>
                <a:spcPct val="130000"/>
              </a:lnSpc>
              <a:defRPr sz="1400">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请在此处输入您的文本</a:t>
            </a:r>
          </a:p>
        </p:txBody>
      </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366"/>
                                        </p:tgtEl>
                                        <p:attrNameLst>
                                          <p:attrName>style.visibility</p:attrName>
                                        </p:attrNameLst>
                                      </p:cBhvr>
                                      <p:to>
                                        <p:strVal val="visible"/>
                                      </p:to>
                                    </p:set>
                                    <p:animEffect filter="wipe(left)" transition="in">
                                      <p:cBhvr>
                                        <p:cTn id="7" dur="500"/>
                                        <p:tgtEl>
                                          <p:spTgt spid="1366"/>
                                        </p:tgtEl>
                                      </p:cBhvr>
                                    </p:animEffect>
                                  </p:childTnLst>
                                </p:cTn>
                              </p:par>
                            </p:childTnLst>
                          </p:cTn>
                        </p:par>
                        <p:par>
                          <p:cTn id="8" fill="hold">
                            <p:stCondLst>
                              <p:cond delay="500"/>
                            </p:stCondLst>
                            <p:childTnLst>
                              <p:par>
                                <p:cTn id="9" presetClass="entr" nodeType="afterEffect" presetSubtype="4" presetID="2" grpId="2" fill="hold">
                                  <p:stCondLst>
                                    <p:cond delay="0"/>
                                  </p:stCondLst>
                                  <p:iterate type="el" backwards="0">
                                    <p:tmAbs val="0"/>
                                  </p:iterate>
                                  <p:childTnLst>
                                    <p:set>
                                      <p:cBhvr>
                                        <p:cTn id="10" fill="hold"/>
                                        <p:tgtEl>
                                          <p:spTgt spid="1376"/>
                                        </p:tgtEl>
                                        <p:attrNameLst>
                                          <p:attrName>style.visibility</p:attrName>
                                        </p:attrNameLst>
                                      </p:cBhvr>
                                      <p:to>
                                        <p:strVal val="visible"/>
                                      </p:to>
                                    </p:set>
                                    <p:anim calcmode="lin" valueType="num">
                                      <p:cBhvr>
                                        <p:cTn id="11" dur="1000" fill="hold"/>
                                        <p:tgtEl>
                                          <p:spTgt spid="1376"/>
                                        </p:tgtEl>
                                        <p:attrNameLst>
                                          <p:attrName>ppt_x</p:attrName>
                                        </p:attrNameLst>
                                      </p:cBhvr>
                                      <p:tavLst>
                                        <p:tav tm="0">
                                          <p:val>
                                            <p:strVal val="#ppt_x"/>
                                          </p:val>
                                        </p:tav>
                                        <p:tav tm="100000">
                                          <p:val>
                                            <p:strVal val="#ppt_x"/>
                                          </p:val>
                                        </p:tav>
                                      </p:tavLst>
                                    </p:anim>
                                    <p:anim calcmode="lin" valueType="num">
                                      <p:cBhvr>
                                        <p:cTn id="12" dur="1000" fill="hold"/>
                                        <p:tgtEl>
                                          <p:spTgt spid="1376"/>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Class="entr" nodeType="afterEffect" presetSubtype="4" presetID="2" grpId="3" fill="hold">
                                  <p:stCondLst>
                                    <p:cond delay="0"/>
                                  </p:stCondLst>
                                  <p:iterate type="el" backwards="0">
                                    <p:tmAbs val="0"/>
                                  </p:iterate>
                                  <p:childTnLst>
                                    <p:set>
                                      <p:cBhvr>
                                        <p:cTn id="15" fill="hold"/>
                                        <p:tgtEl>
                                          <p:spTgt spid="1373"/>
                                        </p:tgtEl>
                                        <p:attrNameLst>
                                          <p:attrName>style.visibility</p:attrName>
                                        </p:attrNameLst>
                                      </p:cBhvr>
                                      <p:to>
                                        <p:strVal val="visible"/>
                                      </p:to>
                                    </p:set>
                                    <p:anim calcmode="lin" valueType="num">
                                      <p:cBhvr>
                                        <p:cTn id="16" dur="1000" fill="hold"/>
                                        <p:tgtEl>
                                          <p:spTgt spid="1373"/>
                                        </p:tgtEl>
                                        <p:attrNameLst>
                                          <p:attrName>ppt_x</p:attrName>
                                        </p:attrNameLst>
                                      </p:cBhvr>
                                      <p:tavLst>
                                        <p:tav tm="0">
                                          <p:val>
                                            <p:strVal val="#ppt_x"/>
                                          </p:val>
                                        </p:tav>
                                        <p:tav tm="100000">
                                          <p:val>
                                            <p:strVal val="#ppt_x"/>
                                          </p:val>
                                        </p:tav>
                                      </p:tavLst>
                                    </p:anim>
                                    <p:anim calcmode="lin" valueType="num">
                                      <p:cBhvr>
                                        <p:cTn id="17" dur="1000" fill="hold"/>
                                        <p:tgtEl>
                                          <p:spTgt spid="1373"/>
                                        </p:tgtEl>
                                        <p:attrNameLst>
                                          <p:attrName>ppt_y</p:attrName>
                                        </p:attrNameLst>
                                      </p:cBhvr>
                                      <p:tavLst>
                                        <p:tav tm="0">
                                          <p:val>
                                            <p:strVal val="1+#ppt_h/2"/>
                                          </p:val>
                                        </p:tav>
                                        <p:tav tm="100000">
                                          <p:val>
                                            <p:strVal val="#ppt_y"/>
                                          </p:val>
                                        </p:tav>
                                      </p:tavLst>
                                    </p:anim>
                                  </p:childTnLst>
                                </p:cTn>
                              </p:par>
                            </p:childTnLst>
                          </p:cTn>
                        </p:par>
                        <p:par>
                          <p:cTn id="18" fill="hold">
                            <p:stCondLst>
                              <p:cond delay="2500"/>
                            </p:stCondLst>
                            <p:childTnLst>
                              <p:par>
                                <p:cTn id="19" presetClass="entr" nodeType="afterEffect" presetSubtype="4" presetID="2" grpId="4" fill="hold">
                                  <p:stCondLst>
                                    <p:cond delay="0"/>
                                  </p:stCondLst>
                                  <p:iterate type="el" backwards="0">
                                    <p:tmAbs val="0"/>
                                  </p:iterate>
                                  <p:childTnLst>
                                    <p:set>
                                      <p:cBhvr>
                                        <p:cTn id="20" fill="hold"/>
                                        <p:tgtEl>
                                          <p:spTgt spid="1372"/>
                                        </p:tgtEl>
                                        <p:attrNameLst>
                                          <p:attrName>style.visibility</p:attrName>
                                        </p:attrNameLst>
                                      </p:cBhvr>
                                      <p:to>
                                        <p:strVal val="visible"/>
                                      </p:to>
                                    </p:set>
                                    <p:anim calcmode="lin" valueType="num">
                                      <p:cBhvr>
                                        <p:cTn id="21" dur="1000" fill="hold"/>
                                        <p:tgtEl>
                                          <p:spTgt spid="1372"/>
                                        </p:tgtEl>
                                        <p:attrNameLst>
                                          <p:attrName>ppt_x</p:attrName>
                                        </p:attrNameLst>
                                      </p:cBhvr>
                                      <p:tavLst>
                                        <p:tav tm="0">
                                          <p:val>
                                            <p:strVal val="#ppt_x"/>
                                          </p:val>
                                        </p:tav>
                                        <p:tav tm="100000">
                                          <p:val>
                                            <p:strVal val="#ppt_x"/>
                                          </p:val>
                                        </p:tav>
                                      </p:tavLst>
                                    </p:anim>
                                    <p:anim calcmode="lin" valueType="num">
                                      <p:cBhvr>
                                        <p:cTn id="22" dur="1000" fill="hold"/>
                                        <p:tgtEl>
                                          <p:spTgt spid="1372"/>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Class="entr" nodeType="afterEffect" presetSubtype="4" presetID="2" grpId="5" fill="hold">
                                  <p:stCondLst>
                                    <p:cond delay="0"/>
                                  </p:stCondLst>
                                  <p:iterate type="el" backwards="0">
                                    <p:tmAbs val="0"/>
                                  </p:iterate>
                                  <p:childTnLst>
                                    <p:set>
                                      <p:cBhvr>
                                        <p:cTn id="25" fill="hold"/>
                                        <p:tgtEl>
                                          <p:spTgt spid="1371"/>
                                        </p:tgtEl>
                                        <p:attrNameLst>
                                          <p:attrName>style.visibility</p:attrName>
                                        </p:attrNameLst>
                                      </p:cBhvr>
                                      <p:to>
                                        <p:strVal val="visible"/>
                                      </p:to>
                                    </p:set>
                                    <p:anim calcmode="lin" valueType="num">
                                      <p:cBhvr>
                                        <p:cTn id="26" dur="1000" fill="hold"/>
                                        <p:tgtEl>
                                          <p:spTgt spid="1371"/>
                                        </p:tgtEl>
                                        <p:attrNameLst>
                                          <p:attrName>ppt_x</p:attrName>
                                        </p:attrNameLst>
                                      </p:cBhvr>
                                      <p:tavLst>
                                        <p:tav tm="0">
                                          <p:val>
                                            <p:strVal val="#ppt_x"/>
                                          </p:val>
                                        </p:tav>
                                        <p:tav tm="100000">
                                          <p:val>
                                            <p:strVal val="#ppt_x"/>
                                          </p:val>
                                        </p:tav>
                                      </p:tavLst>
                                    </p:anim>
                                    <p:anim calcmode="lin" valueType="num">
                                      <p:cBhvr>
                                        <p:cTn id="27" dur="1000" fill="hold"/>
                                        <p:tgtEl>
                                          <p:spTgt spid="1371"/>
                                        </p:tgtEl>
                                        <p:attrNameLst>
                                          <p:attrName>ppt_y</p:attrName>
                                        </p:attrNameLst>
                                      </p:cBhvr>
                                      <p:tavLst>
                                        <p:tav tm="0">
                                          <p:val>
                                            <p:strVal val="1+#ppt_h/2"/>
                                          </p:val>
                                        </p:tav>
                                        <p:tav tm="100000">
                                          <p:val>
                                            <p:strVal val="#ppt_y"/>
                                          </p:val>
                                        </p:tav>
                                      </p:tavLst>
                                    </p:anim>
                                  </p:childTnLst>
                                </p:cTn>
                              </p:par>
                            </p:childTnLst>
                          </p:cTn>
                        </p:par>
                        <p:par>
                          <p:cTn id="28" fill="hold">
                            <p:stCondLst>
                              <p:cond delay="4500"/>
                            </p:stCondLst>
                            <p:childTnLst>
                              <p:par>
                                <p:cTn id="29" presetClass="entr" nodeType="afterEffect" presetSubtype="2" presetID="22" grpId="6" fill="hold">
                                  <p:stCondLst>
                                    <p:cond delay="1000"/>
                                  </p:stCondLst>
                                  <p:iterate type="el" backwards="0">
                                    <p:tmAbs val="0"/>
                                  </p:iterate>
                                  <p:childTnLst>
                                    <p:set>
                                      <p:cBhvr>
                                        <p:cTn id="30" fill="hold"/>
                                        <p:tgtEl>
                                          <p:spTgt spid="1370"/>
                                        </p:tgtEl>
                                        <p:attrNameLst>
                                          <p:attrName>style.visibility</p:attrName>
                                        </p:attrNameLst>
                                      </p:cBhvr>
                                      <p:to>
                                        <p:strVal val="visible"/>
                                      </p:to>
                                    </p:set>
                                    <p:animEffect filter="wipe(right)" transition="in">
                                      <p:cBhvr>
                                        <p:cTn id="31" dur="750"/>
                                        <p:tgtEl>
                                          <p:spTgt spid="1370"/>
                                        </p:tgtEl>
                                      </p:cBhvr>
                                    </p:animEffect>
                                  </p:childTnLst>
                                </p:cTn>
                              </p:par>
                            </p:childTnLst>
                          </p:cTn>
                        </p:par>
                        <p:par>
                          <p:cTn id="32" fill="hold">
                            <p:stCondLst>
                              <p:cond delay="6250"/>
                            </p:stCondLst>
                            <p:childTnLst>
                              <p:par>
                                <p:cTn id="33" presetClass="entr" nodeType="afterEffect" presetSubtype="2" presetID="22" grpId="7" fill="hold">
                                  <p:stCondLst>
                                    <p:cond delay="1000"/>
                                  </p:stCondLst>
                                  <p:iterate type="el" backwards="0">
                                    <p:tmAbs val="0"/>
                                  </p:iterate>
                                  <p:childTnLst>
                                    <p:set>
                                      <p:cBhvr>
                                        <p:cTn id="34" fill="hold"/>
                                        <p:tgtEl>
                                          <p:spTgt spid="1369"/>
                                        </p:tgtEl>
                                        <p:attrNameLst>
                                          <p:attrName>style.visibility</p:attrName>
                                        </p:attrNameLst>
                                      </p:cBhvr>
                                      <p:to>
                                        <p:strVal val="visible"/>
                                      </p:to>
                                    </p:set>
                                    <p:animEffect filter="wipe(right)" transition="in">
                                      <p:cBhvr>
                                        <p:cTn id="35" dur="750"/>
                                        <p:tgtEl>
                                          <p:spTgt spid="1369"/>
                                        </p:tgtEl>
                                      </p:cBhvr>
                                    </p:animEffect>
                                  </p:childTnLst>
                                </p:cTn>
                              </p:par>
                            </p:childTnLst>
                          </p:cTn>
                        </p:par>
                        <p:par>
                          <p:cTn id="36" fill="hold">
                            <p:stCondLst>
                              <p:cond delay="8000"/>
                            </p:stCondLst>
                            <p:childTnLst>
                              <p:par>
                                <p:cTn id="37" presetClass="entr" nodeType="afterEffect" presetSubtype="2" presetID="22" grpId="8" fill="hold">
                                  <p:stCondLst>
                                    <p:cond delay="1000"/>
                                  </p:stCondLst>
                                  <p:iterate type="el" backwards="0">
                                    <p:tmAbs val="0"/>
                                  </p:iterate>
                                  <p:childTnLst>
                                    <p:set>
                                      <p:cBhvr>
                                        <p:cTn id="38" fill="hold"/>
                                        <p:tgtEl>
                                          <p:spTgt spid="1368"/>
                                        </p:tgtEl>
                                        <p:attrNameLst>
                                          <p:attrName>style.visibility</p:attrName>
                                        </p:attrNameLst>
                                      </p:cBhvr>
                                      <p:to>
                                        <p:strVal val="visible"/>
                                      </p:to>
                                    </p:set>
                                    <p:animEffect filter="wipe(right)" transition="in">
                                      <p:cBhvr>
                                        <p:cTn id="39" dur="750"/>
                                        <p:tgtEl>
                                          <p:spTgt spid="1368"/>
                                        </p:tgtEl>
                                      </p:cBhvr>
                                    </p:animEffect>
                                  </p:childTnLst>
                                </p:cTn>
                              </p:par>
                            </p:childTnLst>
                          </p:cTn>
                        </p:par>
                        <p:par>
                          <p:cTn id="40" fill="hold">
                            <p:stCondLst>
                              <p:cond delay="9750"/>
                            </p:stCondLst>
                            <p:childTnLst>
                              <p:par>
                                <p:cTn id="41" presetClass="entr" nodeType="afterEffect" presetSubtype="2" presetID="22" grpId="9" fill="hold">
                                  <p:stCondLst>
                                    <p:cond delay="1000"/>
                                  </p:stCondLst>
                                  <p:iterate type="el" backwards="0">
                                    <p:tmAbs val="0"/>
                                  </p:iterate>
                                  <p:childTnLst>
                                    <p:set>
                                      <p:cBhvr>
                                        <p:cTn id="42" fill="hold"/>
                                        <p:tgtEl>
                                          <p:spTgt spid="1367"/>
                                        </p:tgtEl>
                                        <p:attrNameLst>
                                          <p:attrName>style.visibility</p:attrName>
                                        </p:attrNameLst>
                                      </p:cBhvr>
                                      <p:to>
                                        <p:strVal val="visible"/>
                                      </p:to>
                                    </p:set>
                                    <p:animEffect filter="wipe(right)" transition="in">
                                      <p:cBhvr>
                                        <p:cTn id="43" dur="750"/>
                                        <p:tgtEl>
                                          <p:spTgt spid="1367"/>
                                        </p:tgtEl>
                                      </p:cBhvr>
                                    </p:animEffect>
                                  </p:childTnLst>
                                </p:cTn>
                              </p:par>
                            </p:childTnLst>
                          </p:cTn>
                        </p:par>
                        <p:par>
                          <p:cTn id="44" fill="hold">
                            <p:stCondLst>
                              <p:cond delay="11500"/>
                            </p:stCondLst>
                            <p:childTnLst>
                              <p:par>
                                <p:cTn id="45" presetClass="entr" nodeType="afterEffect" presetSubtype="0" presetID="15" grpId="10" fill="hold">
                                  <p:stCondLst>
                                    <p:cond delay="1750"/>
                                  </p:stCondLst>
                                  <p:iterate type="el" backwards="0">
                                    <p:tmAbs val="0"/>
                                  </p:iterate>
                                  <p:childTnLst>
                                    <p:set>
                                      <p:cBhvr>
                                        <p:cTn id="46" fill="hold"/>
                                        <p:tgtEl>
                                          <p:spTgt spid="1384"/>
                                        </p:tgtEl>
                                        <p:attrNameLst>
                                          <p:attrName>style.visibility</p:attrName>
                                        </p:attrNameLst>
                                      </p:cBhvr>
                                      <p:to>
                                        <p:strVal val="visible"/>
                                      </p:to>
                                    </p:set>
                                    <p:anim calcmode="lin" valueType="num">
                                      <p:cBhvr>
                                        <p:cTn id="47" dur="1000" fill="hold"/>
                                        <p:tgtEl>
                                          <p:spTgt spid="1384"/>
                                        </p:tgtEl>
                                        <p:attrNameLst>
                                          <p:attrName>ppt_w</p:attrName>
                                        </p:attrNameLst>
                                      </p:cBhvr>
                                      <p:tavLst>
                                        <p:tav tm="0">
                                          <p:val>
                                            <p:fltVal val="0"/>
                                          </p:val>
                                        </p:tav>
                                        <p:tav tm="100000">
                                          <p:val>
                                            <p:strVal val="#ppt_w"/>
                                          </p:val>
                                        </p:tav>
                                      </p:tavLst>
                                    </p:anim>
                                    <p:anim calcmode="lin" valueType="num">
                                      <p:cBhvr>
                                        <p:cTn id="48" dur="1000" fill="hold"/>
                                        <p:tgtEl>
                                          <p:spTgt spid="1384"/>
                                        </p:tgtEl>
                                        <p:attrNameLst>
                                          <p:attrName>ppt_h</p:attrName>
                                        </p:attrNameLst>
                                      </p:cBhvr>
                                      <p:tavLst>
                                        <p:tav tm="0">
                                          <p:val>
                                            <p:fltVal val="0"/>
                                          </p:val>
                                        </p:tav>
                                        <p:tav tm="100000">
                                          <p:val>
                                            <p:strVal val="#ppt_h"/>
                                          </p:val>
                                        </p:tav>
                                      </p:tavLst>
                                    </p:anim>
                                    <p:anim calcmode="lin" valueType="num">
                                      <p:cBhvr>
                                        <p:cTn id="49" dur="1000" fill="hold"/>
                                        <p:tgtEl>
                                          <p:spTgt spid="1384"/>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384"/>
                                        </p:tgtEl>
                                        <p:attrNameLst>
                                          <p:attrName>ppt_y</p:attrName>
                                        </p:attrNameLst>
                                      </p:cBhvr>
                                      <p:tavLst>
                                        <p:tav tm="0" fmla="#ppt_y+(sin(-2*pi*(1-$))*-#ppt_x+cos(-2*pi*(1-$))*(1-#ppt_y))*(1-$)">
                                          <p:val>
                                            <p:fltVal val="0"/>
                                          </p:val>
                                        </p:tav>
                                        <p:tav tm="100000">
                                          <p:val>
                                            <p:fltVal val="1"/>
                                          </p:val>
                                        </p:tav>
                                      </p:tavLst>
                                    </p:anim>
                                  </p:childTnLst>
                                </p:cTn>
                              </p:par>
                            </p:childTnLst>
                          </p:cTn>
                        </p:par>
                        <p:par>
                          <p:cTn id="51" fill="hold">
                            <p:stCondLst>
                              <p:cond delay="14250"/>
                            </p:stCondLst>
                            <p:childTnLst>
                              <p:par>
                                <p:cTn id="52" presetClass="entr" nodeType="afterEffect" presetSubtype="0" presetID="15" grpId="11" fill="hold">
                                  <p:stCondLst>
                                    <p:cond delay="1750"/>
                                  </p:stCondLst>
                                  <p:iterate type="el" backwards="0">
                                    <p:tmAbs val="0"/>
                                  </p:iterate>
                                  <p:childTnLst>
                                    <p:set>
                                      <p:cBhvr>
                                        <p:cTn id="53" fill="hold"/>
                                        <p:tgtEl>
                                          <p:spTgt spid="1380"/>
                                        </p:tgtEl>
                                        <p:attrNameLst>
                                          <p:attrName>style.visibility</p:attrName>
                                        </p:attrNameLst>
                                      </p:cBhvr>
                                      <p:to>
                                        <p:strVal val="visible"/>
                                      </p:to>
                                    </p:set>
                                    <p:anim calcmode="lin" valueType="num">
                                      <p:cBhvr>
                                        <p:cTn id="54" dur="1000" fill="hold"/>
                                        <p:tgtEl>
                                          <p:spTgt spid="1380"/>
                                        </p:tgtEl>
                                        <p:attrNameLst>
                                          <p:attrName>ppt_w</p:attrName>
                                        </p:attrNameLst>
                                      </p:cBhvr>
                                      <p:tavLst>
                                        <p:tav tm="0">
                                          <p:val>
                                            <p:fltVal val="0"/>
                                          </p:val>
                                        </p:tav>
                                        <p:tav tm="100000">
                                          <p:val>
                                            <p:strVal val="#ppt_w"/>
                                          </p:val>
                                        </p:tav>
                                      </p:tavLst>
                                    </p:anim>
                                    <p:anim calcmode="lin" valueType="num">
                                      <p:cBhvr>
                                        <p:cTn id="55" dur="1000" fill="hold"/>
                                        <p:tgtEl>
                                          <p:spTgt spid="1380"/>
                                        </p:tgtEl>
                                        <p:attrNameLst>
                                          <p:attrName>ppt_h</p:attrName>
                                        </p:attrNameLst>
                                      </p:cBhvr>
                                      <p:tavLst>
                                        <p:tav tm="0">
                                          <p:val>
                                            <p:fltVal val="0"/>
                                          </p:val>
                                        </p:tav>
                                        <p:tav tm="100000">
                                          <p:val>
                                            <p:strVal val="#ppt_h"/>
                                          </p:val>
                                        </p:tav>
                                      </p:tavLst>
                                    </p:anim>
                                    <p:anim calcmode="lin" valueType="num">
                                      <p:cBhvr>
                                        <p:cTn id="56" dur="1000" fill="hold"/>
                                        <p:tgtEl>
                                          <p:spTgt spid="1380"/>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1380"/>
                                        </p:tgtEl>
                                        <p:attrNameLst>
                                          <p:attrName>ppt_y</p:attrName>
                                        </p:attrNameLst>
                                      </p:cBhvr>
                                      <p:tavLst>
                                        <p:tav tm="0" fmla="#ppt_y+(sin(-2*pi*(1-$))*-#ppt_x+cos(-2*pi*(1-$))*(1-#ppt_y))*(1-$)">
                                          <p:val>
                                            <p:fltVal val="0"/>
                                          </p:val>
                                        </p:tav>
                                        <p:tav tm="100000">
                                          <p:val>
                                            <p:fltVal val="1"/>
                                          </p:val>
                                        </p:tav>
                                      </p:tavLst>
                                    </p:anim>
                                  </p:childTnLst>
                                </p:cTn>
                              </p:par>
                            </p:childTnLst>
                          </p:cTn>
                        </p:par>
                        <p:par>
                          <p:cTn id="58" fill="hold">
                            <p:stCondLst>
                              <p:cond delay="17000"/>
                            </p:stCondLst>
                            <p:childTnLst>
                              <p:par>
                                <p:cTn id="59" presetClass="entr" nodeType="afterEffect" presetSubtype="0" presetID="15" grpId="12" fill="hold">
                                  <p:stCondLst>
                                    <p:cond delay="1750"/>
                                  </p:stCondLst>
                                  <p:iterate type="el" backwards="0">
                                    <p:tmAbs val="0"/>
                                  </p:iterate>
                                  <p:childTnLst>
                                    <p:set>
                                      <p:cBhvr>
                                        <p:cTn id="60" fill="hold"/>
                                        <p:tgtEl>
                                          <p:spTgt spid="1383"/>
                                        </p:tgtEl>
                                        <p:attrNameLst>
                                          <p:attrName>style.visibility</p:attrName>
                                        </p:attrNameLst>
                                      </p:cBhvr>
                                      <p:to>
                                        <p:strVal val="visible"/>
                                      </p:to>
                                    </p:set>
                                    <p:anim calcmode="lin" valueType="num">
                                      <p:cBhvr>
                                        <p:cTn id="61" dur="1000" fill="hold"/>
                                        <p:tgtEl>
                                          <p:spTgt spid="1383"/>
                                        </p:tgtEl>
                                        <p:attrNameLst>
                                          <p:attrName>ppt_w</p:attrName>
                                        </p:attrNameLst>
                                      </p:cBhvr>
                                      <p:tavLst>
                                        <p:tav tm="0">
                                          <p:val>
                                            <p:fltVal val="0"/>
                                          </p:val>
                                        </p:tav>
                                        <p:tav tm="100000">
                                          <p:val>
                                            <p:strVal val="#ppt_w"/>
                                          </p:val>
                                        </p:tav>
                                      </p:tavLst>
                                    </p:anim>
                                    <p:anim calcmode="lin" valueType="num">
                                      <p:cBhvr>
                                        <p:cTn id="62" dur="1000" fill="hold"/>
                                        <p:tgtEl>
                                          <p:spTgt spid="1383"/>
                                        </p:tgtEl>
                                        <p:attrNameLst>
                                          <p:attrName>ppt_h</p:attrName>
                                        </p:attrNameLst>
                                      </p:cBhvr>
                                      <p:tavLst>
                                        <p:tav tm="0">
                                          <p:val>
                                            <p:fltVal val="0"/>
                                          </p:val>
                                        </p:tav>
                                        <p:tav tm="100000">
                                          <p:val>
                                            <p:strVal val="#ppt_h"/>
                                          </p:val>
                                        </p:tav>
                                      </p:tavLst>
                                    </p:anim>
                                    <p:anim calcmode="lin" valueType="num">
                                      <p:cBhvr>
                                        <p:cTn id="63" dur="1000" fill="hold"/>
                                        <p:tgtEl>
                                          <p:spTgt spid="1383"/>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1383"/>
                                        </p:tgtEl>
                                        <p:attrNameLst>
                                          <p:attrName>ppt_y</p:attrName>
                                        </p:attrNameLst>
                                      </p:cBhvr>
                                      <p:tavLst>
                                        <p:tav tm="0" fmla="#ppt_y+(sin(-2*pi*(1-$))*-#ppt_x+cos(-2*pi*(1-$))*(1-#ppt_y))*(1-$)">
                                          <p:val>
                                            <p:fltVal val="0"/>
                                          </p:val>
                                        </p:tav>
                                        <p:tav tm="100000">
                                          <p:val>
                                            <p:fltVal val="1"/>
                                          </p:val>
                                        </p:tav>
                                      </p:tavLst>
                                    </p:anim>
                                  </p:childTnLst>
                                </p:cTn>
                              </p:par>
                            </p:childTnLst>
                          </p:cTn>
                        </p:par>
                        <p:par>
                          <p:cTn id="65" fill="hold">
                            <p:stCondLst>
                              <p:cond delay="19750"/>
                            </p:stCondLst>
                            <p:childTnLst>
                              <p:par>
                                <p:cTn id="66" presetClass="entr" nodeType="afterEffect" presetSubtype="0" presetID="15" grpId="13" fill="hold">
                                  <p:stCondLst>
                                    <p:cond delay="1750"/>
                                  </p:stCondLst>
                                  <p:iterate type="el" backwards="0">
                                    <p:tmAbs val="0"/>
                                  </p:iterate>
                                  <p:childTnLst>
                                    <p:set>
                                      <p:cBhvr>
                                        <p:cTn id="67" fill="hold"/>
                                        <p:tgtEl>
                                          <p:spTgt spid="1379"/>
                                        </p:tgtEl>
                                        <p:attrNameLst>
                                          <p:attrName>style.visibility</p:attrName>
                                        </p:attrNameLst>
                                      </p:cBhvr>
                                      <p:to>
                                        <p:strVal val="visible"/>
                                      </p:to>
                                    </p:set>
                                    <p:anim calcmode="lin" valueType="num">
                                      <p:cBhvr>
                                        <p:cTn id="68" dur="1000" fill="hold"/>
                                        <p:tgtEl>
                                          <p:spTgt spid="1379"/>
                                        </p:tgtEl>
                                        <p:attrNameLst>
                                          <p:attrName>ppt_w</p:attrName>
                                        </p:attrNameLst>
                                      </p:cBhvr>
                                      <p:tavLst>
                                        <p:tav tm="0">
                                          <p:val>
                                            <p:fltVal val="0"/>
                                          </p:val>
                                        </p:tav>
                                        <p:tav tm="100000">
                                          <p:val>
                                            <p:strVal val="#ppt_w"/>
                                          </p:val>
                                        </p:tav>
                                      </p:tavLst>
                                    </p:anim>
                                    <p:anim calcmode="lin" valueType="num">
                                      <p:cBhvr>
                                        <p:cTn id="69" dur="1000" fill="hold"/>
                                        <p:tgtEl>
                                          <p:spTgt spid="1379"/>
                                        </p:tgtEl>
                                        <p:attrNameLst>
                                          <p:attrName>ppt_h</p:attrName>
                                        </p:attrNameLst>
                                      </p:cBhvr>
                                      <p:tavLst>
                                        <p:tav tm="0">
                                          <p:val>
                                            <p:fltVal val="0"/>
                                          </p:val>
                                        </p:tav>
                                        <p:tav tm="100000">
                                          <p:val>
                                            <p:strVal val="#ppt_h"/>
                                          </p:val>
                                        </p:tav>
                                      </p:tavLst>
                                    </p:anim>
                                    <p:anim calcmode="lin" valueType="num">
                                      <p:cBhvr>
                                        <p:cTn id="70" dur="1000" fill="hold"/>
                                        <p:tgtEl>
                                          <p:spTgt spid="1379"/>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1379"/>
                                        </p:tgtEl>
                                        <p:attrNameLst>
                                          <p:attrName>ppt_y</p:attrName>
                                        </p:attrNameLst>
                                      </p:cBhvr>
                                      <p:tavLst>
                                        <p:tav tm="0" fmla="#ppt_y+(sin(-2*pi*(1-$))*-#ppt_x+cos(-2*pi*(1-$))*(1-#ppt_y))*(1-$)">
                                          <p:val>
                                            <p:fltVal val="0"/>
                                          </p:val>
                                        </p:tav>
                                        <p:tav tm="100000">
                                          <p:val>
                                            <p:fltVal val="1"/>
                                          </p:val>
                                        </p:tav>
                                      </p:tavLst>
                                    </p:anim>
                                  </p:childTnLst>
                                </p:cTn>
                              </p:par>
                            </p:childTnLst>
                          </p:cTn>
                        </p:par>
                        <p:par>
                          <p:cTn id="72" fill="hold">
                            <p:stCondLst>
                              <p:cond delay="22500"/>
                            </p:stCondLst>
                            <p:childTnLst>
                              <p:par>
                                <p:cTn id="73" presetClass="entr" nodeType="afterEffect" presetSubtype="0" presetID="15" grpId="14" fill="hold">
                                  <p:stCondLst>
                                    <p:cond delay="1750"/>
                                  </p:stCondLst>
                                  <p:iterate type="el" backwards="0">
                                    <p:tmAbs val="0"/>
                                  </p:iterate>
                                  <p:childTnLst>
                                    <p:set>
                                      <p:cBhvr>
                                        <p:cTn id="74" fill="hold"/>
                                        <p:tgtEl>
                                          <p:spTgt spid="1382"/>
                                        </p:tgtEl>
                                        <p:attrNameLst>
                                          <p:attrName>style.visibility</p:attrName>
                                        </p:attrNameLst>
                                      </p:cBhvr>
                                      <p:to>
                                        <p:strVal val="visible"/>
                                      </p:to>
                                    </p:set>
                                    <p:anim calcmode="lin" valueType="num">
                                      <p:cBhvr>
                                        <p:cTn id="75" dur="1000" fill="hold"/>
                                        <p:tgtEl>
                                          <p:spTgt spid="1382"/>
                                        </p:tgtEl>
                                        <p:attrNameLst>
                                          <p:attrName>ppt_w</p:attrName>
                                        </p:attrNameLst>
                                      </p:cBhvr>
                                      <p:tavLst>
                                        <p:tav tm="0">
                                          <p:val>
                                            <p:fltVal val="0"/>
                                          </p:val>
                                        </p:tav>
                                        <p:tav tm="100000">
                                          <p:val>
                                            <p:strVal val="#ppt_w"/>
                                          </p:val>
                                        </p:tav>
                                      </p:tavLst>
                                    </p:anim>
                                    <p:anim calcmode="lin" valueType="num">
                                      <p:cBhvr>
                                        <p:cTn id="76" dur="1000" fill="hold"/>
                                        <p:tgtEl>
                                          <p:spTgt spid="1382"/>
                                        </p:tgtEl>
                                        <p:attrNameLst>
                                          <p:attrName>ppt_h</p:attrName>
                                        </p:attrNameLst>
                                      </p:cBhvr>
                                      <p:tavLst>
                                        <p:tav tm="0">
                                          <p:val>
                                            <p:fltVal val="0"/>
                                          </p:val>
                                        </p:tav>
                                        <p:tav tm="100000">
                                          <p:val>
                                            <p:strVal val="#ppt_h"/>
                                          </p:val>
                                        </p:tav>
                                      </p:tavLst>
                                    </p:anim>
                                    <p:anim calcmode="lin" valueType="num">
                                      <p:cBhvr>
                                        <p:cTn id="77" dur="1000" fill="hold"/>
                                        <p:tgtEl>
                                          <p:spTgt spid="1382"/>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1382"/>
                                        </p:tgtEl>
                                        <p:attrNameLst>
                                          <p:attrName>ppt_y</p:attrName>
                                        </p:attrNameLst>
                                      </p:cBhvr>
                                      <p:tavLst>
                                        <p:tav tm="0" fmla="#ppt_y+(sin(-2*pi*(1-$))*-#ppt_x+cos(-2*pi*(1-$))*(1-#ppt_y))*(1-$)">
                                          <p:val>
                                            <p:fltVal val="0"/>
                                          </p:val>
                                        </p:tav>
                                        <p:tav tm="100000">
                                          <p:val>
                                            <p:fltVal val="1"/>
                                          </p:val>
                                        </p:tav>
                                      </p:tavLst>
                                    </p:anim>
                                  </p:childTnLst>
                                </p:cTn>
                              </p:par>
                            </p:childTnLst>
                          </p:cTn>
                        </p:par>
                        <p:par>
                          <p:cTn id="79" fill="hold">
                            <p:stCondLst>
                              <p:cond delay="25250"/>
                            </p:stCondLst>
                            <p:childTnLst>
                              <p:par>
                                <p:cTn id="80" presetClass="entr" nodeType="afterEffect" presetSubtype="0" presetID="15" grpId="15" fill="hold">
                                  <p:stCondLst>
                                    <p:cond delay="1750"/>
                                  </p:stCondLst>
                                  <p:iterate type="el" backwards="0">
                                    <p:tmAbs val="0"/>
                                  </p:iterate>
                                  <p:childTnLst>
                                    <p:set>
                                      <p:cBhvr>
                                        <p:cTn id="81" fill="hold"/>
                                        <p:tgtEl>
                                          <p:spTgt spid="1378"/>
                                        </p:tgtEl>
                                        <p:attrNameLst>
                                          <p:attrName>style.visibility</p:attrName>
                                        </p:attrNameLst>
                                      </p:cBhvr>
                                      <p:to>
                                        <p:strVal val="visible"/>
                                      </p:to>
                                    </p:set>
                                    <p:anim calcmode="lin" valueType="num">
                                      <p:cBhvr>
                                        <p:cTn id="82" dur="1000" fill="hold"/>
                                        <p:tgtEl>
                                          <p:spTgt spid="1378"/>
                                        </p:tgtEl>
                                        <p:attrNameLst>
                                          <p:attrName>ppt_w</p:attrName>
                                        </p:attrNameLst>
                                      </p:cBhvr>
                                      <p:tavLst>
                                        <p:tav tm="0">
                                          <p:val>
                                            <p:fltVal val="0"/>
                                          </p:val>
                                        </p:tav>
                                        <p:tav tm="100000">
                                          <p:val>
                                            <p:strVal val="#ppt_w"/>
                                          </p:val>
                                        </p:tav>
                                      </p:tavLst>
                                    </p:anim>
                                    <p:anim calcmode="lin" valueType="num">
                                      <p:cBhvr>
                                        <p:cTn id="83" dur="1000" fill="hold"/>
                                        <p:tgtEl>
                                          <p:spTgt spid="1378"/>
                                        </p:tgtEl>
                                        <p:attrNameLst>
                                          <p:attrName>ppt_h</p:attrName>
                                        </p:attrNameLst>
                                      </p:cBhvr>
                                      <p:tavLst>
                                        <p:tav tm="0">
                                          <p:val>
                                            <p:fltVal val="0"/>
                                          </p:val>
                                        </p:tav>
                                        <p:tav tm="100000">
                                          <p:val>
                                            <p:strVal val="#ppt_h"/>
                                          </p:val>
                                        </p:tav>
                                      </p:tavLst>
                                    </p:anim>
                                    <p:anim calcmode="lin" valueType="num">
                                      <p:cBhvr>
                                        <p:cTn id="84" dur="1000" fill="hold"/>
                                        <p:tgtEl>
                                          <p:spTgt spid="1378"/>
                                        </p:tgtEl>
                                        <p:attrNameLst>
                                          <p:attrName>ppt_x</p:attrName>
                                        </p:attrNameLst>
                                      </p:cBhvr>
                                      <p:tavLst>
                                        <p:tav tm="0" fmla="#ppt_x+(cos(-2*pi*(1-$))*-#ppt_x-sin(-2*pi*(1-$))*(1-#ppt_y))*(1-$)">
                                          <p:val>
                                            <p:fltVal val="0"/>
                                          </p:val>
                                        </p:tav>
                                        <p:tav tm="100000">
                                          <p:val>
                                            <p:fltVal val="1"/>
                                          </p:val>
                                        </p:tav>
                                      </p:tavLst>
                                    </p:anim>
                                    <p:anim calcmode="lin" valueType="num">
                                      <p:cBhvr>
                                        <p:cTn id="85" dur="1000" fill="hold"/>
                                        <p:tgtEl>
                                          <p:spTgt spid="1378"/>
                                        </p:tgtEl>
                                        <p:attrNameLst>
                                          <p:attrName>ppt_y</p:attrName>
                                        </p:attrNameLst>
                                      </p:cBhvr>
                                      <p:tavLst>
                                        <p:tav tm="0" fmla="#ppt_y+(sin(-2*pi*(1-$))*-#ppt_x+cos(-2*pi*(1-$))*(1-#ppt_y))*(1-$)">
                                          <p:val>
                                            <p:fltVal val="0"/>
                                          </p:val>
                                        </p:tav>
                                        <p:tav tm="100000">
                                          <p:val>
                                            <p:fltVal val="1"/>
                                          </p:val>
                                        </p:tav>
                                      </p:tavLst>
                                    </p:anim>
                                  </p:childTnLst>
                                </p:cTn>
                              </p:par>
                            </p:childTnLst>
                          </p:cTn>
                        </p:par>
                        <p:par>
                          <p:cTn id="86" fill="hold">
                            <p:stCondLst>
                              <p:cond delay="28000"/>
                            </p:stCondLst>
                            <p:childTnLst>
                              <p:par>
                                <p:cTn id="87" presetClass="entr" nodeType="afterEffect" presetSubtype="0" presetID="15" grpId="16" fill="hold">
                                  <p:stCondLst>
                                    <p:cond delay="1750"/>
                                  </p:stCondLst>
                                  <p:iterate type="el" backwards="0">
                                    <p:tmAbs val="0"/>
                                  </p:iterate>
                                  <p:childTnLst>
                                    <p:set>
                                      <p:cBhvr>
                                        <p:cTn id="88" fill="hold"/>
                                        <p:tgtEl>
                                          <p:spTgt spid="1381"/>
                                        </p:tgtEl>
                                        <p:attrNameLst>
                                          <p:attrName>style.visibility</p:attrName>
                                        </p:attrNameLst>
                                      </p:cBhvr>
                                      <p:to>
                                        <p:strVal val="visible"/>
                                      </p:to>
                                    </p:set>
                                    <p:anim calcmode="lin" valueType="num">
                                      <p:cBhvr>
                                        <p:cTn id="89" dur="1000" fill="hold"/>
                                        <p:tgtEl>
                                          <p:spTgt spid="1381"/>
                                        </p:tgtEl>
                                        <p:attrNameLst>
                                          <p:attrName>ppt_w</p:attrName>
                                        </p:attrNameLst>
                                      </p:cBhvr>
                                      <p:tavLst>
                                        <p:tav tm="0">
                                          <p:val>
                                            <p:fltVal val="0"/>
                                          </p:val>
                                        </p:tav>
                                        <p:tav tm="100000">
                                          <p:val>
                                            <p:strVal val="#ppt_w"/>
                                          </p:val>
                                        </p:tav>
                                      </p:tavLst>
                                    </p:anim>
                                    <p:anim calcmode="lin" valueType="num">
                                      <p:cBhvr>
                                        <p:cTn id="90" dur="1000" fill="hold"/>
                                        <p:tgtEl>
                                          <p:spTgt spid="1381"/>
                                        </p:tgtEl>
                                        <p:attrNameLst>
                                          <p:attrName>ppt_h</p:attrName>
                                        </p:attrNameLst>
                                      </p:cBhvr>
                                      <p:tavLst>
                                        <p:tav tm="0">
                                          <p:val>
                                            <p:fltVal val="0"/>
                                          </p:val>
                                        </p:tav>
                                        <p:tav tm="100000">
                                          <p:val>
                                            <p:strVal val="#ppt_h"/>
                                          </p:val>
                                        </p:tav>
                                      </p:tavLst>
                                    </p:anim>
                                    <p:anim calcmode="lin" valueType="num">
                                      <p:cBhvr>
                                        <p:cTn id="91" dur="1000" fill="hold"/>
                                        <p:tgtEl>
                                          <p:spTgt spid="1381"/>
                                        </p:tgtEl>
                                        <p:attrNameLst>
                                          <p:attrName>ppt_x</p:attrName>
                                        </p:attrNameLst>
                                      </p:cBhvr>
                                      <p:tavLst>
                                        <p:tav tm="0" fmla="#ppt_x+(cos(-2*pi*(1-$))*-#ppt_x-sin(-2*pi*(1-$))*(1-#ppt_y))*(1-$)">
                                          <p:val>
                                            <p:fltVal val="0"/>
                                          </p:val>
                                        </p:tav>
                                        <p:tav tm="100000">
                                          <p:val>
                                            <p:fltVal val="1"/>
                                          </p:val>
                                        </p:tav>
                                      </p:tavLst>
                                    </p:anim>
                                    <p:anim calcmode="lin" valueType="num">
                                      <p:cBhvr>
                                        <p:cTn id="92" dur="1000" fill="hold"/>
                                        <p:tgtEl>
                                          <p:spTgt spid="1381"/>
                                        </p:tgtEl>
                                        <p:attrNameLst>
                                          <p:attrName>ppt_y</p:attrName>
                                        </p:attrNameLst>
                                      </p:cBhvr>
                                      <p:tavLst>
                                        <p:tav tm="0" fmla="#ppt_y+(sin(-2*pi*(1-$))*-#ppt_x+cos(-2*pi*(1-$))*(1-#ppt_y))*(1-$)">
                                          <p:val>
                                            <p:fltVal val="0"/>
                                          </p:val>
                                        </p:tav>
                                        <p:tav tm="100000">
                                          <p:val>
                                            <p:fltVal val="1"/>
                                          </p:val>
                                        </p:tav>
                                      </p:tavLst>
                                    </p:anim>
                                  </p:childTnLst>
                                </p:cTn>
                              </p:par>
                            </p:childTnLst>
                          </p:cTn>
                        </p:par>
                        <p:par>
                          <p:cTn id="93" fill="hold">
                            <p:stCondLst>
                              <p:cond delay="30750"/>
                            </p:stCondLst>
                            <p:childTnLst>
                              <p:par>
                                <p:cTn id="94" presetClass="entr" nodeType="afterEffect" presetSubtype="0" presetID="15" grpId="17" fill="hold">
                                  <p:stCondLst>
                                    <p:cond delay="1750"/>
                                  </p:stCondLst>
                                  <p:iterate type="el" backwards="0">
                                    <p:tmAbs val="0"/>
                                  </p:iterate>
                                  <p:childTnLst>
                                    <p:set>
                                      <p:cBhvr>
                                        <p:cTn id="95" fill="hold"/>
                                        <p:tgtEl>
                                          <p:spTgt spid="1377"/>
                                        </p:tgtEl>
                                        <p:attrNameLst>
                                          <p:attrName>style.visibility</p:attrName>
                                        </p:attrNameLst>
                                      </p:cBhvr>
                                      <p:to>
                                        <p:strVal val="visible"/>
                                      </p:to>
                                    </p:set>
                                    <p:anim calcmode="lin" valueType="num">
                                      <p:cBhvr>
                                        <p:cTn id="96" dur="1000" fill="hold"/>
                                        <p:tgtEl>
                                          <p:spTgt spid="1377"/>
                                        </p:tgtEl>
                                        <p:attrNameLst>
                                          <p:attrName>ppt_w</p:attrName>
                                        </p:attrNameLst>
                                      </p:cBhvr>
                                      <p:tavLst>
                                        <p:tav tm="0">
                                          <p:val>
                                            <p:fltVal val="0"/>
                                          </p:val>
                                        </p:tav>
                                        <p:tav tm="100000">
                                          <p:val>
                                            <p:strVal val="#ppt_w"/>
                                          </p:val>
                                        </p:tav>
                                      </p:tavLst>
                                    </p:anim>
                                    <p:anim calcmode="lin" valueType="num">
                                      <p:cBhvr>
                                        <p:cTn id="97" dur="1000" fill="hold"/>
                                        <p:tgtEl>
                                          <p:spTgt spid="1377"/>
                                        </p:tgtEl>
                                        <p:attrNameLst>
                                          <p:attrName>ppt_h</p:attrName>
                                        </p:attrNameLst>
                                      </p:cBhvr>
                                      <p:tavLst>
                                        <p:tav tm="0">
                                          <p:val>
                                            <p:fltVal val="0"/>
                                          </p:val>
                                        </p:tav>
                                        <p:tav tm="100000">
                                          <p:val>
                                            <p:strVal val="#ppt_h"/>
                                          </p:val>
                                        </p:tav>
                                      </p:tavLst>
                                    </p:anim>
                                    <p:anim calcmode="lin" valueType="num">
                                      <p:cBhvr>
                                        <p:cTn id="98" dur="1000" fill="hold"/>
                                        <p:tgtEl>
                                          <p:spTgt spid="1377"/>
                                        </p:tgtEl>
                                        <p:attrNameLst>
                                          <p:attrName>ppt_x</p:attrName>
                                        </p:attrNameLst>
                                      </p:cBhvr>
                                      <p:tavLst>
                                        <p:tav tm="0" fmla="#ppt_x+(cos(-2*pi*(1-$))*-#ppt_x-sin(-2*pi*(1-$))*(1-#ppt_y))*(1-$)">
                                          <p:val>
                                            <p:fltVal val="0"/>
                                          </p:val>
                                        </p:tav>
                                        <p:tav tm="100000">
                                          <p:val>
                                            <p:fltVal val="1"/>
                                          </p:val>
                                        </p:tav>
                                      </p:tavLst>
                                    </p:anim>
                                    <p:anim calcmode="lin" valueType="num">
                                      <p:cBhvr>
                                        <p:cTn id="99" dur="1000" fill="hold"/>
                                        <p:tgtEl>
                                          <p:spTgt spid="137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68" grpId="8"/>
      <p:bldP build="whole" bldLvl="1" animBg="1" rev="0" advAuto="0" spid="1373" grpId="3"/>
      <p:bldP build="whole" bldLvl="1" animBg="1" rev="0" advAuto="0" spid="1379" grpId="13"/>
      <p:bldP build="whole" bldLvl="1" animBg="1" rev="0" advAuto="0" spid="1384" grpId="10"/>
      <p:bldP build="whole" bldLvl="1" animBg="1" rev="0" advAuto="0" spid="1367" grpId="9"/>
      <p:bldP build="whole" bldLvl="1" animBg="1" rev="0" advAuto="0" spid="1383" grpId="12"/>
      <p:bldP build="whole" bldLvl="1" animBg="1" rev="0" advAuto="0" spid="1382" grpId="14"/>
      <p:bldP build="whole" bldLvl="1" animBg="1" rev="0" advAuto="0" spid="1380" grpId="11"/>
      <p:bldP build="whole" bldLvl="1" animBg="1" rev="0" advAuto="0" spid="1366" grpId="1"/>
      <p:bldP build="whole" bldLvl="1" animBg="1" rev="0" advAuto="0" spid="1377" grpId="17"/>
      <p:bldP build="whole" bldLvl="1" animBg="1" rev="0" advAuto="0" spid="1372" grpId="4"/>
      <p:bldP build="whole" bldLvl="1" animBg="1" rev="0" advAuto="0" spid="1378" grpId="15"/>
      <p:bldP build="whole" bldLvl="1" animBg="1" rev="0" advAuto="0" spid="1371" grpId="5"/>
      <p:bldP build="whole" bldLvl="1" animBg="1" rev="0" advAuto="0" spid="1376" grpId="2"/>
      <p:bldP build="whole" bldLvl="1" animBg="1" rev="0" advAuto="0" spid="1370" grpId="6"/>
      <p:bldP build="whole" bldLvl="1" animBg="1" rev="0" advAuto="0" spid="1369" grpId="7"/>
      <p:bldP build="whole" bldLvl="1" animBg="1" rev="0" advAuto="0" spid="1381" grpId="16"/>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6" name="矩形 1"/>
          <p:cNvSpPr txBox="1"/>
          <p:nvPr/>
        </p:nvSpPr>
        <p:spPr>
          <a:xfrm>
            <a:off x="575414" y="10134"/>
            <a:ext cx="15265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相关对策</a:t>
            </a:r>
          </a:p>
        </p:txBody>
      </p:sp>
      <p:grpSp>
        <p:nvGrpSpPr>
          <p:cNvPr id="1389" name="组合 75"/>
          <p:cNvGrpSpPr/>
          <p:nvPr/>
        </p:nvGrpSpPr>
        <p:grpSpPr>
          <a:xfrm>
            <a:off x="5425488" y="3949301"/>
            <a:ext cx="1161826" cy="709730"/>
            <a:chOff x="0" y="0"/>
            <a:chExt cx="1161824" cy="709729"/>
          </a:xfrm>
        </p:grpSpPr>
        <p:sp>
          <p:nvSpPr>
            <p:cNvPr id="1387" name="TextBox 13"/>
            <p:cNvSpPr txBox="1"/>
            <p:nvPr/>
          </p:nvSpPr>
          <p:spPr>
            <a:xfrm>
              <a:off x="106672" y="0"/>
              <a:ext cx="948481" cy="2159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912612">
                <a:spcBef>
                  <a:spcPts val="200"/>
                </a:spcBef>
                <a:defRPr b="1" sz="1200">
                  <a:solidFill>
                    <a:srgbClr val="445469"/>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单击编辑标题</a:t>
              </a:r>
            </a:p>
          </p:txBody>
        </p:sp>
        <p:sp>
          <p:nvSpPr>
            <p:cNvPr id="1388" name="TextBox 13"/>
            <p:cNvSpPr txBox="1"/>
            <p:nvPr/>
          </p:nvSpPr>
          <p:spPr>
            <a:xfrm>
              <a:off x="0" y="214429"/>
              <a:ext cx="1161825" cy="495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912612">
                <a:spcBef>
                  <a:spcPts val="200"/>
                </a:spcBef>
                <a:defRPr sz="900">
                  <a:solidFill>
                    <a:srgbClr val="445469"/>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单击此处可编辑内容，根据您的需要自由拉伸文本框大小</a:t>
              </a:r>
            </a:p>
          </p:txBody>
        </p:sp>
      </p:grpSp>
      <p:grpSp>
        <p:nvGrpSpPr>
          <p:cNvPr id="1392" name="组合 74"/>
          <p:cNvGrpSpPr/>
          <p:nvPr/>
        </p:nvGrpSpPr>
        <p:grpSpPr>
          <a:xfrm>
            <a:off x="7112823" y="2542725"/>
            <a:ext cx="1161825" cy="709729"/>
            <a:chOff x="0" y="0"/>
            <a:chExt cx="1161824" cy="709728"/>
          </a:xfrm>
        </p:grpSpPr>
        <p:sp>
          <p:nvSpPr>
            <p:cNvPr id="1390" name="TextBox 13"/>
            <p:cNvSpPr txBox="1"/>
            <p:nvPr/>
          </p:nvSpPr>
          <p:spPr>
            <a:xfrm>
              <a:off x="106672" y="0"/>
              <a:ext cx="948481" cy="2159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912612">
                <a:spcBef>
                  <a:spcPts val="200"/>
                </a:spcBef>
                <a:defRPr b="1" sz="1200">
                  <a:solidFill>
                    <a:srgbClr val="445469"/>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单击编辑标题</a:t>
              </a:r>
            </a:p>
          </p:txBody>
        </p:sp>
        <p:sp>
          <p:nvSpPr>
            <p:cNvPr id="1391" name="TextBox 13"/>
            <p:cNvSpPr txBox="1"/>
            <p:nvPr/>
          </p:nvSpPr>
          <p:spPr>
            <a:xfrm>
              <a:off x="0" y="214428"/>
              <a:ext cx="1161825" cy="495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912612">
                <a:spcBef>
                  <a:spcPts val="200"/>
                </a:spcBef>
                <a:defRPr sz="900">
                  <a:solidFill>
                    <a:srgbClr val="445469"/>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单击此处可编辑内容，根据您的需要自由拉伸文本框大小</a:t>
              </a:r>
            </a:p>
          </p:txBody>
        </p:sp>
      </p:grpSp>
      <p:grpSp>
        <p:nvGrpSpPr>
          <p:cNvPr id="1395" name="组合 73"/>
          <p:cNvGrpSpPr/>
          <p:nvPr/>
        </p:nvGrpSpPr>
        <p:grpSpPr>
          <a:xfrm>
            <a:off x="5390327" y="1061856"/>
            <a:ext cx="1161825" cy="709729"/>
            <a:chOff x="0" y="0"/>
            <a:chExt cx="1161824" cy="709728"/>
          </a:xfrm>
        </p:grpSpPr>
        <p:sp>
          <p:nvSpPr>
            <p:cNvPr id="1393" name="TextBox 13"/>
            <p:cNvSpPr txBox="1"/>
            <p:nvPr/>
          </p:nvSpPr>
          <p:spPr>
            <a:xfrm>
              <a:off x="106672" y="0"/>
              <a:ext cx="948481" cy="2159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912612">
                <a:spcBef>
                  <a:spcPts val="200"/>
                </a:spcBef>
                <a:defRPr b="1" sz="1200">
                  <a:solidFill>
                    <a:srgbClr val="445469"/>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单击编辑标题</a:t>
              </a:r>
            </a:p>
          </p:txBody>
        </p:sp>
        <p:sp>
          <p:nvSpPr>
            <p:cNvPr id="1394" name="TextBox 13"/>
            <p:cNvSpPr txBox="1"/>
            <p:nvPr/>
          </p:nvSpPr>
          <p:spPr>
            <a:xfrm>
              <a:off x="0" y="214428"/>
              <a:ext cx="1161825" cy="495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912612">
                <a:spcBef>
                  <a:spcPts val="200"/>
                </a:spcBef>
                <a:defRPr sz="900">
                  <a:solidFill>
                    <a:srgbClr val="445469"/>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单击此处可编辑内容，根据您的需要自由拉伸文本框大小</a:t>
              </a:r>
            </a:p>
          </p:txBody>
        </p:sp>
      </p:grpSp>
      <p:grpSp>
        <p:nvGrpSpPr>
          <p:cNvPr id="1413" name="组合 72"/>
          <p:cNvGrpSpPr/>
          <p:nvPr/>
        </p:nvGrpSpPr>
        <p:grpSpPr>
          <a:xfrm>
            <a:off x="993832" y="1888330"/>
            <a:ext cx="5979320" cy="1928488"/>
            <a:chOff x="0" y="0"/>
            <a:chExt cx="5979319" cy="1928486"/>
          </a:xfrm>
        </p:grpSpPr>
        <p:sp>
          <p:nvSpPr>
            <p:cNvPr id="1396" name="Freeform 5"/>
            <p:cNvSpPr/>
            <p:nvPr/>
          </p:nvSpPr>
          <p:spPr>
            <a:xfrm>
              <a:off x="4288630" y="0"/>
              <a:ext cx="1377555" cy="6512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73" y="20977"/>
                  </a:moveTo>
                  <a:cubicBezTo>
                    <a:pt x="6330" y="20215"/>
                    <a:pt x="6885" y="19454"/>
                    <a:pt x="7472" y="18900"/>
                  </a:cubicBezTo>
                  <a:cubicBezTo>
                    <a:pt x="9854" y="16477"/>
                    <a:pt x="12236" y="16892"/>
                    <a:pt x="14487" y="19800"/>
                  </a:cubicBezTo>
                  <a:cubicBezTo>
                    <a:pt x="14879" y="20354"/>
                    <a:pt x="15237" y="20977"/>
                    <a:pt x="15596" y="21600"/>
                  </a:cubicBezTo>
                  <a:cubicBezTo>
                    <a:pt x="21600" y="8862"/>
                    <a:pt x="21600" y="8862"/>
                    <a:pt x="21600" y="8862"/>
                  </a:cubicBezTo>
                  <a:cubicBezTo>
                    <a:pt x="19414" y="4638"/>
                    <a:pt x="16804" y="1938"/>
                    <a:pt x="13802" y="623"/>
                  </a:cubicBezTo>
                  <a:cubicBezTo>
                    <a:pt x="13182" y="415"/>
                    <a:pt x="12529" y="277"/>
                    <a:pt x="11877" y="138"/>
                  </a:cubicBezTo>
                  <a:cubicBezTo>
                    <a:pt x="11844" y="138"/>
                    <a:pt x="11779" y="69"/>
                    <a:pt x="11746" y="69"/>
                  </a:cubicBezTo>
                  <a:cubicBezTo>
                    <a:pt x="11681" y="69"/>
                    <a:pt x="11192" y="0"/>
                    <a:pt x="10735" y="0"/>
                  </a:cubicBezTo>
                  <a:cubicBezTo>
                    <a:pt x="10213" y="69"/>
                    <a:pt x="9527" y="69"/>
                    <a:pt x="9169" y="208"/>
                  </a:cubicBezTo>
                  <a:cubicBezTo>
                    <a:pt x="8940" y="208"/>
                    <a:pt x="8712" y="277"/>
                    <a:pt x="8516" y="346"/>
                  </a:cubicBezTo>
                  <a:cubicBezTo>
                    <a:pt x="5514" y="1177"/>
                    <a:pt x="2871" y="3600"/>
                    <a:pt x="522" y="7615"/>
                  </a:cubicBezTo>
                  <a:cubicBezTo>
                    <a:pt x="359" y="7892"/>
                    <a:pt x="163" y="8238"/>
                    <a:pt x="0" y="8585"/>
                  </a:cubicBezTo>
                  <a:lnTo>
                    <a:pt x="5873" y="20977"/>
                  </a:lnTo>
                  <a:close/>
                </a:path>
              </a:pathLst>
            </a:custGeom>
            <a:solidFill>
              <a:srgbClr val="002E89"/>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397" name="Freeform 6"/>
            <p:cNvSpPr/>
            <p:nvPr/>
          </p:nvSpPr>
          <p:spPr>
            <a:xfrm>
              <a:off x="0" y="269081"/>
              <a:ext cx="4661297" cy="15144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590" y="14043"/>
                  </a:moveTo>
                  <a:cubicBezTo>
                    <a:pt x="18629" y="14370"/>
                    <a:pt x="18667" y="14668"/>
                    <a:pt x="18706" y="14965"/>
                  </a:cubicBezTo>
                  <a:cubicBezTo>
                    <a:pt x="18966" y="16899"/>
                    <a:pt x="19343" y="18506"/>
                    <a:pt x="19815" y="19845"/>
                  </a:cubicBezTo>
                  <a:cubicBezTo>
                    <a:pt x="21600" y="14340"/>
                    <a:pt x="21600" y="14340"/>
                    <a:pt x="21600" y="14340"/>
                  </a:cubicBezTo>
                  <a:cubicBezTo>
                    <a:pt x="21484" y="14013"/>
                    <a:pt x="21378" y="13656"/>
                    <a:pt x="21282" y="13240"/>
                  </a:cubicBezTo>
                  <a:cubicBezTo>
                    <a:pt x="21002" y="12109"/>
                    <a:pt x="20886" y="10800"/>
                    <a:pt x="20925" y="9402"/>
                  </a:cubicBezTo>
                  <a:cubicBezTo>
                    <a:pt x="20963" y="7706"/>
                    <a:pt x="21185" y="6337"/>
                    <a:pt x="21552" y="5355"/>
                  </a:cubicBezTo>
                  <a:cubicBezTo>
                    <a:pt x="19815" y="0"/>
                    <a:pt x="19815" y="0"/>
                    <a:pt x="19815" y="0"/>
                  </a:cubicBezTo>
                  <a:cubicBezTo>
                    <a:pt x="19208" y="1755"/>
                    <a:pt x="18725" y="4165"/>
                    <a:pt x="18648" y="5266"/>
                  </a:cubicBezTo>
                  <a:cubicBezTo>
                    <a:pt x="18648" y="5296"/>
                    <a:pt x="18638" y="6159"/>
                    <a:pt x="18079" y="6188"/>
                  </a:cubicBezTo>
                  <a:cubicBezTo>
                    <a:pt x="14384" y="6278"/>
                    <a:pt x="5248" y="6188"/>
                    <a:pt x="839" y="6188"/>
                  </a:cubicBezTo>
                  <a:cubicBezTo>
                    <a:pt x="617" y="6188"/>
                    <a:pt x="405" y="6456"/>
                    <a:pt x="251" y="6962"/>
                  </a:cubicBezTo>
                  <a:cubicBezTo>
                    <a:pt x="87" y="7438"/>
                    <a:pt x="0" y="8093"/>
                    <a:pt x="0" y="8777"/>
                  </a:cubicBezTo>
                  <a:cubicBezTo>
                    <a:pt x="0" y="10562"/>
                    <a:pt x="0" y="10562"/>
                    <a:pt x="0" y="10562"/>
                  </a:cubicBezTo>
                  <a:cubicBezTo>
                    <a:pt x="0" y="11246"/>
                    <a:pt x="87" y="11901"/>
                    <a:pt x="251" y="12407"/>
                  </a:cubicBezTo>
                  <a:cubicBezTo>
                    <a:pt x="405" y="12883"/>
                    <a:pt x="617" y="13150"/>
                    <a:pt x="839" y="13150"/>
                  </a:cubicBezTo>
                  <a:cubicBezTo>
                    <a:pt x="965" y="13150"/>
                    <a:pt x="1090" y="13150"/>
                    <a:pt x="1225" y="13150"/>
                  </a:cubicBezTo>
                  <a:cubicBezTo>
                    <a:pt x="1351" y="13150"/>
                    <a:pt x="1466" y="13299"/>
                    <a:pt x="1553" y="13567"/>
                  </a:cubicBezTo>
                  <a:cubicBezTo>
                    <a:pt x="1650" y="13835"/>
                    <a:pt x="1698" y="14221"/>
                    <a:pt x="1698" y="14608"/>
                  </a:cubicBezTo>
                  <a:cubicBezTo>
                    <a:pt x="1698" y="16929"/>
                    <a:pt x="1698" y="16929"/>
                    <a:pt x="1698" y="16929"/>
                  </a:cubicBezTo>
                  <a:cubicBezTo>
                    <a:pt x="1698" y="17732"/>
                    <a:pt x="1910" y="18387"/>
                    <a:pt x="2161" y="18387"/>
                  </a:cubicBezTo>
                  <a:cubicBezTo>
                    <a:pt x="2335" y="18387"/>
                    <a:pt x="2335" y="18387"/>
                    <a:pt x="2335" y="18387"/>
                  </a:cubicBezTo>
                  <a:cubicBezTo>
                    <a:pt x="2595" y="18387"/>
                    <a:pt x="2807" y="19041"/>
                    <a:pt x="2807" y="19845"/>
                  </a:cubicBezTo>
                  <a:cubicBezTo>
                    <a:pt x="2807" y="20172"/>
                    <a:pt x="2807" y="20172"/>
                    <a:pt x="2807" y="20172"/>
                  </a:cubicBezTo>
                  <a:cubicBezTo>
                    <a:pt x="2807" y="20559"/>
                    <a:pt x="2856" y="20916"/>
                    <a:pt x="2942" y="21183"/>
                  </a:cubicBezTo>
                  <a:cubicBezTo>
                    <a:pt x="3029" y="21451"/>
                    <a:pt x="3155" y="21600"/>
                    <a:pt x="3280" y="21600"/>
                  </a:cubicBezTo>
                  <a:cubicBezTo>
                    <a:pt x="4389" y="21600"/>
                    <a:pt x="4389" y="21600"/>
                    <a:pt x="4389" y="21600"/>
                  </a:cubicBezTo>
                  <a:cubicBezTo>
                    <a:pt x="4650" y="21600"/>
                    <a:pt x="4862" y="20945"/>
                    <a:pt x="4862" y="20142"/>
                  </a:cubicBezTo>
                  <a:cubicBezTo>
                    <a:pt x="4862" y="19845"/>
                    <a:pt x="4862" y="19845"/>
                    <a:pt x="4862" y="19845"/>
                  </a:cubicBezTo>
                  <a:cubicBezTo>
                    <a:pt x="4862" y="19041"/>
                    <a:pt x="5074" y="18387"/>
                    <a:pt x="5335" y="18387"/>
                  </a:cubicBezTo>
                  <a:cubicBezTo>
                    <a:pt x="5499" y="18387"/>
                    <a:pt x="5499" y="18387"/>
                    <a:pt x="5499" y="18387"/>
                  </a:cubicBezTo>
                  <a:cubicBezTo>
                    <a:pt x="5624" y="18387"/>
                    <a:pt x="5750" y="18238"/>
                    <a:pt x="5837" y="17940"/>
                  </a:cubicBezTo>
                  <a:cubicBezTo>
                    <a:pt x="5923" y="17673"/>
                    <a:pt x="5972" y="17316"/>
                    <a:pt x="5972" y="16929"/>
                  </a:cubicBezTo>
                  <a:cubicBezTo>
                    <a:pt x="5972" y="14608"/>
                    <a:pt x="5972" y="14608"/>
                    <a:pt x="5972" y="14608"/>
                  </a:cubicBezTo>
                  <a:cubicBezTo>
                    <a:pt x="5972" y="13805"/>
                    <a:pt x="6184" y="13150"/>
                    <a:pt x="6444" y="13150"/>
                  </a:cubicBezTo>
                  <a:cubicBezTo>
                    <a:pt x="10535" y="13150"/>
                    <a:pt x="15146" y="13121"/>
                    <a:pt x="17336" y="13121"/>
                  </a:cubicBezTo>
                  <a:cubicBezTo>
                    <a:pt x="17973" y="13121"/>
                    <a:pt x="18542" y="13537"/>
                    <a:pt x="18590" y="14043"/>
                  </a:cubicBezTo>
                  <a:close/>
                </a:path>
              </a:pathLst>
            </a:custGeom>
            <a:solidFill>
              <a:srgbClr val="002E89"/>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398" name="Freeform 7"/>
            <p:cNvSpPr/>
            <p:nvPr/>
          </p:nvSpPr>
          <p:spPr>
            <a:xfrm>
              <a:off x="4288630" y="1266825"/>
              <a:ext cx="1377555" cy="661662"/>
            </a:xfrm>
            <a:custGeom>
              <a:avLst/>
              <a:gdLst/>
              <a:ahLst/>
              <a:cxnLst>
                <a:cxn ang="0">
                  <a:pos x="wd2" y="hd2"/>
                </a:cxn>
                <a:cxn ang="5400000">
                  <a:pos x="wd2" y="hd2"/>
                </a:cxn>
                <a:cxn ang="10800000">
                  <a:pos x="wd2" y="hd2"/>
                </a:cxn>
                <a:cxn ang="16200000">
                  <a:pos x="wd2" y="hd2"/>
                </a:cxn>
              </a:cxnLst>
              <a:rect l="0" t="0" r="r" b="b"/>
              <a:pathLst>
                <a:path w="21600" h="21551" fill="norm" stroke="1" extrusionOk="0">
                  <a:moveTo>
                    <a:pt x="15401" y="0"/>
                  </a:moveTo>
                  <a:cubicBezTo>
                    <a:pt x="15237" y="408"/>
                    <a:pt x="15042" y="747"/>
                    <a:pt x="14813" y="1019"/>
                  </a:cubicBezTo>
                  <a:cubicBezTo>
                    <a:pt x="13573" y="2989"/>
                    <a:pt x="12138" y="3872"/>
                    <a:pt x="10376" y="3940"/>
                  </a:cubicBezTo>
                  <a:cubicBezTo>
                    <a:pt x="8777" y="3804"/>
                    <a:pt x="7276" y="2785"/>
                    <a:pt x="6036" y="611"/>
                  </a:cubicBezTo>
                  <a:cubicBezTo>
                    <a:pt x="0" y="13177"/>
                    <a:pt x="0" y="13177"/>
                    <a:pt x="0" y="13177"/>
                  </a:cubicBezTo>
                  <a:cubicBezTo>
                    <a:pt x="979" y="15011"/>
                    <a:pt x="2121" y="16574"/>
                    <a:pt x="3361" y="17932"/>
                  </a:cubicBezTo>
                  <a:cubicBezTo>
                    <a:pt x="5318" y="20038"/>
                    <a:pt x="7374" y="21192"/>
                    <a:pt x="9593" y="21464"/>
                  </a:cubicBezTo>
                  <a:cubicBezTo>
                    <a:pt x="9625" y="21464"/>
                    <a:pt x="9658" y="21464"/>
                    <a:pt x="9691" y="21532"/>
                  </a:cubicBezTo>
                  <a:cubicBezTo>
                    <a:pt x="9756" y="21532"/>
                    <a:pt x="10213" y="21532"/>
                    <a:pt x="10735" y="21532"/>
                  </a:cubicBezTo>
                  <a:cubicBezTo>
                    <a:pt x="11224" y="21600"/>
                    <a:pt x="11909" y="21464"/>
                    <a:pt x="12268" y="21396"/>
                  </a:cubicBezTo>
                  <a:cubicBezTo>
                    <a:pt x="12497" y="21328"/>
                    <a:pt x="12725" y="21328"/>
                    <a:pt x="12921" y="21260"/>
                  </a:cubicBezTo>
                  <a:cubicBezTo>
                    <a:pt x="16249" y="20309"/>
                    <a:pt x="19153" y="17525"/>
                    <a:pt x="21600" y="12906"/>
                  </a:cubicBezTo>
                  <a:lnTo>
                    <a:pt x="15401" y="0"/>
                  </a:lnTo>
                  <a:close/>
                </a:path>
              </a:pathLst>
            </a:custGeom>
            <a:solidFill>
              <a:srgbClr val="002E89"/>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399" name="Freeform 8"/>
            <p:cNvSpPr/>
            <p:nvPr/>
          </p:nvSpPr>
          <p:spPr>
            <a:xfrm>
              <a:off x="5283994" y="277416"/>
              <a:ext cx="695326"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471" y="9388"/>
                  </a:moveTo>
                  <a:cubicBezTo>
                    <a:pt x="21406" y="9159"/>
                    <a:pt x="21341" y="8995"/>
                    <a:pt x="21277" y="8765"/>
                  </a:cubicBezTo>
                  <a:cubicBezTo>
                    <a:pt x="20565" y="6073"/>
                    <a:pt x="18431" y="3644"/>
                    <a:pt x="15004" y="1510"/>
                  </a:cubicBezTo>
                  <a:cubicBezTo>
                    <a:pt x="14098" y="985"/>
                    <a:pt x="13193" y="492"/>
                    <a:pt x="12287" y="0"/>
                  </a:cubicBezTo>
                  <a:cubicBezTo>
                    <a:pt x="323" y="6073"/>
                    <a:pt x="323" y="6073"/>
                    <a:pt x="323" y="6073"/>
                  </a:cubicBezTo>
                  <a:cubicBezTo>
                    <a:pt x="2134" y="6959"/>
                    <a:pt x="3298" y="8075"/>
                    <a:pt x="3751" y="9421"/>
                  </a:cubicBezTo>
                  <a:cubicBezTo>
                    <a:pt x="4592" y="11818"/>
                    <a:pt x="3234" y="13820"/>
                    <a:pt x="0" y="15396"/>
                  </a:cubicBezTo>
                  <a:cubicBezTo>
                    <a:pt x="12287" y="21600"/>
                    <a:pt x="12287" y="21600"/>
                    <a:pt x="12287" y="21600"/>
                  </a:cubicBezTo>
                  <a:cubicBezTo>
                    <a:pt x="12352" y="21567"/>
                    <a:pt x="12417" y="21534"/>
                    <a:pt x="12481" y="21502"/>
                  </a:cubicBezTo>
                  <a:cubicBezTo>
                    <a:pt x="16879" y="19368"/>
                    <a:pt x="19789" y="16807"/>
                    <a:pt x="21018" y="13754"/>
                  </a:cubicBezTo>
                  <a:cubicBezTo>
                    <a:pt x="21277" y="13164"/>
                    <a:pt x="21341" y="12540"/>
                    <a:pt x="21535" y="11949"/>
                  </a:cubicBezTo>
                  <a:cubicBezTo>
                    <a:pt x="21535" y="11916"/>
                    <a:pt x="21535" y="11883"/>
                    <a:pt x="21535" y="11818"/>
                  </a:cubicBezTo>
                  <a:cubicBezTo>
                    <a:pt x="21600" y="11785"/>
                    <a:pt x="21600" y="11325"/>
                    <a:pt x="21600" y="10833"/>
                  </a:cubicBezTo>
                  <a:cubicBezTo>
                    <a:pt x="21600" y="10373"/>
                    <a:pt x="21535" y="9717"/>
                    <a:pt x="21471" y="9388"/>
                  </a:cubicBezTo>
                  <a:close/>
                </a:path>
              </a:pathLst>
            </a:custGeom>
            <a:solidFill>
              <a:srgbClr val="002E89"/>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0" name="Freeform 424"/>
            <p:cNvSpPr/>
            <p:nvPr/>
          </p:nvSpPr>
          <p:spPr>
            <a:xfrm>
              <a:off x="4879431" y="129434"/>
              <a:ext cx="34235" cy="35552"/>
            </a:xfrm>
            <a:custGeom>
              <a:avLst/>
              <a:gdLst/>
              <a:ahLst/>
              <a:cxnLst>
                <a:cxn ang="0">
                  <a:pos x="wd2" y="hd2"/>
                </a:cxn>
                <a:cxn ang="5400000">
                  <a:pos x="wd2" y="hd2"/>
                </a:cxn>
                <a:cxn ang="10800000">
                  <a:pos x="wd2" y="hd2"/>
                </a:cxn>
                <a:cxn ang="16200000">
                  <a:pos x="wd2" y="hd2"/>
                </a:cxn>
              </a:cxnLst>
              <a:rect l="0" t="0" r="r" b="b"/>
              <a:pathLst>
                <a:path w="20057" h="20829" fill="norm" stroke="1" extrusionOk="0">
                  <a:moveTo>
                    <a:pt x="17743" y="11572"/>
                  </a:moveTo>
                  <a:cubicBezTo>
                    <a:pt x="11572" y="2315"/>
                    <a:pt x="11572" y="2315"/>
                    <a:pt x="11572" y="2315"/>
                  </a:cubicBezTo>
                  <a:cubicBezTo>
                    <a:pt x="8486" y="-771"/>
                    <a:pt x="5400" y="-771"/>
                    <a:pt x="2315" y="2315"/>
                  </a:cubicBezTo>
                  <a:cubicBezTo>
                    <a:pt x="-771" y="5400"/>
                    <a:pt x="-771" y="8486"/>
                    <a:pt x="2315" y="11572"/>
                  </a:cubicBezTo>
                  <a:cubicBezTo>
                    <a:pt x="11572" y="20829"/>
                    <a:pt x="11572" y="20829"/>
                    <a:pt x="11572" y="20829"/>
                  </a:cubicBezTo>
                  <a:cubicBezTo>
                    <a:pt x="11572" y="20829"/>
                    <a:pt x="17743" y="20829"/>
                    <a:pt x="17743" y="20829"/>
                  </a:cubicBezTo>
                  <a:cubicBezTo>
                    <a:pt x="20829" y="17743"/>
                    <a:pt x="20829" y="14658"/>
                    <a:pt x="17743" y="11572"/>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1" name="Freeform 425"/>
            <p:cNvSpPr/>
            <p:nvPr/>
          </p:nvSpPr>
          <p:spPr>
            <a:xfrm>
              <a:off x="4828238" y="236549"/>
              <a:ext cx="39036" cy="195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200" y="0"/>
                  </a:moveTo>
                  <a:cubicBezTo>
                    <a:pt x="5400" y="0"/>
                    <a:pt x="5400" y="0"/>
                    <a:pt x="5400" y="0"/>
                  </a:cubicBezTo>
                  <a:cubicBezTo>
                    <a:pt x="2700" y="0"/>
                    <a:pt x="0" y="5400"/>
                    <a:pt x="0" y="10800"/>
                  </a:cubicBezTo>
                  <a:cubicBezTo>
                    <a:pt x="0" y="16200"/>
                    <a:pt x="2700" y="21600"/>
                    <a:pt x="5400" y="21600"/>
                  </a:cubicBezTo>
                  <a:cubicBezTo>
                    <a:pt x="16200" y="21600"/>
                    <a:pt x="16200" y="21600"/>
                    <a:pt x="16200" y="21600"/>
                  </a:cubicBezTo>
                  <a:cubicBezTo>
                    <a:pt x="18900" y="21600"/>
                    <a:pt x="21600" y="16200"/>
                    <a:pt x="21600" y="10800"/>
                  </a:cubicBezTo>
                  <a:cubicBezTo>
                    <a:pt x="21600" y="5400"/>
                    <a:pt x="18900" y="0"/>
                    <a:pt x="16200" y="0"/>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2" name="Freeform 426"/>
            <p:cNvSpPr/>
            <p:nvPr/>
          </p:nvSpPr>
          <p:spPr>
            <a:xfrm>
              <a:off x="5114496" y="256066"/>
              <a:ext cx="41205" cy="21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200" y="0"/>
                  </a:moveTo>
                  <a:cubicBezTo>
                    <a:pt x="5400" y="0"/>
                    <a:pt x="5400" y="0"/>
                    <a:pt x="5400" y="0"/>
                  </a:cubicBezTo>
                  <a:cubicBezTo>
                    <a:pt x="2700" y="0"/>
                    <a:pt x="0" y="5400"/>
                    <a:pt x="0" y="10800"/>
                  </a:cubicBezTo>
                  <a:cubicBezTo>
                    <a:pt x="0" y="16200"/>
                    <a:pt x="2700" y="21600"/>
                    <a:pt x="5400" y="21600"/>
                  </a:cubicBezTo>
                  <a:cubicBezTo>
                    <a:pt x="16200" y="21600"/>
                    <a:pt x="16200" y="21600"/>
                    <a:pt x="16200" y="21600"/>
                  </a:cubicBezTo>
                  <a:cubicBezTo>
                    <a:pt x="18900" y="21600"/>
                    <a:pt x="21600" y="16200"/>
                    <a:pt x="21600" y="10800"/>
                  </a:cubicBezTo>
                  <a:cubicBezTo>
                    <a:pt x="21600" y="5400"/>
                    <a:pt x="18900" y="0"/>
                    <a:pt x="16200" y="0"/>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3" name="Freeform 427"/>
            <p:cNvSpPr/>
            <p:nvPr/>
          </p:nvSpPr>
          <p:spPr>
            <a:xfrm>
              <a:off x="5084135" y="144614"/>
              <a:ext cx="33459" cy="34235"/>
            </a:xfrm>
            <a:custGeom>
              <a:avLst/>
              <a:gdLst/>
              <a:ahLst/>
              <a:cxnLst>
                <a:cxn ang="0">
                  <a:pos x="wd2" y="hd2"/>
                </a:cxn>
                <a:cxn ang="5400000">
                  <a:pos x="wd2" y="hd2"/>
                </a:cxn>
                <a:cxn ang="10800000">
                  <a:pos x="wd2" y="hd2"/>
                </a:cxn>
                <a:cxn ang="16200000">
                  <a:pos x="wd2" y="hd2"/>
                </a:cxn>
              </a:cxnLst>
              <a:rect l="0" t="0" r="r" b="b"/>
              <a:pathLst>
                <a:path w="20829" h="20057" fill="norm" stroke="1" extrusionOk="0">
                  <a:moveTo>
                    <a:pt x="18514" y="2315"/>
                  </a:moveTo>
                  <a:cubicBezTo>
                    <a:pt x="15429" y="-771"/>
                    <a:pt x="12343" y="-771"/>
                    <a:pt x="9257" y="2315"/>
                  </a:cubicBezTo>
                  <a:cubicBezTo>
                    <a:pt x="0" y="11572"/>
                    <a:pt x="0" y="11572"/>
                    <a:pt x="0" y="11572"/>
                  </a:cubicBezTo>
                  <a:cubicBezTo>
                    <a:pt x="0" y="11572"/>
                    <a:pt x="0" y="17743"/>
                    <a:pt x="0" y="17743"/>
                  </a:cubicBezTo>
                  <a:cubicBezTo>
                    <a:pt x="3086" y="20829"/>
                    <a:pt x="6171" y="20829"/>
                    <a:pt x="9257" y="17743"/>
                  </a:cubicBezTo>
                  <a:cubicBezTo>
                    <a:pt x="18514" y="11572"/>
                    <a:pt x="18514" y="11572"/>
                    <a:pt x="18514" y="11572"/>
                  </a:cubicBezTo>
                  <a:cubicBezTo>
                    <a:pt x="21600" y="8486"/>
                    <a:pt x="21600" y="5400"/>
                    <a:pt x="18514" y="2315"/>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4" name="Freeform 428"/>
            <p:cNvSpPr/>
            <p:nvPr/>
          </p:nvSpPr>
          <p:spPr>
            <a:xfrm>
              <a:off x="4990884" y="93420"/>
              <a:ext cx="21687" cy="39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21600"/>
                  </a:moveTo>
                  <a:cubicBezTo>
                    <a:pt x="16200" y="21600"/>
                    <a:pt x="16200" y="21600"/>
                    <a:pt x="16200" y="18900"/>
                  </a:cubicBezTo>
                  <a:cubicBezTo>
                    <a:pt x="21600" y="18900"/>
                    <a:pt x="21600" y="18900"/>
                    <a:pt x="21600" y="16200"/>
                  </a:cubicBezTo>
                  <a:cubicBezTo>
                    <a:pt x="21600" y="5400"/>
                    <a:pt x="21600" y="5400"/>
                    <a:pt x="21600" y="5400"/>
                  </a:cubicBezTo>
                  <a:cubicBezTo>
                    <a:pt x="21600" y="2700"/>
                    <a:pt x="16200" y="0"/>
                    <a:pt x="10800" y="0"/>
                  </a:cubicBezTo>
                  <a:cubicBezTo>
                    <a:pt x="5400" y="0"/>
                    <a:pt x="0" y="2700"/>
                    <a:pt x="0" y="2700"/>
                  </a:cubicBezTo>
                  <a:cubicBezTo>
                    <a:pt x="0" y="5400"/>
                    <a:pt x="0" y="5400"/>
                    <a:pt x="0" y="5400"/>
                  </a:cubicBezTo>
                  <a:cubicBezTo>
                    <a:pt x="0" y="16200"/>
                    <a:pt x="0" y="16200"/>
                    <a:pt x="0" y="16200"/>
                  </a:cubicBezTo>
                  <a:cubicBezTo>
                    <a:pt x="0" y="18900"/>
                    <a:pt x="5400" y="21600"/>
                    <a:pt x="10800" y="21600"/>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5" name="Freeform 429"/>
            <p:cNvSpPr/>
            <p:nvPr/>
          </p:nvSpPr>
          <p:spPr>
            <a:xfrm>
              <a:off x="4908475" y="173658"/>
              <a:ext cx="164817" cy="1865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725" y="0"/>
                    <a:pt x="0" y="4200"/>
                    <a:pt x="0" y="9600"/>
                  </a:cubicBezTo>
                  <a:cubicBezTo>
                    <a:pt x="0" y="13200"/>
                    <a:pt x="2025" y="16200"/>
                    <a:pt x="5400" y="18000"/>
                  </a:cubicBezTo>
                  <a:cubicBezTo>
                    <a:pt x="5400" y="21600"/>
                    <a:pt x="5400" y="21600"/>
                    <a:pt x="5400" y="21600"/>
                  </a:cubicBezTo>
                  <a:cubicBezTo>
                    <a:pt x="16200" y="21600"/>
                    <a:pt x="16200" y="21600"/>
                    <a:pt x="16200" y="21600"/>
                  </a:cubicBezTo>
                  <a:cubicBezTo>
                    <a:pt x="16200" y="18000"/>
                    <a:pt x="16200" y="18000"/>
                    <a:pt x="16200" y="18000"/>
                  </a:cubicBezTo>
                  <a:cubicBezTo>
                    <a:pt x="19575" y="16200"/>
                    <a:pt x="21600" y="13200"/>
                    <a:pt x="21600" y="9600"/>
                  </a:cubicBezTo>
                  <a:cubicBezTo>
                    <a:pt x="21600" y="4200"/>
                    <a:pt x="16875" y="0"/>
                    <a:pt x="10800" y="0"/>
                  </a:cubicBezTo>
                  <a:close/>
                  <a:moveTo>
                    <a:pt x="14850" y="15600"/>
                  </a:moveTo>
                  <a:cubicBezTo>
                    <a:pt x="13500" y="16200"/>
                    <a:pt x="13500" y="16200"/>
                    <a:pt x="13500" y="16200"/>
                  </a:cubicBezTo>
                  <a:cubicBezTo>
                    <a:pt x="13500" y="18000"/>
                    <a:pt x="13500" y="18000"/>
                    <a:pt x="13500" y="18000"/>
                  </a:cubicBezTo>
                  <a:cubicBezTo>
                    <a:pt x="13500" y="19200"/>
                    <a:pt x="13500" y="19200"/>
                    <a:pt x="13500" y="19200"/>
                  </a:cubicBezTo>
                  <a:cubicBezTo>
                    <a:pt x="8100" y="19200"/>
                    <a:pt x="8100" y="19200"/>
                    <a:pt x="8100" y="19200"/>
                  </a:cubicBezTo>
                  <a:cubicBezTo>
                    <a:pt x="8100" y="18000"/>
                    <a:pt x="8100" y="18000"/>
                    <a:pt x="8100" y="18000"/>
                  </a:cubicBezTo>
                  <a:cubicBezTo>
                    <a:pt x="8100" y="16200"/>
                    <a:pt x="8100" y="16200"/>
                    <a:pt x="8100" y="16200"/>
                  </a:cubicBezTo>
                  <a:cubicBezTo>
                    <a:pt x="6750" y="15600"/>
                    <a:pt x="6750" y="15600"/>
                    <a:pt x="6750" y="15600"/>
                  </a:cubicBezTo>
                  <a:cubicBezTo>
                    <a:pt x="4050" y="14400"/>
                    <a:pt x="2700" y="12000"/>
                    <a:pt x="2700" y="9600"/>
                  </a:cubicBezTo>
                  <a:cubicBezTo>
                    <a:pt x="2700" y="5400"/>
                    <a:pt x="6075" y="2400"/>
                    <a:pt x="10800" y="2400"/>
                  </a:cubicBezTo>
                  <a:cubicBezTo>
                    <a:pt x="15525" y="2400"/>
                    <a:pt x="18900" y="5400"/>
                    <a:pt x="18900" y="9600"/>
                  </a:cubicBezTo>
                  <a:cubicBezTo>
                    <a:pt x="18900" y="12000"/>
                    <a:pt x="17550" y="14400"/>
                    <a:pt x="14850" y="15600"/>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6" name="Freeform 430"/>
            <p:cNvSpPr/>
            <p:nvPr/>
          </p:nvSpPr>
          <p:spPr>
            <a:xfrm>
              <a:off x="4949681" y="379679"/>
              <a:ext cx="82409" cy="412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5400" y="10800"/>
                    <a:pt x="5400" y="10800"/>
                    <a:pt x="5400" y="10800"/>
                  </a:cubicBezTo>
                  <a:cubicBezTo>
                    <a:pt x="5400" y="10800"/>
                    <a:pt x="5400" y="10800"/>
                    <a:pt x="5400" y="10800"/>
                  </a:cubicBezTo>
                  <a:cubicBezTo>
                    <a:pt x="5400" y="16200"/>
                    <a:pt x="8100" y="21600"/>
                    <a:pt x="10800" y="21600"/>
                  </a:cubicBezTo>
                  <a:cubicBezTo>
                    <a:pt x="13500" y="21600"/>
                    <a:pt x="16200" y="16200"/>
                    <a:pt x="16200" y="10800"/>
                  </a:cubicBezTo>
                  <a:cubicBezTo>
                    <a:pt x="16200" y="10800"/>
                    <a:pt x="16200" y="10800"/>
                    <a:pt x="16200" y="10800"/>
                  </a:cubicBezTo>
                  <a:cubicBezTo>
                    <a:pt x="21600" y="10800"/>
                    <a:pt x="21600" y="10800"/>
                    <a:pt x="21600" y="10800"/>
                  </a:cubicBezTo>
                  <a:cubicBezTo>
                    <a:pt x="21600" y="0"/>
                    <a:pt x="21600" y="0"/>
                    <a:pt x="21600" y="0"/>
                  </a:cubicBezTo>
                  <a:cubicBezTo>
                    <a:pt x="0" y="0"/>
                    <a:pt x="0" y="0"/>
                    <a:pt x="0" y="0"/>
                  </a:cubicBezTo>
                  <a:lnTo>
                    <a:pt x="0" y="10800"/>
                  </a:ln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7" name="Freeform 30"/>
            <p:cNvSpPr/>
            <p:nvPr/>
          </p:nvSpPr>
          <p:spPr>
            <a:xfrm rot="2700000">
              <a:off x="4898906" y="1490932"/>
              <a:ext cx="197493" cy="360203"/>
            </a:xfrm>
            <a:custGeom>
              <a:avLst/>
              <a:gdLst/>
              <a:ahLst/>
              <a:cxnLst>
                <a:cxn ang="0">
                  <a:pos x="wd2" y="hd2"/>
                </a:cxn>
                <a:cxn ang="5400000">
                  <a:pos x="wd2" y="hd2"/>
                </a:cxn>
                <a:cxn ang="10800000">
                  <a:pos x="wd2" y="hd2"/>
                </a:cxn>
                <a:cxn ang="16200000">
                  <a:pos x="wd2" y="hd2"/>
                </a:cxn>
              </a:cxnLst>
              <a:rect l="0" t="0" r="r" b="b"/>
              <a:pathLst>
                <a:path w="19756" h="21600" fill="norm" stroke="1" extrusionOk="0">
                  <a:moveTo>
                    <a:pt x="4948" y="21600"/>
                  </a:moveTo>
                  <a:cubicBezTo>
                    <a:pt x="2835" y="19649"/>
                    <a:pt x="2835" y="19649"/>
                    <a:pt x="2835" y="19649"/>
                  </a:cubicBezTo>
                  <a:cubicBezTo>
                    <a:pt x="2365" y="19231"/>
                    <a:pt x="-922" y="16026"/>
                    <a:pt x="252" y="13866"/>
                  </a:cubicBezTo>
                  <a:cubicBezTo>
                    <a:pt x="721" y="13030"/>
                    <a:pt x="1895" y="12403"/>
                    <a:pt x="3656" y="11915"/>
                  </a:cubicBezTo>
                  <a:cubicBezTo>
                    <a:pt x="2952" y="10521"/>
                    <a:pt x="2600" y="9197"/>
                    <a:pt x="2600" y="8083"/>
                  </a:cubicBezTo>
                  <a:cubicBezTo>
                    <a:pt x="2600" y="7107"/>
                    <a:pt x="2835" y="6062"/>
                    <a:pt x="3304" y="5086"/>
                  </a:cubicBezTo>
                  <a:cubicBezTo>
                    <a:pt x="3304" y="5017"/>
                    <a:pt x="3304" y="5017"/>
                    <a:pt x="3304" y="5017"/>
                  </a:cubicBezTo>
                  <a:cubicBezTo>
                    <a:pt x="4948" y="2439"/>
                    <a:pt x="8117" y="0"/>
                    <a:pt x="9878" y="0"/>
                  </a:cubicBezTo>
                  <a:cubicBezTo>
                    <a:pt x="11639" y="0"/>
                    <a:pt x="14808" y="2439"/>
                    <a:pt x="16452" y="5017"/>
                  </a:cubicBezTo>
                  <a:cubicBezTo>
                    <a:pt x="16452" y="5086"/>
                    <a:pt x="16452" y="5086"/>
                    <a:pt x="16452" y="5086"/>
                  </a:cubicBezTo>
                  <a:cubicBezTo>
                    <a:pt x="16921" y="6062"/>
                    <a:pt x="17274" y="7107"/>
                    <a:pt x="17274" y="8083"/>
                  </a:cubicBezTo>
                  <a:cubicBezTo>
                    <a:pt x="17274" y="9197"/>
                    <a:pt x="16921" y="10521"/>
                    <a:pt x="16100" y="11915"/>
                  </a:cubicBezTo>
                  <a:cubicBezTo>
                    <a:pt x="17861" y="12403"/>
                    <a:pt x="19035" y="13030"/>
                    <a:pt x="19504" y="13866"/>
                  </a:cubicBezTo>
                  <a:cubicBezTo>
                    <a:pt x="20678" y="16026"/>
                    <a:pt x="17391" y="19231"/>
                    <a:pt x="17039" y="19649"/>
                  </a:cubicBezTo>
                  <a:cubicBezTo>
                    <a:pt x="14808" y="21600"/>
                    <a:pt x="14808" y="21600"/>
                    <a:pt x="14808" y="21600"/>
                  </a:cubicBezTo>
                  <a:cubicBezTo>
                    <a:pt x="14808" y="19231"/>
                    <a:pt x="14808" y="19231"/>
                    <a:pt x="14808" y="19231"/>
                  </a:cubicBezTo>
                  <a:cubicBezTo>
                    <a:pt x="14808" y="18255"/>
                    <a:pt x="14104" y="17280"/>
                    <a:pt x="12930" y="16653"/>
                  </a:cubicBezTo>
                  <a:cubicBezTo>
                    <a:pt x="12930" y="16653"/>
                    <a:pt x="12930" y="16653"/>
                    <a:pt x="12930" y="16723"/>
                  </a:cubicBezTo>
                  <a:cubicBezTo>
                    <a:pt x="12578" y="17141"/>
                    <a:pt x="12578" y="17141"/>
                    <a:pt x="12578" y="17141"/>
                  </a:cubicBezTo>
                  <a:cubicBezTo>
                    <a:pt x="11756" y="17071"/>
                    <a:pt x="11756" y="17071"/>
                    <a:pt x="11756" y="17071"/>
                  </a:cubicBezTo>
                  <a:cubicBezTo>
                    <a:pt x="10582" y="17071"/>
                    <a:pt x="9291" y="17071"/>
                    <a:pt x="8000" y="17071"/>
                  </a:cubicBezTo>
                  <a:cubicBezTo>
                    <a:pt x="7178" y="17141"/>
                    <a:pt x="7178" y="17141"/>
                    <a:pt x="7178" y="17141"/>
                  </a:cubicBezTo>
                  <a:cubicBezTo>
                    <a:pt x="6826" y="16723"/>
                    <a:pt x="6826" y="16723"/>
                    <a:pt x="6826" y="16723"/>
                  </a:cubicBezTo>
                  <a:cubicBezTo>
                    <a:pt x="6826" y="16653"/>
                    <a:pt x="6826" y="16653"/>
                    <a:pt x="6826" y="16653"/>
                  </a:cubicBezTo>
                  <a:cubicBezTo>
                    <a:pt x="5652" y="17350"/>
                    <a:pt x="4948" y="18255"/>
                    <a:pt x="4948" y="19231"/>
                  </a:cubicBezTo>
                  <a:lnTo>
                    <a:pt x="4948" y="21600"/>
                  </a:lnTo>
                  <a:close/>
                  <a:moveTo>
                    <a:pt x="5535" y="5505"/>
                  </a:moveTo>
                  <a:cubicBezTo>
                    <a:pt x="5182" y="6341"/>
                    <a:pt x="4948" y="7246"/>
                    <a:pt x="4948" y="8083"/>
                  </a:cubicBezTo>
                  <a:cubicBezTo>
                    <a:pt x="4948" y="9197"/>
                    <a:pt x="5300" y="10591"/>
                    <a:pt x="6239" y="12124"/>
                  </a:cubicBezTo>
                  <a:cubicBezTo>
                    <a:pt x="6591" y="12821"/>
                    <a:pt x="6591" y="12821"/>
                    <a:pt x="6591" y="12821"/>
                  </a:cubicBezTo>
                  <a:cubicBezTo>
                    <a:pt x="5417" y="13030"/>
                    <a:pt x="5417" y="13030"/>
                    <a:pt x="5417" y="13030"/>
                  </a:cubicBezTo>
                  <a:cubicBezTo>
                    <a:pt x="4361" y="13239"/>
                    <a:pt x="2952" y="13657"/>
                    <a:pt x="2482" y="14284"/>
                  </a:cubicBezTo>
                  <a:cubicBezTo>
                    <a:pt x="2130" y="15050"/>
                    <a:pt x="2600" y="16235"/>
                    <a:pt x="3304" y="17210"/>
                  </a:cubicBezTo>
                  <a:cubicBezTo>
                    <a:pt x="4008" y="16305"/>
                    <a:pt x="5182" y="15538"/>
                    <a:pt x="6708" y="14981"/>
                  </a:cubicBezTo>
                  <a:cubicBezTo>
                    <a:pt x="7765" y="14563"/>
                    <a:pt x="7765" y="14563"/>
                    <a:pt x="7765" y="14563"/>
                  </a:cubicBezTo>
                  <a:cubicBezTo>
                    <a:pt x="8352" y="15259"/>
                    <a:pt x="8352" y="15259"/>
                    <a:pt x="8352" y="15259"/>
                  </a:cubicBezTo>
                  <a:cubicBezTo>
                    <a:pt x="8469" y="15399"/>
                    <a:pt x="8587" y="15538"/>
                    <a:pt x="8704" y="15677"/>
                  </a:cubicBezTo>
                  <a:cubicBezTo>
                    <a:pt x="9526" y="15677"/>
                    <a:pt x="10348" y="15677"/>
                    <a:pt x="11169" y="15677"/>
                  </a:cubicBezTo>
                  <a:cubicBezTo>
                    <a:pt x="11287" y="15538"/>
                    <a:pt x="11404" y="15399"/>
                    <a:pt x="11404" y="15259"/>
                  </a:cubicBezTo>
                  <a:cubicBezTo>
                    <a:pt x="11991" y="14563"/>
                    <a:pt x="11991" y="14563"/>
                    <a:pt x="11991" y="14563"/>
                  </a:cubicBezTo>
                  <a:cubicBezTo>
                    <a:pt x="13165" y="14981"/>
                    <a:pt x="13165" y="14981"/>
                    <a:pt x="13165" y="14981"/>
                  </a:cubicBezTo>
                  <a:cubicBezTo>
                    <a:pt x="14691" y="15538"/>
                    <a:pt x="15748" y="16305"/>
                    <a:pt x="16452" y="17210"/>
                  </a:cubicBezTo>
                  <a:cubicBezTo>
                    <a:pt x="17156" y="16235"/>
                    <a:pt x="17743" y="15050"/>
                    <a:pt x="17274" y="14284"/>
                  </a:cubicBezTo>
                  <a:cubicBezTo>
                    <a:pt x="16921" y="13657"/>
                    <a:pt x="15513" y="13239"/>
                    <a:pt x="14339" y="13030"/>
                  </a:cubicBezTo>
                  <a:cubicBezTo>
                    <a:pt x="13165" y="12821"/>
                    <a:pt x="13165" y="12821"/>
                    <a:pt x="13165" y="12821"/>
                  </a:cubicBezTo>
                  <a:cubicBezTo>
                    <a:pt x="13517" y="12124"/>
                    <a:pt x="13517" y="12124"/>
                    <a:pt x="13517" y="12124"/>
                  </a:cubicBezTo>
                  <a:cubicBezTo>
                    <a:pt x="14456" y="10591"/>
                    <a:pt x="14926" y="9197"/>
                    <a:pt x="14926" y="8083"/>
                  </a:cubicBezTo>
                  <a:cubicBezTo>
                    <a:pt x="14926" y="7246"/>
                    <a:pt x="14691" y="6341"/>
                    <a:pt x="14221" y="5505"/>
                  </a:cubicBezTo>
                  <a:cubicBezTo>
                    <a:pt x="12813" y="3275"/>
                    <a:pt x="10700" y="1812"/>
                    <a:pt x="9878" y="1463"/>
                  </a:cubicBezTo>
                  <a:cubicBezTo>
                    <a:pt x="9056" y="1812"/>
                    <a:pt x="6943" y="3275"/>
                    <a:pt x="5535" y="5505"/>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8" name="Freeform 31"/>
            <p:cNvSpPr/>
            <p:nvPr/>
          </p:nvSpPr>
          <p:spPr>
            <a:xfrm rot="2700000">
              <a:off x="4986314" y="1607450"/>
              <a:ext cx="75063" cy="740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21600"/>
                  </a:moveTo>
                  <a:cubicBezTo>
                    <a:pt x="4725" y="21600"/>
                    <a:pt x="0" y="16875"/>
                    <a:pt x="0" y="10800"/>
                  </a:cubicBezTo>
                  <a:cubicBezTo>
                    <a:pt x="0" y="4725"/>
                    <a:pt x="4725" y="0"/>
                    <a:pt x="10800" y="0"/>
                  </a:cubicBezTo>
                  <a:cubicBezTo>
                    <a:pt x="16875" y="0"/>
                    <a:pt x="21600" y="4725"/>
                    <a:pt x="21600" y="10800"/>
                  </a:cubicBezTo>
                  <a:cubicBezTo>
                    <a:pt x="21600" y="16875"/>
                    <a:pt x="16875" y="21600"/>
                    <a:pt x="10800" y="21600"/>
                  </a:cubicBezTo>
                  <a:close/>
                  <a:moveTo>
                    <a:pt x="10800" y="4050"/>
                  </a:moveTo>
                  <a:cubicBezTo>
                    <a:pt x="7087" y="4050"/>
                    <a:pt x="4050" y="7088"/>
                    <a:pt x="4050" y="10800"/>
                  </a:cubicBezTo>
                  <a:cubicBezTo>
                    <a:pt x="4050" y="14512"/>
                    <a:pt x="7087" y="17550"/>
                    <a:pt x="10800" y="17550"/>
                  </a:cubicBezTo>
                  <a:cubicBezTo>
                    <a:pt x="14513" y="17550"/>
                    <a:pt x="17550" y="14512"/>
                    <a:pt x="17550" y="10800"/>
                  </a:cubicBezTo>
                  <a:cubicBezTo>
                    <a:pt x="17550" y="7088"/>
                    <a:pt x="14513" y="4050"/>
                    <a:pt x="10800" y="4050"/>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09" name="Freeform 32"/>
            <p:cNvSpPr/>
            <p:nvPr/>
          </p:nvSpPr>
          <p:spPr>
            <a:xfrm rot="2700000">
              <a:off x="4863784" y="1716248"/>
              <a:ext cx="69214" cy="1101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617" y="21600"/>
                  </a:moveTo>
                  <a:cubicBezTo>
                    <a:pt x="8786" y="19326"/>
                    <a:pt x="8786" y="19326"/>
                    <a:pt x="8786" y="19326"/>
                  </a:cubicBezTo>
                  <a:cubicBezTo>
                    <a:pt x="7322" y="17507"/>
                    <a:pt x="0" y="8640"/>
                    <a:pt x="0" y="5912"/>
                  </a:cubicBezTo>
                  <a:cubicBezTo>
                    <a:pt x="0" y="2728"/>
                    <a:pt x="4759" y="0"/>
                    <a:pt x="10617" y="0"/>
                  </a:cubicBezTo>
                  <a:cubicBezTo>
                    <a:pt x="16475" y="0"/>
                    <a:pt x="21600" y="2728"/>
                    <a:pt x="21600" y="5912"/>
                  </a:cubicBezTo>
                  <a:cubicBezTo>
                    <a:pt x="21600" y="8640"/>
                    <a:pt x="14278" y="17507"/>
                    <a:pt x="12447" y="19326"/>
                  </a:cubicBezTo>
                  <a:lnTo>
                    <a:pt x="10617" y="21600"/>
                  </a:lnTo>
                  <a:close/>
                  <a:moveTo>
                    <a:pt x="10617" y="2728"/>
                  </a:moveTo>
                  <a:cubicBezTo>
                    <a:pt x="6956" y="2728"/>
                    <a:pt x="4393" y="4093"/>
                    <a:pt x="4393" y="5912"/>
                  </a:cubicBezTo>
                  <a:cubicBezTo>
                    <a:pt x="4393" y="7048"/>
                    <a:pt x="7322" y="11368"/>
                    <a:pt x="10617" y="15688"/>
                  </a:cubicBezTo>
                  <a:cubicBezTo>
                    <a:pt x="13912" y="11368"/>
                    <a:pt x="17207" y="7048"/>
                    <a:pt x="17207" y="5912"/>
                  </a:cubicBezTo>
                  <a:cubicBezTo>
                    <a:pt x="17207" y="4093"/>
                    <a:pt x="14278" y="2728"/>
                    <a:pt x="10617" y="2728"/>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10" name="Freeform 5"/>
            <p:cNvSpPr/>
            <p:nvPr/>
          </p:nvSpPr>
          <p:spPr>
            <a:xfrm>
              <a:off x="5533825" y="751286"/>
              <a:ext cx="310235" cy="356396"/>
            </a:xfrm>
            <a:custGeom>
              <a:avLst/>
              <a:gdLst/>
              <a:ahLst/>
              <a:cxnLst>
                <a:cxn ang="0">
                  <a:pos x="wd2" y="hd2"/>
                </a:cxn>
                <a:cxn ang="5400000">
                  <a:pos x="wd2" y="hd2"/>
                </a:cxn>
                <a:cxn ang="10800000">
                  <a:pos x="wd2" y="hd2"/>
                </a:cxn>
                <a:cxn ang="16200000">
                  <a:pos x="wd2" y="hd2"/>
                </a:cxn>
              </a:cxnLst>
              <a:rect l="0" t="0" r="r" b="b"/>
              <a:pathLst>
                <a:path w="21425" h="21600" fill="norm" stroke="1" extrusionOk="0">
                  <a:moveTo>
                    <a:pt x="19321" y="2845"/>
                  </a:moveTo>
                  <a:cubicBezTo>
                    <a:pt x="18386" y="1904"/>
                    <a:pt x="17204" y="1181"/>
                    <a:pt x="15803" y="675"/>
                  </a:cubicBezTo>
                  <a:cubicBezTo>
                    <a:pt x="14511" y="241"/>
                    <a:pt x="13055" y="0"/>
                    <a:pt x="11598" y="0"/>
                  </a:cubicBezTo>
                  <a:cubicBezTo>
                    <a:pt x="9427" y="0"/>
                    <a:pt x="7284" y="506"/>
                    <a:pt x="5553" y="1422"/>
                  </a:cubicBezTo>
                  <a:cubicBezTo>
                    <a:pt x="4618" y="1904"/>
                    <a:pt x="3821" y="2507"/>
                    <a:pt x="3189" y="3206"/>
                  </a:cubicBezTo>
                  <a:cubicBezTo>
                    <a:pt x="2502" y="3954"/>
                    <a:pt x="2035" y="4773"/>
                    <a:pt x="1760" y="5689"/>
                  </a:cubicBezTo>
                  <a:cubicBezTo>
                    <a:pt x="1540" y="6461"/>
                    <a:pt x="1513" y="7353"/>
                    <a:pt x="1705" y="8076"/>
                  </a:cubicBezTo>
                  <a:cubicBezTo>
                    <a:pt x="1788" y="8341"/>
                    <a:pt x="1788" y="8341"/>
                    <a:pt x="1788" y="8341"/>
                  </a:cubicBezTo>
                  <a:cubicBezTo>
                    <a:pt x="1788" y="8413"/>
                    <a:pt x="1815" y="8486"/>
                    <a:pt x="1843" y="8534"/>
                  </a:cubicBezTo>
                  <a:cubicBezTo>
                    <a:pt x="1843" y="8558"/>
                    <a:pt x="1843" y="8582"/>
                    <a:pt x="1843" y="8582"/>
                  </a:cubicBezTo>
                  <a:cubicBezTo>
                    <a:pt x="1788" y="8679"/>
                    <a:pt x="1788" y="8679"/>
                    <a:pt x="1788" y="8679"/>
                  </a:cubicBezTo>
                  <a:cubicBezTo>
                    <a:pt x="1595" y="9040"/>
                    <a:pt x="1293" y="9402"/>
                    <a:pt x="991" y="9788"/>
                  </a:cubicBezTo>
                  <a:cubicBezTo>
                    <a:pt x="771" y="10053"/>
                    <a:pt x="524" y="10318"/>
                    <a:pt x="304" y="10631"/>
                  </a:cubicBezTo>
                  <a:cubicBezTo>
                    <a:pt x="304" y="10631"/>
                    <a:pt x="304" y="10631"/>
                    <a:pt x="304" y="10631"/>
                  </a:cubicBezTo>
                  <a:cubicBezTo>
                    <a:pt x="304" y="10631"/>
                    <a:pt x="304" y="10631"/>
                    <a:pt x="304" y="10631"/>
                  </a:cubicBezTo>
                  <a:cubicBezTo>
                    <a:pt x="304" y="10655"/>
                    <a:pt x="304" y="10655"/>
                    <a:pt x="304" y="10655"/>
                  </a:cubicBezTo>
                  <a:cubicBezTo>
                    <a:pt x="1" y="11065"/>
                    <a:pt x="-81" y="11596"/>
                    <a:pt x="84" y="12078"/>
                  </a:cubicBezTo>
                  <a:cubicBezTo>
                    <a:pt x="221" y="12463"/>
                    <a:pt x="524" y="12801"/>
                    <a:pt x="908" y="13018"/>
                  </a:cubicBezTo>
                  <a:cubicBezTo>
                    <a:pt x="881" y="13331"/>
                    <a:pt x="936" y="13621"/>
                    <a:pt x="1101" y="13886"/>
                  </a:cubicBezTo>
                  <a:cubicBezTo>
                    <a:pt x="1156" y="13982"/>
                    <a:pt x="1211" y="14079"/>
                    <a:pt x="1293" y="14151"/>
                  </a:cubicBezTo>
                  <a:cubicBezTo>
                    <a:pt x="1238" y="14537"/>
                    <a:pt x="1348" y="14922"/>
                    <a:pt x="1623" y="15236"/>
                  </a:cubicBezTo>
                  <a:cubicBezTo>
                    <a:pt x="1980" y="15646"/>
                    <a:pt x="1980" y="15646"/>
                    <a:pt x="1980" y="15646"/>
                  </a:cubicBezTo>
                  <a:cubicBezTo>
                    <a:pt x="1980" y="15718"/>
                    <a:pt x="1980" y="15766"/>
                    <a:pt x="1953" y="15838"/>
                  </a:cubicBezTo>
                  <a:cubicBezTo>
                    <a:pt x="1953" y="16079"/>
                    <a:pt x="1925" y="16393"/>
                    <a:pt x="1953" y="16730"/>
                  </a:cubicBezTo>
                  <a:cubicBezTo>
                    <a:pt x="2035" y="17237"/>
                    <a:pt x="2255" y="17646"/>
                    <a:pt x="2585" y="17984"/>
                  </a:cubicBezTo>
                  <a:cubicBezTo>
                    <a:pt x="3052" y="18418"/>
                    <a:pt x="3739" y="18635"/>
                    <a:pt x="4563" y="18635"/>
                  </a:cubicBezTo>
                  <a:cubicBezTo>
                    <a:pt x="5113" y="18635"/>
                    <a:pt x="5745" y="18538"/>
                    <a:pt x="6514" y="18346"/>
                  </a:cubicBezTo>
                  <a:cubicBezTo>
                    <a:pt x="6542" y="18779"/>
                    <a:pt x="6597" y="19310"/>
                    <a:pt x="6624" y="20009"/>
                  </a:cubicBezTo>
                  <a:cubicBezTo>
                    <a:pt x="6679" y="20901"/>
                    <a:pt x="7504" y="21600"/>
                    <a:pt x="8521" y="21600"/>
                  </a:cubicBezTo>
                  <a:cubicBezTo>
                    <a:pt x="16902" y="21600"/>
                    <a:pt x="16902" y="21600"/>
                    <a:pt x="16902" y="21600"/>
                  </a:cubicBezTo>
                  <a:cubicBezTo>
                    <a:pt x="17452" y="21600"/>
                    <a:pt x="18001" y="21383"/>
                    <a:pt x="18359" y="20997"/>
                  </a:cubicBezTo>
                  <a:cubicBezTo>
                    <a:pt x="18716" y="20612"/>
                    <a:pt x="18881" y="20105"/>
                    <a:pt x="18771" y="19623"/>
                  </a:cubicBezTo>
                  <a:cubicBezTo>
                    <a:pt x="18001" y="15862"/>
                    <a:pt x="18001" y="15862"/>
                    <a:pt x="18001" y="15862"/>
                  </a:cubicBezTo>
                  <a:cubicBezTo>
                    <a:pt x="17974" y="15670"/>
                    <a:pt x="18029" y="15501"/>
                    <a:pt x="18166" y="15356"/>
                  </a:cubicBezTo>
                  <a:cubicBezTo>
                    <a:pt x="18771" y="14705"/>
                    <a:pt x="19485" y="13934"/>
                    <a:pt x="20063" y="13042"/>
                  </a:cubicBezTo>
                  <a:cubicBezTo>
                    <a:pt x="20695" y="12078"/>
                    <a:pt x="21079" y="11089"/>
                    <a:pt x="21272" y="10053"/>
                  </a:cubicBezTo>
                  <a:cubicBezTo>
                    <a:pt x="21519" y="8558"/>
                    <a:pt x="21464" y="7184"/>
                    <a:pt x="21134" y="5954"/>
                  </a:cubicBezTo>
                  <a:cubicBezTo>
                    <a:pt x="20777" y="4773"/>
                    <a:pt x="20172" y="3713"/>
                    <a:pt x="19321" y="2845"/>
                  </a:cubicBezTo>
                  <a:close/>
                  <a:moveTo>
                    <a:pt x="19953" y="9884"/>
                  </a:moveTo>
                  <a:cubicBezTo>
                    <a:pt x="19623" y="11837"/>
                    <a:pt x="18441" y="13259"/>
                    <a:pt x="17150" y="14609"/>
                  </a:cubicBezTo>
                  <a:cubicBezTo>
                    <a:pt x="16765" y="14995"/>
                    <a:pt x="16600" y="15549"/>
                    <a:pt x="16710" y="16055"/>
                  </a:cubicBezTo>
                  <a:cubicBezTo>
                    <a:pt x="17479" y="19840"/>
                    <a:pt x="17479" y="19840"/>
                    <a:pt x="17479" y="19840"/>
                  </a:cubicBezTo>
                  <a:cubicBezTo>
                    <a:pt x="17507" y="19985"/>
                    <a:pt x="17452" y="20129"/>
                    <a:pt x="17342" y="20250"/>
                  </a:cubicBezTo>
                  <a:cubicBezTo>
                    <a:pt x="17232" y="20371"/>
                    <a:pt x="17067" y="20419"/>
                    <a:pt x="16902" y="20419"/>
                  </a:cubicBezTo>
                  <a:cubicBezTo>
                    <a:pt x="8521" y="20419"/>
                    <a:pt x="8521" y="20419"/>
                    <a:pt x="8521" y="20419"/>
                  </a:cubicBezTo>
                  <a:cubicBezTo>
                    <a:pt x="8218" y="20419"/>
                    <a:pt x="7971" y="20226"/>
                    <a:pt x="7943" y="19937"/>
                  </a:cubicBezTo>
                  <a:cubicBezTo>
                    <a:pt x="7888" y="18659"/>
                    <a:pt x="7779" y="17887"/>
                    <a:pt x="7724" y="17454"/>
                  </a:cubicBezTo>
                  <a:cubicBezTo>
                    <a:pt x="7724" y="17237"/>
                    <a:pt x="7394" y="17020"/>
                    <a:pt x="7064" y="17020"/>
                  </a:cubicBezTo>
                  <a:cubicBezTo>
                    <a:pt x="7009" y="17020"/>
                    <a:pt x="6954" y="17020"/>
                    <a:pt x="6899" y="17044"/>
                  </a:cubicBezTo>
                  <a:cubicBezTo>
                    <a:pt x="5855" y="17357"/>
                    <a:pt x="5113" y="17478"/>
                    <a:pt x="4563" y="17478"/>
                  </a:cubicBezTo>
                  <a:cubicBezTo>
                    <a:pt x="2530" y="17478"/>
                    <a:pt x="3601" y="15621"/>
                    <a:pt x="3217" y="15163"/>
                  </a:cubicBezTo>
                  <a:cubicBezTo>
                    <a:pt x="2695" y="14561"/>
                    <a:pt x="2695" y="14561"/>
                    <a:pt x="2695" y="14561"/>
                  </a:cubicBezTo>
                  <a:cubicBezTo>
                    <a:pt x="2557" y="14392"/>
                    <a:pt x="2557" y="14199"/>
                    <a:pt x="2667" y="14054"/>
                  </a:cubicBezTo>
                  <a:cubicBezTo>
                    <a:pt x="2942" y="13693"/>
                    <a:pt x="2942" y="13693"/>
                    <a:pt x="2942" y="13693"/>
                  </a:cubicBezTo>
                  <a:cubicBezTo>
                    <a:pt x="2612" y="13621"/>
                    <a:pt x="2612" y="13621"/>
                    <a:pt x="2612" y="13621"/>
                  </a:cubicBezTo>
                  <a:cubicBezTo>
                    <a:pt x="2475" y="13572"/>
                    <a:pt x="2365" y="13500"/>
                    <a:pt x="2282" y="13379"/>
                  </a:cubicBezTo>
                  <a:cubicBezTo>
                    <a:pt x="2227" y="13259"/>
                    <a:pt x="2227" y="13138"/>
                    <a:pt x="2282" y="13018"/>
                  </a:cubicBezTo>
                  <a:cubicBezTo>
                    <a:pt x="2502" y="12512"/>
                    <a:pt x="2502" y="12512"/>
                    <a:pt x="2502" y="12512"/>
                  </a:cubicBezTo>
                  <a:cubicBezTo>
                    <a:pt x="2530" y="12463"/>
                    <a:pt x="2502" y="12391"/>
                    <a:pt x="2447" y="12367"/>
                  </a:cubicBezTo>
                  <a:cubicBezTo>
                    <a:pt x="1705" y="12078"/>
                    <a:pt x="1705" y="12078"/>
                    <a:pt x="1705" y="12078"/>
                  </a:cubicBezTo>
                  <a:cubicBezTo>
                    <a:pt x="1540" y="12029"/>
                    <a:pt x="1403" y="11885"/>
                    <a:pt x="1348" y="11740"/>
                  </a:cubicBezTo>
                  <a:cubicBezTo>
                    <a:pt x="1293" y="11571"/>
                    <a:pt x="1321" y="11403"/>
                    <a:pt x="1430" y="11258"/>
                  </a:cubicBezTo>
                  <a:cubicBezTo>
                    <a:pt x="1430" y="11234"/>
                    <a:pt x="1430" y="11234"/>
                    <a:pt x="1430" y="11234"/>
                  </a:cubicBezTo>
                  <a:cubicBezTo>
                    <a:pt x="1925" y="10559"/>
                    <a:pt x="2585" y="9932"/>
                    <a:pt x="2997" y="9185"/>
                  </a:cubicBezTo>
                  <a:cubicBezTo>
                    <a:pt x="3162" y="8871"/>
                    <a:pt x="3162" y="8871"/>
                    <a:pt x="3162" y="8871"/>
                  </a:cubicBezTo>
                  <a:cubicBezTo>
                    <a:pt x="3272" y="8654"/>
                    <a:pt x="3134" y="8317"/>
                    <a:pt x="3079" y="8076"/>
                  </a:cubicBezTo>
                  <a:cubicBezTo>
                    <a:pt x="2997" y="7835"/>
                    <a:pt x="2997" y="7835"/>
                    <a:pt x="2997" y="7835"/>
                  </a:cubicBezTo>
                  <a:cubicBezTo>
                    <a:pt x="2859" y="7256"/>
                    <a:pt x="2887" y="6533"/>
                    <a:pt x="3052" y="5979"/>
                  </a:cubicBezTo>
                  <a:cubicBezTo>
                    <a:pt x="3931" y="2893"/>
                    <a:pt x="7779" y="1157"/>
                    <a:pt x="11598" y="1157"/>
                  </a:cubicBezTo>
                  <a:cubicBezTo>
                    <a:pt x="16325" y="1157"/>
                    <a:pt x="20997" y="3809"/>
                    <a:pt x="19953" y="9884"/>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11" name="Freeform 6"/>
            <p:cNvSpPr/>
            <p:nvPr/>
          </p:nvSpPr>
          <p:spPr>
            <a:xfrm>
              <a:off x="5592718" y="785181"/>
              <a:ext cx="220482" cy="1797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309" y="1004"/>
                  </a:moveTo>
                  <a:cubicBezTo>
                    <a:pt x="13880" y="526"/>
                    <a:pt x="13295" y="239"/>
                    <a:pt x="12671" y="239"/>
                  </a:cubicBezTo>
                  <a:cubicBezTo>
                    <a:pt x="12282" y="239"/>
                    <a:pt x="11931" y="335"/>
                    <a:pt x="11619" y="526"/>
                  </a:cubicBezTo>
                  <a:cubicBezTo>
                    <a:pt x="11268" y="191"/>
                    <a:pt x="10878" y="0"/>
                    <a:pt x="10410" y="0"/>
                  </a:cubicBezTo>
                  <a:cubicBezTo>
                    <a:pt x="10059" y="0"/>
                    <a:pt x="9747" y="143"/>
                    <a:pt x="9474" y="335"/>
                  </a:cubicBezTo>
                  <a:cubicBezTo>
                    <a:pt x="9240" y="239"/>
                    <a:pt x="8968" y="239"/>
                    <a:pt x="8695" y="239"/>
                  </a:cubicBezTo>
                  <a:cubicBezTo>
                    <a:pt x="7915" y="239"/>
                    <a:pt x="7135" y="573"/>
                    <a:pt x="6550" y="1147"/>
                  </a:cubicBezTo>
                  <a:cubicBezTo>
                    <a:pt x="6472" y="1147"/>
                    <a:pt x="6433" y="1147"/>
                    <a:pt x="6355" y="1147"/>
                  </a:cubicBezTo>
                  <a:cubicBezTo>
                    <a:pt x="5303" y="1147"/>
                    <a:pt x="4367" y="1720"/>
                    <a:pt x="3743" y="2581"/>
                  </a:cubicBezTo>
                  <a:cubicBezTo>
                    <a:pt x="2456" y="2867"/>
                    <a:pt x="1482" y="4253"/>
                    <a:pt x="1482" y="5878"/>
                  </a:cubicBezTo>
                  <a:cubicBezTo>
                    <a:pt x="936" y="6117"/>
                    <a:pt x="585" y="6738"/>
                    <a:pt x="585" y="7455"/>
                  </a:cubicBezTo>
                  <a:cubicBezTo>
                    <a:pt x="585" y="7550"/>
                    <a:pt x="585" y="7598"/>
                    <a:pt x="585" y="7694"/>
                  </a:cubicBezTo>
                  <a:cubicBezTo>
                    <a:pt x="234" y="8363"/>
                    <a:pt x="0" y="9175"/>
                    <a:pt x="0" y="10035"/>
                  </a:cubicBezTo>
                  <a:cubicBezTo>
                    <a:pt x="0" y="11469"/>
                    <a:pt x="624" y="12712"/>
                    <a:pt x="1521" y="13476"/>
                  </a:cubicBezTo>
                  <a:cubicBezTo>
                    <a:pt x="1871" y="14719"/>
                    <a:pt x="2885" y="15627"/>
                    <a:pt x="4016" y="15627"/>
                  </a:cubicBezTo>
                  <a:cubicBezTo>
                    <a:pt x="4484" y="15627"/>
                    <a:pt x="4913" y="15483"/>
                    <a:pt x="5264" y="15244"/>
                  </a:cubicBezTo>
                  <a:cubicBezTo>
                    <a:pt x="5653" y="15865"/>
                    <a:pt x="6238" y="16296"/>
                    <a:pt x="6901" y="16439"/>
                  </a:cubicBezTo>
                  <a:cubicBezTo>
                    <a:pt x="7369" y="18064"/>
                    <a:pt x="8656" y="19258"/>
                    <a:pt x="10137" y="19258"/>
                  </a:cubicBezTo>
                  <a:cubicBezTo>
                    <a:pt x="10644" y="19258"/>
                    <a:pt x="11112" y="19115"/>
                    <a:pt x="11541" y="18876"/>
                  </a:cubicBezTo>
                  <a:cubicBezTo>
                    <a:pt x="12243" y="20501"/>
                    <a:pt x="13646" y="21600"/>
                    <a:pt x="15245" y="21600"/>
                  </a:cubicBezTo>
                  <a:cubicBezTo>
                    <a:pt x="17038" y="21600"/>
                    <a:pt x="18598" y="20214"/>
                    <a:pt x="19183" y="18255"/>
                  </a:cubicBezTo>
                  <a:cubicBezTo>
                    <a:pt x="20508" y="17395"/>
                    <a:pt x="21405" y="15674"/>
                    <a:pt x="21405" y="13715"/>
                  </a:cubicBezTo>
                  <a:cubicBezTo>
                    <a:pt x="21405" y="13381"/>
                    <a:pt x="21366" y="13094"/>
                    <a:pt x="21327" y="12759"/>
                  </a:cubicBezTo>
                  <a:cubicBezTo>
                    <a:pt x="21522" y="12281"/>
                    <a:pt x="21600" y="11756"/>
                    <a:pt x="21600" y="11230"/>
                  </a:cubicBezTo>
                  <a:cubicBezTo>
                    <a:pt x="21600" y="10322"/>
                    <a:pt x="21327" y="9510"/>
                    <a:pt x="20898" y="8841"/>
                  </a:cubicBezTo>
                  <a:cubicBezTo>
                    <a:pt x="20898" y="8697"/>
                    <a:pt x="20937" y="8506"/>
                    <a:pt x="20937" y="8315"/>
                  </a:cubicBezTo>
                  <a:cubicBezTo>
                    <a:pt x="20937" y="6881"/>
                    <a:pt x="20235" y="5639"/>
                    <a:pt x="19222" y="5065"/>
                  </a:cubicBezTo>
                  <a:cubicBezTo>
                    <a:pt x="18403" y="2724"/>
                    <a:pt x="16492" y="1051"/>
                    <a:pt x="14309" y="1004"/>
                  </a:cubicBezTo>
                  <a:close/>
                </a:path>
              </a:pathLst>
            </a:cu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p>
          </p:txBody>
        </p:sp>
        <p:sp>
          <p:nvSpPr>
            <p:cNvPr id="1412" name="TextBox 13"/>
            <p:cNvSpPr txBox="1"/>
            <p:nvPr/>
          </p:nvSpPr>
          <p:spPr>
            <a:xfrm>
              <a:off x="1849975" y="807691"/>
              <a:ext cx="1261187" cy="355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912612">
                <a:spcBef>
                  <a:spcPts val="400"/>
                </a:spcBef>
                <a:defRPr b="1" sz="2000">
                  <a:solidFill>
                    <a:srgbClr val="FFFFFF"/>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相关对策</a:t>
              </a:r>
            </a:p>
          </p:txBody>
        </p:sp>
      </p:gr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386"/>
                                        </p:tgtEl>
                                        <p:attrNameLst>
                                          <p:attrName>style.visibility</p:attrName>
                                        </p:attrNameLst>
                                      </p:cBhvr>
                                      <p:to>
                                        <p:strVal val="visible"/>
                                      </p:to>
                                    </p:set>
                                    <p:animEffect filter="wipe(left)" transition="in">
                                      <p:cBhvr>
                                        <p:cTn id="7" dur="500"/>
                                        <p:tgtEl>
                                          <p:spTgt spid="1386"/>
                                        </p:tgtEl>
                                      </p:cBhvr>
                                    </p:animEffect>
                                  </p:childTnLst>
                                </p:cTn>
                              </p:par>
                            </p:childTnLst>
                          </p:cTn>
                        </p:par>
                        <p:par>
                          <p:cTn id="8" fill="hold">
                            <p:stCondLst>
                              <p:cond delay="500"/>
                            </p:stCondLst>
                            <p:childTnLst>
                              <p:par>
                                <p:cTn id="9" presetClass="entr" nodeType="afterEffect" presetSubtype="2" presetID="7" grpId="2" fill="hold">
                                  <p:stCondLst>
                                    <p:cond delay="0"/>
                                  </p:stCondLst>
                                  <p:iterate type="el" backwards="0">
                                    <p:tmAbs val="0"/>
                                  </p:iterate>
                                  <p:childTnLst>
                                    <p:set>
                                      <p:cBhvr>
                                        <p:cTn id="10" fill="hold"/>
                                        <p:tgtEl>
                                          <p:spTgt spid="1413"/>
                                        </p:tgtEl>
                                        <p:attrNameLst>
                                          <p:attrName>style.visibility</p:attrName>
                                        </p:attrNameLst>
                                      </p:cBhvr>
                                      <p:to>
                                        <p:strVal val="visible"/>
                                      </p:to>
                                    </p:set>
                                    <p:anim calcmode="lin" valueType="num">
                                      <p:cBhvr>
                                        <p:cTn id="11" dur="1100" fill="hold"/>
                                        <p:tgtEl>
                                          <p:spTgt spid="1413"/>
                                        </p:tgtEl>
                                        <p:attrNameLst>
                                          <p:attrName>ppt_x</p:attrName>
                                        </p:attrNameLst>
                                      </p:cBhvr>
                                      <p:tavLst>
                                        <p:tav tm="0">
                                          <p:val>
                                            <p:strVal val="1+#ppt_w/2"/>
                                          </p:val>
                                        </p:tav>
                                        <p:tav tm="100000">
                                          <p:val>
                                            <p:strVal val="#ppt_x"/>
                                          </p:val>
                                        </p:tav>
                                      </p:tavLst>
                                    </p:anim>
                                    <p:anim calcmode="lin" valueType="num">
                                      <p:cBhvr>
                                        <p:cTn id="12" dur="1100" fill="hold"/>
                                        <p:tgtEl>
                                          <p:spTgt spid="1413"/>
                                        </p:tgtEl>
                                        <p:attrNameLst>
                                          <p:attrName>ppt_y</p:attrName>
                                        </p:attrNameLst>
                                      </p:cBhvr>
                                      <p:tavLst>
                                        <p:tav tm="0">
                                          <p:val>
                                            <p:strVal val="#ppt_y"/>
                                          </p:val>
                                        </p:tav>
                                        <p:tav tm="100000">
                                          <p:val>
                                            <p:strVal val="#ppt_y"/>
                                          </p:val>
                                        </p:tav>
                                      </p:tavLst>
                                    </p:anim>
                                  </p:childTnLst>
                                </p:cTn>
                              </p:par>
                            </p:childTnLst>
                          </p:cTn>
                        </p:par>
                        <p:par>
                          <p:cTn id="13" fill="hold">
                            <p:stCondLst>
                              <p:cond delay="1600"/>
                            </p:stCondLst>
                            <p:childTnLst>
                              <p:par>
                                <p:cTn id="14" presetClass="entr" nodeType="afterEffect" presetID="9" grpId="3" fill="hold">
                                  <p:stCondLst>
                                    <p:cond delay="0"/>
                                  </p:stCondLst>
                                  <p:iterate type="el" backwards="0">
                                    <p:tmAbs val="0"/>
                                  </p:iterate>
                                  <p:childTnLst>
                                    <p:set>
                                      <p:cBhvr>
                                        <p:cTn id="15" fill="hold"/>
                                        <p:tgtEl>
                                          <p:spTgt spid="1395"/>
                                        </p:tgtEl>
                                        <p:attrNameLst>
                                          <p:attrName>style.visibility</p:attrName>
                                        </p:attrNameLst>
                                      </p:cBhvr>
                                      <p:to>
                                        <p:strVal val="visible"/>
                                      </p:to>
                                    </p:set>
                                    <p:animEffect filter="dissolve" transition="in">
                                      <p:cBhvr>
                                        <p:cTn id="16" dur="500"/>
                                        <p:tgtEl>
                                          <p:spTgt spid="1395"/>
                                        </p:tgtEl>
                                      </p:cBhvr>
                                    </p:animEffect>
                                  </p:childTnLst>
                                </p:cTn>
                              </p:par>
                            </p:childTnLst>
                          </p:cTn>
                        </p:par>
                        <p:par>
                          <p:cTn id="17" fill="hold">
                            <p:stCondLst>
                              <p:cond delay="2100"/>
                            </p:stCondLst>
                            <p:childTnLst>
                              <p:par>
                                <p:cTn id="18" presetClass="entr" nodeType="afterEffect" presetID="9" grpId="4" fill="hold">
                                  <p:stCondLst>
                                    <p:cond delay="0"/>
                                  </p:stCondLst>
                                  <p:iterate type="el" backwards="0">
                                    <p:tmAbs val="0"/>
                                  </p:iterate>
                                  <p:childTnLst>
                                    <p:set>
                                      <p:cBhvr>
                                        <p:cTn id="19" fill="hold"/>
                                        <p:tgtEl>
                                          <p:spTgt spid="1392"/>
                                        </p:tgtEl>
                                        <p:attrNameLst>
                                          <p:attrName>style.visibility</p:attrName>
                                        </p:attrNameLst>
                                      </p:cBhvr>
                                      <p:to>
                                        <p:strVal val="visible"/>
                                      </p:to>
                                    </p:set>
                                    <p:animEffect filter="dissolve" transition="in">
                                      <p:cBhvr>
                                        <p:cTn id="20" dur="500"/>
                                        <p:tgtEl>
                                          <p:spTgt spid="1392"/>
                                        </p:tgtEl>
                                      </p:cBhvr>
                                    </p:animEffect>
                                  </p:childTnLst>
                                </p:cTn>
                              </p:par>
                            </p:childTnLst>
                          </p:cTn>
                        </p:par>
                        <p:par>
                          <p:cTn id="21" fill="hold">
                            <p:stCondLst>
                              <p:cond delay="2600"/>
                            </p:stCondLst>
                            <p:childTnLst>
                              <p:par>
                                <p:cTn id="22" presetClass="entr" nodeType="afterEffect" presetID="9" grpId="5" fill="hold">
                                  <p:stCondLst>
                                    <p:cond delay="0"/>
                                  </p:stCondLst>
                                  <p:iterate type="el" backwards="0">
                                    <p:tmAbs val="0"/>
                                  </p:iterate>
                                  <p:childTnLst>
                                    <p:set>
                                      <p:cBhvr>
                                        <p:cTn id="23" fill="hold"/>
                                        <p:tgtEl>
                                          <p:spTgt spid="1389"/>
                                        </p:tgtEl>
                                        <p:attrNameLst>
                                          <p:attrName>style.visibility</p:attrName>
                                        </p:attrNameLst>
                                      </p:cBhvr>
                                      <p:to>
                                        <p:strVal val="visible"/>
                                      </p:to>
                                    </p:set>
                                    <p:animEffect filter="dissolve" transition="in">
                                      <p:cBhvr>
                                        <p:cTn id="24" dur="500"/>
                                        <p:tgtEl>
                                          <p:spTgt spid="13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95" grpId="3"/>
      <p:bldP build="whole" bldLvl="1" animBg="1" rev="0" advAuto="0" spid="1386" grpId="1"/>
      <p:bldP build="whole" bldLvl="1" animBg="1" rev="0" advAuto="0" spid="1413" grpId="2"/>
      <p:bldP build="whole" bldLvl="1" animBg="1" rev="0" advAuto="0" spid="1392" grpId="4"/>
      <p:bldP build="whole" bldLvl="1" animBg="1" rev="0" advAuto="0" spid="1389" grpId="5"/>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5" name="TextBox 25"/>
          <p:cNvSpPr txBox="1"/>
          <p:nvPr/>
        </p:nvSpPr>
        <p:spPr>
          <a:xfrm>
            <a:off x="5692587" y="2130916"/>
            <a:ext cx="1582349" cy="8788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b="1" sz="4400">
                <a:solidFill>
                  <a:schemeClr val="accent1"/>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总 结</a:t>
            </a:r>
          </a:p>
        </p:txBody>
      </p:sp>
      <p:sp>
        <p:nvSpPr>
          <p:cNvPr id="1416" name="直接连接符 7"/>
          <p:cNvSpPr/>
          <p:nvPr/>
        </p:nvSpPr>
        <p:spPr>
          <a:xfrm>
            <a:off x="4236851" y="2028006"/>
            <a:ext cx="3348161" cy="1"/>
          </a:xfrm>
          <a:prstGeom prst="line">
            <a:avLst/>
          </a:prstGeom>
          <a:ln>
            <a:solidFill>
              <a:srgbClr val="A6A6A6"/>
            </a:solidFill>
          </a:ln>
        </p:spPr>
        <p:txBody>
          <a:bodyPr lIns="45719" rIns="45719"/>
          <a:lstStyle/>
          <a:p>
            <a:pPr/>
          </a:p>
        </p:txBody>
      </p:sp>
      <p:sp>
        <p:nvSpPr>
          <p:cNvPr id="1417" name="直接连接符 8"/>
          <p:cNvSpPr/>
          <p:nvPr/>
        </p:nvSpPr>
        <p:spPr>
          <a:xfrm>
            <a:off x="4236851" y="3217441"/>
            <a:ext cx="3348161" cy="1"/>
          </a:xfrm>
          <a:prstGeom prst="line">
            <a:avLst/>
          </a:prstGeom>
          <a:ln>
            <a:solidFill>
              <a:srgbClr val="A6A6A6"/>
            </a:solidFill>
          </a:ln>
        </p:spPr>
        <p:txBody>
          <a:bodyPr lIns="45719" rIns="45719"/>
          <a:lstStyle/>
          <a:p>
            <a:pPr/>
          </a:p>
        </p:txBody>
      </p:sp>
      <p:sp>
        <p:nvSpPr>
          <p:cNvPr id="1418" name="文本框 9"/>
          <p:cNvSpPr txBox="1"/>
          <p:nvPr/>
        </p:nvSpPr>
        <p:spPr>
          <a:xfrm>
            <a:off x="5847927" y="2823343"/>
            <a:ext cx="1892425"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979797"/>
                </a:solidFill>
                <a:latin typeface="微软雅黑"/>
                <a:ea typeface="微软雅黑"/>
                <a:cs typeface="微软雅黑"/>
                <a:sym typeface="微软雅黑"/>
              </a:defRPr>
            </a:lvl1pPr>
          </a:lstStyle>
          <a:p>
            <a:pPr/>
            <a:r>
              <a:t>Summary</a:t>
            </a:r>
          </a:p>
        </p:txBody>
      </p:sp>
      <p:grpSp>
        <p:nvGrpSpPr>
          <p:cNvPr id="1421" name="任意多边形 15"/>
          <p:cNvGrpSpPr/>
          <p:nvPr/>
        </p:nvGrpSpPr>
        <p:grpSpPr>
          <a:xfrm>
            <a:off x="4236851" y="2071661"/>
            <a:ext cx="1199246" cy="1117601"/>
            <a:chOff x="0" y="0"/>
            <a:chExt cx="1199245" cy="1117600"/>
          </a:xfrm>
        </p:grpSpPr>
        <p:sp>
          <p:nvSpPr>
            <p:cNvPr id="1419" name="形状"/>
            <p:cNvSpPr/>
            <p:nvPr/>
          </p:nvSpPr>
          <p:spPr>
            <a:xfrm>
              <a:off x="0" y="37305"/>
              <a:ext cx="1199246" cy="10429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726"/>
                  </a:moveTo>
                  <a:lnTo>
                    <a:pt x="45" y="3726"/>
                  </a:lnTo>
                  <a:lnTo>
                    <a:pt x="45" y="5774"/>
                  </a:lnTo>
                  <a:cubicBezTo>
                    <a:pt x="808" y="5774"/>
                    <a:pt x="1572" y="5774"/>
                    <a:pt x="2337" y="5774"/>
                  </a:cubicBezTo>
                  <a:lnTo>
                    <a:pt x="2337" y="3726"/>
                  </a:lnTo>
                  <a:lnTo>
                    <a:pt x="5216" y="3726"/>
                  </a:lnTo>
                  <a:lnTo>
                    <a:pt x="4801" y="5774"/>
                  </a:lnTo>
                  <a:cubicBezTo>
                    <a:pt x="5590" y="5774"/>
                    <a:pt x="6380" y="5774"/>
                    <a:pt x="7169" y="5774"/>
                  </a:cubicBezTo>
                  <a:cubicBezTo>
                    <a:pt x="7215" y="5429"/>
                    <a:pt x="7262" y="5083"/>
                    <a:pt x="7308" y="4737"/>
                  </a:cubicBezTo>
                  <a:cubicBezTo>
                    <a:pt x="7581" y="4737"/>
                    <a:pt x="7854" y="4737"/>
                    <a:pt x="8127" y="4737"/>
                  </a:cubicBezTo>
                  <a:cubicBezTo>
                    <a:pt x="8168" y="5083"/>
                    <a:pt x="8209" y="5429"/>
                    <a:pt x="8250" y="5774"/>
                  </a:cubicBezTo>
                  <a:cubicBezTo>
                    <a:pt x="9030" y="5774"/>
                    <a:pt x="9812" y="5774"/>
                    <a:pt x="10591" y="5774"/>
                  </a:cubicBezTo>
                  <a:lnTo>
                    <a:pt x="10127" y="3726"/>
                  </a:lnTo>
                  <a:lnTo>
                    <a:pt x="10968" y="3726"/>
                  </a:lnTo>
                  <a:lnTo>
                    <a:pt x="10968" y="5774"/>
                  </a:lnTo>
                  <a:cubicBezTo>
                    <a:pt x="11731" y="5774"/>
                    <a:pt x="12495" y="5774"/>
                    <a:pt x="13259" y="5774"/>
                  </a:cubicBezTo>
                  <a:lnTo>
                    <a:pt x="13259" y="3726"/>
                  </a:lnTo>
                  <a:lnTo>
                    <a:pt x="13945" y="3726"/>
                  </a:lnTo>
                  <a:lnTo>
                    <a:pt x="13955" y="3856"/>
                  </a:lnTo>
                  <a:cubicBezTo>
                    <a:pt x="13955" y="4495"/>
                    <a:pt x="13955" y="5135"/>
                    <a:pt x="13955" y="5774"/>
                  </a:cubicBezTo>
                  <a:cubicBezTo>
                    <a:pt x="14665" y="5774"/>
                    <a:pt x="15373" y="5774"/>
                    <a:pt x="16083" y="5774"/>
                  </a:cubicBezTo>
                  <a:cubicBezTo>
                    <a:pt x="16083" y="5268"/>
                    <a:pt x="16083" y="4760"/>
                    <a:pt x="16083" y="4252"/>
                  </a:cubicBezTo>
                  <a:lnTo>
                    <a:pt x="16070" y="3726"/>
                  </a:lnTo>
                  <a:lnTo>
                    <a:pt x="17949" y="3726"/>
                  </a:lnTo>
                  <a:lnTo>
                    <a:pt x="17949" y="5774"/>
                  </a:lnTo>
                  <a:cubicBezTo>
                    <a:pt x="18713" y="5774"/>
                    <a:pt x="19477" y="5774"/>
                    <a:pt x="20240" y="5774"/>
                  </a:cubicBezTo>
                  <a:lnTo>
                    <a:pt x="20240" y="3726"/>
                  </a:lnTo>
                  <a:lnTo>
                    <a:pt x="21536" y="3726"/>
                  </a:lnTo>
                  <a:lnTo>
                    <a:pt x="21536" y="21600"/>
                  </a:lnTo>
                  <a:lnTo>
                    <a:pt x="0" y="21600"/>
                  </a:lnTo>
                  <a:lnTo>
                    <a:pt x="0" y="3726"/>
                  </a:lnTo>
                  <a:close/>
                  <a:moveTo>
                    <a:pt x="7719" y="1288"/>
                  </a:moveTo>
                  <a:cubicBezTo>
                    <a:pt x="7485" y="2393"/>
                    <a:pt x="7339" y="3202"/>
                    <a:pt x="7278" y="3713"/>
                  </a:cubicBezTo>
                  <a:cubicBezTo>
                    <a:pt x="7540" y="3713"/>
                    <a:pt x="7804" y="3713"/>
                    <a:pt x="8067" y="3713"/>
                  </a:cubicBezTo>
                  <a:cubicBezTo>
                    <a:pt x="7951" y="3059"/>
                    <a:pt x="7835" y="2250"/>
                    <a:pt x="7719" y="1288"/>
                  </a:cubicBezTo>
                  <a:close/>
                  <a:moveTo>
                    <a:pt x="13259" y="987"/>
                  </a:moveTo>
                  <a:cubicBezTo>
                    <a:pt x="13259" y="1416"/>
                    <a:pt x="13259" y="1844"/>
                    <a:pt x="13259" y="2273"/>
                  </a:cubicBezTo>
                  <a:cubicBezTo>
                    <a:pt x="13516" y="2273"/>
                    <a:pt x="13696" y="2249"/>
                    <a:pt x="13799" y="2203"/>
                  </a:cubicBezTo>
                  <a:cubicBezTo>
                    <a:pt x="13903" y="2157"/>
                    <a:pt x="13955" y="2006"/>
                    <a:pt x="13955" y="1751"/>
                  </a:cubicBezTo>
                  <a:cubicBezTo>
                    <a:pt x="13955" y="1646"/>
                    <a:pt x="13955" y="1540"/>
                    <a:pt x="13955" y="1434"/>
                  </a:cubicBezTo>
                  <a:cubicBezTo>
                    <a:pt x="13955" y="1251"/>
                    <a:pt x="13905" y="1130"/>
                    <a:pt x="13805" y="1074"/>
                  </a:cubicBezTo>
                  <a:cubicBezTo>
                    <a:pt x="13707" y="1017"/>
                    <a:pt x="13523" y="987"/>
                    <a:pt x="13259" y="987"/>
                  </a:cubicBezTo>
                  <a:close/>
                  <a:moveTo>
                    <a:pt x="2337" y="987"/>
                  </a:moveTo>
                  <a:cubicBezTo>
                    <a:pt x="2337" y="1477"/>
                    <a:pt x="2337" y="1967"/>
                    <a:pt x="2337" y="2457"/>
                  </a:cubicBezTo>
                  <a:cubicBezTo>
                    <a:pt x="2402" y="2460"/>
                    <a:pt x="2459" y="2462"/>
                    <a:pt x="2505" y="2462"/>
                  </a:cubicBezTo>
                  <a:cubicBezTo>
                    <a:pt x="2716" y="2462"/>
                    <a:pt x="2862" y="2428"/>
                    <a:pt x="2944" y="2359"/>
                  </a:cubicBezTo>
                  <a:cubicBezTo>
                    <a:pt x="3024" y="2292"/>
                    <a:pt x="3065" y="2151"/>
                    <a:pt x="3065" y="1936"/>
                  </a:cubicBezTo>
                  <a:cubicBezTo>
                    <a:pt x="3065" y="1778"/>
                    <a:pt x="3065" y="1620"/>
                    <a:pt x="3065" y="1463"/>
                  </a:cubicBezTo>
                  <a:cubicBezTo>
                    <a:pt x="3065" y="1264"/>
                    <a:pt x="3019" y="1136"/>
                    <a:pt x="2924" y="1077"/>
                  </a:cubicBezTo>
                  <a:cubicBezTo>
                    <a:pt x="2830" y="1017"/>
                    <a:pt x="2634" y="987"/>
                    <a:pt x="2337" y="987"/>
                  </a:cubicBezTo>
                  <a:close/>
                  <a:moveTo>
                    <a:pt x="16593" y="0"/>
                  </a:moveTo>
                  <a:cubicBezTo>
                    <a:pt x="18263" y="0"/>
                    <a:pt x="19932" y="0"/>
                    <a:pt x="21600" y="0"/>
                  </a:cubicBezTo>
                  <a:cubicBezTo>
                    <a:pt x="21600" y="386"/>
                    <a:pt x="21600" y="770"/>
                    <a:pt x="21600" y="1156"/>
                  </a:cubicBezTo>
                  <a:cubicBezTo>
                    <a:pt x="21147" y="1156"/>
                    <a:pt x="20694" y="1156"/>
                    <a:pt x="20240" y="1156"/>
                  </a:cubicBezTo>
                  <a:lnTo>
                    <a:pt x="20240" y="3726"/>
                  </a:lnTo>
                  <a:lnTo>
                    <a:pt x="17949" y="3726"/>
                  </a:lnTo>
                  <a:lnTo>
                    <a:pt x="17949" y="1156"/>
                  </a:lnTo>
                  <a:cubicBezTo>
                    <a:pt x="17498" y="1156"/>
                    <a:pt x="17045" y="1156"/>
                    <a:pt x="16593" y="1156"/>
                  </a:cubicBezTo>
                  <a:cubicBezTo>
                    <a:pt x="16593" y="770"/>
                    <a:pt x="16593" y="386"/>
                    <a:pt x="16593" y="0"/>
                  </a:cubicBezTo>
                  <a:close/>
                  <a:moveTo>
                    <a:pt x="10968" y="0"/>
                  </a:moveTo>
                  <a:cubicBezTo>
                    <a:pt x="11508" y="0"/>
                    <a:pt x="12049" y="0"/>
                    <a:pt x="12590" y="0"/>
                  </a:cubicBezTo>
                  <a:cubicBezTo>
                    <a:pt x="13671" y="0"/>
                    <a:pt x="14402" y="27"/>
                    <a:pt x="14784" y="82"/>
                  </a:cubicBezTo>
                  <a:cubicBezTo>
                    <a:pt x="15168" y="137"/>
                    <a:pt x="15480" y="277"/>
                    <a:pt x="15721" y="500"/>
                  </a:cubicBezTo>
                  <a:cubicBezTo>
                    <a:pt x="15962" y="725"/>
                    <a:pt x="16083" y="1084"/>
                    <a:pt x="16083" y="1577"/>
                  </a:cubicBezTo>
                  <a:cubicBezTo>
                    <a:pt x="16083" y="2025"/>
                    <a:pt x="15997" y="2328"/>
                    <a:pt x="15828" y="2483"/>
                  </a:cubicBezTo>
                  <a:cubicBezTo>
                    <a:pt x="15657" y="2638"/>
                    <a:pt x="15321" y="2730"/>
                    <a:pt x="14820" y="2761"/>
                  </a:cubicBezTo>
                  <a:cubicBezTo>
                    <a:pt x="15273" y="2834"/>
                    <a:pt x="15578" y="2932"/>
                    <a:pt x="15735" y="3058"/>
                  </a:cubicBezTo>
                  <a:cubicBezTo>
                    <a:pt x="15890" y="3181"/>
                    <a:pt x="15987" y="3294"/>
                    <a:pt x="16026" y="3397"/>
                  </a:cubicBezTo>
                  <a:cubicBezTo>
                    <a:pt x="16045" y="3449"/>
                    <a:pt x="16059" y="3546"/>
                    <a:pt x="16069" y="3689"/>
                  </a:cubicBezTo>
                  <a:lnTo>
                    <a:pt x="16070" y="3726"/>
                  </a:lnTo>
                  <a:lnTo>
                    <a:pt x="13945" y="3726"/>
                  </a:lnTo>
                  <a:lnTo>
                    <a:pt x="13927" y="3480"/>
                  </a:lnTo>
                  <a:cubicBezTo>
                    <a:pt x="13908" y="3384"/>
                    <a:pt x="13880" y="3318"/>
                    <a:pt x="13844" y="3281"/>
                  </a:cubicBezTo>
                  <a:cubicBezTo>
                    <a:pt x="13769" y="3208"/>
                    <a:pt x="13574" y="3171"/>
                    <a:pt x="13259" y="3171"/>
                  </a:cubicBezTo>
                  <a:lnTo>
                    <a:pt x="13259" y="3726"/>
                  </a:lnTo>
                  <a:lnTo>
                    <a:pt x="10968" y="3726"/>
                  </a:lnTo>
                  <a:lnTo>
                    <a:pt x="10968" y="0"/>
                  </a:lnTo>
                  <a:close/>
                  <a:moveTo>
                    <a:pt x="5970" y="0"/>
                  </a:moveTo>
                  <a:cubicBezTo>
                    <a:pt x="7073" y="0"/>
                    <a:pt x="8177" y="0"/>
                    <a:pt x="9282" y="0"/>
                  </a:cubicBezTo>
                  <a:lnTo>
                    <a:pt x="10127" y="3726"/>
                  </a:lnTo>
                  <a:lnTo>
                    <a:pt x="5216" y="3726"/>
                  </a:lnTo>
                  <a:lnTo>
                    <a:pt x="5970" y="0"/>
                  </a:lnTo>
                  <a:close/>
                  <a:moveTo>
                    <a:pt x="45" y="0"/>
                  </a:moveTo>
                  <a:cubicBezTo>
                    <a:pt x="815" y="0"/>
                    <a:pt x="1584" y="0"/>
                    <a:pt x="2353" y="0"/>
                  </a:cubicBezTo>
                  <a:cubicBezTo>
                    <a:pt x="2976" y="0"/>
                    <a:pt x="3456" y="33"/>
                    <a:pt x="3792" y="97"/>
                  </a:cubicBezTo>
                  <a:cubicBezTo>
                    <a:pt x="4127" y="161"/>
                    <a:pt x="4380" y="253"/>
                    <a:pt x="4548" y="374"/>
                  </a:cubicBezTo>
                  <a:cubicBezTo>
                    <a:pt x="4718" y="496"/>
                    <a:pt x="4832" y="642"/>
                    <a:pt x="4891" y="815"/>
                  </a:cubicBezTo>
                  <a:cubicBezTo>
                    <a:pt x="4951" y="987"/>
                    <a:pt x="4982" y="1254"/>
                    <a:pt x="4982" y="1616"/>
                  </a:cubicBezTo>
                  <a:cubicBezTo>
                    <a:pt x="4982" y="1783"/>
                    <a:pt x="4982" y="1951"/>
                    <a:pt x="4982" y="2119"/>
                  </a:cubicBezTo>
                  <a:cubicBezTo>
                    <a:pt x="4982" y="2487"/>
                    <a:pt x="4923" y="2757"/>
                    <a:pt x="4807" y="2925"/>
                  </a:cubicBezTo>
                  <a:cubicBezTo>
                    <a:pt x="4691" y="3093"/>
                    <a:pt x="4478" y="3223"/>
                    <a:pt x="4168" y="3314"/>
                  </a:cubicBezTo>
                  <a:cubicBezTo>
                    <a:pt x="3858" y="3405"/>
                    <a:pt x="3453" y="3449"/>
                    <a:pt x="2951" y="3449"/>
                  </a:cubicBezTo>
                  <a:cubicBezTo>
                    <a:pt x="2746" y="3449"/>
                    <a:pt x="2541" y="3449"/>
                    <a:pt x="2337" y="3449"/>
                  </a:cubicBezTo>
                  <a:lnTo>
                    <a:pt x="2337" y="3726"/>
                  </a:lnTo>
                  <a:lnTo>
                    <a:pt x="45" y="3726"/>
                  </a:lnTo>
                  <a:lnTo>
                    <a:pt x="45"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sz="7200">
                  <a:solidFill>
                    <a:srgbClr val="FFFFFF"/>
                  </a:solidFill>
                  <a:latin typeface="Impact"/>
                  <a:ea typeface="Impact"/>
                  <a:cs typeface="Impact"/>
                  <a:sym typeface="Impact"/>
                </a:defRPr>
              </a:pPr>
            </a:p>
          </p:txBody>
        </p:sp>
        <p:sp>
          <p:nvSpPr>
            <p:cNvPr id="1420" name="05"/>
            <p:cNvSpPr txBox="1"/>
            <p:nvPr/>
          </p:nvSpPr>
          <p:spPr>
            <a:xfrm>
              <a:off x="0" y="0"/>
              <a:ext cx="1199246" cy="11176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7200">
                  <a:solidFill>
                    <a:srgbClr val="FFFFFF"/>
                  </a:solidFill>
                  <a:latin typeface="Impact"/>
                  <a:ea typeface="Impact"/>
                  <a:cs typeface="Impact"/>
                  <a:sym typeface="Impact"/>
                </a:defRPr>
              </a:lvl1pPr>
            </a:lstStyle>
            <a:p>
              <a:pPr/>
              <a:r>
                <a:t>05</a:t>
              </a:r>
            </a:p>
          </p:txBody>
        </p:sp>
      </p:grpSp>
      <p:sp>
        <p:nvSpPr>
          <p:cNvPr id="1422" name="Freeform 8"/>
          <p:cNvSpPr/>
          <p:nvPr/>
        </p:nvSpPr>
        <p:spPr>
          <a:xfrm>
            <a:off x="2861097" y="1297161"/>
            <a:ext cx="885826" cy="382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8461" y="0"/>
                  <a:pt x="16108" y="8284"/>
                  <a:pt x="21600" y="21600"/>
                </a:cubicBezTo>
              </a:path>
            </a:pathLst>
          </a:custGeom>
          <a:ln w="3175">
            <a:solidFill>
              <a:schemeClr val="accent1"/>
            </a:solidFill>
            <a:miter/>
          </a:ln>
        </p:spPr>
        <p:txBody>
          <a:bodyPr lIns="45719" rIns="45719"/>
          <a:lstStyle/>
          <a:p>
            <a:pPr>
              <a:defRPr>
                <a:solidFill>
                  <a:srgbClr val="21A3D0"/>
                </a:solidFill>
              </a:defRPr>
            </a:pPr>
          </a:p>
        </p:txBody>
      </p:sp>
      <p:sp>
        <p:nvSpPr>
          <p:cNvPr id="1423" name="Freeform 9"/>
          <p:cNvSpPr/>
          <p:nvPr/>
        </p:nvSpPr>
        <p:spPr>
          <a:xfrm>
            <a:off x="1975272" y="1297161"/>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499" y="8277"/>
                  <a:pt x="13142" y="0"/>
                  <a:pt x="21600" y="0"/>
                </a:cubicBezTo>
              </a:path>
            </a:pathLst>
          </a:custGeom>
          <a:ln w="3175">
            <a:solidFill>
              <a:schemeClr val="accent1"/>
            </a:solidFill>
            <a:miter/>
          </a:ln>
        </p:spPr>
        <p:txBody>
          <a:bodyPr lIns="45719" rIns="45719"/>
          <a:lstStyle/>
          <a:p>
            <a:pPr>
              <a:defRPr>
                <a:solidFill>
                  <a:srgbClr val="21A3D0"/>
                </a:solidFill>
              </a:defRPr>
            </a:pPr>
          </a:p>
        </p:txBody>
      </p:sp>
      <p:sp>
        <p:nvSpPr>
          <p:cNvPr id="1424" name="Freeform 10"/>
          <p:cNvSpPr/>
          <p:nvPr/>
        </p:nvSpPr>
        <p:spPr>
          <a:xfrm>
            <a:off x="1619671" y="1678160"/>
            <a:ext cx="355601" cy="892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3186"/>
                  <a:pt x="8247" y="5561"/>
                  <a:pt x="21600" y="0"/>
                </a:cubicBezTo>
              </a:path>
            </a:pathLst>
          </a:custGeom>
          <a:ln w="3175">
            <a:solidFill>
              <a:schemeClr val="accent1"/>
            </a:solidFill>
            <a:miter/>
          </a:ln>
        </p:spPr>
        <p:txBody>
          <a:bodyPr lIns="45719" rIns="45719"/>
          <a:lstStyle/>
          <a:p>
            <a:pPr>
              <a:defRPr>
                <a:solidFill>
                  <a:srgbClr val="21A3D0"/>
                </a:solidFill>
              </a:defRPr>
            </a:pPr>
          </a:p>
        </p:txBody>
      </p:sp>
      <p:sp>
        <p:nvSpPr>
          <p:cNvPr id="1425" name="Freeform 11"/>
          <p:cNvSpPr/>
          <p:nvPr/>
        </p:nvSpPr>
        <p:spPr>
          <a:xfrm>
            <a:off x="1619671" y="2570335"/>
            <a:ext cx="355601" cy="890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8247" y="16029"/>
                  <a:pt x="0" y="8409"/>
                  <a:pt x="0" y="0"/>
                </a:cubicBezTo>
              </a:path>
            </a:pathLst>
          </a:custGeom>
          <a:ln w="3175">
            <a:solidFill>
              <a:schemeClr val="accent1"/>
            </a:solidFill>
            <a:miter/>
          </a:ln>
        </p:spPr>
        <p:txBody>
          <a:bodyPr lIns="45719" rIns="45719"/>
          <a:lstStyle/>
          <a:p>
            <a:pPr>
              <a:defRPr>
                <a:solidFill>
                  <a:srgbClr val="21A3D0"/>
                </a:solidFill>
              </a:defRPr>
            </a:pPr>
          </a:p>
        </p:txBody>
      </p:sp>
      <p:sp>
        <p:nvSpPr>
          <p:cNvPr id="1426" name="Freeform 12"/>
          <p:cNvSpPr/>
          <p:nvPr/>
        </p:nvSpPr>
        <p:spPr>
          <a:xfrm>
            <a:off x="1975272" y="3460924"/>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3142" y="21600"/>
                  <a:pt x="5499" y="13342"/>
                  <a:pt x="0" y="0"/>
                </a:cubicBezTo>
              </a:path>
            </a:pathLst>
          </a:custGeom>
          <a:ln w="3175">
            <a:solidFill>
              <a:schemeClr val="accent1"/>
            </a:solidFill>
            <a:miter/>
          </a:ln>
        </p:spPr>
        <p:txBody>
          <a:bodyPr lIns="45719" rIns="45719"/>
          <a:lstStyle/>
          <a:p>
            <a:pPr>
              <a:defRPr>
                <a:solidFill>
                  <a:srgbClr val="21A3D0"/>
                </a:solidFill>
              </a:defRPr>
            </a:pPr>
          </a:p>
        </p:txBody>
      </p:sp>
      <p:sp>
        <p:nvSpPr>
          <p:cNvPr id="1427" name="Freeform 13"/>
          <p:cNvSpPr/>
          <p:nvPr/>
        </p:nvSpPr>
        <p:spPr>
          <a:xfrm>
            <a:off x="2861097" y="3460924"/>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118" y="13335"/>
                  <a:pt x="8466" y="21600"/>
                  <a:pt x="0" y="21600"/>
                </a:cubicBezTo>
              </a:path>
            </a:pathLst>
          </a:custGeom>
          <a:ln w="3175">
            <a:solidFill>
              <a:schemeClr val="accent1"/>
            </a:solidFill>
            <a:miter/>
          </a:ln>
        </p:spPr>
        <p:txBody>
          <a:bodyPr lIns="45719" rIns="45719"/>
          <a:lstStyle/>
          <a:p>
            <a:pPr>
              <a:defRPr>
                <a:solidFill>
                  <a:srgbClr val="21A3D0"/>
                </a:solidFill>
              </a:defRPr>
            </a:pPr>
          </a:p>
        </p:txBody>
      </p:sp>
      <p:sp>
        <p:nvSpPr>
          <p:cNvPr id="1428" name="Freeform 14"/>
          <p:cNvSpPr/>
          <p:nvPr/>
        </p:nvSpPr>
        <p:spPr>
          <a:xfrm>
            <a:off x="3746922" y="2570335"/>
            <a:ext cx="354013" cy="890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600" y="8406"/>
                  <a:pt x="13373" y="16036"/>
                  <a:pt x="0" y="21600"/>
                </a:cubicBezTo>
              </a:path>
            </a:pathLst>
          </a:custGeom>
          <a:ln w="3175">
            <a:solidFill>
              <a:schemeClr val="accent1"/>
            </a:solidFill>
            <a:miter/>
          </a:ln>
        </p:spPr>
        <p:txBody>
          <a:bodyPr lIns="45719" rIns="45719"/>
          <a:lstStyle/>
          <a:p>
            <a:pPr>
              <a:defRPr>
                <a:solidFill>
                  <a:srgbClr val="21A3D0"/>
                </a:solidFill>
              </a:defRPr>
            </a:pPr>
          </a:p>
        </p:txBody>
      </p:sp>
      <p:sp>
        <p:nvSpPr>
          <p:cNvPr id="1429" name="Freeform 15"/>
          <p:cNvSpPr/>
          <p:nvPr/>
        </p:nvSpPr>
        <p:spPr>
          <a:xfrm>
            <a:off x="3746922" y="1679748"/>
            <a:ext cx="354013" cy="8905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3360" y="5568"/>
                  <a:pt x="21600" y="13189"/>
                  <a:pt x="21600" y="21600"/>
                </a:cubicBezTo>
              </a:path>
            </a:pathLst>
          </a:custGeom>
          <a:ln w="3175">
            <a:solidFill>
              <a:schemeClr val="accent1"/>
            </a:solidFill>
            <a:miter/>
          </a:ln>
        </p:spPr>
        <p:txBody>
          <a:bodyPr lIns="45719" rIns="45719"/>
          <a:lstStyle/>
          <a:p>
            <a:pPr>
              <a:defRPr>
                <a:solidFill>
                  <a:srgbClr val="21A3D0"/>
                </a:solidFill>
              </a:defRPr>
            </a:pPr>
          </a:p>
        </p:txBody>
      </p:sp>
      <p:sp>
        <p:nvSpPr>
          <p:cNvPr id="1430" name="Oval 6"/>
          <p:cNvSpPr/>
          <p:nvPr/>
        </p:nvSpPr>
        <p:spPr>
          <a:xfrm>
            <a:off x="1678409" y="1357486"/>
            <a:ext cx="2365377" cy="2425701"/>
          </a:xfrm>
          <a:prstGeom prst="ellipse">
            <a:avLst/>
          </a:prstGeom>
          <a:solidFill>
            <a:schemeClr val="accent1"/>
          </a:solidFill>
          <a:ln w="12700">
            <a:miter lim="400000"/>
          </a:ln>
        </p:spPr>
        <p:txBody>
          <a:bodyPr lIns="45719" rIns="45719"/>
          <a:lstStyle/>
          <a:p>
            <a:pPr>
              <a:defRPr>
                <a:solidFill>
                  <a:srgbClr val="21A3D0"/>
                </a:solidFill>
              </a:defRPr>
            </a:pPr>
          </a:p>
        </p:txBody>
      </p:sp>
      <p:sp>
        <p:nvSpPr>
          <p:cNvPr id="1431" name="Freeform 5"/>
          <p:cNvSpPr/>
          <p:nvPr/>
        </p:nvSpPr>
        <p:spPr>
          <a:xfrm>
            <a:off x="2143727" y="1815521"/>
            <a:ext cx="1611724" cy="1432983"/>
          </a:xfrm>
          <a:custGeom>
            <a:avLst/>
            <a:gdLst/>
            <a:ahLst/>
            <a:cxnLst>
              <a:cxn ang="0">
                <a:pos x="wd2" y="hd2"/>
              </a:cxn>
              <a:cxn ang="5400000">
                <a:pos x="wd2" y="hd2"/>
              </a:cxn>
              <a:cxn ang="10800000">
                <a:pos x="wd2" y="hd2"/>
              </a:cxn>
              <a:cxn ang="16200000">
                <a:pos x="wd2" y="hd2"/>
              </a:cxn>
            </a:cxnLst>
            <a:rect l="0" t="0" r="r" b="b"/>
            <a:pathLst>
              <a:path w="21513" h="21531" fill="norm" stroke="1" extrusionOk="0">
                <a:moveTo>
                  <a:pt x="2673" y="6995"/>
                </a:moveTo>
                <a:lnTo>
                  <a:pt x="8942" y="6995"/>
                </a:lnTo>
                <a:lnTo>
                  <a:pt x="8942" y="7997"/>
                </a:lnTo>
                <a:lnTo>
                  <a:pt x="2673" y="7997"/>
                </a:lnTo>
                <a:lnTo>
                  <a:pt x="2673" y="6995"/>
                </a:lnTo>
                <a:close/>
                <a:moveTo>
                  <a:pt x="2673" y="5113"/>
                </a:moveTo>
                <a:lnTo>
                  <a:pt x="12694" y="5113"/>
                </a:lnTo>
                <a:lnTo>
                  <a:pt x="12694" y="6114"/>
                </a:lnTo>
                <a:lnTo>
                  <a:pt x="2673" y="6114"/>
                </a:lnTo>
                <a:lnTo>
                  <a:pt x="2673" y="5113"/>
                </a:lnTo>
                <a:close/>
                <a:moveTo>
                  <a:pt x="2673" y="3217"/>
                </a:moveTo>
                <a:lnTo>
                  <a:pt x="12694" y="3217"/>
                </a:lnTo>
                <a:lnTo>
                  <a:pt x="12694" y="4232"/>
                </a:lnTo>
                <a:lnTo>
                  <a:pt x="2673" y="4232"/>
                </a:lnTo>
                <a:lnTo>
                  <a:pt x="2673" y="3217"/>
                </a:lnTo>
                <a:close/>
                <a:moveTo>
                  <a:pt x="0" y="15779"/>
                </a:moveTo>
                <a:cubicBezTo>
                  <a:pt x="0" y="16741"/>
                  <a:pt x="108" y="17502"/>
                  <a:pt x="647" y="18276"/>
                </a:cubicBezTo>
                <a:cubicBezTo>
                  <a:pt x="1103" y="18943"/>
                  <a:pt x="1678" y="19304"/>
                  <a:pt x="2421" y="19424"/>
                </a:cubicBezTo>
                <a:lnTo>
                  <a:pt x="14456" y="21520"/>
                </a:lnTo>
                <a:cubicBezTo>
                  <a:pt x="14959" y="21600"/>
                  <a:pt x="15379" y="21226"/>
                  <a:pt x="15379" y="20666"/>
                </a:cubicBezTo>
                <a:lnTo>
                  <a:pt x="15379" y="17822"/>
                </a:lnTo>
                <a:cubicBezTo>
                  <a:pt x="15031" y="17341"/>
                  <a:pt x="14696" y="16807"/>
                  <a:pt x="14360" y="16273"/>
                </a:cubicBezTo>
                <a:lnTo>
                  <a:pt x="14360" y="19891"/>
                </a:lnTo>
                <a:lnTo>
                  <a:pt x="4579" y="16394"/>
                </a:lnTo>
                <a:cubicBezTo>
                  <a:pt x="4459" y="16354"/>
                  <a:pt x="4327" y="16407"/>
                  <a:pt x="4267" y="16540"/>
                </a:cubicBezTo>
                <a:cubicBezTo>
                  <a:pt x="4063" y="16994"/>
                  <a:pt x="3824" y="17408"/>
                  <a:pt x="3572" y="17622"/>
                </a:cubicBezTo>
                <a:cubicBezTo>
                  <a:pt x="2865" y="18236"/>
                  <a:pt x="1990" y="18116"/>
                  <a:pt x="1450" y="17341"/>
                </a:cubicBezTo>
                <a:cubicBezTo>
                  <a:pt x="1055" y="16767"/>
                  <a:pt x="1007" y="16220"/>
                  <a:pt x="1007" y="15539"/>
                </a:cubicBezTo>
                <a:lnTo>
                  <a:pt x="1007" y="1135"/>
                </a:lnTo>
                <a:lnTo>
                  <a:pt x="14360" y="1135"/>
                </a:lnTo>
                <a:lnTo>
                  <a:pt x="14360" y="10026"/>
                </a:lnTo>
                <a:lnTo>
                  <a:pt x="15379" y="11214"/>
                </a:lnTo>
                <a:lnTo>
                  <a:pt x="15379" y="0"/>
                </a:lnTo>
                <a:lnTo>
                  <a:pt x="0" y="0"/>
                </a:lnTo>
                <a:lnTo>
                  <a:pt x="0" y="15779"/>
                </a:lnTo>
                <a:close/>
                <a:moveTo>
                  <a:pt x="3620" y="18663"/>
                </a:moveTo>
                <a:lnTo>
                  <a:pt x="11627" y="20065"/>
                </a:lnTo>
                <a:cubicBezTo>
                  <a:pt x="11711" y="20078"/>
                  <a:pt x="11747" y="19945"/>
                  <a:pt x="11651" y="19918"/>
                </a:cubicBezTo>
                <a:lnTo>
                  <a:pt x="4675" y="17422"/>
                </a:lnTo>
                <a:cubicBezTo>
                  <a:pt x="4363" y="18009"/>
                  <a:pt x="4123" y="18303"/>
                  <a:pt x="3620" y="18663"/>
                </a:cubicBezTo>
                <a:close/>
                <a:moveTo>
                  <a:pt x="13557" y="9812"/>
                </a:moveTo>
                <a:lnTo>
                  <a:pt x="17285" y="14178"/>
                </a:lnTo>
                <a:lnTo>
                  <a:pt x="15151" y="16193"/>
                </a:lnTo>
                <a:lnTo>
                  <a:pt x="11903" y="11361"/>
                </a:lnTo>
                <a:lnTo>
                  <a:pt x="13557" y="9812"/>
                </a:lnTo>
                <a:close/>
                <a:moveTo>
                  <a:pt x="21372" y="20652"/>
                </a:moveTo>
                <a:cubicBezTo>
                  <a:pt x="21432" y="20425"/>
                  <a:pt x="21468" y="20172"/>
                  <a:pt x="21492" y="19878"/>
                </a:cubicBezTo>
                <a:cubicBezTo>
                  <a:pt x="21600" y="17929"/>
                  <a:pt x="21348" y="15299"/>
                  <a:pt x="19227" y="14111"/>
                </a:cubicBezTo>
                <a:cubicBezTo>
                  <a:pt x="18579" y="13750"/>
                  <a:pt x="17333" y="13203"/>
                  <a:pt x="16877" y="12802"/>
                </a:cubicBezTo>
                <a:cubicBezTo>
                  <a:pt x="16769" y="12709"/>
                  <a:pt x="16685" y="12629"/>
                  <a:pt x="16626" y="12549"/>
                </a:cubicBezTo>
                <a:cubicBezTo>
                  <a:pt x="16685" y="12535"/>
                  <a:pt x="16745" y="12509"/>
                  <a:pt x="16793" y="12455"/>
                </a:cubicBezTo>
                <a:cubicBezTo>
                  <a:pt x="16997" y="12268"/>
                  <a:pt x="16949" y="11855"/>
                  <a:pt x="16697" y="11521"/>
                </a:cubicBezTo>
                <a:cubicBezTo>
                  <a:pt x="16458" y="11187"/>
                  <a:pt x="16086" y="11080"/>
                  <a:pt x="15882" y="11267"/>
                </a:cubicBezTo>
                <a:cubicBezTo>
                  <a:pt x="15691" y="11454"/>
                  <a:pt x="15727" y="11881"/>
                  <a:pt x="15978" y="12202"/>
                </a:cubicBezTo>
                <a:cubicBezTo>
                  <a:pt x="16038" y="12282"/>
                  <a:pt x="16098" y="12349"/>
                  <a:pt x="16170" y="12402"/>
                </a:cubicBezTo>
                <a:cubicBezTo>
                  <a:pt x="16194" y="12509"/>
                  <a:pt x="16242" y="12602"/>
                  <a:pt x="16302" y="12696"/>
                </a:cubicBezTo>
                <a:cubicBezTo>
                  <a:pt x="16386" y="12856"/>
                  <a:pt x="16530" y="13016"/>
                  <a:pt x="16709" y="13163"/>
                </a:cubicBezTo>
                <a:cubicBezTo>
                  <a:pt x="17213" y="13603"/>
                  <a:pt x="17908" y="14031"/>
                  <a:pt x="18567" y="14444"/>
                </a:cubicBezTo>
                <a:cubicBezTo>
                  <a:pt x="19970" y="15326"/>
                  <a:pt x="20317" y="16434"/>
                  <a:pt x="20377" y="17635"/>
                </a:cubicBezTo>
                <a:cubicBezTo>
                  <a:pt x="20389" y="17809"/>
                  <a:pt x="20305" y="17902"/>
                  <a:pt x="20150" y="17635"/>
                </a:cubicBezTo>
                <a:cubicBezTo>
                  <a:pt x="20102" y="17568"/>
                  <a:pt x="20054" y="17488"/>
                  <a:pt x="20018" y="17422"/>
                </a:cubicBezTo>
                <a:cubicBezTo>
                  <a:pt x="19694" y="16834"/>
                  <a:pt x="19299" y="16233"/>
                  <a:pt x="18843" y="15633"/>
                </a:cubicBezTo>
                <a:cubicBezTo>
                  <a:pt x="18483" y="15165"/>
                  <a:pt x="18124" y="14738"/>
                  <a:pt x="17752" y="14351"/>
                </a:cubicBezTo>
                <a:lnTo>
                  <a:pt x="15223" y="16727"/>
                </a:lnTo>
                <a:cubicBezTo>
                  <a:pt x="15499" y="17195"/>
                  <a:pt x="15822" y="17675"/>
                  <a:pt x="16182" y="18142"/>
                </a:cubicBezTo>
                <a:cubicBezTo>
                  <a:pt x="17692" y="20132"/>
                  <a:pt x="19358" y="21440"/>
                  <a:pt x="20329" y="21493"/>
                </a:cubicBezTo>
                <a:cubicBezTo>
                  <a:pt x="20845" y="21533"/>
                  <a:pt x="21216" y="21159"/>
                  <a:pt x="21372" y="20652"/>
                </a:cubicBezTo>
                <a:close/>
                <a:moveTo>
                  <a:pt x="12814" y="8250"/>
                </a:moveTo>
                <a:lnTo>
                  <a:pt x="10009" y="6488"/>
                </a:lnTo>
                <a:lnTo>
                  <a:pt x="9865" y="6622"/>
                </a:lnTo>
                <a:lnTo>
                  <a:pt x="11423" y="8691"/>
                </a:lnTo>
                <a:cubicBezTo>
                  <a:pt x="11639" y="8557"/>
                  <a:pt x="11903" y="8611"/>
                  <a:pt x="12071" y="8824"/>
                </a:cubicBezTo>
                <a:cubicBezTo>
                  <a:pt x="12250" y="9065"/>
                  <a:pt x="12226" y="9425"/>
                  <a:pt x="12011" y="9639"/>
                </a:cubicBezTo>
                <a:cubicBezTo>
                  <a:pt x="11795" y="9839"/>
                  <a:pt x="11471" y="9799"/>
                  <a:pt x="11279" y="9558"/>
                </a:cubicBezTo>
                <a:cubicBezTo>
                  <a:pt x="11124" y="9345"/>
                  <a:pt x="11124" y="9038"/>
                  <a:pt x="11267" y="8838"/>
                </a:cubicBezTo>
                <a:lnTo>
                  <a:pt x="9709" y="6768"/>
                </a:lnTo>
                <a:lnTo>
                  <a:pt x="9553" y="6915"/>
                </a:lnTo>
                <a:lnTo>
                  <a:pt x="10656" y="10279"/>
                </a:lnTo>
                <a:lnTo>
                  <a:pt x="11675" y="11054"/>
                </a:lnTo>
                <a:lnTo>
                  <a:pt x="13317" y="9505"/>
                </a:lnTo>
                <a:lnTo>
                  <a:pt x="12814" y="8250"/>
                </a:lnTo>
                <a:close/>
              </a:path>
            </a:pathLst>
          </a:custGeom>
          <a:solidFill>
            <a:srgbClr val="FFFFFF"/>
          </a:solidFill>
          <a:ln w="12700">
            <a:miter lim="400000"/>
          </a:ln>
        </p:spPr>
        <p:txBody>
          <a:bodyPr lIns="45719" rIns="45719"/>
          <a:lstStyle/>
          <a:p>
            <a:pPr>
              <a:defRPr>
                <a:solidFill>
                  <a:srgbClr val="21A3D0"/>
                </a:solidFill>
              </a:defRPr>
            </a:pPr>
          </a:p>
        </p:txBody>
      </p:sp>
      <p:pic>
        <p:nvPicPr>
          <p:cNvPr id="1432" name="图片 16" descr="图片 16"/>
          <p:cNvPicPr>
            <a:picLocks noChangeAspect="1"/>
          </p:cNvPicPr>
          <p:nvPr/>
        </p:nvPicPr>
        <p:blipFill>
          <a:blip r:embed="rId2">
            <a:extLst/>
          </a:blip>
          <a:stretch>
            <a:fillRect/>
          </a:stretch>
        </p:blipFill>
        <p:spPr>
          <a:xfrm flipH="1" rot="1604106">
            <a:off x="7016777" y="873614"/>
            <a:ext cx="1960130" cy="250127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0" advTm="0" p14:dur="1200">
        <p:push dir="u"/>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422"/>
                                        </p:tgtEl>
                                        <p:attrNameLst>
                                          <p:attrName>style.visibility</p:attrName>
                                        </p:attrNameLst>
                                      </p:cBhvr>
                                      <p:to>
                                        <p:strVal val="visible"/>
                                      </p:to>
                                    </p:set>
                                    <p:animEffect filter="wipe(left)" transition="in">
                                      <p:cBhvr>
                                        <p:cTn id="7" dur="100"/>
                                        <p:tgtEl>
                                          <p:spTgt spid="1422"/>
                                        </p:tgtEl>
                                      </p:cBhvr>
                                    </p:animEffect>
                                  </p:childTnLst>
                                </p:cTn>
                              </p:par>
                            </p:childTnLst>
                          </p:cTn>
                        </p:par>
                        <p:par>
                          <p:cTn id="8" fill="hold">
                            <p:stCondLst>
                              <p:cond delay="100"/>
                            </p:stCondLst>
                            <p:childTnLst>
                              <p:par>
                                <p:cTn id="9" presetClass="entr" nodeType="afterEffect" presetSubtype="1" presetID="22" grpId="2" fill="hold">
                                  <p:stCondLst>
                                    <p:cond delay="0"/>
                                  </p:stCondLst>
                                  <p:iterate type="el" backwards="0">
                                    <p:tmAbs val="0"/>
                                  </p:iterate>
                                  <p:childTnLst>
                                    <p:set>
                                      <p:cBhvr>
                                        <p:cTn id="10" fill="hold"/>
                                        <p:tgtEl>
                                          <p:spTgt spid="1429"/>
                                        </p:tgtEl>
                                        <p:attrNameLst>
                                          <p:attrName>style.visibility</p:attrName>
                                        </p:attrNameLst>
                                      </p:cBhvr>
                                      <p:to>
                                        <p:strVal val="visible"/>
                                      </p:to>
                                    </p:set>
                                    <p:animEffect filter="wipe(up)" transition="in">
                                      <p:cBhvr>
                                        <p:cTn id="11" dur="100"/>
                                        <p:tgtEl>
                                          <p:spTgt spid="1429"/>
                                        </p:tgtEl>
                                      </p:cBhvr>
                                    </p:animEffect>
                                  </p:childTnLst>
                                </p:cTn>
                              </p:par>
                            </p:childTnLst>
                          </p:cTn>
                        </p:par>
                        <p:par>
                          <p:cTn id="12" fill="hold">
                            <p:stCondLst>
                              <p:cond delay="200"/>
                            </p:stCondLst>
                            <p:childTnLst>
                              <p:par>
                                <p:cTn id="13" presetClass="exit" nodeType="afterEffect" presetSubtype="8" presetID="22" grpId="3" fill="hold">
                                  <p:stCondLst>
                                    <p:cond delay="0"/>
                                  </p:stCondLst>
                                  <p:iterate type="el" backwards="0">
                                    <p:tmAbs val="0"/>
                                  </p:iterate>
                                  <p:childTnLst>
                                    <p:animEffect filter="wipe(left)" transition="out">
                                      <p:cBhvr>
                                        <p:cTn id="14" dur="100" fill="hold"/>
                                        <p:tgtEl>
                                          <p:spTgt spid="1422"/>
                                        </p:tgtEl>
                                      </p:cBhvr>
                                    </p:animEffect>
                                    <p:set>
                                      <p:cBhvr>
                                        <p:cTn id="15" fill="hold">
                                          <p:stCondLst>
                                            <p:cond delay="99"/>
                                          </p:stCondLst>
                                        </p:cTn>
                                        <p:tgtEl>
                                          <p:spTgt spid="1422"/>
                                        </p:tgtEl>
                                        <p:attrNameLst>
                                          <p:attrName>style.visibility</p:attrName>
                                        </p:attrNameLst>
                                      </p:cBhvr>
                                      <p:to>
                                        <p:strVal val="hidden"/>
                                      </p:to>
                                    </p:set>
                                  </p:childTnLst>
                                </p:cTn>
                              </p:par>
                            </p:childTnLst>
                          </p:cTn>
                        </p:par>
                        <p:par>
                          <p:cTn id="16" fill="hold">
                            <p:stCondLst>
                              <p:cond delay="300"/>
                            </p:stCondLst>
                            <p:childTnLst>
                              <p:par>
                                <p:cTn id="17" presetClass="entr" nodeType="afterEffect" presetSubtype="1" presetID="22" grpId="4" fill="hold">
                                  <p:stCondLst>
                                    <p:cond delay="0"/>
                                  </p:stCondLst>
                                  <p:iterate type="el" backwards="0">
                                    <p:tmAbs val="0"/>
                                  </p:iterate>
                                  <p:childTnLst>
                                    <p:set>
                                      <p:cBhvr>
                                        <p:cTn id="18" fill="hold"/>
                                        <p:tgtEl>
                                          <p:spTgt spid="1428"/>
                                        </p:tgtEl>
                                        <p:attrNameLst>
                                          <p:attrName>style.visibility</p:attrName>
                                        </p:attrNameLst>
                                      </p:cBhvr>
                                      <p:to>
                                        <p:strVal val="visible"/>
                                      </p:to>
                                    </p:set>
                                    <p:animEffect filter="wipe(up)" transition="in">
                                      <p:cBhvr>
                                        <p:cTn id="19" dur="100"/>
                                        <p:tgtEl>
                                          <p:spTgt spid="1428"/>
                                        </p:tgtEl>
                                      </p:cBhvr>
                                    </p:animEffect>
                                  </p:childTnLst>
                                </p:cTn>
                              </p:par>
                            </p:childTnLst>
                          </p:cTn>
                        </p:par>
                        <p:par>
                          <p:cTn id="20" fill="hold">
                            <p:stCondLst>
                              <p:cond delay="400"/>
                            </p:stCondLst>
                            <p:childTnLst>
                              <p:par>
                                <p:cTn id="21" presetClass="exit" nodeType="afterEffect" presetSubtype="1" presetID="22" grpId="5" fill="hold">
                                  <p:stCondLst>
                                    <p:cond delay="0"/>
                                  </p:stCondLst>
                                  <p:iterate type="el" backwards="0">
                                    <p:tmAbs val="0"/>
                                  </p:iterate>
                                  <p:childTnLst>
                                    <p:animEffect filter="wipe(up)" transition="out">
                                      <p:cBhvr>
                                        <p:cTn id="22" dur="100" fill="hold"/>
                                        <p:tgtEl>
                                          <p:spTgt spid="1429"/>
                                        </p:tgtEl>
                                      </p:cBhvr>
                                    </p:animEffect>
                                    <p:set>
                                      <p:cBhvr>
                                        <p:cTn id="23" fill="hold">
                                          <p:stCondLst>
                                            <p:cond delay="99"/>
                                          </p:stCondLst>
                                        </p:cTn>
                                        <p:tgtEl>
                                          <p:spTgt spid="1429"/>
                                        </p:tgtEl>
                                        <p:attrNameLst>
                                          <p:attrName>style.visibility</p:attrName>
                                        </p:attrNameLst>
                                      </p:cBhvr>
                                      <p:to>
                                        <p:strVal val="hidden"/>
                                      </p:to>
                                    </p:set>
                                  </p:childTnLst>
                                </p:cTn>
                              </p:par>
                            </p:childTnLst>
                          </p:cTn>
                        </p:par>
                        <p:par>
                          <p:cTn id="24" fill="hold">
                            <p:stCondLst>
                              <p:cond delay="500"/>
                            </p:stCondLst>
                            <p:childTnLst>
                              <p:par>
                                <p:cTn id="25" presetClass="entr" nodeType="afterEffect" presetSubtype="2" presetID="22" grpId="6" fill="hold">
                                  <p:stCondLst>
                                    <p:cond delay="0"/>
                                  </p:stCondLst>
                                  <p:iterate type="el" backwards="0">
                                    <p:tmAbs val="0"/>
                                  </p:iterate>
                                  <p:childTnLst>
                                    <p:set>
                                      <p:cBhvr>
                                        <p:cTn id="26" fill="hold"/>
                                        <p:tgtEl>
                                          <p:spTgt spid="1427"/>
                                        </p:tgtEl>
                                        <p:attrNameLst>
                                          <p:attrName>style.visibility</p:attrName>
                                        </p:attrNameLst>
                                      </p:cBhvr>
                                      <p:to>
                                        <p:strVal val="visible"/>
                                      </p:to>
                                    </p:set>
                                    <p:animEffect filter="wipe(right)" transition="in">
                                      <p:cBhvr>
                                        <p:cTn id="27" dur="100"/>
                                        <p:tgtEl>
                                          <p:spTgt spid="1427"/>
                                        </p:tgtEl>
                                      </p:cBhvr>
                                    </p:animEffect>
                                  </p:childTnLst>
                                </p:cTn>
                              </p:par>
                            </p:childTnLst>
                          </p:cTn>
                        </p:par>
                        <p:par>
                          <p:cTn id="28" fill="hold">
                            <p:stCondLst>
                              <p:cond delay="600"/>
                            </p:stCondLst>
                            <p:childTnLst>
                              <p:par>
                                <p:cTn id="29" presetClass="exit" nodeType="afterEffect" presetSubtype="1" presetID="22" grpId="7" fill="hold">
                                  <p:stCondLst>
                                    <p:cond delay="0"/>
                                  </p:stCondLst>
                                  <p:iterate type="el" backwards="0">
                                    <p:tmAbs val="0"/>
                                  </p:iterate>
                                  <p:childTnLst>
                                    <p:animEffect filter="wipe(up)" transition="out">
                                      <p:cBhvr>
                                        <p:cTn id="30" dur="100" fill="hold"/>
                                        <p:tgtEl>
                                          <p:spTgt spid="1428"/>
                                        </p:tgtEl>
                                      </p:cBhvr>
                                    </p:animEffect>
                                    <p:set>
                                      <p:cBhvr>
                                        <p:cTn id="31" fill="hold">
                                          <p:stCondLst>
                                            <p:cond delay="99"/>
                                          </p:stCondLst>
                                        </p:cTn>
                                        <p:tgtEl>
                                          <p:spTgt spid="1428"/>
                                        </p:tgtEl>
                                        <p:attrNameLst>
                                          <p:attrName>style.visibility</p:attrName>
                                        </p:attrNameLst>
                                      </p:cBhvr>
                                      <p:to>
                                        <p:strVal val="hidden"/>
                                      </p:to>
                                    </p:set>
                                  </p:childTnLst>
                                </p:cTn>
                              </p:par>
                            </p:childTnLst>
                          </p:cTn>
                        </p:par>
                        <p:par>
                          <p:cTn id="32" fill="hold">
                            <p:stCondLst>
                              <p:cond delay="700"/>
                            </p:stCondLst>
                            <p:childTnLst>
                              <p:par>
                                <p:cTn id="33" presetClass="entr" nodeType="afterEffect" presetSubtype="2" presetID="22" grpId="8" fill="hold">
                                  <p:stCondLst>
                                    <p:cond delay="0"/>
                                  </p:stCondLst>
                                  <p:iterate type="el" backwards="0">
                                    <p:tmAbs val="0"/>
                                  </p:iterate>
                                  <p:childTnLst>
                                    <p:set>
                                      <p:cBhvr>
                                        <p:cTn id="34" fill="hold"/>
                                        <p:tgtEl>
                                          <p:spTgt spid="1426"/>
                                        </p:tgtEl>
                                        <p:attrNameLst>
                                          <p:attrName>style.visibility</p:attrName>
                                        </p:attrNameLst>
                                      </p:cBhvr>
                                      <p:to>
                                        <p:strVal val="visible"/>
                                      </p:to>
                                    </p:set>
                                    <p:animEffect filter="wipe(right)" transition="in">
                                      <p:cBhvr>
                                        <p:cTn id="35" dur="100"/>
                                        <p:tgtEl>
                                          <p:spTgt spid="1426"/>
                                        </p:tgtEl>
                                      </p:cBhvr>
                                    </p:animEffect>
                                  </p:childTnLst>
                                </p:cTn>
                              </p:par>
                            </p:childTnLst>
                          </p:cTn>
                        </p:par>
                        <p:par>
                          <p:cTn id="36" fill="hold">
                            <p:stCondLst>
                              <p:cond delay="800"/>
                            </p:stCondLst>
                            <p:childTnLst>
                              <p:par>
                                <p:cTn id="37" presetClass="exit" nodeType="afterEffect" presetSubtype="2" presetID="22" grpId="9" fill="hold">
                                  <p:stCondLst>
                                    <p:cond delay="0"/>
                                  </p:stCondLst>
                                  <p:iterate type="el" backwards="0">
                                    <p:tmAbs val="0"/>
                                  </p:iterate>
                                  <p:childTnLst>
                                    <p:animEffect filter="wipe(right)" transition="out">
                                      <p:cBhvr>
                                        <p:cTn id="38" dur="100" fill="hold"/>
                                        <p:tgtEl>
                                          <p:spTgt spid="1427"/>
                                        </p:tgtEl>
                                      </p:cBhvr>
                                    </p:animEffect>
                                    <p:set>
                                      <p:cBhvr>
                                        <p:cTn id="39" fill="hold">
                                          <p:stCondLst>
                                            <p:cond delay="99"/>
                                          </p:stCondLst>
                                        </p:cTn>
                                        <p:tgtEl>
                                          <p:spTgt spid="1427"/>
                                        </p:tgtEl>
                                        <p:attrNameLst>
                                          <p:attrName>style.visibility</p:attrName>
                                        </p:attrNameLst>
                                      </p:cBhvr>
                                      <p:to>
                                        <p:strVal val="hidden"/>
                                      </p:to>
                                    </p:set>
                                  </p:childTnLst>
                                </p:cTn>
                              </p:par>
                            </p:childTnLst>
                          </p:cTn>
                        </p:par>
                        <p:par>
                          <p:cTn id="40" fill="hold">
                            <p:stCondLst>
                              <p:cond delay="900"/>
                            </p:stCondLst>
                            <p:childTnLst>
                              <p:par>
                                <p:cTn id="41" presetClass="entr" nodeType="afterEffect" presetSubtype="4" presetID="22" grpId="10" fill="hold">
                                  <p:stCondLst>
                                    <p:cond delay="0"/>
                                  </p:stCondLst>
                                  <p:iterate type="el" backwards="0">
                                    <p:tmAbs val="0"/>
                                  </p:iterate>
                                  <p:childTnLst>
                                    <p:set>
                                      <p:cBhvr>
                                        <p:cTn id="42" fill="hold"/>
                                        <p:tgtEl>
                                          <p:spTgt spid="1425"/>
                                        </p:tgtEl>
                                        <p:attrNameLst>
                                          <p:attrName>style.visibility</p:attrName>
                                        </p:attrNameLst>
                                      </p:cBhvr>
                                      <p:to>
                                        <p:strVal val="visible"/>
                                      </p:to>
                                    </p:set>
                                    <p:animEffect filter="wipe(down)" transition="in">
                                      <p:cBhvr>
                                        <p:cTn id="43" dur="100"/>
                                        <p:tgtEl>
                                          <p:spTgt spid="1425"/>
                                        </p:tgtEl>
                                      </p:cBhvr>
                                    </p:animEffect>
                                  </p:childTnLst>
                                </p:cTn>
                              </p:par>
                            </p:childTnLst>
                          </p:cTn>
                        </p:par>
                        <p:par>
                          <p:cTn id="44" fill="hold">
                            <p:stCondLst>
                              <p:cond delay="1000"/>
                            </p:stCondLst>
                            <p:childTnLst>
                              <p:par>
                                <p:cTn id="45" presetClass="exit" nodeType="afterEffect" presetSubtype="2" presetID="22" grpId="11" fill="hold">
                                  <p:stCondLst>
                                    <p:cond delay="0"/>
                                  </p:stCondLst>
                                  <p:iterate type="el" backwards="0">
                                    <p:tmAbs val="0"/>
                                  </p:iterate>
                                  <p:childTnLst>
                                    <p:animEffect filter="wipe(right)" transition="out">
                                      <p:cBhvr>
                                        <p:cTn id="46" dur="100" fill="hold"/>
                                        <p:tgtEl>
                                          <p:spTgt spid="1426"/>
                                        </p:tgtEl>
                                      </p:cBhvr>
                                    </p:animEffect>
                                    <p:set>
                                      <p:cBhvr>
                                        <p:cTn id="47" fill="hold">
                                          <p:stCondLst>
                                            <p:cond delay="99"/>
                                          </p:stCondLst>
                                        </p:cTn>
                                        <p:tgtEl>
                                          <p:spTgt spid="1426"/>
                                        </p:tgtEl>
                                        <p:attrNameLst>
                                          <p:attrName>style.visibility</p:attrName>
                                        </p:attrNameLst>
                                      </p:cBhvr>
                                      <p:to>
                                        <p:strVal val="hidden"/>
                                      </p:to>
                                    </p:set>
                                  </p:childTnLst>
                                </p:cTn>
                              </p:par>
                            </p:childTnLst>
                          </p:cTn>
                        </p:par>
                        <p:par>
                          <p:cTn id="48" fill="hold">
                            <p:stCondLst>
                              <p:cond delay="1100"/>
                            </p:stCondLst>
                            <p:childTnLst>
                              <p:par>
                                <p:cTn id="49" presetClass="entr" nodeType="afterEffect" presetSubtype="4" presetID="22" grpId="12" fill="hold">
                                  <p:stCondLst>
                                    <p:cond delay="0"/>
                                  </p:stCondLst>
                                  <p:iterate type="el" backwards="0">
                                    <p:tmAbs val="0"/>
                                  </p:iterate>
                                  <p:childTnLst>
                                    <p:set>
                                      <p:cBhvr>
                                        <p:cTn id="50" fill="hold"/>
                                        <p:tgtEl>
                                          <p:spTgt spid="1424"/>
                                        </p:tgtEl>
                                        <p:attrNameLst>
                                          <p:attrName>style.visibility</p:attrName>
                                        </p:attrNameLst>
                                      </p:cBhvr>
                                      <p:to>
                                        <p:strVal val="visible"/>
                                      </p:to>
                                    </p:set>
                                    <p:animEffect filter="wipe(down)" transition="in">
                                      <p:cBhvr>
                                        <p:cTn id="51" dur="100"/>
                                        <p:tgtEl>
                                          <p:spTgt spid="1424"/>
                                        </p:tgtEl>
                                      </p:cBhvr>
                                    </p:animEffect>
                                  </p:childTnLst>
                                </p:cTn>
                              </p:par>
                            </p:childTnLst>
                          </p:cTn>
                        </p:par>
                        <p:par>
                          <p:cTn id="52" fill="hold">
                            <p:stCondLst>
                              <p:cond delay="1200"/>
                            </p:stCondLst>
                            <p:childTnLst>
                              <p:par>
                                <p:cTn id="53" presetClass="exit" nodeType="afterEffect" presetSubtype="4" presetID="22" grpId="13" fill="hold">
                                  <p:stCondLst>
                                    <p:cond delay="0"/>
                                  </p:stCondLst>
                                  <p:iterate type="el" backwards="0">
                                    <p:tmAbs val="0"/>
                                  </p:iterate>
                                  <p:childTnLst>
                                    <p:animEffect filter="wipe(down)" transition="out">
                                      <p:cBhvr>
                                        <p:cTn id="54" dur="100" fill="hold"/>
                                        <p:tgtEl>
                                          <p:spTgt spid="1425"/>
                                        </p:tgtEl>
                                      </p:cBhvr>
                                    </p:animEffect>
                                    <p:set>
                                      <p:cBhvr>
                                        <p:cTn id="55" fill="hold">
                                          <p:stCondLst>
                                            <p:cond delay="99"/>
                                          </p:stCondLst>
                                        </p:cTn>
                                        <p:tgtEl>
                                          <p:spTgt spid="1425"/>
                                        </p:tgtEl>
                                        <p:attrNameLst>
                                          <p:attrName>style.visibility</p:attrName>
                                        </p:attrNameLst>
                                      </p:cBhvr>
                                      <p:to>
                                        <p:strVal val="hidden"/>
                                      </p:to>
                                    </p:set>
                                  </p:childTnLst>
                                </p:cTn>
                              </p:par>
                            </p:childTnLst>
                          </p:cTn>
                        </p:par>
                        <p:par>
                          <p:cTn id="56" fill="hold">
                            <p:stCondLst>
                              <p:cond delay="1300"/>
                            </p:stCondLst>
                            <p:childTnLst>
                              <p:par>
                                <p:cTn id="57" presetClass="entr" nodeType="afterEffect" presetSubtype="8" presetID="22" grpId="14" fill="hold">
                                  <p:stCondLst>
                                    <p:cond delay="0"/>
                                  </p:stCondLst>
                                  <p:iterate type="el" backwards="0">
                                    <p:tmAbs val="0"/>
                                  </p:iterate>
                                  <p:childTnLst>
                                    <p:set>
                                      <p:cBhvr>
                                        <p:cTn id="58" fill="hold"/>
                                        <p:tgtEl>
                                          <p:spTgt spid="1423"/>
                                        </p:tgtEl>
                                        <p:attrNameLst>
                                          <p:attrName>style.visibility</p:attrName>
                                        </p:attrNameLst>
                                      </p:cBhvr>
                                      <p:to>
                                        <p:strVal val="visible"/>
                                      </p:to>
                                    </p:set>
                                    <p:animEffect filter="wipe(left)" transition="in">
                                      <p:cBhvr>
                                        <p:cTn id="59" dur="100"/>
                                        <p:tgtEl>
                                          <p:spTgt spid="1423"/>
                                        </p:tgtEl>
                                      </p:cBhvr>
                                    </p:animEffect>
                                  </p:childTnLst>
                                </p:cTn>
                              </p:par>
                            </p:childTnLst>
                          </p:cTn>
                        </p:par>
                        <p:par>
                          <p:cTn id="60" fill="hold">
                            <p:stCondLst>
                              <p:cond delay="1400"/>
                            </p:stCondLst>
                            <p:childTnLst>
                              <p:par>
                                <p:cTn id="61" presetClass="exit" nodeType="afterEffect" presetSubtype="4" presetID="22" grpId="15" fill="hold">
                                  <p:stCondLst>
                                    <p:cond delay="0"/>
                                  </p:stCondLst>
                                  <p:iterate type="el" backwards="0">
                                    <p:tmAbs val="0"/>
                                  </p:iterate>
                                  <p:childTnLst>
                                    <p:animEffect filter="wipe(down)" transition="out">
                                      <p:cBhvr>
                                        <p:cTn id="62" dur="100" fill="hold"/>
                                        <p:tgtEl>
                                          <p:spTgt spid="1424"/>
                                        </p:tgtEl>
                                      </p:cBhvr>
                                    </p:animEffect>
                                    <p:set>
                                      <p:cBhvr>
                                        <p:cTn id="63" fill="hold">
                                          <p:stCondLst>
                                            <p:cond delay="99"/>
                                          </p:stCondLst>
                                        </p:cTn>
                                        <p:tgtEl>
                                          <p:spTgt spid="1424"/>
                                        </p:tgtEl>
                                        <p:attrNameLst>
                                          <p:attrName>style.visibility</p:attrName>
                                        </p:attrNameLst>
                                      </p:cBhvr>
                                      <p:to>
                                        <p:strVal val="hidden"/>
                                      </p:to>
                                    </p:set>
                                  </p:childTnLst>
                                </p:cTn>
                              </p:par>
                            </p:childTnLst>
                          </p:cTn>
                        </p:par>
                        <p:par>
                          <p:cTn id="64" fill="hold">
                            <p:stCondLst>
                              <p:cond delay="1500"/>
                            </p:stCondLst>
                            <p:childTnLst>
                              <p:par>
                                <p:cTn id="65" presetClass="exit" nodeType="afterEffect" presetSubtype="8" presetID="22" grpId="16" fill="hold">
                                  <p:stCondLst>
                                    <p:cond delay="0"/>
                                  </p:stCondLst>
                                  <p:iterate type="el" backwards="0">
                                    <p:tmAbs val="0"/>
                                  </p:iterate>
                                  <p:childTnLst>
                                    <p:animEffect filter="wipe(left)" transition="out">
                                      <p:cBhvr>
                                        <p:cTn id="66" dur="100" fill="hold"/>
                                        <p:tgtEl>
                                          <p:spTgt spid="1423"/>
                                        </p:tgtEl>
                                      </p:cBhvr>
                                    </p:animEffect>
                                    <p:set>
                                      <p:cBhvr>
                                        <p:cTn id="67" fill="hold">
                                          <p:stCondLst>
                                            <p:cond delay="99"/>
                                          </p:stCondLst>
                                        </p:cTn>
                                        <p:tgtEl>
                                          <p:spTgt spid="1423"/>
                                        </p:tgtEl>
                                        <p:attrNameLst>
                                          <p:attrName>style.visibility</p:attrName>
                                        </p:attrNameLst>
                                      </p:cBhvr>
                                      <p:to>
                                        <p:strVal val="hidden"/>
                                      </p:to>
                                    </p:set>
                                  </p:childTnLst>
                                </p:cTn>
                              </p:par>
                            </p:childTnLst>
                          </p:cTn>
                        </p:par>
                        <p:par>
                          <p:cTn id="68" fill="hold">
                            <p:stCondLst>
                              <p:cond delay="1600"/>
                            </p:stCondLst>
                            <p:childTnLst>
                              <p:par>
                                <p:cTn id="69" presetClass="entr" nodeType="afterEffect" presetSubtype="16" presetID="23" grpId="17" fill="hold">
                                  <p:stCondLst>
                                    <p:cond delay="0"/>
                                  </p:stCondLst>
                                  <p:iterate type="el" backwards="0">
                                    <p:tmAbs val="0"/>
                                  </p:iterate>
                                  <p:childTnLst>
                                    <p:set>
                                      <p:cBhvr>
                                        <p:cTn id="70" fill="hold"/>
                                        <p:tgtEl>
                                          <p:spTgt spid="1430"/>
                                        </p:tgtEl>
                                        <p:attrNameLst>
                                          <p:attrName>style.visibility</p:attrName>
                                        </p:attrNameLst>
                                      </p:cBhvr>
                                      <p:to>
                                        <p:strVal val="visible"/>
                                      </p:to>
                                    </p:set>
                                    <p:anim calcmode="lin" valueType="num">
                                      <p:cBhvr>
                                        <p:cTn id="71" dur="1000" fill="hold"/>
                                        <p:tgtEl>
                                          <p:spTgt spid="1430"/>
                                        </p:tgtEl>
                                        <p:attrNameLst>
                                          <p:attrName>ppt_w</p:attrName>
                                        </p:attrNameLst>
                                      </p:cBhvr>
                                      <p:tavLst>
                                        <p:tav tm="0">
                                          <p:val>
                                            <p:fltVal val="0"/>
                                          </p:val>
                                        </p:tav>
                                        <p:tav tm="100000">
                                          <p:val>
                                            <p:strVal val="#ppt_w"/>
                                          </p:val>
                                        </p:tav>
                                      </p:tavLst>
                                    </p:anim>
                                    <p:anim calcmode="lin" valueType="num">
                                      <p:cBhvr>
                                        <p:cTn id="72" dur="1000" fill="hold"/>
                                        <p:tgtEl>
                                          <p:spTgt spid="1430"/>
                                        </p:tgtEl>
                                        <p:attrNameLst>
                                          <p:attrName>ppt_h</p:attrName>
                                        </p:attrNameLst>
                                      </p:cBhvr>
                                      <p:tavLst>
                                        <p:tav tm="0">
                                          <p:val>
                                            <p:fltVal val="0"/>
                                          </p:val>
                                        </p:tav>
                                        <p:tav tm="100000">
                                          <p:val>
                                            <p:strVal val="#ppt_h"/>
                                          </p:val>
                                        </p:tav>
                                      </p:tavLst>
                                    </p:anim>
                                  </p:childTnLst>
                                </p:cTn>
                              </p:par>
                            </p:childTnLst>
                          </p:cTn>
                        </p:par>
                        <p:par>
                          <p:cTn id="73" fill="hold">
                            <p:stCondLst>
                              <p:cond delay="2600"/>
                            </p:stCondLst>
                            <p:childTnLst>
                              <p:par>
                                <p:cTn id="74" presetClass="entr" nodeType="afterEffect" presetSubtype="16" presetID="23" grpId="18" fill="hold">
                                  <p:stCondLst>
                                    <p:cond delay="0"/>
                                  </p:stCondLst>
                                  <p:iterate type="el" backwards="0">
                                    <p:tmAbs val="0"/>
                                  </p:iterate>
                                  <p:childTnLst>
                                    <p:set>
                                      <p:cBhvr>
                                        <p:cTn id="75" fill="hold"/>
                                        <p:tgtEl>
                                          <p:spTgt spid="1431"/>
                                        </p:tgtEl>
                                        <p:attrNameLst>
                                          <p:attrName>style.visibility</p:attrName>
                                        </p:attrNameLst>
                                      </p:cBhvr>
                                      <p:to>
                                        <p:strVal val="visible"/>
                                      </p:to>
                                    </p:set>
                                    <p:anim calcmode="lin" valueType="num">
                                      <p:cBhvr>
                                        <p:cTn id="76" dur="1000" fill="hold"/>
                                        <p:tgtEl>
                                          <p:spTgt spid="1431"/>
                                        </p:tgtEl>
                                        <p:attrNameLst>
                                          <p:attrName>ppt_w</p:attrName>
                                        </p:attrNameLst>
                                      </p:cBhvr>
                                      <p:tavLst>
                                        <p:tav tm="0">
                                          <p:val>
                                            <p:fltVal val="0"/>
                                          </p:val>
                                        </p:tav>
                                        <p:tav tm="100000">
                                          <p:val>
                                            <p:strVal val="#ppt_w"/>
                                          </p:val>
                                        </p:tav>
                                      </p:tavLst>
                                    </p:anim>
                                    <p:anim calcmode="lin" valueType="num">
                                      <p:cBhvr>
                                        <p:cTn id="77" dur="1000" fill="hold"/>
                                        <p:tgtEl>
                                          <p:spTgt spid="1431"/>
                                        </p:tgtEl>
                                        <p:attrNameLst>
                                          <p:attrName>ppt_h</p:attrName>
                                        </p:attrNameLst>
                                      </p:cBhvr>
                                      <p:tavLst>
                                        <p:tav tm="0">
                                          <p:val>
                                            <p:fltVal val="0"/>
                                          </p:val>
                                        </p:tav>
                                        <p:tav tm="100000">
                                          <p:val>
                                            <p:strVal val="#ppt_h"/>
                                          </p:val>
                                        </p:tav>
                                      </p:tavLst>
                                    </p:anim>
                                  </p:childTnLst>
                                </p:cTn>
                              </p:par>
                            </p:childTnLst>
                          </p:cTn>
                        </p:par>
                        <p:par>
                          <p:cTn id="78" fill="hold">
                            <p:stCondLst>
                              <p:cond delay="3600"/>
                            </p:stCondLst>
                            <p:childTnLst>
                              <p:par>
                                <p:cTn id="79" presetClass="entr" nodeType="afterEffect" presetSubtype="0" presetID="15" grpId="19" fill="hold">
                                  <p:stCondLst>
                                    <p:cond delay="0"/>
                                  </p:stCondLst>
                                  <p:iterate type="el" backwards="0">
                                    <p:tmAbs val="0"/>
                                  </p:iterate>
                                  <p:childTnLst>
                                    <p:set>
                                      <p:cBhvr>
                                        <p:cTn id="80" fill="hold"/>
                                        <p:tgtEl>
                                          <p:spTgt spid="1421"/>
                                        </p:tgtEl>
                                        <p:attrNameLst>
                                          <p:attrName>style.visibility</p:attrName>
                                        </p:attrNameLst>
                                      </p:cBhvr>
                                      <p:to>
                                        <p:strVal val="visible"/>
                                      </p:to>
                                    </p:set>
                                    <p:anim calcmode="lin" valueType="num">
                                      <p:cBhvr>
                                        <p:cTn id="81" dur="1000" fill="hold"/>
                                        <p:tgtEl>
                                          <p:spTgt spid="1421"/>
                                        </p:tgtEl>
                                        <p:attrNameLst>
                                          <p:attrName>ppt_w</p:attrName>
                                        </p:attrNameLst>
                                      </p:cBhvr>
                                      <p:tavLst>
                                        <p:tav tm="0">
                                          <p:val>
                                            <p:fltVal val="0"/>
                                          </p:val>
                                        </p:tav>
                                        <p:tav tm="100000">
                                          <p:val>
                                            <p:strVal val="#ppt_w"/>
                                          </p:val>
                                        </p:tav>
                                      </p:tavLst>
                                    </p:anim>
                                    <p:anim calcmode="lin" valueType="num">
                                      <p:cBhvr>
                                        <p:cTn id="82" dur="1000" fill="hold"/>
                                        <p:tgtEl>
                                          <p:spTgt spid="1421"/>
                                        </p:tgtEl>
                                        <p:attrNameLst>
                                          <p:attrName>ppt_h</p:attrName>
                                        </p:attrNameLst>
                                      </p:cBhvr>
                                      <p:tavLst>
                                        <p:tav tm="0">
                                          <p:val>
                                            <p:fltVal val="0"/>
                                          </p:val>
                                        </p:tav>
                                        <p:tav tm="100000">
                                          <p:val>
                                            <p:strVal val="#ppt_h"/>
                                          </p:val>
                                        </p:tav>
                                      </p:tavLst>
                                    </p:anim>
                                    <p:anim calcmode="lin" valueType="num">
                                      <p:cBhvr>
                                        <p:cTn id="83" dur="1000" fill="hold"/>
                                        <p:tgtEl>
                                          <p:spTgt spid="142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1421"/>
                                        </p:tgtEl>
                                        <p:attrNameLst>
                                          <p:attrName>ppt_y</p:attrName>
                                        </p:attrNameLst>
                                      </p:cBhvr>
                                      <p:tavLst>
                                        <p:tav tm="0" fmla="#ppt_y+(sin(-2*pi*(1-$))*-#ppt_x+cos(-2*pi*(1-$))*(1-#ppt_y))*(1-$)">
                                          <p:val>
                                            <p:fltVal val="0"/>
                                          </p:val>
                                        </p:tav>
                                        <p:tav tm="100000">
                                          <p:val>
                                            <p:fltVal val="1"/>
                                          </p:val>
                                        </p:tav>
                                      </p:tavLst>
                                    </p:anim>
                                  </p:childTnLst>
                                </p:cTn>
                              </p:par>
                            </p:childTnLst>
                          </p:cTn>
                        </p:par>
                        <p:par>
                          <p:cTn id="85" fill="hold">
                            <p:stCondLst>
                              <p:cond delay="4600"/>
                            </p:stCondLst>
                            <p:childTnLst>
                              <p:par>
                                <p:cTn id="86" presetClass="entr" nodeType="afterEffect" presetSubtype="8" presetID="2" grpId="20" fill="hold">
                                  <p:stCondLst>
                                    <p:cond delay="750"/>
                                  </p:stCondLst>
                                  <p:iterate type="el" backwards="0">
                                    <p:tmAbs val="0"/>
                                  </p:iterate>
                                  <p:childTnLst>
                                    <p:set>
                                      <p:cBhvr>
                                        <p:cTn id="87" fill="hold"/>
                                        <p:tgtEl>
                                          <p:spTgt spid="1416"/>
                                        </p:tgtEl>
                                        <p:attrNameLst>
                                          <p:attrName>style.visibility</p:attrName>
                                        </p:attrNameLst>
                                      </p:cBhvr>
                                      <p:to>
                                        <p:strVal val="visible"/>
                                      </p:to>
                                    </p:set>
                                    <p:anim calcmode="lin" valueType="num">
                                      <p:cBhvr>
                                        <p:cTn id="88" dur="500" fill="hold"/>
                                        <p:tgtEl>
                                          <p:spTgt spid="1416"/>
                                        </p:tgtEl>
                                        <p:attrNameLst>
                                          <p:attrName>ppt_x</p:attrName>
                                        </p:attrNameLst>
                                      </p:cBhvr>
                                      <p:tavLst>
                                        <p:tav tm="0">
                                          <p:val>
                                            <p:strVal val="0-#ppt_w/2"/>
                                          </p:val>
                                        </p:tav>
                                        <p:tav tm="100000">
                                          <p:val>
                                            <p:strVal val="#ppt_x"/>
                                          </p:val>
                                        </p:tav>
                                      </p:tavLst>
                                    </p:anim>
                                    <p:anim calcmode="lin" valueType="num">
                                      <p:cBhvr>
                                        <p:cTn id="89" dur="500" fill="hold"/>
                                        <p:tgtEl>
                                          <p:spTgt spid="1416"/>
                                        </p:tgtEl>
                                        <p:attrNameLst>
                                          <p:attrName>ppt_y</p:attrName>
                                        </p:attrNameLst>
                                      </p:cBhvr>
                                      <p:tavLst>
                                        <p:tav tm="0">
                                          <p:val>
                                            <p:strVal val="#ppt_y"/>
                                          </p:val>
                                        </p:tav>
                                        <p:tav tm="100000">
                                          <p:val>
                                            <p:strVal val="#ppt_y"/>
                                          </p:val>
                                        </p:tav>
                                      </p:tavLst>
                                    </p:anim>
                                  </p:childTnLst>
                                </p:cTn>
                              </p:par>
                            </p:childTnLst>
                          </p:cTn>
                        </p:par>
                        <p:par>
                          <p:cTn id="90" fill="hold">
                            <p:stCondLst>
                              <p:cond delay="5850"/>
                            </p:stCondLst>
                            <p:childTnLst>
                              <p:par>
                                <p:cTn id="91" presetClass="entr" nodeType="afterEffect" presetSubtype="2" presetID="2" grpId="21" fill="hold">
                                  <p:stCondLst>
                                    <p:cond delay="750"/>
                                  </p:stCondLst>
                                  <p:iterate type="el" backwards="0">
                                    <p:tmAbs val="0"/>
                                  </p:iterate>
                                  <p:childTnLst>
                                    <p:set>
                                      <p:cBhvr>
                                        <p:cTn id="92" fill="hold"/>
                                        <p:tgtEl>
                                          <p:spTgt spid="1417"/>
                                        </p:tgtEl>
                                        <p:attrNameLst>
                                          <p:attrName>style.visibility</p:attrName>
                                        </p:attrNameLst>
                                      </p:cBhvr>
                                      <p:to>
                                        <p:strVal val="visible"/>
                                      </p:to>
                                    </p:set>
                                    <p:anim calcmode="lin" valueType="num">
                                      <p:cBhvr>
                                        <p:cTn id="93" dur="500" fill="hold"/>
                                        <p:tgtEl>
                                          <p:spTgt spid="1417"/>
                                        </p:tgtEl>
                                        <p:attrNameLst>
                                          <p:attrName>ppt_x</p:attrName>
                                        </p:attrNameLst>
                                      </p:cBhvr>
                                      <p:tavLst>
                                        <p:tav tm="0">
                                          <p:val>
                                            <p:strVal val="1+#ppt_w/2"/>
                                          </p:val>
                                        </p:tav>
                                        <p:tav tm="100000">
                                          <p:val>
                                            <p:strVal val="#ppt_x"/>
                                          </p:val>
                                        </p:tav>
                                      </p:tavLst>
                                    </p:anim>
                                    <p:anim calcmode="lin" valueType="num">
                                      <p:cBhvr>
                                        <p:cTn id="94" dur="500" fill="hold"/>
                                        <p:tgtEl>
                                          <p:spTgt spid="1417"/>
                                        </p:tgtEl>
                                        <p:attrNameLst>
                                          <p:attrName>ppt_y</p:attrName>
                                        </p:attrNameLst>
                                      </p:cBhvr>
                                      <p:tavLst>
                                        <p:tav tm="0">
                                          <p:val>
                                            <p:strVal val="#ppt_y"/>
                                          </p:val>
                                        </p:tav>
                                        <p:tav tm="100000">
                                          <p:val>
                                            <p:strVal val="#ppt_y"/>
                                          </p:val>
                                        </p:tav>
                                      </p:tavLst>
                                    </p:anim>
                                  </p:childTnLst>
                                </p:cTn>
                              </p:par>
                            </p:childTnLst>
                          </p:cTn>
                        </p:par>
                        <p:par>
                          <p:cTn id="95" fill="hold">
                            <p:stCondLst>
                              <p:cond delay="7100"/>
                            </p:stCondLst>
                            <p:childTnLst>
                              <p:par>
                                <p:cTn id="96" presetClass="entr" nodeType="afterEffect" presetSubtype="8" presetID="22" grpId="22" fill="hold">
                                  <p:stCondLst>
                                    <p:cond delay="0"/>
                                  </p:stCondLst>
                                  <p:iterate type="el" backwards="0">
                                    <p:tmAbs val="0"/>
                                  </p:iterate>
                                  <p:childTnLst>
                                    <p:set>
                                      <p:cBhvr>
                                        <p:cTn id="97" fill="hold"/>
                                        <p:tgtEl>
                                          <p:spTgt spid="1415"/>
                                        </p:tgtEl>
                                        <p:attrNameLst>
                                          <p:attrName>style.visibility</p:attrName>
                                        </p:attrNameLst>
                                      </p:cBhvr>
                                      <p:to>
                                        <p:strVal val="visible"/>
                                      </p:to>
                                    </p:set>
                                    <p:animEffect filter="wipe(left)" transition="in">
                                      <p:cBhvr>
                                        <p:cTn id="98" dur="500"/>
                                        <p:tgtEl>
                                          <p:spTgt spid="1415"/>
                                        </p:tgtEl>
                                      </p:cBhvr>
                                    </p:animEffect>
                                  </p:childTnLst>
                                </p:cTn>
                              </p:par>
                            </p:childTnLst>
                          </p:cTn>
                        </p:par>
                        <p:par>
                          <p:cTn id="99" fill="hold">
                            <p:stCondLst>
                              <p:cond delay="7600"/>
                            </p:stCondLst>
                            <p:childTnLst>
                              <p:par>
                                <p:cTn id="100" presetClass="entr" nodeType="afterEffect" presetSubtype="8" presetID="22" grpId="23" fill="hold">
                                  <p:stCondLst>
                                    <p:cond delay="0"/>
                                  </p:stCondLst>
                                  <p:iterate type="el" backwards="0">
                                    <p:tmAbs val="0"/>
                                  </p:iterate>
                                  <p:childTnLst>
                                    <p:set>
                                      <p:cBhvr>
                                        <p:cTn id="101" fill="hold"/>
                                        <p:tgtEl>
                                          <p:spTgt spid="1418"/>
                                        </p:tgtEl>
                                        <p:attrNameLst>
                                          <p:attrName>style.visibility</p:attrName>
                                        </p:attrNameLst>
                                      </p:cBhvr>
                                      <p:to>
                                        <p:strVal val="visible"/>
                                      </p:to>
                                    </p:set>
                                    <p:animEffect filter="wipe(left)" transition="in">
                                      <p:cBhvr>
                                        <p:cTn id="102" dur="500"/>
                                        <p:tgtEl>
                                          <p:spTgt spid="1418"/>
                                        </p:tgtEl>
                                      </p:cBhvr>
                                    </p:animEffect>
                                  </p:childTnLst>
                                </p:cTn>
                              </p:par>
                            </p:childTnLst>
                          </p:cTn>
                        </p:par>
                        <p:par>
                          <p:cTn id="103" fill="hold">
                            <p:stCondLst>
                              <p:cond delay="8100"/>
                            </p:stCondLst>
                            <p:childTnLst>
                              <p:par>
                                <p:cTn id="104" presetClass="entr" nodeType="afterEffect" presetSubtype="2" presetID="2" grpId="24" fill="hold">
                                  <p:stCondLst>
                                    <p:cond delay="0"/>
                                  </p:stCondLst>
                                  <p:iterate type="el" backwards="0">
                                    <p:tmAbs val="0"/>
                                  </p:iterate>
                                  <p:childTnLst>
                                    <p:set>
                                      <p:cBhvr>
                                        <p:cTn id="105" fill="hold"/>
                                        <p:tgtEl>
                                          <p:spTgt spid="1432"/>
                                        </p:tgtEl>
                                        <p:attrNameLst>
                                          <p:attrName>style.visibility</p:attrName>
                                        </p:attrNameLst>
                                      </p:cBhvr>
                                      <p:to>
                                        <p:strVal val="visible"/>
                                      </p:to>
                                    </p:set>
                                    <p:anim calcmode="lin" valueType="num">
                                      <p:cBhvr>
                                        <p:cTn id="106" dur="500" fill="hold"/>
                                        <p:tgtEl>
                                          <p:spTgt spid="1432"/>
                                        </p:tgtEl>
                                        <p:attrNameLst>
                                          <p:attrName>ppt_x</p:attrName>
                                        </p:attrNameLst>
                                      </p:cBhvr>
                                      <p:tavLst>
                                        <p:tav tm="0">
                                          <p:val>
                                            <p:strVal val="1+#ppt_w/2"/>
                                          </p:val>
                                        </p:tav>
                                        <p:tav tm="100000">
                                          <p:val>
                                            <p:strVal val="#ppt_x"/>
                                          </p:val>
                                        </p:tav>
                                      </p:tavLst>
                                    </p:anim>
                                    <p:anim calcmode="lin" valueType="num">
                                      <p:cBhvr>
                                        <p:cTn id="107" dur="500" fill="hold"/>
                                        <p:tgtEl>
                                          <p:spTgt spid="14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24" grpId="15"/>
      <p:bldP build="whole" bldLvl="1" animBg="1" rev="0" advAuto="0" spid="1422" grpId="1"/>
      <p:bldP build="whole" bldLvl="1" animBg="1" rev="0" advAuto="0" spid="1422" grpId="3"/>
      <p:bldP build="whole" bldLvl="1" animBg="1" rev="0" advAuto="0" spid="1416" grpId="20"/>
      <p:bldP build="whole" bldLvl="1" animBg="1" rev="0" advAuto="0" spid="1423" grpId="14"/>
      <p:bldP build="whole" bldLvl="1" animBg="1" rev="0" advAuto="0" spid="1423" grpId="16"/>
      <p:bldP build="whole" bldLvl="1" animBg="1" rev="0" advAuto="0" spid="1429" grpId="2"/>
      <p:bldP build="whole" bldLvl="1" animBg="1" rev="0" advAuto="0" spid="1429" grpId="5"/>
      <p:bldP build="whole" bldLvl="1" animBg="1" rev="0" advAuto="0" spid="1431" grpId="18"/>
      <p:bldP build="whole" bldLvl="1" animBg="1" rev="0" advAuto="0" spid="1427" grpId="6"/>
      <p:bldP build="whole" bldLvl="1" animBg="1" rev="0" advAuto="0" spid="1430" grpId="17"/>
      <p:bldP build="whole" bldLvl="1" animBg="1" rev="0" advAuto="0" spid="1432" grpId="24"/>
      <p:bldP build="whole" bldLvl="1" animBg="1" rev="0" advAuto="0" spid="1427" grpId="9"/>
      <p:bldP build="whole" bldLvl="1" animBg="1" rev="0" advAuto="0" spid="1426" grpId="8"/>
      <p:bldP build="whole" bldLvl="1" animBg="1" rev="0" advAuto="0" spid="1426" grpId="11"/>
      <p:bldP build="whole" bldLvl="1" animBg="1" rev="0" advAuto="0" spid="1421" grpId="19"/>
      <p:bldP build="whole" bldLvl="1" animBg="1" rev="0" advAuto="0" spid="1415" grpId="22"/>
      <p:bldP build="whole" bldLvl="1" animBg="1" rev="0" advAuto="0" spid="1425" grpId="10"/>
      <p:bldP build="whole" bldLvl="1" animBg="1" rev="0" advAuto="0" spid="1428" grpId="4"/>
      <p:bldP build="whole" bldLvl="1" animBg="1" rev="0" advAuto="0" spid="1418" grpId="23"/>
      <p:bldP build="whole" bldLvl="1" animBg="1" rev="0" advAuto="0" spid="1425" grpId="13"/>
      <p:bldP build="whole" bldLvl="1" animBg="1" rev="0" advAuto="0" spid="1428" grpId="7"/>
      <p:bldP build="whole" bldLvl="1" animBg="1" rev="0" advAuto="0" spid="1417" grpId="21"/>
      <p:bldP build="whole" bldLvl="1" animBg="1" rev="0" advAuto="0" spid="1424" grpId="12"/>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4" name="矩形 12"/>
          <p:cNvSpPr txBox="1"/>
          <p:nvPr/>
        </p:nvSpPr>
        <p:spPr>
          <a:xfrm>
            <a:off x="575414" y="10134"/>
            <a:ext cx="15265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论文总结</a:t>
            </a:r>
          </a:p>
        </p:txBody>
      </p:sp>
      <p:sp>
        <p:nvSpPr>
          <p:cNvPr id="1435" name="等腰三角形 2"/>
          <p:cNvSpPr/>
          <p:nvPr/>
        </p:nvSpPr>
        <p:spPr>
          <a:xfrm rot="3036074">
            <a:off x="1363537" y="685193"/>
            <a:ext cx="1152129" cy="13330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2890" y="3114"/>
                </a:lnTo>
                <a:cubicBezTo>
                  <a:pt x="17855" y="3949"/>
                  <a:pt x="21600" y="7729"/>
                  <a:pt x="21600" y="12266"/>
                </a:cubicBezTo>
                <a:cubicBezTo>
                  <a:pt x="21600" y="17421"/>
                  <a:pt x="16765" y="21600"/>
                  <a:pt x="10800" y="21600"/>
                </a:cubicBezTo>
                <a:cubicBezTo>
                  <a:pt x="4835" y="21600"/>
                  <a:pt x="0" y="17421"/>
                  <a:pt x="0" y="12266"/>
                </a:cubicBezTo>
                <a:cubicBezTo>
                  <a:pt x="0" y="7729"/>
                  <a:pt x="3745" y="3949"/>
                  <a:pt x="8710" y="3114"/>
                </a:cubicBezTo>
                <a:close/>
              </a:path>
            </a:pathLst>
          </a:custGeom>
          <a:solidFill>
            <a:schemeClr val="accent1"/>
          </a:solidFill>
          <a:ln w="12700">
            <a:miter lim="400000"/>
          </a:ln>
        </p:spPr>
        <p:txBody>
          <a:bodyPr lIns="45719" rIns="45719" anchor="ctr"/>
          <a:lstStyle/>
          <a:p>
            <a:pPr algn="ctr">
              <a:defRPr sz="2000">
                <a:latin typeface="微软雅黑"/>
                <a:ea typeface="微软雅黑"/>
                <a:cs typeface="微软雅黑"/>
                <a:sym typeface="微软雅黑"/>
              </a:defRPr>
            </a:pPr>
          </a:p>
        </p:txBody>
      </p:sp>
      <p:sp>
        <p:nvSpPr>
          <p:cNvPr id="1436" name="TextBox 58"/>
          <p:cNvSpPr txBox="1"/>
          <p:nvPr/>
        </p:nvSpPr>
        <p:spPr>
          <a:xfrm>
            <a:off x="1467526" y="1180324"/>
            <a:ext cx="866141" cy="447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lgn="ctr">
              <a:defRPr sz="2000">
                <a:solidFill>
                  <a:srgbClr val="FFFFFF"/>
                </a:solidFill>
                <a:latin typeface="微软雅黑"/>
                <a:ea typeface="微软雅黑"/>
                <a:cs typeface="微软雅黑"/>
                <a:sym typeface="微软雅黑"/>
              </a:defRPr>
            </a:lvl1pPr>
          </a:lstStyle>
          <a:p>
            <a:pPr/>
            <a:r>
              <a:t>观点一</a:t>
            </a:r>
          </a:p>
        </p:txBody>
      </p:sp>
      <p:sp>
        <p:nvSpPr>
          <p:cNvPr id="1437" name="直接连接符 59"/>
          <p:cNvSpPr/>
          <p:nvPr/>
        </p:nvSpPr>
        <p:spPr>
          <a:xfrm flipH="1">
            <a:off x="2643857" y="739521"/>
            <a:ext cx="1" cy="1296146"/>
          </a:xfrm>
          <a:prstGeom prst="line">
            <a:avLst/>
          </a:prstGeom>
          <a:solidFill>
            <a:schemeClr val="accent1"/>
          </a:solidFill>
          <a:ln>
            <a:solidFill>
              <a:srgbClr val="1F497D"/>
            </a:solidFill>
          </a:ln>
        </p:spPr>
        <p:txBody>
          <a:bodyPr lIns="45719" rIns="45719"/>
          <a:lstStyle/>
          <a:p>
            <a:pPr/>
          </a:p>
        </p:txBody>
      </p:sp>
      <p:sp>
        <p:nvSpPr>
          <p:cNvPr id="1438" name="TextBox 60"/>
          <p:cNvSpPr txBox="1"/>
          <p:nvPr/>
        </p:nvSpPr>
        <p:spPr>
          <a:xfrm>
            <a:off x="2930028" y="1131590"/>
            <a:ext cx="5040561" cy="59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latin typeface="微软雅黑"/>
                <a:ea typeface="微软雅黑"/>
                <a:cs typeface="微软雅黑"/>
                <a:sym typeface="微软雅黑"/>
              </a:defRPr>
            </a:lvl1pPr>
          </a:lstStyle>
          <a:p>
            <a:pPr/>
            <a:r>
              <a:t>这里输入您的文字内容这里输入您的文字内容这里输入您的文字内容这里输入您的文字内容这里输入您的文字内容</a:t>
            </a:r>
          </a:p>
        </p:txBody>
      </p:sp>
      <p:sp>
        <p:nvSpPr>
          <p:cNvPr id="1439" name="等腰三角形 2"/>
          <p:cNvSpPr/>
          <p:nvPr/>
        </p:nvSpPr>
        <p:spPr>
          <a:xfrm rot="3036074">
            <a:off x="2373470" y="2074191"/>
            <a:ext cx="1152130" cy="13330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2890" y="3114"/>
                </a:lnTo>
                <a:cubicBezTo>
                  <a:pt x="17855" y="3949"/>
                  <a:pt x="21600" y="7729"/>
                  <a:pt x="21600" y="12266"/>
                </a:cubicBezTo>
                <a:cubicBezTo>
                  <a:pt x="21600" y="17421"/>
                  <a:pt x="16765" y="21600"/>
                  <a:pt x="10800" y="21600"/>
                </a:cubicBezTo>
                <a:cubicBezTo>
                  <a:pt x="4835" y="21600"/>
                  <a:pt x="0" y="17421"/>
                  <a:pt x="0" y="12266"/>
                </a:cubicBezTo>
                <a:cubicBezTo>
                  <a:pt x="0" y="7729"/>
                  <a:pt x="3745" y="3949"/>
                  <a:pt x="8710" y="3114"/>
                </a:cubicBezTo>
                <a:close/>
              </a:path>
            </a:pathLst>
          </a:custGeom>
          <a:solidFill>
            <a:schemeClr val="accent1"/>
          </a:solidFill>
          <a:ln w="12700">
            <a:miter lim="400000"/>
          </a:ln>
        </p:spPr>
        <p:txBody>
          <a:bodyPr lIns="45719" rIns="45719" anchor="ctr"/>
          <a:lstStyle/>
          <a:p>
            <a:pPr algn="ctr">
              <a:defRPr sz="2000">
                <a:latin typeface="微软雅黑"/>
                <a:ea typeface="微软雅黑"/>
                <a:cs typeface="微软雅黑"/>
                <a:sym typeface="微软雅黑"/>
              </a:defRPr>
            </a:pPr>
          </a:p>
        </p:txBody>
      </p:sp>
      <p:sp>
        <p:nvSpPr>
          <p:cNvPr id="1440" name="TextBox 62"/>
          <p:cNvSpPr txBox="1"/>
          <p:nvPr/>
        </p:nvSpPr>
        <p:spPr>
          <a:xfrm>
            <a:off x="2477460" y="2569322"/>
            <a:ext cx="866141" cy="447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lgn="ctr">
              <a:defRPr sz="2000">
                <a:solidFill>
                  <a:srgbClr val="FFFFFF"/>
                </a:solidFill>
                <a:latin typeface="微软雅黑"/>
                <a:ea typeface="微软雅黑"/>
                <a:cs typeface="微软雅黑"/>
                <a:sym typeface="微软雅黑"/>
              </a:defRPr>
            </a:lvl1pPr>
          </a:lstStyle>
          <a:p>
            <a:pPr/>
            <a:r>
              <a:t>观点二</a:t>
            </a:r>
          </a:p>
        </p:txBody>
      </p:sp>
      <p:sp>
        <p:nvSpPr>
          <p:cNvPr id="1441" name="直接连接符 63"/>
          <p:cNvSpPr/>
          <p:nvPr/>
        </p:nvSpPr>
        <p:spPr>
          <a:xfrm>
            <a:off x="3653790" y="2128518"/>
            <a:ext cx="1" cy="1296145"/>
          </a:xfrm>
          <a:prstGeom prst="line">
            <a:avLst/>
          </a:prstGeom>
          <a:solidFill>
            <a:schemeClr val="accent1"/>
          </a:solidFill>
          <a:ln>
            <a:solidFill>
              <a:srgbClr val="1F497D"/>
            </a:solidFill>
          </a:ln>
        </p:spPr>
        <p:txBody>
          <a:bodyPr lIns="45719" rIns="45719"/>
          <a:lstStyle/>
          <a:p>
            <a:pPr/>
          </a:p>
        </p:txBody>
      </p:sp>
      <p:sp>
        <p:nvSpPr>
          <p:cNvPr id="1442" name="TextBox 64"/>
          <p:cNvSpPr txBox="1"/>
          <p:nvPr/>
        </p:nvSpPr>
        <p:spPr>
          <a:xfrm>
            <a:off x="3939962" y="2520587"/>
            <a:ext cx="4174644" cy="853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latin typeface="微软雅黑"/>
                <a:ea typeface="微软雅黑"/>
                <a:cs typeface="微软雅黑"/>
                <a:sym typeface="微软雅黑"/>
              </a:defRPr>
            </a:lvl1pPr>
          </a:lstStyle>
          <a:p>
            <a:pPr/>
            <a:r>
              <a:t>这里输入您的文字内容这里输入您的文字内容这里输入您的文字内容这里输入您的文字内容这里输入您的文字内容</a:t>
            </a:r>
          </a:p>
        </p:txBody>
      </p:sp>
      <p:sp>
        <p:nvSpPr>
          <p:cNvPr id="1443" name="等腰三角形 2"/>
          <p:cNvSpPr/>
          <p:nvPr/>
        </p:nvSpPr>
        <p:spPr>
          <a:xfrm rot="3036074">
            <a:off x="1659451" y="3573746"/>
            <a:ext cx="1152129" cy="13330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2890" y="3114"/>
                </a:lnTo>
                <a:cubicBezTo>
                  <a:pt x="17855" y="3949"/>
                  <a:pt x="21600" y="7729"/>
                  <a:pt x="21600" y="12266"/>
                </a:cubicBezTo>
                <a:cubicBezTo>
                  <a:pt x="21600" y="17421"/>
                  <a:pt x="16765" y="21600"/>
                  <a:pt x="10800" y="21600"/>
                </a:cubicBezTo>
                <a:cubicBezTo>
                  <a:pt x="4835" y="21600"/>
                  <a:pt x="0" y="17421"/>
                  <a:pt x="0" y="12266"/>
                </a:cubicBezTo>
                <a:cubicBezTo>
                  <a:pt x="0" y="7729"/>
                  <a:pt x="3745" y="3949"/>
                  <a:pt x="8710" y="3114"/>
                </a:cubicBezTo>
                <a:close/>
              </a:path>
            </a:pathLst>
          </a:custGeom>
          <a:solidFill>
            <a:schemeClr val="accent1"/>
          </a:solidFill>
          <a:ln w="12700">
            <a:miter lim="400000"/>
          </a:ln>
        </p:spPr>
        <p:txBody>
          <a:bodyPr lIns="45719" rIns="45719" anchor="ctr"/>
          <a:lstStyle/>
          <a:p>
            <a:pPr algn="ctr">
              <a:defRPr sz="2000">
                <a:latin typeface="微软雅黑"/>
                <a:ea typeface="微软雅黑"/>
                <a:cs typeface="微软雅黑"/>
                <a:sym typeface="微软雅黑"/>
              </a:defRPr>
            </a:pPr>
          </a:p>
        </p:txBody>
      </p:sp>
      <p:sp>
        <p:nvSpPr>
          <p:cNvPr id="1444" name="TextBox 66"/>
          <p:cNvSpPr txBox="1"/>
          <p:nvPr/>
        </p:nvSpPr>
        <p:spPr>
          <a:xfrm>
            <a:off x="1763441" y="4068877"/>
            <a:ext cx="866141" cy="447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lgn="ctr">
              <a:defRPr sz="2000">
                <a:solidFill>
                  <a:srgbClr val="FFFFFF"/>
                </a:solidFill>
                <a:latin typeface="微软雅黑"/>
                <a:ea typeface="微软雅黑"/>
                <a:cs typeface="微软雅黑"/>
                <a:sym typeface="微软雅黑"/>
              </a:defRPr>
            </a:lvl1pPr>
          </a:lstStyle>
          <a:p>
            <a:pPr/>
            <a:r>
              <a:t>观点三</a:t>
            </a:r>
          </a:p>
        </p:txBody>
      </p:sp>
      <p:sp>
        <p:nvSpPr>
          <p:cNvPr id="1445" name="直接连接符 67"/>
          <p:cNvSpPr/>
          <p:nvPr/>
        </p:nvSpPr>
        <p:spPr>
          <a:xfrm flipH="1">
            <a:off x="2939771" y="3592212"/>
            <a:ext cx="1" cy="1296145"/>
          </a:xfrm>
          <a:prstGeom prst="line">
            <a:avLst/>
          </a:prstGeom>
          <a:solidFill>
            <a:schemeClr val="accent1"/>
          </a:solidFill>
          <a:ln>
            <a:solidFill>
              <a:srgbClr val="1F497D"/>
            </a:solidFill>
          </a:ln>
        </p:spPr>
        <p:txBody>
          <a:bodyPr lIns="45719" rIns="45719"/>
          <a:lstStyle/>
          <a:p>
            <a:pPr/>
          </a:p>
        </p:txBody>
      </p:sp>
      <p:sp>
        <p:nvSpPr>
          <p:cNvPr id="1446" name="TextBox 68"/>
          <p:cNvSpPr txBox="1"/>
          <p:nvPr/>
        </p:nvSpPr>
        <p:spPr>
          <a:xfrm>
            <a:off x="3225944" y="4030641"/>
            <a:ext cx="4672637" cy="59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latin typeface="微软雅黑"/>
                <a:ea typeface="微软雅黑"/>
                <a:cs typeface="微软雅黑"/>
                <a:sym typeface="微软雅黑"/>
              </a:defRPr>
            </a:lvl1pPr>
          </a:lstStyle>
          <a:p>
            <a:pPr/>
            <a:r>
              <a:t>这里输入您的文字内容这里输入您的文字内容这里输入您的文字内容这里输入您的文字内容这里输入您的文字内容</a:t>
            </a:r>
          </a:p>
        </p:txBody>
      </p:sp>
    </p:spTree>
  </p:cSld>
  <p:clrMapOvr>
    <a:masterClrMapping/>
  </p:clrMapOvr>
  <mc:AlternateContent xmlns:mc="http://schemas.openxmlformats.org/markup-compatibility/2006">
    <mc:Choice xmlns:p14="http://schemas.microsoft.com/office/powerpoint/2010/main" Requires="p14">
      <p:transition spd="slow" advClick="0" advTm="0" p14:dur="1200">
        <p:push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434"/>
                                        </p:tgtEl>
                                        <p:attrNameLst>
                                          <p:attrName>style.visibility</p:attrName>
                                        </p:attrNameLst>
                                      </p:cBhvr>
                                      <p:to>
                                        <p:strVal val="visible"/>
                                      </p:to>
                                    </p:set>
                                    <p:animEffect filter="wipe(left)" transition="in">
                                      <p:cBhvr>
                                        <p:cTn id="7" dur="500"/>
                                        <p:tgtEl>
                                          <p:spTgt spid="1434"/>
                                        </p:tgtEl>
                                      </p:cBhvr>
                                    </p:animEffect>
                                  </p:childTnLst>
                                </p:cTn>
                              </p:par>
                            </p:childTnLst>
                          </p:cTn>
                        </p:par>
                        <p:par>
                          <p:cTn id="8" fill="hold">
                            <p:stCondLst>
                              <p:cond delay="500"/>
                            </p:stCondLst>
                            <p:childTnLst>
                              <p:par>
                                <p:cTn id="9" presetClass="entr" nodeType="afterEffect" presetSubtype="1" presetID="2" grpId="2" fill="hold">
                                  <p:stCondLst>
                                    <p:cond delay="0"/>
                                  </p:stCondLst>
                                  <p:iterate type="el" backwards="0">
                                    <p:tmAbs val="0"/>
                                  </p:iterate>
                                  <p:childTnLst>
                                    <p:set>
                                      <p:cBhvr>
                                        <p:cTn id="10" fill="hold"/>
                                        <p:tgtEl>
                                          <p:spTgt spid="1436"/>
                                        </p:tgtEl>
                                        <p:attrNameLst>
                                          <p:attrName>style.visibility</p:attrName>
                                        </p:attrNameLst>
                                      </p:cBhvr>
                                      <p:to>
                                        <p:strVal val="visible"/>
                                      </p:to>
                                    </p:set>
                                    <p:anim calcmode="lin" valueType="num">
                                      <p:cBhvr>
                                        <p:cTn id="11" dur="911" fill="hold"/>
                                        <p:tgtEl>
                                          <p:spTgt spid="1436"/>
                                        </p:tgtEl>
                                        <p:attrNameLst>
                                          <p:attrName>ppt_x</p:attrName>
                                        </p:attrNameLst>
                                      </p:cBhvr>
                                      <p:tavLst>
                                        <p:tav tm="0">
                                          <p:val>
                                            <p:strVal val="#ppt_x"/>
                                          </p:val>
                                        </p:tav>
                                        <p:tav tm="100000">
                                          <p:val>
                                            <p:strVal val="#ppt_x"/>
                                          </p:val>
                                        </p:tav>
                                      </p:tavLst>
                                    </p:anim>
                                    <p:anim calcmode="lin" valueType="num">
                                      <p:cBhvr>
                                        <p:cTn id="12" dur="911" fill="hold"/>
                                        <p:tgtEl>
                                          <p:spTgt spid="1436"/>
                                        </p:tgtEl>
                                        <p:attrNameLst>
                                          <p:attrName>ppt_y</p:attrName>
                                        </p:attrNameLst>
                                      </p:cBhvr>
                                      <p:tavLst>
                                        <p:tav tm="0">
                                          <p:val>
                                            <p:strVal val="0-#ppt_h/2"/>
                                          </p:val>
                                        </p:tav>
                                        <p:tav tm="100000">
                                          <p:val>
                                            <p:strVal val="#ppt_y"/>
                                          </p:val>
                                        </p:tav>
                                      </p:tavLst>
                                    </p:anim>
                                  </p:childTnLst>
                                </p:cTn>
                              </p:par>
                            </p:childTnLst>
                          </p:cTn>
                        </p:par>
                        <p:par>
                          <p:cTn id="13" fill="hold">
                            <p:stCondLst>
                              <p:cond delay="1411"/>
                            </p:stCondLst>
                            <p:childTnLst>
                              <p:par>
                                <p:cTn id="14" presetClass="entr" nodeType="afterEffect" presetSubtype="1" presetID="2" grpId="3" fill="hold">
                                  <p:stCondLst>
                                    <p:cond delay="0"/>
                                  </p:stCondLst>
                                  <p:iterate type="el" backwards="0">
                                    <p:tmAbs val="0"/>
                                  </p:iterate>
                                  <p:childTnLst>
                                    <p:set>
                                      <p:cBhvr>
                                        <p:cTn id="15" fill="hold"/>
                                        <p:tgtEl>
                                          <p:spTgt spid="1435"/>
                                        </p:tgtEl>
                                        <p:attrNameLst>
                                          <p:attrName>style.visibility</p:attrName>
                                        </p:attrNameLst>
                                      </p:cBhvr>
                                      <p:to>
                                        <p:strVal val="visible"/>
                                      </p:to>
                                    </p:set>
                                    <p:anim calcmode="lin" valueType="num">
                                      <p:cBhvr>
                                        <p:cTn id="16" dur="911" fill="hold"/>
                                        <p:tgtEl>
                                          <p:spTgt spid="1435"/>
                                        </p:tgtEl>
                                        <p:attrNameLst>
                                          <p:attrName>ppt_x</p:attrName>
                                        </p:attrNameLst>
                                      </p:cBhvr>
                                      <p:tavLst>
                                        <p:tav tm="0">
                                          <p:val>
                                            <p:strVal val="#ppt_x"/>
                                          </p:val>
                                        </p:tav>
                                        <p:tav tm="100000">
                                          <p:val>
                                            <p:strVal val="#ppt_x"/>
                                          </p:val>
                                        </p:tav>
                                      </p:tavLst>
                                    </p:anim>
                                    <p:anim calcmode="lin" valueType="num">
                                      <p:cBhvr>
                                        <p:cTn id="17" dur="911" fill="hold"/>
                                        <p:tgtEl>
                                          <p:spTgt spid="1435"/>
                                        </p:tgtEl>
                                        <p:attrNameLst>
                                          <p:attrName>ppt_y</p:attrName>
                                        </p:attrNameLst>
                                      </p:cBhvr>
                                      <p:tavLst>
                                        <p:tav tm="0">
                                          <p:val>
                                            <p:strVal val="0-#ppt_h/2"/>
                                          </p:val>
                                        </p:tav>
                                        <p:tav tm="100000">
                                          <p:val>
                                            <p:strVal val="#ppt_y"/>
                                          </p:val>
                                        </p:tav>
                                      </p:tavLst>
                                    </p:anim>
                                  </p:childTnLst>
                                </p:cTn>
                              </p:par>
                            </p:childTnLst>
                          </p:cTn>
                        </p:par>
                        <p:par>
                          <p:cTn id="18" fill="hold">
                            <p:stCondLst>
                              <p:cond delay="2322"/>
                            </p:stCondLst>
                            <p:childTnLst>
                              <p:par>
                                <p:cTn id="19" presetClass="entr" nodeType="afterEffect" presetSubtype="1" presetID="22" grpId="4" fill="hold">
                                  <p:stCondLst>
                                    <p:cond delay="0"/>
                                  </p:stCondLst>
                                  <p:iterate type="el" backwards="0">
                                    <p:tmAbs val="0"/>
                                  </p:iterate>
                                  <p:childTnLst>
                                    <p:set>
                                      <p:cBhvr>
                                        <p:cTn id="20" fill="hold"/>
                                        <p:tgtEl>
                                          <p:spTgt spid="1437"/>
                                        </p:tgtEl>
                                        <p:attrNameLst>
                                          <p:attrName>style.visibility</p:attrName>
                                        </p:attrNameLst>
                                      </p:cBhvr>
                                      <p:to>
                                        <p:strVal val="visible"/>
                                      </p:to>
                                    </p:set>
                                    <p:animEffect filter="wipe(up)" transition="in">
                                      <p:cBhvr>
                                        <p:cTn id="21" dur="1000"/>
                                        <p:tgtEl>
                                          <p:spTgt spid="1437"/>
                                        </p:tgtEl>
                                      </p:cBhvr>
                                    </p:animEffect>
                                  </p:childTnLst>
                                </p:cTn>
                              </p:par>
                            </p:childTnLst>
                          </p:cTn>
                        </p:par>
                        <p:par>
                          <p:cTn id="22" fill="hold">
                            <p:stCondLst>
                              <p:cond delay="3322"/>
                            </p:stCondLst>
                            <p:childTnLst>
                              <p:par>
                                <p:cTn id="23" presetClass="entr" nodeType="afterEffect" presetSubtype="8" presetID="22" grpId="5" fill="hold">
                                  <p:stCondLst>
                                    <p:cond delay="0"/>
                                  </p:stCondLst>
                                  <p:iterate type="el" backwards="0">
                                    <p:tmAbs val="0"/>
                                  </p:iterate>
                                  <p:childTnLst>
                                    <p:set>
                                      <p:cBhvr>
                                        <p:cTn id="24" fill="hold"/>
                                        <p:tgtEl>
                                          <p:spTgt spid="1438"/>
                                        </p:tgtEl>
                                        <p:attrNameLst>
                                          <p:attrName>style.visibility</p:attrName>
                                        </p:attrNameLst>
                                      </p:cBhvr>
                                      <p:to>
                                        <p:strVal val="visible"/>
                                      </p:to>
                                    </p:set>
                                    <p:animEffect filter="wipe(left)" transition="in">
                                      <p:cBhvr>
                                        <p:cTn id="25" dur="300"/>
                                        <p:tgtEl>
                                          <p:spTgt spid="1438"/>
                                        </p:tgtEl>
                                      </p:cBhvr>
                                    </p:animEffect>
                                  </p:childTnLst>
                                </p:cTn>
                              </p:par>
                            </p:childTnLst>
                          </p:cTn>
                        </p:par>
                        <p:par>
                          <p:cTn id="26" fill="hold">
                            <p:stCondLst>
                              <p:cond delay="3622"/>
                            </p:stCondLst>
                            <p:childTnLst>
                              <p:par>
                                <p:cTn id="27" presetClass="entr" nodeType="afterEffect" presetSubtype="1" presetID="2" grpId="6" fill="hold">
                                  <p:stCondLst>
                                    <p:cond delay="0"/>
                                  </p:stCondLst>
                                  <p:iterate type="el" backwards="0">
                                    <p:tmAbs val="0"/>
                                  </p:iterate>
                                  <p:childTnLst>
                                    <p:set>
                                      <p:cBhvr>
                                        <p:cTn id="28" fill="hold"/>
                                        <p:tgtEl>
                                          <p:spTgt spid="1440"/>
                                        </p:tgtEl>
                                        <p:attrNameLst>
                                          <p:attrName>style.visibility</p:attrName>
                                        </p:attrNameLst>
                                      </p:cBhvr>
                                      <p:to>
                                        <p:strVal val="visible"/>
                                      </p:to>
                                    </p:set>
                                    <p:anim calcmode="lin" valueType="num">
                                      <p:cBhvr>
                                        <p:cTn id="29" dur="911" fill="hold"/>
                                        <p:tgtEl>
                                          <p:spTgt spid="1440"/>
                                        </p:tgtEl>
                                        <p:attrNameLst>
                                          <p:attrName>ppt_x</p:attrName>
                                        </p:attrNameLst>
                                      </p:cBhvr>
                                      <p:tavLst>
                                        <p:tav tm="0">
                                          <p:val>
                                            <p:strVal val="#ppt_x"/>
                                          </p:val>
                                        </p:tav>
                                        <p:tav tm="100000">
                                          <p:val>
                                            <p:strVal val="#ppt_x"/>
                                          </p:val>
                                        </p:tav>
                                      </p:tavLst>
                                    </p:anim>
                                    <p:anim calcmode="lin" valueType="num">
                                      <p:cBhvr>
                                        <p:cTn id="30" dur="911" fill="hold"/>
                                        <p:tgtEl>
                                          <p:spTgt spid="1440"/>
                                        </p:tgtEl>
                                        <p:attrNameLst>
                                          <p:attrName>ppt_y</p:attrName>
                                        </p:attrNameLst>
                                      </p:cBhvr>
                                      <p:tavLst>
                                        <p:tav tm="0">
                                          <p:val>
                                            <p:strVal val="0-#ppt_h/2"/>
                                          </p:val>
                                        </p:tav>
                                        <p:tav tm="100000">
                                          <p:val>
                                            <p:strVal val="#ppt_y"/>
                                          </p:val>
                                        </p:tav>
                                      </p:tavLst>
                                    </p:anim>
                                  </p:childTnLst>
                                </p:cTn>
                              </p:par>
                            </p:childTnLst>
                          </p:cTn>
                        </p:par>
                        <p:par>
                          <p:cTn id="31" fill="hold">
                            <p:stCondLst>
                              <p:cond delay="4533"/>
                            </p:stCondLst>
                            <p:childTnLst>
                              <p:par>
                                <p:cTn id="32" presetClass="entr" nodeType="afterEffect" presetSubtype="1" presetID="2" grpId="7" fill="hold">
                                  <p:stCondLst>
                                    <p:cond delay="0"/>
                                  </p:stCondLst>
                                  <p:iterate type="el" backwards="0">
                                    <p:tmAbs val="0"/>
                                  </p:iterate>
                                  <p:childTnLst>
                                    <p:set>
                                      <p:cBhvr>
                                        <p:cTn id="33" fill="hold"/>
                                        <p:tgtEl>
                                          <p:spTgt spid="1439"/>
                                        </p:tgtEl>
                                        <p:attrNameLst>
                                          <p:attrName>style.visibility</p:attrName>
                                        </p:attrNameLst>
                                      </p:cBhvr>
                                      <p:to>
                                        <p:strVal val="visible"/>
                                      </p:to>
                                    </p:set>
                                    <p:anim calcmode="lin" valueType="num">
                                      <p:cBhvr>
                                        <p:cTn id="34" dur="911" fill="hold"/>
                                        <p:tgtEl>
                                          <p:spTgt spid="1439"/>
                                        </p:tgtEl>
                                        <p:attrNameLst>
                                          <p:attrName>ppt_x</p:attrName>
                                        </p:attrNameLst>
                                      </p:cBhvr>
                                      <p:tavLst>
                                        <p:tav tm="0">
                                          <p:val>
                                            <p:strVal val="#ppt_x"/>
                                          </p:val>
                                        </p:tav>
                                        <p:tav tm="100000">
                                          <p:val>
                                            <p:strVal val="#ppt_x"/>
                                          </p:val>
                                        </p:tav>
                                      </p:tavLst>
                                    </p:anim>
                                    <p:anim calcmode="lin" valueType="num">
                                      <p:cBhvr>
                                        <p:cTn id="35" dur="911" fill="hold"/>
                                        <p:tgtEl>
                                          <p:spTgt spid="1439"/>
                                        </p:tgtEl>
                                        <p:attrNameLst>
                                          <p:attrName>ppt_y</p:attrName>
                                        </p:attrNameLst>
                                      </p:cBhvr>
                                      <p:tavLst>
                                        <p:tav tm="0">
                                          <p:val>
                                            <p:strVal val="0-#ppt_h/2"/>
                                          </p:val>
                                        </p:tav>
                                        <p:tav tm="100000">
                                          <p:val>
                                            <p:strVal val="#ppt_y"/>
                                          </p:val>
                                        </p:tav>
                                      </p:tavLst>
                                    </p:anim>
                                  </p:childTnLst>
                                </p:cTn>
                              </p:par>
                            </p:childTnLst>
                          </p:cTn>
                        </p:par>
                        <p:par>
                          <p:cTn id="36" fill="hold">
                            <p:stCondLst>
                              <p:cond delay="5444"/>
                            </p:stCondLst>
                            <p:childTnLst>
                              <p:par>
                                <p:cTn id="37" presetClass="entr" nodeType="afterEffect" presetSubtype="1" presetID="22" grpId="8" fill="hold">
                                  <p:stCondLst>
                                    <p:cond delay="0"/>
                                  </p:stCondLst>
                                  <p:iterate type="el" backwards="0">
                                    <p:tmAbs val="0"/>
                                  </p:iterate>
                                  <p:childTnLst>
                                    <p:set>
                                      <p:cBhvr>
                                        <p:cTn id="38" fill="hold"/>
                                        <p:tgtEl>
                                          <p:spTgt spid="1441"/>
                                        </p:tgtEl>
                                        <p:attrNameLst>
                                          <p:attrName>style.visibility</p:attrName>
                                        </p:attrNameLst>
                                      </p:cBhvr>
                                      <p:to>
                                        <p:strVal val="visible"/>
                                      </p:to>
                                    </p:set>
                                    <p:animEffect filter="wipe(up)" transition="in">
                                      <p:cBhvr>
                                        <p:cTn id="39" dur="500"/>
                                        <p:tgtEl>
                                          <p:spTgt spid="1441"/>
                                        </p:tgtEl>
                                      </p:cBhvr>
                                    </p:animEffect>
                                  </p:childTnLst>
                                </p:cTn>
                              </p:par>
                            </p:childTnLst>
                          </p:cTn>
                        </p:par>
                        <p:par>
                          <p:cTn id="40" fill="hold">
                            <p:stCondLst>
                              <p:cond delay="5944"/>
                            </p:stCondLst>
                            <p:childTnLst>
                              <p:par>
                                <p:cTn id="41" presetClass="entr" nodeType="afterEffect" presetSubtype="8" presetID="22" grpId="9" fill="hold">
                                  <p:stCondLst>
                                    <p:cond delay="0"/>
                                  </p:stCondLst>
                                  <p:iterate type="el" backwards="0">
                                    <p:tmAbs val="0"/>
                                  </p:iterate>
                                  <p:childTnLst>
                                    <p:set>
                                      <p:cBhvr>
                                        <p:cTn id="42" fill="hold"/>
                                        <p:tgtEl>
                                          <p:spTgt spid="1442"/>
                                        </p:tgtEl>
                                        <p:attrNameLst>
                                          <p:attrName>style.visibility</p:attrName>
                                        </p:attrNameLst>
                                      </p:cBhvr>
                                      <p:to>
                                        <p:strVal val="visible"/>
                                      </p:to>
                                    </p:set>
                                    <p:animEffect filter="wipe(left)" transition="in">
                                      <p:cBhvr>
                                        <p:cTn id="43" dur="300"/>
                                        <p:tgtEl>
                                          <p:spTgt spid="1442"/>
                                        </p:tgtEl>
                                      </p:cBhvr>
                                    </p:animEffect>
                                  </p:childTnLst>
                                </p:cTn>
                              </p:par>
                            </p:childTnLst>
                          </p:cTn>
                        </p:par>
                        <p:par>
                          <p:cTn id="44" fill="hold">
                            <p:stCondLst>
                              <p:cond delay="6244"/>
                            </p:stCondLst>
                            <p:childTnLst>
                              <p:par>
                                <p:cTn id="45" presetClass="entr" nodeType="afterEffect" presetSubtype="1" presetID="2" grpId="10" fill="hold">
                                  <p:stCondLst>
                                    <p:cond delay="0"/>
                                  </p:stCondLst>
                                  <p:iterate type="el" backwards="0">
                                    <p:tmAbs val="0"/>
                                  </p:iterate>
                                  <p:childTnLst>
                                    <p:set>
                                      <p:cBhvr>
                                        <p:cTn id="46" fill="hold"/>
                                        <p:tgtEl>
                                          <p:spTgt spid="1444"/>
                                        </p:tgtEl>
                                        <p:attrNameLst>
                                          <p:attrName>style.visibility</p:attrName>
                                        </p:attrNameLst>
                                      </p:cBhvr>
                                      <p:to>
                                        <p:strVal val="visible"/>
                                      </p:to>
                                    </p:set>
                                    <p:anim calcmode="lin" valueType="num">
                                      <p:cBhvr>
                                        <p:cTn id="47" dur="911" fill="hold"/>
                                        <p:tgtEl>
                                          <p:spTgt spid="1444"/>
                                        </p:tgtEl>
                                        <p:attrNameLst>
                                          <p:attrName>ppt_x</p:attrName>
                                        </p:attrNameLst>
                                      </p:cBhvr>
                                      <p:tavLst>
                                        <p:tav tm="0">
                                          <p:val>
                                            <p:strVal val="#ppt_x"/>
                                          </p:val>
                                        </p:tav>
                                        <p:tav tm="100000">
                                          <p:val>
                                            <p:strVal val="#ppt_x"/>
                                          </p:val>
                                        </p:tav>
                                      </p:tavLst>
                                    </p:anim>
                                    <p:anim calcmode="lin" valueType="num">
                                      <p:cBhvr>
                                        <p:cTn id="48" dur="911" fill="hold"/>
                                        <p:tgtEl>
                                          <p:spTgt spid="1444"/>
                                        </p:tgtEl>
                                        <p:attrNameLst>
                                          <p:attrName>ppt_y</p:attrName>
                                        </p:attrNameLst>
                                      </p:cBhvr>
                                      <p:tavLst>
                                        <p:tav tm="0">
                                          <p:val>
                                            <p:strVal val="0-#ppt_h/2"/>
                                          </p:val>
                                        </p:tav>
                                        <p:tav tm="100000">
                                          <p:val>
                                            <p:strVal val="#ppt_y"/>
                                          </p:val>
                                        </p:tav>
                                      </p:tavLst>
                                    </p:anim>
                                  </p:childTnLst>
                                </p:cTn>
                              </p:par>
                            </p:childTnLst>
                          </p:cTn>
                        </p:par>
                        <p:par>
                          <p:cTn id="49" fill="hold">
                            <p:stCondLst>
                              <p:cond delay="7155"/>
                            </p:stCondLst>
                            <p:childTnLst>
                              <p:par>
                                <p:cTn id="50" presetClass="entr" nodeType="afterEffect" presetSubtype="1" presetID="2" grpId="11" fill="hold">
                                  <p:stCondLst>
                                    <p:cond delay="0"/>
                                  </p:stCondLst>
                                  <p:iterate type="el" backwards="0">
                                    <p:tmAbs val="0"/>
                                  </p:iterate>
                                  <p:childTnLst>
                                    <p:set>
                                      <p:cBhvr>
                                        <p:cTn id="51" fill="hold"/>
                                        <p:tgtEl>
                                          <p:spTgt spid="1443"/>
                                        </p:tgtEl>
                                        <p:attrNameLst>
                                          <p:attrName>style.visibility</p:attrName>
                                        </p:attrNameLst>
                                      </p:cBhvr>
                                      <p:to>
                                        <p:strVal val="visible"/>
                                      </p:to>
                                    </p:set>
                                    <p:anim calcmode="lin" valueType="num">
                                      <p:cBhvr>
                                        <p:cTn id="52" dur="911" fill="hold"/>
                                        <p:tgtEl>
                                          <p:spTgt spid="1443"/>
                                        </p:tgtEl>
                                        <p:attrNameLst>
                                          <p:attrName>ppt_x</p:attrName>
                                        </p:attrNameLst>
                                      </p:cBhvr>
                                      <p:tavLst>
                                        <p:tav tm="0">
                                          <p:val>
                                            <p:strVal val="#ppt_x"/>
                                          </p:val>
                                        </p:tav>
                                        <p:tav tm="100000">
                                          <p:val>
                                            <p:strVal val="#ppt_x"/>
                                          </p:val>
                                        </p:tav>
                                      </p:tavLst>
                                    </p:anim>
                                    <p:anim calcmode="lin" valueType="num">
                                      <p:cBhvr>
                                        <p:cTn id="53" dur="911" fill="hold"/>
                                        <p:tgtEl>
                                          <p:spTgt spid="1443"/>
                                        </p:tgtEl>
                                        <p:attrNameLst>
                                          <p:attrName>ppt_y</p:attrName>
                                        </p:attrNameLst>
                                      </p:cBhvr>
                                      <p:tavLst>
                                        <p:tav tm="0">
                                          <p:val>
                                            <p:strVal val="0-#ppt_h/2"/>
                                          </p:val>
                                        </p:tav>
                                        <p:tav tm="100000">
                                          <p:val>
                                            <p:strVal val="#ppt_y"/>
                                          </p:val>
                                        </p:tav>
                                      </p:tavLst>
                                    </p:anim>
                                  </p:childTnLst>
                                </p:cTn>
                              </p:par>
                            </p:childTnLst>
                          </p:cTn>
                        </p:par>
                        <p:par>
                          <p:cTn id="54" fill="hold">
                            <p:stCondLst>
                              <p:cond delay="8066"/>
                            </p:stCondLst>
                            <p:childTnLst>
                              <p:par>
                                <p:cTn id="55" presetClass="entr" nodeType="afterEffect" presetSubtype="1" presetID="22" grpId="12" fill="hold">
                                  <p:stCondLst>
                                    <p:cond delay="0"/>
                                  </p:stCondLst>
                                  <p:iterate type="el" backwards="0">
                                    <p:tmAbs val="0"/>
                                  </p:iterate>
                                  <p:childTnLst>
                                    <p:set>
                                      <p:cBhvr>
                                        <p:cTn id="56" fill="hold"/>
                                        <p:tgtEl>
                                          <p:spTgt spid="1445"/>
                                        </p:tgtEl>
                                        <p:attrNameLst>
                                          <p:attrName>style.visibility</p:attrName>
                                        </p:attrNameLst>
                                      </p:cBhvr>
                                      <p:to>
                                        <p:strVal val="visible"/>
                                      </p:to>
                                    </p:set>
                                    <p:animEffect filter="wipe(up)" transition="in">
                                      <p:cBhvr>
                                        <p:cTn id="57" dur="500"/>
                                        <p:tgtEl>
                                          <p:spTgt spid="1445"/>
                                        </p:tgtEl>
                                      </p:cBhvr>
                                    </p:animEffect>
                                  </p:childTnLst>
                                </p:cTn>
                              </p:par>
                            </p:childTnLst>
                          </p:cTn>
                        </p:par>
                        <p:par>
                          <p:cTn id="58" fill="hold">
                            <p:stCondLst>
                              <p:cond delay="8566"/>
                            </p:stCondLst>
                            <p:childTnLst>
                              <p:par>
                                <p:cTn id="59" presetClass="entr" nodeType="afterEffect" presetSubtype="8" presetID="22" grpId="13" fill="hold">
                                  <p:stCondLst>
                                    <p:cond delay="0"/>
                                  </p:stCondLst>
                                  <p:iterate type="el" backwards="0">
                                    <p:tmAbs val="0"/>
                                  </p:iterate>
                                  <p:childTnLst>
                                    <p:set>
                                      <p:cBhvr>
                                        <p:cTn id="60" fill="hold"/>
                                        <p:tgtEl>
                                          <p:spTgt spid="1446"/>
                                        </p:tgtEl>
                                        <p:attrNameLst>
                                          <p:attrName>style.visibility</p:attrName>
                                        </p:attrNameLst>
                                      </p:cBhvr>
                                      <p:to>
                                        <p:strVal val="visible"/>
                                      </p:to>
                                    </p:set>
                                    <p:animEffect filter="wipe(left)" transition="in">
                                      <p:cBhvr>
                                        <p:cTn id="61" dur="300"/>
                                        <p:tgtEl>
                                          <p:spTgt spid="14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46" grpId="13"/>
      <p:bldP build="whole" bldLvl="1" animBg="1" rev="0" advAuto="0" spid="1444" grpId="10"/>
      <p:bldP build="whole" bldLvl="1" animBg="1" rev="0" advAuto="0" spid="1436" grpId="2"/>
      <p:bldP build="whole" bldLvl="1" animBg="1" rev="0" advAuto="0" spid="1439" grpId="7"/>
      <p:bldP build="whole" bldLvl="1" animBg="1" rev="0" advAuto="0" spid="1442" grpId="9"/>
      <p:bldP build="whole" bldLvl="1" animBg="1" rev="0" advAuto="0" spid="1434" grpId="1"/>
      <p:bldP build="whole" bldLvl="1" animBg="1" rev="0" advAuto="0" spid="1437" grpId="4"/>
      <p:bldP build="whole" bldLvl="1" animBg="1" rev="0" advAuto="0" spid="1438" grpId="5"/>
      <p:bldP build="whole" bldLvl="1" animBg="1" rev="0" advAuto="0" spid="1441" grpId="8"/>
      <p:bldP build="whole" bldLvl="1" animBg="1" rev="0" advAuto="0" spid="1440" grpId="6"/>
      <p:bldP build="whole" bldLvl="1" animBg="1" rev="0" advAuto="0" spid="1445" grpId="12"/>
      <p:bldP build="whole" bldLvl="1" animBg="1" rev="0" advAuto="0" spid="1443" grpId="11"/>
      <p:bldP build="whole" bldLvl="1" animBg="1" rev="0" advAuto="0" spid="1435" grpId="3"/>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8" name="矩形 1"/>
          <p:cNvSpPr txBox="1"/>
          <p:nvPr/>
        </p:nvSpPr>
        <p:spPr>
          <a:xfrm>
            <a:off x="575415" y="10134"/>
            <a:ext cx="18821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亮点与不足</a:t>
            </a:r>
          </a:p>
        </p:txBody>
      </p:sp>
      <p:sp>
        <p:nvSpPr>
          <p:cNvPr id="1449" name="Freeform 8"/>
          <p:cNvSpPr/>
          <p:nvPr/>
        </p:nvSpPr>
        <p:spPr>
          <a:xfrm>
            <a:off x="1439862" y="1455737"/>
            <a:ext cx="1311276" cy="13112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5120"/>
                </a:moveTo>
                <a:lnTo>
                  <a:pt x="6480" y="0"/>
                </a:lnTo>
                <a:lnTo>
                  <a:pt x="0" y="6480"/>
                </a:lnTo>
                <a:lnTo>
                  <a:pt x="15120" y="21600"/>
                </a:lnTo>
                <a:lnTo>
                  <a:pt x="21600" y="15120"/>
                </a:lnTo>
                <a:close/>
              </a:path>
            </a:pathLst>
          </a:custGeom>
          <a:solidFill>
            <a:schemeClr val="accent1"/>
          </a:solidFill>
          <a:ln w="3175">
            <a:solidFill>
              <a:srgbClr val="7DADFF">
                <a:alpha val="0"/>
              </a:srgbClr>
            </a:solidFill>
            <a:miter/>
          </a:ln>
          <a:effectLst>
            <a:outerShdw sx="100000" sy="100000" kx="0" ky="0" algn="b" rotWithShape="0" blurRad="0" dist="38100" dir="2700000">
              <a:srgbClr val="000000">
                <a:alpha val="39999"/>
              </a:srgbClr>
            </a:outerShdw>
          </a:effectLst>
        </p:spPr>
        <p:txBody>
          <a:bodyPr lIns="45719" rIns="45719" anchor="ctr"/>
          <a:lstStyle/>
          <a:p>
            <a:pPr>
              <a:lnSpc>
                <a:spcPct val="120000"/>
              </a:lnSpc>
              <a:spcBef>
                <a:spcPts val="600"/>
              </a:spcBef>
              <a:defRPr sz="2800">
                <a:solidFill>
                  <a:srgbClr val="FFFFFF"/>
                </a:solidFill>
                <a:latin typeface="Impact"/>
                <a:ea typeface="Impact"/>
                <a:cs typeface="Impact"/>
                <a:sym typeface="Impact"/>
              </a:defRPr>
            </a:pPr>
          </a:p>
        </p:txBody>
      </p:sp>
      <p:sp>
        <p:nvSpPr>
          <p:cNvPr id="1450" name="Freeform 15"/>
          <p:cNvSpPr/>
          <p:nvPr/>
        </p:nvSpPr>
        <p:spPr>
          <a:xfrm>
            <a:off x="6440487" y="2767013"/>
            <a:ext cx="1319213" cy="13192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568" y="0"/>
                </a:moveTo>
                <a:lnTo>
                  <a:pt x="0" y="6442"/>
                </a:lnTo>
                <a:lnTo>
                  <a:pt x="13642" y="20084"/>
                </a:lnTo>
                <a:lnTo>
                  <a:pt x="12126" y="21600"/>
                </a:lnTo>
                <a:lnTo>
                  <a:pt x="21600" y="21600"/>
                </a:lnTo>
                <a:lnTo>
                  <a:pt x="21600" y="12000"/>
                </a:lnTo>
                <a:lnTo>
                  <a:pt x="20084" y="13642"/>
                </a:lnTo>
                <a:lnTo>
                  <a:pt x="6568" y="0"/>
                </a:lnTo>
                <a:close/>
              </a:path>
            </a:pathLst>
          </a:custGeom>
          <a:solidFill>
            <a:schemeClr val="accent1"/>
          </a:solidFill>
          <a:ln w="3175">
            <a:solidFill>
              <a:srgbClr val="7DADFF">
                <a:alpha val="0"/>
              </a:srgbClr>
            </a:solidFill>
            <a:miter/>
          </a:ln>
          <a:effectLst>
            <a:outerShdw sx="100000" sy="100000" kx="0" ky="0" algn="b" rotWithShape="0" blurRad="0" dist="38100" dir="2700000">
              <a:srgbClr val="000000">
                <a:alpha val="39999"/>
              </a:srgbClr>
            </a:outerShdw>
          </a:effectLst>
        </p:spPr>
        <p:txBody>
          <a:bodyPr lIns="45719" rIns="45719" anchor="ctr"/>
          <a:lstStyle/>
          <a:p>
            <a:pPr>
              <a:lnSpc>
                <a:spcPct val="120000"/>
              </a:lnSpc>
              <a:spcBef>
                <a:spcPts val="600"/>
              </a:spcBef>
              <a:defRPr sz="2800">
                <a:solidFill>
                  <a:srgbClr val="FFFFFF"/>
                </a:solidFill>
                <a:latin typeface="Impact"/>
                <a:ea typeface="Impact"/>
                <a:cs typeface="Impact"/>
                <a:sym typeface="Impact"/>
              </a:defRPr>
            </a:pPr>
          </a:p>
        </p:txBody>
      </p:sp>
      <p:sp>
        <p:nvSpPr>
          <p:cNvPr id="1451" name="Freeform 7"/>
          <p:cNvSpPr/>
          <p:nvPr/>
        </p:nvSpPr>
        <p:spPr>
          <a:xfrm>
            <a:off x="1439862" y="1455737"/>
            <a:ext cx="3155951" cy="26209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315" y="0"/>
                </a:moveTo>
                <a:lnTo>
                  <a:pt x="21600" y="7565"/>
                </a:lnTo>
                <a:lnTo>
                  <a:pt x="18907" y="10808"/>
                </a:lnTo>
                <a:lnTo>
                  <a:pt x="15315" y="6485"/>
                </a:lnTo>
                <a:lnTo>
                  <a:pt x="11671" y="10808"/>
                </a:lnTo>
                <a:lnTo>
                  <a:pt x="8978" y="14050"/>
                </a:lnTo>
                <a:lnTo>
                  <a:pt x="8945" y="14011"/>
                </a:lnTo>
                <a:lnTo>
                  <a:pt x="2693" y="21600"/>
                </a:lnTo>
                <a:lnTo>
                  <a:pt x="0" y="18358"/>
                </a:lnTo>
                <a:lnTo>
                  <a:pt x="6285" y="10729"/>
                </a:lnTo>
                <a:lnTo>
                  <a:pt x="6318" y="10768"/>
                </a:lnTo>
                <a:lnTo>
                  <a:pt x="8978" y="7565"/>
                </a:lnTo>
                <a:lnTo>
                  <a:pt x="12622" y="3242"/>
                </a:lnTo>
                <a:close/>
              </a:path>
            </a:pathLst>
          </a:custGeom>
          <a:solidFill>
            <a:schemeClr val="accent1"/>
          </a:solidFill>
          <a:ln w="3175">
            <a:solidFill>
              <a:srgbClr val="EAEAEA"/>
            </a:solidFill>
          </a:ln>
          <a:effectLst>
            <a:outerShdw sx="100000" sy="100000" kx="0" ky="0" algn="b" rotWithShape="0" blurRad="50800" dist="38100" dir="2700000">
              <a:srgbClr val="000000">
                <a:alpha val="40000"/>
              </a:srgbClr>
            </a:outerShdw>
          </a:effectLst>
        </p:spPr>
        <p:txBody>
          <a:bodyPr lIns="45719" rIns="45719" anchor="ctr"/>
          <a:lstStyle/>
          <a:p>
            <a:pPr>
              <a:lnSpc>
                <a:spcPct val="120000"/>
              </a:lnSpc>
              <a:defRPr sz="1200">
                <a:solidFill>
                  <a:srgbClr val="4D4D4D"/>
                </a:solidFill>
              </a:defRPr>
            </a:pPr>
          </a:p>
        </p:txBody>
      </p:sp>
      <p:sp>
        <p:nvSpPr>
          <p:cNvPr id="1452" name="Freeform 6"/>
          <p:cNvSpPr/>
          <p:nvPr/>
        </p:nvSpPr>
        <p:spPr>
          <a:xfrm>
            <a:off x="2751138" y="1455737"/>
            <a:ext cx="3689351" cy="2630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223" y="0"/>
                </a:moveTo>
                <a:lnTo>
                  <a:pt x="21600" y="7538"/>
                </a:lnTo>
                <a:lnTo>
                  <a:pt x="19295" y="10768"/>
                </a:lnTo>
                <a:lnTo>
                  <a:pt x="16223" y="6461"/>
                </a:lnTo>
                <a:lnTo>
                  <a:pt x="13105" y="10768"/>
                </a:lnTo>
                <a:lnTo>
                  <a:pt x="10800" y="13999"/>
                </a:lnTo>
                <a:lnTo>
                  <a:pt x="7727" y="18370"/>
                </a:lnTo>
                <a:lnTo>
                  <a:pt x="5423" y="21600"/>
                </a:lnTo>
                <a:lnTo>
                  <a:pt x="0" y="13999"/>
                </a:lnTo>
                <a:lnTo>
                  <a:pt x="2305" y="10768"/>
                </a:lnTo>
                <a:lnTo>
                  <a:pt x="5423" y="15139"/>
                </a:lnTo>
                <a:lnTo>
                  <a:pt x="8495" y="10768"/>
                </a:lnTo>
                <a:lnTo>
                  <a:pt x="10800" y="7538"/>
                </a:lnTo>
                <a:lnTo>
                  <a:pt x="13918" y="3230"/>
                </a:lnTo>
                <a:close/>
              </a:path>
            </a:pathLst>
          </a:custGeom>
          <a:solidFill>
            <a:schemeClr val="accent1"/>
          </a:solidFill>
          <a:ln w="3175">
            <a:solidFill>
              <a:srgbClr val="7DADFF">
                <a:alpha val="0"/>
              </a:srgbClr>
            </a:solidFill>
            <a:miter/>
          </a:ln>
          <a:effectLst>
            <a:outerShdw sx="100000" sy="100000" kx="0" ky="0" algn="b" rotWithShape="0" blurRad="0" dist="38100" dir="2700000">
              <a:srgbClr val="000000">
                <a:alpha val="39999"/>
              </a:srgbClr>
            </a:outerShdw>
          </a:effectLst>
        </p:spPr>
        <p:txBody>
          <a:bodyPr lIns="45719" rIns="45719" anchor="ctr"/>
          <a:lstStyle/>
          <a:p>
            <a:pPr>
              <a:lnSpc>
                <a:spcPct val="120000"/>
              </a:lnSpc>
              <a:spcBef>
                <a:spcPts val="600"/>
              </a:spcBef>
              <a:defRPr sz="2800">
                <a:solidFill>
                  <a:srgbClr val="FFFFFF"/>
                </a:solidFill>
                <a:latin typeface="Impact"/>
                <a:ea typeface="Impact"/>
                <a:cs typeface="Impact"/>
                <a:sym typeface="Impact"/>
              </a:defRPr>
            </a:pPr>
          </a:p>
        </p:txBody>
      </p:sp>
      <p:sp>
        <p:nvSpPr>
          <p:cNvPr id="1453" name="Freeform 13"/>
          <p:cNvSpPr/>
          <p:nvPr/>
        </p:nvSpPr>
        <p:spPr>
          <a:xfrm>
            <a:off x="4595812" y="1455737"/>
            <a:ext cx="3163888" cy="2630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649" y="0"/>
                </a:moveTo>
                <a:lnTo>
                  <a:pt x="21600" y="0"/>
                </a:lnTo>
                <a:lnTo>
                  <a:pt x="21600" y="4751"/>
                </a:lnTo>
                <a:lnTo>
                  <a:pt x="20968" y="3991"/>
                </a:lnTo>
                <a:lnTo>
                  <a:pt x="15331" y="10768"/>
                </a:lnTo>
                <a:lnTo>
                  <a:pt x="12591" y="13999"/>
                </a:lnTo>
                <a:lnTo>
                  <a:pt x="6322" y="21600"/>
                </a:lnTo>
                <a:lnTo>
                  <a:pt x="0" y="13999"/>
                </a:lnTo>
                <a:lnTo>
                  <a:pt x="2687" y="10768"/>
                </a:lnTo>
                <a:lnTo>
                  <a:pt x="6322" y="15139"/>
                </a:lnTo>
                <a:lnTo>
                  <a:pt x="9904" y="10768"/>
                </a:lnTo>
                <a:lnTo>
                  <a:pt x="12591" y="7538"/>
                </a:lnTo>
                <a:lnTo>
                  <a:pt x="18281" y="760"/>
                </a:lnTo>
                <a:close/>
              </a:path>
            </a:pathLst>
          </a:custGeom>
          <a:solidFill>
            <a:schemeClr val="accent1"/>
          </a:solidFill>
          <a:ln w="3175">
            <a:solidFill>
              <a:srgbClr val="EAEAEA"/>
            </a:solidFill>
          </a:ln>
          <a:effectLst>
            <a:outerShdw sx="100000" sy="100000" kx="0" ky="0" algn="b" rotWithShape="0" blurRad="50800" dist="38100" dir="2700000">
              <a:srgbClr val="000000">
                <a:alpha val="40000"/>
              </a:srgbClr>
            </a:outerShdw>
          </a:effectLst>
        </p:spPr>
        <p:txBody>
          <a:bodyPr lIns="45719" rIns="45719" anchor="ctr"/>
          <a:lstStyle/>
          <a:p>
            <a:pPr>
              <a:lnSpc>
                <a:spcPct val="120000"/>
              </a:lnSpc>
              <a:defRPr sz="1200">
                <a:solidFill>
                  <a:srgbClr val="4D4D4D"/>
                </a:solidFill>
              </a:defRPr>
            </a:pPr>
          </a:p>
        </p:txBody>
      </p:sp>
      <p:sp>
        <p:nvSpPr>
          <p:cNvPr id="1454" name="TextBox 7"/>
          <p:cNvSpPr txBox="1"/>
          <p:nvPr/>
        </p:nvSpPr>
        <p:spPr>
          <a:xfrm>
            <a:off x="1350962" y="1049337"/>
            <a:ext cx="558625"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1400">
                <a:solidFill>
                  <a:srgbClr val="7D7D7D"/>
                </a:solidFill>
                <a:latin typeface="微软雅黑"/>
                <a:ea typeface="微软雅黑"/>
                <a:cs typeface="微软雅黑"/>
                <a:sym typeface="微软雅黑"/>
              </a:defRPr>
            </a:pPr>
            <a:r>
              <a:t>收获</a:t>
            </a:r>
            <a:r>
              <a:t>1</a:t>
            </a:r>
          </a:p>
        </p:txBody>
      </p:sp>
      <p:sp>
        <p:nvSpPr>
          <p:cNvPr id="1455" name="TextBox 8"/>
          <p:cNvSpPr txBox="1"/>
          <p:nvPr/>
        </p:nvSpPr>
        <p:spPr>
          <a:xfrm>
            <a:off x="3198813" y="1049337"/>
            <a:ext cx="558624"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1400">
                <a:solidFill>
                  <a:srgbClr val="7D7D7D"/>
                </a:solidFill>
                <a:latin typeface="微软雅黑"/>
                <a:ea typeface="微软雅黑"/>
                <a:cs typeface="微软雅黑"/>
                <a:sym typeface="微软雅黑"/>
              </a:defRPr>
            </a:pPr>
            <a:r>
              <a:t>收获</a:t>
            </a:r>
            <a:r>
              <a:t>2</a:t>
            </a:r>
          </a:p>
        </p:txBody>
      </p:sp>
      <p:sp>
        <p:nvSpPr>
          <p:cNvPr id="1456" name="TextBox 9"/>
          <p:cNvSpPr txBox="1"/>
          <p:nvPr/>
        </p:nvSpPr>
        <p:spPr>
          <a:xfrm>
            <a:off x="5035549" y="1049337"/>
            <a:ext cx="558625"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1400">
                <a:solidFill>
                  <a:srgbClr val="7D7D7D"/>
                </a:solidFill>
                <a:latin typeface="微软雅黑"/>
                <a:ea typeface="微软雅黑"/>
                <a:cs typeface="微软雅黑"/>
                <a:sym typeface="微软雅黑"/>
              </a:defRPr>
            </a:pPr>
            <a:r>
              <a:t>收获</a:t>
            </a:r>
            <a:r>
              <a:t>3</a:t>
            </a:r>
          </a:p>
        </p:txBody>
      </p:sp>
      <p:sp>
        <p:nvSpPr>
          <p:cNvPr id="1457" name="TextBox 10"/>
          <p:cNvSpPr txBox="1"/>
          <p:nvPr/>
        </p:nvSpPr>
        <p:spPr>
          <a:xfrm>
            <a:off x="6940549" y="1049337"/>
            <a:ext cx="558625"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1400">
                <a:solidFill>
                  <a:srgbClr val="7D7D7D"/>
                </a:solidFill>
                <a:latin typeface="微软雅黑"/>
                <a:ea typeface="微软雅黑"/>
                <a:cs typeface="微软雅黑"/>
                <a:sym typeface="微软雅黑"/>
              </a:defRPr>
            </a:pPr>
            <a:r>
              <a:t>收获</a:t>
            </a:r>
            <a:r>
              <a:t>4</a:t>
            </a:r>
          </a:p>
        </p:txBody>
      </p:sp>
      <p:sp>
        <p:nvSpPr>
          <p:cNvPr id="1458" name="TextBox 11"/>
          <p:cNvSpPr txBox="1"/>
          <p:nvPr/>
        </p:nvSpPr>
        <p:spPr>
          <a:xfrm>
            <a:off x="1350962" y="4264025"/>
            <a:ext cx="558625" cy="3454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1400">
                <a:solidFill>
                  <a:srgbClr val="7D7D7D"/>
                </a:solidFill>
                <a:latin typeface="微软雅黑"/>
                <a:ea typeface="微软雅黑"/>
                <a:cs typeface="微软雅黑"/>
                <a:sym typeface="微软雅黑"/>
              </a:defRPr>
            </a:pPr>
            <a:r>
              <a:t>不足</a:t>
            </a:r>
            <a:r>
              <a:t>1</a:t>
            </a:r>
          </a:p>
        </p:txBody>
      </p:sp>
      <p:sp>
        <p:nvSpPr>
          <p:cNvPr id="1459" name="TextBox 12"/>
          <p:cNvSpPr txBox="1"/>
          <p:nvPr/>
        </p:nvSpPr>
        <p:spPr>
          <a:xfrm>
            <a:off x="3198813" y="4264025"/>
            <a:ext cx="558624" cy="3454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1400">
                <a:solidFill>
                  <a:srgbClr val="7D7D7D"/>
                </a:solidFill>
                <a:latin typeface="微软雅黑"/>
                <a:ea typeface="微软雅黑"/>
                <a:cs typeface="微软雅黑"/>
                <a:sym typeface="微软雅黑"/>
              </a:defRPr>
            </a:pPr>
            <a:r>
              <a:t>不足</a:t>
            </a:r>
            <a:r>
              <a:t>2</a:t>
            </a:r>
          </a:p>
        </p:txBody>
      </p:sp>
      <p:sp>
        <p:nvSpPr>
          <p:cNvPr id="1460" name="TextBox 13"/>
          <p:cNvSpPr txBox="1"/>
          <p:nvPr/>
        </p:nvSpPr>
        <p:spPr>
          <a:xfrm>
            <a:off x="5035549" y="4264025"/>
            <a:ext cx="558625" cy="3454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1400">
                <a:solidFill>
                  <a:srgbClr val="7D7D7D"/>
                </a:solidFill>
                <a:latin typeface="微软雅黑"/>
                <a:ea typeface="微软雅黑"/>
                <a:cs typeface="微软雅黑"/>
                <a:sym typeface="微软雅黑"/>
              </a:defRPr>
            </a:pPr>
            <a:r>
              <a:t>不足</a:t>
            </a:r>
            <a:r>
              <a:t>3</a:t>
            </a:r>
          </a:p>
        </p:txBody>
      </p:sp>
      <p:sp>
        <p:nvSpPr>
          <p:cNvPr id="1461" name="TextBox 14"/>
          <p:cNvSpPr txBox="1"/>
          <p:nvPr/>
        </p:nvSpPr>
        <p:spPr>
          <a:xfrm>
            <a:off x="6940549" y="4264025"/>
            <a:ext cx="558625" cy="3454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1400">
                <a:solidFill>
                  <a:srgbClr val="7D7D7D"/>
                </a:solidFill>
                <a:latin typeface="微软雅黑"/>
                <a:ea typeface="微软雅黑"/>
                <a:cs typeface="微软雅黑"/>
                <a:sym typeface="微软雅黑"/>
              </a:defRPr>
            </a:pPr>
            <a:r>
              <a:t>不足</a:t>
            </a:r>
            <a:r>
              <a:t>4</a:t>
            </a:r>
          </a:p>
        </p:txBody>
      </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448"/>
                                        </p:tgtEl>
                                        <p:attrNameLst>
                                          <p:attrName>style.visibility</p:attrName>
                                        </p:attrNameLst>
                                      </p:cBhvr>
                                      <p:to>
                                        <p:strVal val="visible"/>
                                      </p:to>
                                    </p:set>
                                    <p:animEffect filter="wipe(left)" transition="in">
                                      <p:cBhvr>
                                        <p:cTn id="7" dur="500"/>
                                        <p:tgtEl>
                                          <p:spTgt spid="1448"/>
                                        </p:tgtEl>
                                      </p:cBhvr>
                                    </p:animEffect>
                                  </p:childTnLst>
                                </p:cTn>
                              </p:par>
                            </p:childTnLst>
                          </p:cTn>
                        </p:par>
                        <p:par>
                          <p:cTn id="8" fill="hold">
                            <p:stCondLst>
                              <p:cond delay="500"/>
                            </p:stCondLst>
                            <p:childTnLst>
                              <p:par>
                                <p:cTn id="9" presetClass="entr" nodeType="afterEffect" presetSubtype="4" presetID="22" grpId="2" fill="hold">
                                  <p:stCondLst>
                                    <p:cond delay="0"/>
                                  </p:stCondLst>
                                  <p:iterate type="el" backwards="0">
                                    <p:tmAbs val="0"/>
                                  </p:iterate>
                                  <p:childTnLst>
                                    <p:set>
                                      <p:cBhvr>
                                        <p:cTn id="10" fill="hold"/>
                                        <p:tgtEl>
                                          <p:spTgt spid="1451"/>
                                        </p:tgtEl>
                                        <p:attrNameLst>
                                          <p:attrName>style.visibility</p:attrName>
                                        </p:attrNameLst>
                                      </p:cBhvr>
                                      <p:to>
                                        <p:strVal val="visible"/>
                                      </p:to>
                                    </p:set>
                                    <p:animEffect filter="wipe(down)" transition="in">
                                      <p:cBhvr>
                                        <p:cTn id="11" dur="900"/>
                                        <p:tgtEl>
                                          <p:spTgt spid="1451"/>
                                        </p:tgtEl>
                                      </p:cBhvr>
                                    </p:animEffect>
                                  </p:childTnLst>
                                </p:cTn>
                              </p:par>
                            </p:childTnLst>
                          </p:cTn>
                        </p:par>
                        <p:par>
                          <p:cTn id="12" fill="hold">
                            <p:stCondLst>
                              <p:cond delay="1400"/>
                            </p:stCondLst>
                            <p:childTnLst>
                              <p:par>
                                <p:cTn id="13" presetClass="entr" nodeType="afterEffect" presetSubtype="8" presetID="22" grpId="3" fill="hold">
                                  <p:stCondLst>
                                    <p:cond delay="0"/>
                                  </p:stCondLst>
                                  <p:iterate type="el" backwards="0">
                                    <p:tmAbs val="0"/>
                                  </p:iterate>
                                  <p:childTnLst>
                                    <p:set>
                                      <p:cBhvr>
                                        <p:cTn id="14" fill="hold"/>
                                        <p:tgtEl>
                                          <p:spTgt spid="1449"/>
                                        </p:tgtEl>
                                        <p:attrNameLst>
                                          <p:attrName>style.visibility</p:attrName>
                                        </p:attrNameLst>
                                      </p:cBhvr>
                                      <p:to>
                                        <p:strVal val="visible"/>
                                      </p:to>
                                    </p:set>
                                    <p:animEffect filter="wipe(left)" transition="in">
                                      <p:cBhvr>
                                        <p:cTn id="15" dur="500"/>
                                        <p:tgtEl>
                                          <p:spTgt spid="1449"/>
                                        </p:tgtEl>
                                      </p:cBhvr>
                                    </p:animEffect>
                                  </p:childTnLst>
                                </p:cTn>
                              </p:par>
                            </p:childTnLst>
                          </p:cTn>
                        </p:par>
                        <p:par>
                          <p:cTn id="16" fill="hold">
                            <p:stCondLst>
                              <p:cond delay="1900"/>
                            </p:stCondLst>
                            <p:childTnLst>
                              <p:par>
                                <p:cTn id="17" presetClass="entr" nodeType="afterEffect" presetSubtype="8" presetID="22" grpId="4" fill="hold">
                                  <p:stCondLst>
                                    <p:cond delay="400"/>
                                  </p:stCondLst>
                                  <p:iterate type="el" backwards="0">
                                    <p:tmAbs val="0"/>
                                  </p:iterate>
                                  <p:childTnLst>
                                    <p:set>
                                      <p:cBhvr>
                                        <p:cTn id="18" fill="hold"/>
                                        <p:tgtEl>
                                          <p:spTgt spid="1452"/>
                                        </p:tgtEl>
                                        <p:attrNameLst>
                                          <p:attrName>style.visibility</p:attrName>
                                        </p:attrNameLst>
                                      </p:cBhvr>
                                      <p:to>
                                        <p:strVal val="visible"/>
                                      </p:to>
                                    </p:set>
                                    <p:animEffect filter="wipe(left)" transition="in">
                                      <p:cBhvr>
                                        <p:cTn id="19" dur="700"/>
                                        <p:tgtEl>
                                          <p:spTgt spid="1452"/>
                                        </p:tgtEl>
                                      </p:cBhvr>
                                    </p:animEffect>
                                  </p:childTnLst>
                                </p:cTn>
                              </p:par>
                            </p:childTnLst>
                          </p:cTn>
                        </p:par>
                        <p:par>
                          <p:cTn id="20" fill="hold">
                            <p:stCondLst>
                              <p:cond delay="3000"/>
                            </p:stCondLst>
                            <p:childTnLst>
                              <p:par>
                                <p:cTn id="21" presetClass="entr" nodeType="afterEffect" presetSubtype="8" presetID="22" grpId="5" fill="hold">
                                  <p:stCondLst>
                                    <p:cond delay="600"/>
                                  </p:stCondLst>
                                  <p:iterate type="el" backwards="0">
                                    <p:tmAbs val="0"/>
                                  </p:iterate>
                                  <p:childTnLst>
                                    <p:set>
                                      <p:cBhvr>
                                        <p:cTn id="22" fill="hold"/>
                                        <p:tgtEl>
                                          <p:spTgt spid="1453"/>
                                        </p:tgtEl>
                                        <p:attrNameLst>
                                          <p:attrName>style.visibility</p:attrName>
                                        </p:attrNameLst>
                                      </p:cBhvr>
                                      <p:to>
                                        <p:strVal val="visible"/>
                                      </p:to>
                                    </p:set>
                                    <p:animEffect filter="wipe(left)" transition="in">
                                      <p:cBhvr>
                                        <p:cTn id="23" dur="800"/>
                                        <p:tgtEl>
                                          <p:spTgt spid="1453"/>
                                        </p:tgtEl>
                                      </p:cBhvr>
                                    </p:animEffect>
                                  </p:childTnLst>
                                </p:cTn>
                              </p:par>
                            </p:childTnLst>
                          </p:cTn>
                        </p:par>
                        <p:par>
                          <p:cTn id="24" fill="hold">
                            <p:stCondLst>
                              <p:cond delay="4400"/>
                            </p:stCondLst>
                            <p:childTnLst>
                              <p:par>
                                <p:cTn id="25" presetClass="entr" nodeType="afterEffect" presetSubtype="8" presetID="22" grpId="6" fill="hold">
                                  <p:stCondLst>
                                    <p:cond delay="900"/>
                                  </p:stCondLst>
                                  <p:iterate type="el" backwards="0">
                                    <p:tmAbs val="0"/>
                                  </p:iterate>
                                  <p:childTnLst>
                                    <p:set>
                                      <p:cBhvr>
                                        <p:cTn id="26" fill="hold"/>
                                        <p:tgtEl>
                                          <p:spTgt spid="1450"/>
                                        </p:tgtEl>
                                        <p:attrNameLst>
                                          <p:attrName>style.visibility</p:attrName>
                                        </p:attrNameLst>
                                      </p:cBhvr>
                                      <p:to>
                                        <p:strVal val="visible"/>
                                      </p:to>
                                    </p:set>
                                    <p:animEffect filter="wipe(left)" transition="in">
                                      <p:cBhvr>
                                        <p:cTn id="27" dur="500"/>
                                        <p:tgtEl>
                                          <p:spTgt spid="1450"/>
                                        </p:tgtEl>
                                      </p:cBhvr>
                                    </p:animEffect>
                                  </p:childTnLst>
                                </p:cTn>
                              </p:par>
                            </p:childTnLst>
                          </p:cTn>
                        </p:par>
                        <p:par>
                          <p:cTn id="28" fill="hold">
                            <p:stCondLst>
                              <p:cond delay="5800"/>
                            </p:stCondLst>
                            <p:childTnLst>
                              <p:par>
                                <p:cTn id="29" presetClass="entr" nodeType="afterEffect" presetSubtype="8" presetID="2" grpId="7" fill="hold">
                                  <p:stCondLst>
                                    <p:cond delay="0"/>
                                  </p:stCondLst>
                                  <p:iterate type="el" backwards="0">
                                    <p:tmAbs val="0"/>
                                  </p:iterate>
                                  <p:childTnLst>
                                    <p:set>
                                      <p:cBhvr>
                                        <p:cTn id="30" fill="hold"/>
                                        <p:tgtEl>
                                          <p:spTgt spid="1454"/>
                                        </p:tgtEl>
                                        <p:attrNameLst>
                                          <p:attrName>style.visibility</p:attrName>
                                        </p:attrNameLst>
                                      </p:cBhvr>
                                      <p:to>
                                        <p:strVal val="visible"/>
                                      </p:to>
                                    </p:set>
                                    <p:anim calcmode="lin" valueType="num">
                                      <p:cBhvr>
                                        <p:cTn id="31" dur="1000" fill="hold"/>
                                        <p:tgtEl>
                                          <p:spTgt spid="1454"/>
                                        </p:tgtEl>
                                        <p:attrNameLst>
                                          <p:attrName>ppt_x</p:attrName>
                                        </p:attrNameLst>
                                      </p:cBhvr>
                                      <p:tavLst>
                                        <p:tav tm="0">
                                          <p:val>
                                            <p:strVal val="0-#ppt_w/2"/>
                                          </p:val>
                                        </p:tav>
                                        <p:tav tm="100000">
                                          <p:val>
                                            <p:strVal val="#ppt_x"/>
                                          </p:val>
                                        </p:tav>
                                      </p:tavLst>
                                    </p:anim>
                                    <p:anim calcmode="lin" valueType="num">
                                      <p:cBhvr>
                                        <p:cTn id="32" dur="1000" fill="hold"/>
                                        <p:tgtEl>
                                          <p:spTgt spid="1454"/>
                                        </p:tgtEl>
                                        <p:attrNameLst>
                                          <p:attrName>ppt_y</p:attrName>
                                        </p:attrNameLst>
                                      </p:cBhvr>
                                      <p:tavLst>
                                        <p:tav tm="0">
                                          <p:val>
                                            <p:strVal val="#ppt_y"/>
                                          </p:val>
                                        </p:tav>
                                        <p:tav tm="100000">
                                          <p:val>
                                            <p:strVal val="#ppt_y"/>
                                          </p:val>
                                        </p:tav>
                                      </p:tavLst>
                                    </p:anim>
                                  </p:childTnLst>
                                </p:cTn>
                              </p:par>
                            </p:childTnLst>
                          </p:cTn>
                        </p:par>
                        <p:par>
                          <p:cTn id="33" fill="hold">
                            <p:stCondLst>
                              <p:cond delay="6800"/>
                            </p:stCondLst>
                            <p:childTnLst>
                              <p:par>
                                <p:cTn id="34" presetClass="entr" nodeType="afterEffect" presetSubtype="8" presetID="2" grpId="8" fill="hold">
                                  <p:stCondLst>
                                    <p:cond delay="600"/>
                                  </p:stCondLst>
                                  <p:iterate type="el" backwards="0">
                                    <p:tmAbs val="0"/>
                                  </p:iterate>
                                  <p:childTnLst>
                                    <p:set>
                                      <p:cBhvr>
                                        <p:cTn id="35" fill="hold"/>
                                        <p:tgtEl>
                                          <p:spTgt spid="1455"/>
                                        </p:tgtEl>
                                        <p:attrNameLst>
                                          <p:attrName>style.visibility</p:attrName>
                                        </p:attrNameLst>
                                      </p:cBhvr>
                                      <p:to>
                                        <p:strVal val="visible"/>
                                      </p:to>
                                    </p:set>
                                    <p:anim calcmode="lin" valueType="num">
                                      <p:cBhvr>
                                        <p:cTn id="36" dur="1000" fill="hold"/>
                                        <p:tgtEl>
                                          <p:spTgt spid="1455"/>
                                        </p:tgtEl>
                                        <p:attrNameLst>
                                          <p:attrName>ppt_x</p:attrName>
                                        </p:attrNameLst>
                                      </p:cBhvr>
                                      <p:tavLst>
                                        <p:tav tm="0">
                                          <p:val>
                                            <p:strVal val="0-#ppt_w/2"/>
                                          </p:val>
                                        </p:tav>
                                        <p:tav tm="100000">
                                          <p:val>
                                            <p:strVal val="#ppt_x"/>
                                          </p:val>
                                        </p:tav>
                                      </p:tavLst>
                                    </p:anim>
                                    <p:anim calcmode="lin" valueType="num">
                                      <p:cBhvr>
                                        <p:cTn id="37" dur="1000" fill="hold"/>
                                        <p:tgtEl>
                                          <p:spTgt spid="1455"/>
                                        </p:tgtEl>
                                        <p:attrNameLst>
                                          <p:attrName>ppt_y</p:attrName>
                                        </p:attrNameLst>
                                      </p:cBhvr>
                                      <p:tavLst>
                                        <p:tav tm="0">
                                          <p:val>
                                            <p:strVal val="#ppt_y"/>
                                          </p:val>
                                        </p:tav>
                                        <p:tav tm="100000">
                                          <p:val>
                                            <p:strVal val="#ppt_y"/>
                                          </p:val>
                                        </p:tav>
                                      </p:tavLst>
                                    </p:anim>
                                  </p:childTnLst>
                                </p:cTn>
                              </p:par>
                            </p:childTnLst>
                          </p:cTn>
                        </p:par>
                        <p:par>
                          <p:cTn id="38" fill="hold">
                            <p:stCondLst>
                              <p:cond delay="8400"/>
                            </p:stCondLst>
                            <p:childTnLst>
                              <p:par>
                                <p:cTn id="39" presetClass="entr" nodeType="afterEffect" presetSubtype="8" presetID="2" grpId="9" fill="hold">
                                  <p:stCondLst>
                                    <p:cond delay="1200"/>
                                  </p:stCondLst>
                                  <p:iterate type="el" backwards="0">
                                    <p:tmAbs val="0"/>
                                  </p:iterate>
                                  <p:childTnLst>
                                    <p:set>
                                      <p:cBhvr>
                                        <p:cTn id="40" fill="hold"/>
                                        <p:tgtEl>
                                          <p:spTgt spid="1456"/>
                                        </p:tgtEl>
                                        <p:attrNameLst>
                                          <p:attrName>style.visibility</p:attrName>
                                        </p:attrNameLst>
                                      </p:cBhvr>
                                      <p:to>
                                        <p:strVal val="visible"/>
                                      </p:to>
                                    </p:set>
                                    <p:anim calcmode="lin" valueType="num">
                                      <p:cBhvr>
                                        <p:cTn id="41" dur="1000" fill="hold"/>
                                        <p:tgtEl>
                                          <p:spTgt spid="1456"/>
                                        </p:tgtEl>
                                        <p:attrNameLst>
                                          <p:attrName>ppt_x</p:attrName>
                                        </p:attrNameLst>
                                      </p:cBhvr>
                                      <p:tavLst>
                                        <p:tav tm="0">
                                          <p:val>
                                            <p:strVal val="0-#ppt_w/2"/>
                                          </p:val>
                                        </p:tav>
                                        <p:tav tm="100000">
                                          <p:val>
                                            <p:strVal val="#ppt_x"/>
                                          </p:val>
                                        </p:tav>
                                      </p:tavLst>
                                    </p:anim>
                                    <p:anim calcmode="lin" valueType="num">
                                      <p:cBhvr>
                                        <p:cTn id="42" dur="1000" fill="hold"/>
                                        <p:tgtEl>
                                          <p:spTgt spid="1456"/>
                                        </p:tgtEl>
                                        <p:attrNameLst>
                                          <p:attrName>ppt_y</p:attrName>
                                        </p:attrNameLst>
                                      </p:cBhvr>
                                      <p:tavLst>
                                        <p:tav tm="0">
                                          <p:val>
                                            <p:strVal val="#ppt_y"/>
                                          </p:val>
                                        </p:tav>
                                        <p:tav tm="100000">
                                          <p:val>
                                            <p:strVal val="#ppt_y"/>
                                          </p:val>
                                        </p:tav>
                                      </p:tavLst>
                                    </p:anim>
                                  </p:childTnLst>
                                </p:cTn>
                              </p:par>
                            </p:childTnLst>
                          </p:cTn>
                        </p:par>
                        <p:par>
                          <p:cTn id="43" fill="hold">
                            <p:stCondLst>
                              <p:cond delay="10600"/>
                            </p:stCondLst>
                            <p:childTnLst>
                              <p:par>
                                <p:cTn id="44" presetClass="entr" nodeType="afterEffect" presetSubtype="8" presetID="2" grpId="10" fill="hold">
                                  <p:stCondLst>
                                    <p:cond delay="1800"/>
                                  </p:stCondLst>
                                  <p:iterate type="el" backwards="0">
                                    <p:tmAbs val="0"/>
                                  </p:iterate>
                                  <p:childTnLst>
                                    <p:set>
                                      <p:cBhvr>
                                        <p:cTn id="45" fill="hold"/>
                                        <p:tgtEl>
                                          <p:spTgt spid="1457"/>
                                        </p:tgtEl>
                                        <p:attrNameLst>
                                          <p:attrName>style.visibility</p:attrName>
                                        </p:attrNameLst>
                                      </p:cBhvr>
                                      <p:to>
                                        <p:strVal val="visible"/>
                                      </p:to>
                                    </p:set>
                                    <p:anim calcmode="lin" valueType="num">
                                      <p:cBhvr>
                                        <p:cTn id="46" dur="1000" fill="hold"/>
                                        <p:tgtEl>
                                          <p:spTgt spid="1457"/>
                                        </p:tgtEl>
                                        <p:attrNameLst>
                                          <p:attrName>ppt_x</p:attrName>
                                        </p:attrNameLst>
                                      </p:cBhvr>
                                      <p:tavLst>
                                        <p:tav tm="0">
                                          <p:val>
                                            <p:strVal val="0-#ppt_w/2"/>
                                          </p:val>
                                        </p:tav>
                                        <p:tav tm="100000">
                                          <p:val>
                                            <p:strVal val="#ppt_x"/>
                                          </p:val>
                                        </p:tav>
                                      </p:tavLst>
                                    </p:anim>
                                    <p:anim calcmode="lin" valueType="num">
                                      <p:cBhvr>
                                        <p:cTn id="47" dur="1000" fill="hold"/>
                                        <p:tgtEl>
                                          <p:spTgt spid="1457"/>
                                        </p:tgtEl>
                                        <p:attrNameLst>
                                          <p:attrName>ppt_y</p:attrName>
                                        </p:attrNameLst>
                                      </p:cBhvr>
                                      <p:tavLst>
                                        <p:tav tm="0">
                                          <p:val>
                                            <p:strVal val="#ppt_y"/>
                                          </p:val>
                                        </p:tav>
                                        <p:tav tm="100000">
                                          <p:val>
                                            <p:strVal val="#ppt_y"/>
                                          </p:val>
                                        </p:tav>
                                      </p:tavLst>
                                    </p:anim>
                                  </p:childTnLst>
                                </p:cTn>
                              </p:par>
                            </p:childTnLst>
                          </p:cTn>
                        </p:par>
                        <p:par>
                          <p:cTn id="48" fill="hold">
                            <p:stCondLst>
                              <p:cond delay="13400"/>
                            </p:stCondLst>
                            <p:childTnLst>
                              <p:par>
                                <p:cTn id="49" presetClass="entr" nodeType="afterEffect" presetSubtype="8" presetID="2" grpId="11" fill="hold">
                                  <p:stCondLst>
                                    <p:cond delay="0"/>
                                  </p:stCondLst>
                                  <p:iterate type="el" backwards="0">
                                    <p:tmAbs val="0"/>
                                  </p:iterate>
                                  <p:childTnLst>
                                    <p:set>
                                      <p:cBhvr>
                                        <p:cTn id="50" fill="hold"/>
                                        <p:tgtEl>
                                          <p:spTgt spid="1458"/>
                                        </p:tgtEl>
                                        <p:attrNameLst>
                                          <p:attrName>style.visibility</p:attrName>
                                        </p:attrNameLst>
                                      </p:cBhvr>
                                      <p:to>
                                        <p:strVal val="visible"/>
                                      </p:to>
                                    </p:set>
                                    <p:anim calcmode="lin" valueType="num">
                                      <p:cBhvr>
                                        <p:cTn id="51" dur="1000" fill="hold"/>
                                        <p:tgtEl>
                                          <p:spTgt spid="1458"/>
                                        </p:tgtEl>
                                        <p:attrNameLst>
                                          <p:attrName>ppt_x</p:attrName>
                                        </p:attrNameLst>
                                      </p:cBhvr>
                                      <p:tavLst>
                                        <p:tav tm="0">
                                          <p:val>
                                            <p:strVal val="0-#ppt_w/2"/>
                                          </p:val>
                                        </p:tav>
                                        <p:tav tm="100000">
                                          <p:val>
                                            <p:strVal val="#ppt_x"/>
                                          </p:val>
                                        </p:tav>
                                      </p:tavLst>
                                    </p:anim>
                                    <p:anim calcmode="lin" valueType="num">
                                      <p:cBhvr>
                                        <p:cTn id="52" dur="1000" fill="hold"/>
                                        <p:tgtEl>
                                          <p:spTgt spid="1458"/>
                                        </p:tgtEl>
                                        <p:attrNameLst>
                                          <p:attrName>ppt_y</p:attrName>
                                        </p:attrNameLst>
                                      </p:cBhvr>
                                      <p:tavLst>
                                        <p:tav tm="0">
                                          <p:val>
                                            <p:strVal val="#ppt_y"/>
                                          </p:val>
                                        </p:tav>
                                        <p:tav tm="100000">
                                          <p:val>
                                            <p:strVal val="#ppt_y"/>
                                          </p:val>
                                        </p:tav>
                                      </p:tavLst>
                                    </p:anim>
                                  </p:childTnLst>
                                </p:cTn>
                              </p:par>
                            </p:childTnLst>
                          </p:cTn>
                        </p:par>
                        <p:par>
                          <p:cTn id="53" fill="hold">
                            <p:stCondLst>
                              <p:cond delay="14400"/>
                            </p:stCondLst>
                            <p:childTnLst>
                              <p:par>
                                <p:cTn id="54" presetClass="entr" nodeType="afterEffect" presetSubtype="8" presetID="2" grpId="12" fill="hold">
                                  <p:stCondLst>
                                    <p:cond delay="500"/>
                                  </p:stCondLst>
                                  <p:iterate type="el" backwards="0">
                                    <p:tmAbs val="0"/>
                                  </p:iterate>
                                  <p:childTnLst>
                                    <p:set>
                                      <p:cBhvr>
                                        <p:cTn id="55" fill="hold"/>
                                        <p:tgtEl>
                                          <p:spTgt spid="1459"/>
                                        </p:tgtEl>
                                        <p:attrNameLst>
                                          <p:attrName>style.visibility</p:attrName>
                                        </p:attrNameLst>
                                      </p:cBhvr>
                                      <p:to>
                                        <p:strVal val="visible"/>
                                      </p:to>
                                    </p:set>
                                    <p:anim calcmode="lin" valueType="num">
                                      <p:cBhvr>
                                        <p:cTn id="56" dur="1000" fill="hold"/>
                                        <p:tgtEl>
                                          <p:spTgt spid="1459"/>
                                        </p:tgtEl>
                                        <p:attrNameLst>
                                          <p:attrName>ppt_x</p:attrName>
                                        </p:attrNameLst>
                                      </p:cBhvr>
                                      <p:tavLst>
                                        <p:tav tm="0">
                                          <p:val>
                                            <p:strVal val="0-#ppt_w/2"/>
                                          </p:val>
                                        </p:tav>
                                        <p:tav tm="100000">
                                          <p:val>
                                            <p:strVal val="#ppt_x"/>
                                          </p:val>
                                        </p:tav>
                                      </p:tavLst>
                                    </p:anim>
                                    <p:anim calcmode="lin" valueType="num">
                                      <p:cBhvr>
                                        <p:cTn id="57" dur="1000" fill="hold"/>
                                        <p:tgtEl>
                                          <p:spTgt spid="1459"/>
                                        </p:tgtEl>
                                        <p:attrNameLst>
                                          <p:attrName>ppt_y</p:attrName>
                                        </p:attrNameLst>
                                      </p:cBhvr>
                                      <p:tavLst>
                                        <p:tav tm="0">
                                          <p:val>
                                            <p:strVal val="#ppt_y"/>
                                          </p:val>
                                        </p:tav>
                                        <p:tav tm="100000">
                                          <p:val>
                                            <p:strVal val="#ppt_y"/>
                                          </p:val>
                                        </p:tav>
                                      </p:tavLst>
                                    </p:anim>
                                  </p:childTnLst>
                                </p:cTn>
                              </p:par>
                            </p:childTnLst>
                          </p:cTn>
                        </p:par>
                        <p:par>
                          <p:cTn id="58" fill="hold">
                            <p:stCondLst>
                              <p:cond delay="15900"/>
                            </p:stCondLst>
                            <p:childTnLst>
                              <p:par>
                                <p:cTn id="59" presetClass="entr" nodeType="afterEffect" presetSubtype="8" presetID="2" grpId="13" fill="hold">
                                  <p:stCondLst>
                                    <p:cond delay="1000"/>
                                  </p:stCondLst>
                                  <p:iterate type="el" backwards="0">
                                    <p:tmAbs val="0"/>
                                  </p:iterate>
                                  <p:childTnLst>
                                    <p:set>
                                      <p:cBhvr>
                                        <p:cTn id="60" fill="hold"/>
                                        <p:tgtEl>
                                          <p:spTgt spid="1460"/>
                                        </p:tgtEl>
                                        <p:attrNameLst>
                                          <p:attrName>style.visibility</p:attrName>
                                        </p:attrNameLst>
                                      </p:cBhvr>
                                      <p:to>
                                        <p:strVal val="visible"/>
                                      </p:to>
                                    </p:set>
                                    <p:anim calcmode="lin" valueType="num">
                                      <p:cBhvr>
                                        <p:cTn id="61" dur="1000" fill="hold"/>
                                        <p:tgtEl>
                                          <p:spTgt spid="1460"/>
                                        </p:tgtEl>
                                        <p:attrNameLst>
                                          <p:attrName>ppt_x</p:attrName>
                                        </p:attrNameLst>
                                      </p:cBhvr>
                                      <p:tavLst>
                                        <p:tav tm="0">
                                          <p:val>
                                            <p:strVal val="0-#ppt_w/2"/>
                                          </p:val>
                                        </p:tav>
                                        <p:tav tm="100000">
                                          <p:val>
                                            <p:strVal val="#ppt_x"/>
                                          </p:val>
                                        </p:tav>
                                      </p:tavLst>
                                    </p:anim>
                                    <p:anim calcmode="lin" valueType="num">
                                      <p:cBhvr>
                                        <p:cTn id="62" dur="1000" fill="hold"/>
                                        <p:tgtEl>
                                          <p:spTgt spid="1460"/>
                                        </p:tgtEl>
                                        <p:attrNameLst>
                                          <p:attrName>ppt_y</p:attrName>
                                        </p:attrNameLst>
                                      </p:cBhvr>
                                      <p:tavLst>
                                        <p:tav tm="0">
                                          <p:val>
                                            <p:strVal val="#ppt_y"/>
                                          </p:val>
                                        </p:tav>
                                        <p:tav tm="100000">
                                          <p:val>
                                            <p:strVal val="#ppt_y"/>
                                          </p:val>
                                        </p:tav>
                                      </p:tavLst>
                                    </p:anim>
                                  </p:childTnLst>
                                </p:cTn>
                              </p:par>
                            </p:childTnLst>
                          </p:cTn>
                        </p:par>
                        <p:par>
                          <p:cTn id="63" fill="hold">
                            <p:stCondLst>
                              <p:cond delay="17900"/>
                            </p:stCondLst>
                            <p:childTnLst>
                              <p:par>
                                <p:cTn id="64" presetClass="entr" nodeType="afterEffect" presetSubtype="8" presetID="2" grpId="14" fill="hold">
                                  <p:stCondLst>
                                    <p:cond delay="1400"/>
                                  </p:stCondLst>
                                  <p:iterate type="el" backwards="0">
                                    <p:tmAbs val="0"/>
                                  </p:iterate>
                                  <p:childTnLst>
                                    <p:set>
                                      <p:cBhvr>
                                        <p:cTn id="65" fill="hold"/>
                                        <p:tgtEl>
                                          <p:spTgt spid="1461"/>
                                        </p:tgtEl>
                                        <p:attrNameLst>
                                          <p:attrName>style.visibility</p:attrName>
                                        </p:attrNameLst>
                                      </p:cBhvr>
                                      <p:to>
                                        <p:strVal val="visible"/>
                                      </p:to>
                                    </p:set>
                                    <p:anim calcmode="lin" valueType="num">
                                      <p:cBhvr>
                                        <p:cTn id="66" dur="1000" fill="hold"/>
                                        <p:tgtEl>
                                          <p:spTgt spid="1461"/>
                                        </p:tgtEl>
                                        <p:attrNameLst>
                                          <p:attrName>ppt_x</p:attrName>
                                        </p:attrNameLst>
                                      </p:cBhvr>
                                      <p:tavLst>
                                        <p:tav tm="0">
                                          <p:val>
                                            <p:strVal val="0-#ppt_w/2"/>
                                          </p:val>
                                        </p:tav>
                                        <p:tav tm="100000">
                                          <p:val>
                                            <p:strVal val="#ppt_x"/>
                                          </p:val>
                                        </p:tav>
                                      </p:tavLst>
                                    </p:anim>
                                    <p:anim calcmode="lin" valueType="num">
                                      <p:cBhvr>
                                        <p:cTn id="67" dur="1000" fill="hold"/>
                                        <p:tgtEl>
                                          <p:spTgt spid="14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53" grpId="5"/>
      <p:bldP build="whole" bldLvl="1" animBg="1" rev="0" advAuto="0" spid="1449" grpId="3"/>
      <p:bldP build="whole" bldLvl="1" animBg="1" rev="0" advAuto="0" spid="1454" grpId="7"/>
      <p:bldP build="whole" bldLvl="1" animBg="1" rev="0" advAuto="0" spid="1457" grpId="10"/>
      <p:bldP build="whole" bldLvl="1" animBg="1" rev="0" advAuto="0" spid="1448" grpId="1"/>
      <p:bldP build="whole" bldLvl="1" animBg="1" rev="0" advAuto="0" spid="1450" grpId="6"/>
      <p:bldP build="whole" bldLvl="1" animBg="1" rev="0" advAuto="0" spid="1459" grpId="12"/>
      <p:bldP build="whole" bldLvl="1" animBg="1" rev="0" advAuto="0" spid="1458" grpId="11"/>
      <p:bldP build="whole" bldLvl="1" animBg="1" rev="0" advAuto="0" spid="1452" grpId="4"/>
      <p:bldP build="whole" bldLvl="1" animBg="1" rev="0" advAuto="0" spid="1451" grpId="2"/>
      <p:bldP build="whole" bldLvl="1" animBg="1" rev="0" advAuto="0" spid="1460" grpId="13"/>
      <p:bldP build="whole" bldLvl="1" animBg="1" rev="0" advAuto="0" spid="1455" grpId="8"/>
      <p:bldP build="whole" bldLvl="1" animBg="1" rev="0" advAuto="0" spid="1461" grpId="14"/>
      <p:bldP build="whole" bldLvl="1" animBg="1" rev="0" advAuto="0" spid="1456" grpId="9"/>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3" name="矩形 1"/>
          <p:cNvSpPr txBox="1"/>
          <p:nvPr/>
        </p:nvSpPr>
        <p:spPr>
          <a:xfrm>
            <a:off x="2371236" y="981237"/>
            <a:ext cx="4444706" cy="1259833"/>
          </a:xfrm>
          <a:prstGeom prst="rect">
            <a:avLst/>
          </a:prstGeom>
          <a:ln w="12700">
            <a:miter lim="400000"/>
          </a:ln>
          <a:extLst>
            <a:ext uri="{C572A759-6A51-4108-AA02-DFA0A04FC94B}">
              <ma14:wrappingTextBoxFlag xmlns:ma14="http://schemas.microsoft.com/office/mac/drawingml/2011/main" val="1"/>
            </a:ext>
          </a:extLst>
        </p:spPr>
        <p:txBody>
          <a:bodyPr lIns="45715" tIns="45715" rIns="45715" bIns="45715">
            <a:spAutoFit/>
          </a:bodyPr>
          <a:lstStyle>
            <a:lvl1pPr algn="ctr">
              <a:defRPr b="1" spc="800" sz="6600">
                <a:solidFill>
                  <a:schemeClr val="accent1"/>
                </a:solidFill>
                <a:latin typeface="微软雅黑"/>
                <a:ea typeface="微软雅黑"/>
                <a:cs typeface="微软雅黑"/>
                <a:sym typeface="微软雅黑"/>
              </a:defRPr>
            </a:lvl1pPr>
          </a:lstStyle>
          <a:p>
            <a:pPr/>
            <a:r>
              <a:t>谢谢观看</a:t>
            </a:r>
          </a:p>
        </p:txBody>
      </p:sp>
      <p:sp>
        <p:nvSpPr>
          <p:cNvPr id="1464" name="矩形 2"/>
          <p:cNvSpPr txBox="1"/>
          <p:nvPr/>
        </p:nvSpPr>
        <p:spPr>
          <a:xfrm>
            <a:off x="1374818" y="2392893"/>
            <a:ext cx="6437542" cy="1837683"/>
          </a:xfrm>
          <a:prstGeom prst="rect">
            <a:avLst/>
          </a:prstGeom>
          <a:ln w="12700">
            <a:miter lim="400000"/>
          </a:ln>
          <a:extLst>
            <a:ext uri="{C572A759-6A51-4108-AA02-DFA0A04FC94B}">
              <ma14:wrappingTextBoxFlag xmlns:ma14="http://schemas.microsoft.com/office/mac/drawingml/2011/main" val="1"/>
            </a:ext>
          </a:extLst>
        </p:spPr>
        <p:txBody>
          <a:bodyPr lIns="45715" tIns="45715" rIns="45715" bIns="45715">
            <a:spAutoFit/>
          </a:bodyPr>
          <a:lstStyle/>
          <a:p>
            <a:pPr algn="ctr">
              <a:lnSpc>
                <a:spcPct val="150000"/>
              </a:lnSpc>
              <a:defRPr>
                <a:solidFill>
                  <a:schemeClr val="accent1"/>
                </a:solidFill>
                <a:latin typeface="微软雅黑"/>
                <a:ea typeface="微软雅黑"/>
                <a:cs typeface="微软雅黑"/>
                <a:sym typeface="微软雅黑"/>
              </a:defRPr>
            </a:pPr>
            <a:r>
              <a:t>大学生活即将结束，在此，我要感谢所有教导我的老师和一齐成长的同学，他们在我的大学生涯给予了很大的帮助。本论文能够顺利完成，要特别感谢我的导师</a:t>
            </a:r>
            <a:r>
              <a:t>XXX</a:t>
            </a:r>
            <a:r>
              <a:t>老师，感谢各位老师的关心和帮助！</a:t>
            </a:r>
          </a:p>
        </p:txBody>
      </p:sp>
    </p:spTree>
  </p:cSld>
  <p:clrMapOvr>
    <a:masterClrMapping/>
  </p:clrMapOvr>
  <mc:AlternateContent xmlns:mc="http://schemas.openxmlformats.org/markup-compatibility/2006">
    <mc:Choice xmlns:p14="http://schemas.microsoft.com/office/powerpoint/2010/main" Requires="p14">
      <p:transition spd="slow" advClick="0" advTm="0" p14:dur="1200">
        <p14:prism dir="l" isContent="0" isInverted="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463"/>
                                        </p:tgtEl>
                                        <p:attrNameLst>
                                          <p:attrName>style.visibility</p:attrName>
                                        </p:attrNameLst>
                                      </p:cBhvr>
                                      <p:to>
                                        <p:strVal val="visible"/>
                                      </p:to>
                                    </p:set>
                                    <p:anim calcmode="lin" valueType="num">
                                      <p:cBhvr>
                                        <p:cTn id="7" dur="800" fill="hold"/>
                                        <p:tgtEl>
                                          <p:spTgt spid="1463"/>
                                        </p:tgtEl>
                                        <p:attrNameLst>
                                          <p:attrName>ppt_w</p:attrName>
                                        </p:attrNameLst>
                                      </p:cBhvr>
                                      <p:tavLst>
                                        <p:tav tm="0">
                                          <p:val>
                                            <p:fltVal val="0"/>
                                          </p:val>
                                        </p:tav>
                                        <p:tav tm="100000">
                                          <p:val>
                                            <p:strVal val="#ppt_w"/>
                                          </p:val>
                                        </p:tav>
                                      </p:tavLst>
                                    </p:anim>
                                    <p:anim calcmode="lin" valueType="num">
                                      <p:cBhvr>
                                        <p:cTn id="8" dur="800" fill="hold"/>
                                        <p:tgtEl>
                                          <p:spTgt spid="1463"/>
                                        </p:tgtEl>
                                        <p:attrNameLst>
                                          <p:attrName>ppt_h</p:attrName>
                                        </p:attrNameLst>
                                      </p:cBhvr>
                                      <p:tavLst>
                                        <p:tav tm="0">
                                          <p:val>
                                            <p:fltVal val="0"/>
                                          </p:val>
                                        </p:tav>
                                        <p:tav tm="100000">
                                          <p:val>
                                            <p:strVal val="#ppt_h"/>
                                          </p:val>
                                        </p:tav>
                                      </p:tavLst>
                                    </p:anim>
                                  </p:childTnLst>
                                </p:cTn>
                              </p:par>
                            </p:childTnLst>
                          </p:cTn>
                        </p:par>
                        <p:par>
                          <p:cTn id="9" fill="hold">
                            <p:stCondLst>
                              <p:cond delay="800"/>
                            </p:stCondLst>
                            <p:childTnLst>
                              <p:par>
                                <p:cTn id="10" presetClass="entr" nodeType="afterEffect" presetID="9" grpId="2" fill="hold">
                                  <p:stCondLst>
                                    <p:cond delay="0"/>
                                  </p:stCondLst>
                                  <p:iterate type="el" backwards="0">
                                    <p:tmAbs val="0"/>
                                  </p:iterate>
                                  <p:childTnLst>
                                    <p:set>
                                      <p:cBhvr>
                                        <p:cTn id="11" fill="hold"/>
                                        <p:tgtEl>
                                          <p:spTgt spid="1464"/>
                                        </p:tgtEl>
                                        <p:attrNameLst>
                                          <p:attrName>style.visibility</p:attrName>
                                        </p:attrNameLst>
                                      </p:cBhvr>
                                      <p:to>
                                        <p:strVal val="visible"/>
                                      </p:to>
                                    </p:set>
                                    <p:animEffect filter="dissolve" transition="in">
                                      <p:cBhvr>
                                        <p:cTn id="12" dur="300"/>
                                        <p:tgtEl>
                                          <p:spTgt spid="14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64" grpId="2"/>
      <p:bldP build="whole" bldLvl="1" animBg="1" rev="0" advAuto="0" spid="1463"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6" name="TextBox 41"/>
          <p:cNvSpPr txBox="1"/>
          <p:nvPr/>
        </p:nvSpPr>
        <p:spPr>
          <a:xfrm>
            <a:off x="1021412" y="2490449"/>
            <a:ext cx="3838089" cy="408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a:solidFill>
                  <a:schemeClr val="accent1"/>
                </a:solidFill>
                <a:latin typeface="微软雅黑"/>
                <a:ea typeface="微软雅黑"/>
                <a:cs typeface="微软雅黑"/>
                <a:sym typeface="微软雅黑"/>
              </a:defRPr>
            </a:pPr>
            <a:r>
              <a:t>副标题：</a:t>
            </a:r>
            <a:r>
              <a:t>XX</a:t>
            </a:r>
            <a:r>
              <a:t>学位研究生论文答辩材料</a:t>
            </a:r>
          </a:p>
        </p:txBody>
      </p:sp>
      <p:grpSp>
        <p:nvGrpSpPr>
          <p:cNvPr id="1469" name="组合 47"/>
          <p:cNvGrpSpPr/>
          <p:nvPr/>
        </p:nvGrpSpPr>
        <p:grpSpPr>
          <a:xfrm>
            <a:off x="238571" y="277272"/>
            <a:ext cx="465709" cy="472065"/>
            <a:chOff x="0" y="0"/>
            <a:chExt cx="465708" cy="472063"/>
          </a:xfrm>
        </p:grpSpPr>
        <p:sp>
          <p:nvSpPr>
            <p:cNvPr id="1467"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1A3D0"/>
                  </a:solidFill>
                </a:defRPr>
              </a:pPr>
            </a:p>
          </p:txBody>
        </p:sp>
        <p:sp>
          <p:nvSpPr>
            <p:cNvPr id="1468" name="Freeform 7"/>
            <p:cNvSpPr/>
            <p:nvPr/>
          </p:nvSpPr>
          <p:spPr>
            <a:xfrm>
              <a:off x="82619" y="48757"/>
              <a:ext cx="302588" cy="364343"/>
            </a:xfrm>
            <a:custGeom>
              <a:avLst/>
              <a:gdLst/>
              <a:ahLst/>
              <a:cxnLst>
                <a:cxn ang="0">
                  <a:pos x="wd2" y="hd2"/>
                </a:cxn>
                <a:cxn ang="5400000">
                  <a:pos x="wd2" y="hd2"/>
                </a:cxn>
                <a:cxn ang="10800000">
                  <a:pos x="wd2" y="hd2"/>
                </a:cxn>
                <a:cxn ang="16200000">
                  <a:pos x="wd2" y="hd2"/>
                </a:cxn>
              </a:cxnLst>
              <a:rect l="0" t="0" r="r" b="b"/>
              <a:pathLst>
                <a:path w="21600" h="21556" fill="norm" stroke="1" extrusionOk="0">
                  <a:moveTo>
                    <a:pt x="10388" y="8779"/>
                  </a:moveTo>
                  <a:lnTo>
                    <a:pt x="10388" y="21556"/>
                  </a:lnTo>
                  <a:lnTo>
                    <a:pt x="21600" y="18224"/>
                  </a:lnTo>
                  <a:lnTo>
                    <a:pt x="21600" y="5446"/>
                  </a:lnTo>
                  <a:lnTo>
                    <a:pt x="10388" y="8779"/>
                  </a:lnTo>
                  <a:close/>
                  <a:moveTo>
                    <a:pt x="9373" y="9602"/>
                  </a:moveTo>
                  <a:lnTo>
                    <a:pt x="9373" y="11378"/>
                  </a:lnTo>
                  <a:cubicBezTo>
                    <a:pt x="8346" y="11208"/>
                    <a:pt x="7319" y="10525"/>
                    <a:pt x="7319" y="10525"/>
                  </a:cubicBezTo>
                  <a:lnTo>
                    <a:pt x="7319" y="8628"/>
                  </a:lnTo>
                  <a:cubicBezTo>
                    <a:pt x="8585" y="9491"/>
                    <a:pt x="9373" y="9602"/>
                    <a:pt x="9373" y="9602"/>
                  </a:cubicBezTo>
                  <a:close/>
                  <a:moveTo>
                    <a:pt x="18567" y="4071"/>
                  </a:moveTo>
                  <a:cubicBezTo>
                    <a:pt x="18484" y="3870"/>
                    <a:pt x="18233" y="3760"/>
                    <a:pt x="17994" y="3830"/>
                  </a:cubicBezTo>
                  <a:lnTo>
                    <a:pt x="7188" y="6982"/>
                  </a:lnTo>
                  <a:cubicBezTo>
                    <a:pt x="7045" y="7022"/>
                    <a:pt x="6925" y="7113"/>
                    <a:pt x="6878" y="7223"/>
                  </a:cubicBezTo>
                  <a:lnTo>
                    <a:pt x="6878" y="20201"/>
                  </a:lnTo>
                  <a:cubicBezTo>
                    <a:pt x="7260" y="20833"/>
                    <a:pt x="8848" y="21526"/>
                    <a:pt x="9815" y="21526"/>
                  </a:cubicBezTo>
                  <a:lnTo>
                    <a:pt x="9815" y="8779"/>
                  </a:lnTo>
                  <a:cubicBezTo>
                    <a:pt x="9301" y="8718"/>
                    <a:pt x="8143" y="8207"/>
                    <a:pt x="7427" y="7705"/>
                  </a:cubicBezTo>
                  <a:cubicBezTo>
                    <a:pt x="7439" y="7705"/>
                    <a:pt x="7451" y="7705"/>
                    <a:pt x="7463" y="7705"/>
                  </a:cubicBezTo>
                  <a:lnTo>
                    <a:pt x="18281" y="4543"/>
                  </a:lnTo>
                  <a:cubicBezTo>
                    <a:pt x="18507" y="4473"/>
                    <a:pt x="18639" y="4262"/>
                    <a:pt x="18567" y="4071"/>
                  </a:cubicBezTo>
                  <a:close/>
                  <a:moveTo>
                    <a:pt x="2496" y="5788"/>
                  </a:moveTo>
                  <a:lnTo>
                    <a:pt x="2496" y="7564"/>
                  </a:lnTo>
                  <a:cubicBezTo>
                    <a:pt x="1469" y="7404"/>
                    <a:pt x="442" y="6711"/>
                    <a:pt x="442" y="6711"/>
                  </a:cubicBezTo>
                  <a:lnTo>
                    <a:pt x="442" y="4814"/>
                  </a:lnTo>
                  <a:cubicBezTo>
                    <a:pt x="1707" y="5677"/>
                    <a:pt x="2496" y="5788"/>
                    <a:pt x="2496" y="5788"/>
                  </a:cubicBezTo>
                  <a:close/>
                  <a:moveTo>
                    <a:pt x="11678" y="257"/>
                  </a:moveTo>
                  <a:cubicBezTo>
                    <a:pt x="11606" y="66"/>
                    <a:pt x="11355" y="-44"/>
                    <a:pt x="11116" y="16"/>
                  </a:cubicBezTo>
                  <a:lnTo>
                    <a:pt x="299" y="3178"/>
                  </a:lnTo>
                  <a:cubicBezTo>
                    <a:pt x="167" y="3218"/>
                    <a:pt x="36" y="3308"/>
                    <a:pt x="0" y="3409"/>
                  </a:cubicBezTo>
                  <a:lnTo>
                    <a:pt x="0" y="16397"/>
                  </a:lnTo>
                  <a:cubicBezTo>
                    <a:pt x="382" y="17019"/>
                    <a:pt x="1970" y="17722"/>
                    <a:pt x="2937" y="17722"/>
                  </a:cubicBezTo>
                  <a:lnTo>
                    <a:pt x="2937" y="4975"/>
                  </a:lnTo>
                  <a:cubicBezTo>
                    <a:pt x="2424" y="4904"/>
                    <a:pt x="1266" y="4402"/>
                    <a:pt x="549" y="3901"/>
                  </a:cubicBezTo>
                  <a:cubicBezTo>
                    <a:pt x="561" y="3901"/>
                    <a:pt x="573" y="3891"/>
                    <a:pt x="585" y="3891"/>
                  </a:cubicBezTo>
                  <a:lnTo>
                    <a:pt x="11391" y="729"/>
                  </a:lnTo>
                  <a:cubicBezTo>
                    <a:pt x="11630" y="669"/>
                    <a:pt x="11761" y="458"/>
                    <a:pt x="11678" y="257"/>
                  </a:cubicBezTo>
                  <a:close/>
                  <a:moveTo>
                    <a:pt x="5934" y="7795"/>
                  </a:moveTo>
                  <a:lnTo>
                    <a:pt x="5934" y="9572"/>
                  </a:lnTo>
                  <a:cubicBezTo>
                    <a:pt x="4907" y="9401"/>
                    <a:pt x="3881" y="8718"/>
                    <a:pt x="3881" y="8718"/>
                  </a:cubicBezTo>
                  <a:lnTo>
                    <a:pt x="3881" y="6821"/>
                  </a:lnTo>
                  <a:cubicBezTo>
                    <a:pt x="5146" y="7685"/>
                    <a:pt x="5934" y="7795"/>
                    <a:pt x="5934" y="7795"/>
                  </a:cubicBezTo>
                  <a:close/>
                  <a:moveTo>
                    <a:pt x="15116" y="2265"/>
                  </a:moveTo>
                  <a:cubicBezTo>
                    <a:pt x="15045" y="2064"/>
                    <a:pt x="14794" y="1953"/>
                    <a:pt x="14555" y="2024"/>
                  </a:cubicBezTo>
                  <a:lnTo>
                    <a:pt x="3737" y="5175"/>
                  </a:lnTo>
                  <a:cubicBezTo>
                    <a:pt x="3606" y="5215"/>
                    <a:pt x="3475" y="5306"/>
                    <a:pt x="3439" y="5416"/>
                  </a:cubicBezTo>
                  <a:lnTo>
                    <a:pt x="3439" y="18394"/>
                  </a:lnTo>
                  <a:cubicBezTo>
                    <a:pt x="3821" y="19027"/>
                    <a:pt x="5409" y="19719"/>
                    <a:pt x="6376" y="19719"/>
                  </a:cubicBezTo>
                  <a:lnTo>
                    <a:pt x="6376" y="6972"/>
                  </a:lnTo>
                  <a:cubicBezTo>
                    <a:pt x="5863" y="6912"/>
                    <a:pt x="4704" y="6400"/>
                    <a:pt x="3988" y="5898"/>
                  </a:cubicBezTo>
                  <a:cubicBezTo>
                    <a:pt x="4000" y="5898"/>
                    <a:pt x="4012" y="5898"/>
                    <a:pt x="4024" y="5898"/>
                  </a:cubicBezTo>
                  <a:lnTo>
                    <a:pt x="14842" y="2736"/>
                  </a:lnTo>
                  <a:cubicBezTo>
                    <a:pt x="15069" y="2666"/>
                    <a:pt x="15200" y="2455"/>
                    <a:pt x="15116" y="2265"/>
                  </a:cubicBez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defRPr>
              </a:pPr>
            </a:p>
          </p:txBody>
        </p:sp>
      </p:grpSp>
      <p:grpSp>
        <p:nvGrpSpPr>
          <p:cNvPr id="1472" name="组合 50"/>
          <p:cNvGrpSpPr/>
          <p:nvPr/>
        </p:nvGrpSpPr>
        <p:grpSpPr>
          <a:xfrm>
            <a:off x="1437382" y="277272"/>
            <a:ext cx="465709" cy="472065"/>
            <a:chOff x="0" y="0"/>
            <a:chExt cx="465708" cy="472063"/>
          </a:xfrm>
        </p:grpSpPr>
        <p:sp>
          <p:nvSpPr>
            <p:cNvPr id="1470"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DB6B9"/>
                  </a:solidFill>
                </a:defRPr>
              </a:pPr>
            </a:p>
          </p:txBody>
        </p:sp>
        <p:sp>
          <p:nvSpPr>
            <p:cNvPr id="1471" name="Freeform 10"/>
            <p:cNvSpPr/>
            <p:nvPr/>
          </p:nvSpPr>
          <p:spPr>
            <a:xfrm>
              <a:off x="34523" y="36281"/>
              <a:ext cx="399523" cy="3988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9" y="8036"/>
                  </a:moveTo>
                  <a:cubicBezTo>
                    <a:pt x="9281" y="8036"/>
                    <a:pt x="8036" y="9281"/>
                    <a:pt x="8036" y="10809"/>
                  </a:cubicBezTo>
                  <a:cubicBezTo>
                    <a:pt x="8036" y="12337"/>
                    <a:pt x="9281" y="13583"/>
                    <a:pt x="10809" y="13583"/>
                  </a:cubicBezTo>
                  <a:cubicBezTo>
                    <a:pt x="12337" y="13583"/>
                    <a:pt x="13583" y="12337"/>
                    <a:pt x="13583" y="10809"/>
                  </a:cubicBezTo>
                  <a:cubicBezTo>
                    <a:pt x="13583" y="9281"/>
                    <a:pt x="12337" y="8036"/>
                    <a:pt x="10809" y="8036"/>
                  </a:cubicBezTo>
                  <a:close/>
                  <a:moveTo>
                    <a:pt x="11941" y="16092"/>
                  </a:moveTo>
                  <a:lnTo>
                    <a:pt x="11941" y="14828"/>
                  </a:lnTo>
                  <a:lnTo>
                    <a:pt x="9678" y="14828"/>
                  </a:lnTo>
                  <a:lnTo>
                    <a:pt x="9678" y="16092"/>
                  </a:lnTo>
                  <a:cubicBezTo>
                    <a:pt x="7602" y="15639"/>
                    <a:pt x="5961" y="14016"/>
                    <a:pt x="5527" y="11941"/>
                  </a:cubicBezTo>
                  <a:lnTo>
                    <a:pt x="6772" y="11941"/>
                  </a:lnTo>
                  <a:lnTo>
                    <a:pt x="6772" y="9678"/>
                  </a:lnTo>
                  <a:lnTo>
                    <a:pt x="5527" y="9678"/>
                  </a:lnTo>
                  <a:cubicBezTo>
                    <a:pt x="5961" y="7602"/>
                    <a:pt x="7602" y="5961"/>
                    <a:pt x="9678" y="5527"/>
                  </a:cubicBezTo>
                  <a:lnTo>
                    <a:pt x="9678" y="6772"/>
                  </a:lnTo>
                  <a:lnTo>
                    <a:pt x="11941" y="6772"/>
                  </a:lnTo>
                  <a:lnTo>
                    <a:pt x="11941" y="5527"/>
                  </a:lnTo>
                  <a:cubicBezTo>
                    <a:pt x="14016" y="5961"/>
                    <a:pt x="15658" y="7602"/>
                    <a:pt x="16092" y="9678"/>
                  </a:cubicBezTo>
                  <a:lnTo>
                    <a:pt x="14846" y="9678"/>
                  </a:lnTo>
                  <a:lnTo>
                    <a:pt x="14846" y="11941"/>
                  </a:lnTo>
                  <a:lnTo>
                    <a:pt x="16092" y="11941"/>
                  </a:lnTo>
                  <a:cubicBezTo>
                    <a:pt x="15658" y="14016"/>
                    <a:pt x="14016" y="15639"/>
                    <a:pt x="11941" y="16092"/>
                  </a:cubicBezTo>
                  <a:close/>
                  <a:moveTo>
                    <a:pt x="18393" y="9678"/>
                  </a:moveTo>
                  <a:cubicBezTo>
                    <a:pt x="17903" y="6357"/>
                    <a:pt x="15261" y="3716"/>
                    <a:pt x="11941" y="3226"/>
                  </a:cubicBezTo>
                  <a:lnTo>
                    <a:pt x="11941" y="0"/>
                  </a:lnTo>
                  <a:lnTo>
                    <a:pt x="9678" y="0"/>
                  </a:lnTo>
                  <a:lnTo>
                    <a:pt x="9678" y="3226"/>
                  </a:lnTo>
                  <a:cubicBezTo>
                    <a:pt x="6357" y="3716"/>
                    <a:pt x="3716" y="6357"/>
                    <a:pt x="3226" y="9678"/>
                  </a:cubicBezTo>
                  <a:lnTo>
                    <a:pt x="0" y="9678"/>
                  </a:lnTo>
                  <a:lnTo>
                    <a:pt x="0" y="11941"/>
                  </a:lnTo>
                  <a:lnTo>
                    <a:pt x="3226" y="11941"/>
                  </a:lnTo>
                  <a:cubicBezTo>
                    <a:pt x="3716" y="15261"/>
                    <a:pt x="6357" y="17903"/>
                    <a:pt x="9678" y="18393"/>
                  </a:cubicBezTo>
                  <a:lnTo>
                    <a:pt x="9678" y="21600"/>
                  </a:lnTo>
                  <a:lnTo>
                    <a:pt x="11941" y="21600"/>
                  </a:lnTo>
                  <a:lnTo>
                    <a:pt x="11941" y="18393"/>
                  </a:lnTo>
                  <a:cubicBezTo>
                    <a:pt x="15261" y="17903"/>
                    <a:pt x="17903" y="15261"/>
                    <a:pt x="18393" y="11941"/>
                  </a:cubicBezTo>
                  <a:lnTo>
                    <a:pt x="21600" y="11941"/>
                  </a:lnTo>
                  <a:lnTo>
                    <a:pt x="21600" y="9678"/>
                  </a:lnTo>
                  <a:lnTo>
                    <a:pt x="18393" y="9678"/>
                  </a:ln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defRPr>
              </a:pPr>
            </a:p>
          </p:txBody>
        </p:sp>
      </p:grpSp>
      <p:grpSp>
        <p:nvGrpSpPr>
          <p:cNvPr id="1475" name="组合 53"/>
          <p:cNvGrpSpPr/>
          <p:nvPr/>
        </p:nvGrpSpPr>
        <p:grpSpPr>
          <a:xfrm>
            <a:off x="837976" y="277272"/>
            <a:ext cx="465709" cy="472065"/>
            <a:chOff x="0" y="0"/>
            <a:chExt cx="465708" cy="472063"/>
          </a:xfrm>
        </p:grpSpPr>
        <p:sp>
          <p:nvSpPr>
            <p:cNvPr id="1473"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DB6B9"/>
                  </a:solidFill>
                </a:defRPr>
              </a:pPr>
            </a:p>
          </p:txBody>
        </p:sp>
        <p:sp>
          <p:nvSpPr>
            <p:cNvPr id="1474" name="Freeform 6"/>
            <p:cNvSpPr/>
            <p:nvPr/>
          </p:nvSpPr>
          <p:spPr>
            <a:xfrm>
              <a:off x="75170" y="74700"/>
              <a:ext cx="314272" cy="310693"/>
            </a:xfrm>
            <a:custGeom>
              <a:avLst/>
              <a:gdLst/>
              <a:ahLst/>
              <a:cxnLst>
                <a:cxn ang="0">
                  <a:pos x="wd2" y="hd2"/>
                </a:cxn>
                <a:cxn ang="5400000">
                  <a:pos x="wd2" y="hd2"/>
                </a:cxn>
                <a:cxn ang="10800000">
                  <a:pos x="wd2" y="hd2"/>
                </a:cxn>
                <a:cxn ang="16200000">
                  <a:pos x="wd2" y="hd2"/>
                </a:cxn>
              </a:cxnLst>
              <a:rect l="0" t="0" r="r" b="b"/>
              <a:pathLst>
                <a:path w="21525" h="21529" fill="norm" stroke="1" extrusionOk="0">
                  <a:moveTo>
                    <a:pt x="7890" y="1473"/>
                  </a:moveTo>
                  <a:cubicBezTo>
                    <a:pt x="6171" y="1473"/>
                    <a:pt x="4558" y="2139"/>
                    <a:pt x="3343" y="3355"/>
                  </a:cubicBezTo>
                  <a:cubicBezTo>
                    <a:pt x="2139" y="4570"/>
                    <a:pt x="1473" y="6183"/>
                    <a:pt x="1473" y="7890"/>
                  </a:cubicBezTo>
                  <a:cubicBezTo>
                    <a:pt x="1473" y="9608"/>
                    <a:pt x="2139" y="11221"/>
                    <a:pt x="3343" y="12436"/>
                  </a:cubicBezTo>
                  <a:cubicBezTo>
                    <a:pt x="4558" y="13652"/>
                    <a:pt x="6171" y="14318"/>
                    <a:pt x="7890" y="14318"/>
                  </a:cubicBezTo>
                  <a:cubicBezTo>
                    <a:pt x="9608" y="14318"/>
                    <a:pt x="11221" y="13652"/>
                    <a:pt x="12425" y="12436"/>
                  </a:cubicBezTo>
                  <a:cubicBezTo>
                    <a:pt x="14938" y="9935"/>
                    <a:pt x="14938" y="5856"/>
                    <a:pt x="12425" y="3355"/>
                  </a:cubicBezTo>
                  <a:cubicBezTo>
                    <a:pt x="11221" y="2139"/>
                    <a:pt x="9608" y="1473"/>
                    <a:pt x="7890" y="1473"/>
                  </a:cubicBezTo>
                  <a:close/>
                  <a:moveTo>
                    <a:pt x="7890" y="15779"/>
                  </a:moveTo>
                  <a:cubicBezTo>
                    <a:pt x="5786" y="15779"/>
                    <a:pt x="3799" y="14961"/>
                    <a:pt x="2314" y="13477"/>
                  </a:cubicBezTo>
                  <a:cubicBezTo>
                    <a:pt x="818" y="11981"/>
                    <a:pt x="0" y="10005"/>
                    <a:pt x="0" y="7890"/>
                  </a:cubicBezTo>
                  <a:cubicBezTo>
                    <a:pt x="0" y="5786"/>
                    <a:pt x="818" y="3810"/>
                    <a:pt x="2314" y="2314"/>
                  </a:cubicBezTo>
                  <a:cubicBezTo>
                    <a:pt x="3799" y="830"/>
                    <a:pt x="5786" y="0"/>
                    <a:pt x="7890" y="0"/>
                  </a:cubicBezTo>
                  <a:cubicBezTo>
                    <a:pt x="9994" y="0"/>
                    <a:pt x="11981" y="830"/>
                    <a:pt x="13465" y="2314"/>
                  </a:cubicBezTo>
                  <a:cubicBezTo>
                    <a:pt x="16539" y="5388"/>
                    <a:pt x="16539" y="10391"/>
                    <a:pt x="13465" y="13477"/>
                  </a:cubicBezTo>
                  <a:cubicBezTo>
                    <a:pt x="11981" y="14961"/>
                    <a:pt x="9994" y="15779"/>
                    <a:pt x="7890" y="15779"/>
                  </a:cubicBezTo>
                  <a:close/>
                  <a:moveTo>
                    <a:pt x="14739" y="12483"/>
                  </a:moveTo>
                  <a:cubicBezTo>
                    <a:pt x="15008" y="12752"/>
                    <a:pt x="15008" y="13208"/>
                    <a:pt x="14739" y="13477"/>
                  </a:cubicBezTo>
                  <a:lnTo>
                    <a:pt x="13477" y="14739"/>
                  </a:lnTo>
                  <a:cubicBezTo>
                    <a:pt x="13196" y="15019"/>
                    <a:pt x="12752" y="15019"/>
                    <a:pt x="12471" y="14739"/>
                  </a:cubicBezTo>
                  <a:lnTo>
                    <a:pt x="12425" y="14692"/>
                  </a:lnTo>
                  <a:cubicBezTo>
                    <a:pt x="12156" y="14423"/>
                    <a:pt x="12156" y="13968"/>
                    <a:pt x="12425" y="13699"/>
                  </a:cubicBezTo>
                  <a:lnTo>
                    <a:pt x="13687" y="12436"/>
                  </a:lnTo>
                  <a:cubicBezTo>
                    <a:pt x="13968" y="12156"/>
                    <a:pt x="14412" y="12156"/>
                    <a:pt x="14692" y="12436"/>
                  </a:cubicBezTo>
                  <a:lnTo>
                    <a:pt x="14739" y="12483"/>
                  </a:lnTo>
                  <a:close/>
                  <a:moveTo>
                    <a:pt x="16375" y="14610"/>
                  </a:moveTo>
                  <a:cubicBezTo>
                    <a:pt x="16855" y="15101"/>
                    <a:pt x="16855" y="15884"/>
                    <a:pt x="16375" y="16375"/>
                  </a:cubicBezTo>
                  <a:cubicBezTo>
                    <a:pt x="15884" y="16866"/>
                    <a:pt x="15090" y="16866"/>
                    <a:pt x="14610" y="16375"/>
                  </a:cubicBezTo>
                  <a:cubicBezTo>
                    <a:pt x="14119" y="15884"/>
                    <a:pt x="14119" y="15101"/>
                    <a:pt x="14610" y="14610"/>
                  </a:cubicBezTo>
                  <a:cubicBezTo>
                    <a:pt x="15090" y="14119"/>
                    <a:pt x="15884" y="14119"/>
                    <a:pt x="16375" y="14610"/>
                  </a:cubicBezTo>
                  <a:close/>
                  <a:moveTo>
                    <a:pt x="21355" y="19344"/>
                  </a:moveTo>
                  <a:cubicBezTo>
                    <a:pt x="21600" y="19590"/>
                    <a:pt x="21577" y="20022"/>
                    <a:pt x="21308" y="20291"/>
                  </a:cubicBezTo>
                  <a:lnTo>
                    <a:pt x="20291" y="21308"/>
                  </a:lnTo>
                  <a:cubicBezTo>
                    <a:pt x="20022" y="21588"/>
                    <a:pt x="19590" y="21600"/>
                    <a:pt x="19332" y="21355"/>
                  </a:cubicBezTo>
                  <a:lnTo>
                    <a:pt x="16317" y="18339"/>
                  </a:lnTo>
                  <a:cubicBezTo>
                    <a:pt x="16071" y="18082"/>
                    <a:pt x="16083" y="17661"/>
                    <a:pt x="16364" y="17381"/>
                  </a:cubicBezTo>
                  <a:lnTo>
                    <a:pt x="17381" y="16364"/>
                  </a:lnTo>
                  <a:cubicBezTo>
                    <a:pt x="17649" y="16095"/>
                    <a:pt x="18082" y="16071"/>
                    <a:pt x="18327" y="16317"/>
                  </a:cubicBezTo>
                  <a:lnTo>
                    <a:pt x="21355" y="19344"/>
                  </a:lnTo>
                  <a:close/>
                  <a:moveTo>
                    <a:pt x="7890" y="3156"/>
                  </a:moveTo>
                  <a:cubicBezTo>
                    <a:pt x="6627" y="3156"/>
                    <a:pt x="5435" y="3647"/>
                    <a:pt x="4547" y="4547"/>
                  </a:cubicBezTo>
                  <a:cubicBezTo>
                    <a:pt x="3647" y="5435"/>
                    <a:pt x="3156" y="6627"/>
                    <a:pt x="3156" y="7890"/>
                  </a:cubicBezTo>
                  <a:cubicBezTo>
                    <a:pt x="3156" y="9152"/>
                    <a:pt x="3647" y="10344"/>
                    <a:pt x="4547" y="11244"/>
                  </a:cubicBezTo>
                  <a:cubicBezTo>
                    <a:pt x="5435" y="12132"/>
                    <a:pt x="6627" y="12623"/>
                    <a:pt x="7890" y="12623"/>
                  </a:cubicBezTo>
                  <a:cubicBezTo>
                    <a:pt x="9152" y="12623"/>
                    <a:pt x="10344" y="12132"/>
                    <a:pt x="11232" y="11244"/>
                  </a:cubicBezTo>
                  <a:cubicBezTo>
                    <a:pt x="13079" y="9397"/>
                    <a:pt x="13079" y="6394"/>
                    <a:pt x="11232" y="4547"/>
                  </a:cubicBezTo>
                  <a:cubicBezTo>
                    <a:pt x="10344" y="3647"/>
                    <a:pt x="9152" y="3156"/>
                    <a:pt x="7890" y="3156"/>
                  </a:cubicBezTo>
                  <a:close/>
                  <a:moveTo>
                    <a:pt x="7890" y="13605"/>
                  </a:moveTo>
                  <a:cubicBezTo>
                    <a:pt x="6358" y="13605"/>
                    <a:pt x="4932" y="13009"/>
                    <a:pt x="3845" y="11934"/>
                  </a:cubicBezTo>
                  <a:cubicBezTo>
                    <a:pt x="2770" y="10858"/>
                    <a:pt x="2174" y="9421"/>
                    <a:pt x="2174" y="7890"/>
                  </a:cubicBezTo>
                  <a:cubicBezTo>
                    <a:pt x="2174" y="6370"/>
                    <a:pt x="2770" y="4932"/>
                    <a:pt x="3845" y="3857"/>
                  </a:cubicBezTo>
                  <a:cubicBezTo>
                    <a:pt x="4932" y="2770"/>
                    <a:pt x="6358" y="2186"/>
                    <a:pt x="7890" y="2186"/>
                  </a:cubicBezTo>
                  <a:cubicBezTo>
                    <a:pt x="9421" y="2186"/>
                    <a:pt x="10847" y="2770"/>
                    <a:pt x="11934" y="3857"/>
                  </a:cubicBezTo>
                  <a:cubicBezTo>
                    <a:pt x="14155" y="6078"/>
                    <a:pt x="14155" y="9701"/>
                    <a:pt x="11934" y="11934"/>
                  </a:cubicBezTo>
                  <a:cubicBezTo>
                    <a:pt x="10847" y="13009"/>
                    <a:pt x="9421" y="13605"/>
                    <a:pt x="7890" y="13605"/>
                  </a:cubicBez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DB6B9"/>
                  </a:solidFill>
                </a:defRPr>
              </a:pPr>
            </a:p>
          </p:txBody>
        </p:sp>
      </p:grpSp>
      <p:grpSp>
        <p:nvGrpSpPr>
          <p:cNvPr id="1481" name="组合 59"/>
          <p:cNvGrpSpPr/>
          <p:nvPr/>
        </p:nvGrpSpPr>
        <p:grpSpPr>
          <a:xfrm>
            <a:off x="2036786" y="277272"/>
            <a:ext cx="465709" cy="472065"/>
            <a:chOff x="0" y="0"/>
            <a:chExt cx="465708" cy="472063"/>
          </a:xfrm>
        </p:grpSpPr>
        <p:sp>
          <p:nvSpPr>
            <p:cNvPr id="1476"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DB6B9"/>
                  </a:solidFill>
                </a:defRPr>
              </a:pPr>
            </a:p>
          </p:txBody>
        </p:sp>
        <p:grpSp>
          <p:nvGrpSpPr>
            <p:cNvPr id="1480" name="组合 61"/>
            <p:cNvGrpSpPr/>
            <p:nvPr/>
          </p:nvGrpSpPr>
          <p:grpSpPr>
            <a:xfrm>
              <a:off x="94402" y="86001"/>
              <a:ext cx="289148" cy="289115"/>
              <a:chOff x="0" y="0"/>
              <a:chExt cx="289146" cy="289114"/>
            </a:xfrm>
          </p:grpSpPr>
          <p:sp>
            <p:nvSpPr>
              <p:cNvPr id="1477" name="Freeform 20"/>
              <p:cNvSpPr/>
              <p:nvPr/>
            </p:nvSpPr>
            <p:spPr>
              <a:xfrm>
                <a:off x="164634" y="167311"/>
                <a:ext cx="123143" cy="1204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739" y="11870"/>
                    </a:moveTo>
                    <a:cubicBezTo>
                      <a:pt x="16200" y="11870"/>
                      <a:pt x="17407" y="13038"/>
                      <a:pt x="17407" y="14530"/>
                    </a:cubicBezTo>
                    <a:cubicBezTo>
                      <a:pt x="17407" y="16022"/>
                      <a:pt x="16200" y="17254"/>
                      <a:pt x="14739" y="17254"/>
                    </a:cubicBezTo>
                    <a:cubicBezTo>
                      <a:pt x="13341" y="17254"/>
                      <a:pt x="12134" y="16022"/>
                      <a:pt x="12134" y="14530"/>
                    </a:cubicBezTo>
                    <a:cubicBezTo>
                      <a:pt x="12134" y="13038"/>
                      <a:pt x="13341" y="11870"/>
                      <a:pt x="14739" y="11870"/>
                    </a:cubicBezTo>
                    <a:close/>
                    <a:moveTo>
                      <a:pt x="4765" y="195"/>
                    </a:moveTo>
                    <a:lnTo>
                      <a:pt x="5400" y="1557"/>
                    </a:lnTo>
                    <a:lnTo>
                      <a:pt x="2668" y="4346"/>
                    </a:lnTo>
                    <a:cubicBezTo>
                      <a:pt x="1906" y="5124"/>
                      <a:pt x="953" y="5708"/>
                      <a:pt x="0" y="6097"/>
                    </a:cubicBezTo>
                    <a:lnTo>
                      <a:pt x="8894" y="15243"/>
                    </a:lnTo>
                    <a:lnTo>
                      <a:pt x="13151" y="21016"/>
                    </a:lnTo>
                    <a:lnTo>
                      <a:pt x="15374" y="21600"/>
                    </a:lnTo>
                    <a:lnTo>
                      <a:pt x="21600" y="15243"/>
                    </a:lnTo>
                    <a:lnTo>
                      <a:pt x="20965" y="12908"/>
                    </a:lnTo>
                    <a:lnTo>
                      <a:pt x="15374" y="8627"/>
                    </a:lnTo>
                    <a:lnTo>
                      <a:pt x="6925" y="0"/>
                    </a:lnTo>
                    <a:lnTo>
                      <a:pt x="6099" y="843"/>
                    </a:lnTo>
                    <a:lnTo>
                      <a:pt x="4765" y="195"/>
                    </a:ln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latin typeface="Arial"/>
                    <a:ea typeface="Arial"/>
                    <a:cs typeface="Arial"/>
                    <a:sym typeface="Arial"/>
                  </a:defRPr>
                </a:pPr>
              </a:p>
            </p:txBody>
          </p:sp>
          <p:sp>
            <p:nvSpPr>
              <p:cNvPr id="1478" name="Freeform 21"/>
              <p:cNvSpPr/>
              <p:nvPr/>
            </p:nvSpPr>
            <p:spPr>
              <a:xfrm>
                <a:off x="0" y="362"/>
                <a:ext cx="129834" cy="129473"/>
              </a:xfrm>
              <a:custGeom>
                <a:avLst/>
                <a:gdLst/>
                <a:ahLst/>
                <a:cxnLst>
                  <a:cxn ang="0">
                    <a:pos x="wd2" y="hd2"/>
                  </a:cxn>
                  <a:cxn ang="5400000">
                    <a:pos x="wd2" y="hd2"/>
                  </a:cxn>
                  <a:cxn ang="10800000">
                    <a:pos x="wd2" y="hd2"/>
                  </a:cxn>
                  <a:cxn ang="16200000">
                    <a:pos x="wd2" y="hd2"/>
                  </a:cxn>
                </a:cxnLst>
                <a:rect l="0" t="0" r="r" b="b"/>
                <a:pathLst>
                  <a:path w="21600" h="21540" fill="norm" stroke="1" extrusionOk="0">
                    <a:moveTo>
                      <a:pt x="17573" y="17037"/>
                    </a:moveTo>
                    <a:lnTo>
                      <a:pt x="18976" y="15638"/>
                    </a:lnTo>
                    <a:lnTo>
                      <a:pt x="20258" y="16307"/>
                    </a:lnTo>
                    <a:lnTo>
                      <a:pt x="19586" y="15030"/>
                    </a:lnTo>
                    <a:lnTo>
                      <a:pt x="21112" y="13508"/>
                    </a:lnTo>
                    <a:cubicBezTo>
                      <a:pt x="21417" y="12717"/>
                      <a:pt x="21600" y="11926"/>
                      <a:pt x="21600" y="11196"/>
                    </a:cubicBezTo>
                    <a:cubicBezTo>
                      <a:pt x="21600" y="5477"/>
                      <a:pt x="16108" y="-60"/>
                      <a:pt x="10373" y="1"/>
                    </a:cubicBezTo>
                    <a:cubicBezTo>
                      <a:pt x="10373" y="1"/>
                      <a:pt x="9702" y="609"/>
                      <a:pt x="9336" y="974"/>
                    </a:cubicBezTo>
                    <a:cubicBezTo>
                      <a:pt x="13973" y="5599"/>
                      <a:pt x="13546" y="4808"/>
                      <a:pt x="13546" y="7667"/>
                    </a:cubicBezTo>
                    <a:cubicBezTo>
                      <a:pt x="13546" y="9919"/>
                      <a:pt x="9885" y="13508"/>
                      <a:pt x="7688" y="13508"/>
                    </a:cubicBezTo>
                    <a:cubicBezTo>
                      <a:pt x="4759" y="13508"/>
                      <a:pt x="5675" y="13995"/>
                      <a:pt x="976" y="9310"/>
                    </a:cubicBezTo>
                    <a:cubicBezTo>
                      <a:pt x="610" y="9675"/>
                      <a:pt x="0" y="10345"/>
                      <a:pt x="0" y="10345"/>
                    </a:cubicBezTo>
                    <a:cubicBezTo>
                      <a:pt x="61" y="16064"/>
                      <a:pt x="5492" y="21540"/>
                      <a:pt x="11227" y="21540"/>
                    </a:cubicBezTo>
                    <a:cubicBezTo>
                      <a:pt x="12264" y="21540"/>
                      <a:pt x="13363" y="21175"/>
                      <a:pt x="14461" y="20627"/>
                    </a:cubicBezTo>
                    <a:lnTo>
                      <a:pt x="14644" y="20871"/>
                    </a:lnTo>
                    <a:cubicBezTo>
                      <a:pt x="15010" y="19897"/>
                      <a:pt x="15559" y="19045"/>
                      <a:pt x="16353" y="18254"/>
                    </a:cubicBezTo>
                    <a:lnTo>
                      <a:pt x="17573" y="17037"/>
                    </a:ln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latin typeface="Arial"/>
                    <a:ea typeface="Arial"/>
                    <a:cs typeface="Arial"/>
                    <a:sym typeface="Arial"/>
                  </a:defRPr>
                </a:pPr>
              </a:p>
            </p:txBody>
          </p:sp>
          <p:sp>
            <p:nvSpPr>
              <p:cNvPr id="1479" name="Freeform 22"/>
              <p:cNvSpPr/>
              <p:nvPr/>
            </p:nvSpPr>
            <p:spPr>
              <a:xfrm>
                <a:off x="0" y="0"/>
                <a:ext cx="289147" cy="289115"/>
              </a:xfrm>
              <a:custGeom>
                <a:avLst/>
                <a:gdLst/>
                <a:ahLst/>
                <a:cxnLst>
                  <a:cxn ang="0">
                    <a:pos x="wd2" y="hd2"/>
                  </a:cxn>
                  <a:cxn ang="5400000">
                    <a:pos x="wd2" y="hd2"/>
                  </a:cxn>
                  <a:cxn ang="10800000">
                    <a:pos x="wd2" y="hd2"/>
                  </a:cxn>
                  <a:cxn ang="16200000">
                    <a:pos x="wd2" y="hd2"/>
                  </a:cxn>
                </a:cxnLst>
                <a:rect l="0" t="0" r="r" b="b"/>
                <a:pathLst>
                  <a:path w="21404" h="21600" fill="norm" stroke="1" extrusionOk="0">
                    <a:moveTo>
                      <a:pt x="20817" y="2075"/>
                    </a:moveTo>
                    <a:lnTo>
                      <a:pt x="19332" y="601"/>
                    </a:lnTo>
                    <a:cubicBezTo>
                      <a:pt x="18927" y="191"/>
                      <a:pt x="18414" y="0"/>
                      <a:pt x="17901" y="0"/>
                    </a:cubicBezTo>
                    <a:cubicBezTo>
                      <a:pt x="17388" y="0"/>
                      <a:pt x="16875" y="191"/>
                      <a:pt x="16470" y="601"/>
                    </a:cubicBezTo>
                    <a:lnTo>
                      <a:pt x="10152" y="6991"/>
                    </a:lnTo>
                    <a:cubicBezTo>
                      <a:pt x="10341" y="7373"/>
                      <a:pt x="10206" y="7946"/>
                      <a:pt x="9882" y="8247"/>
                    </a:cubicBezTo>
                    <a:cubicBezTo>
                      <a:pt x="9693" y="8465"/>
                      <a:pt x="9342" y="8602"/>
                      <a:pt x="9045" y="8602"/>
                    </a:cubicBezTo>
                    <a:cubicBezTo>
                      <a:pt x="8910" y="8602"/>
                      <a:pt x="8775" y="8574"/>
                      <a:pt x="8640" y="8520"/>
                    </a:cubicBezTo>
                    <a:lnTo>
                      <a:pt x="8100" y="9066"/>
                    </a:lnTo>
                    <a:cubicBezTo>
                      <a:pt x="7317" y="9858"/>
                      <a:pt x="7317" y="11169"/>
                      <a:pt x="8100" y="11961"/>
                    </a:cubicBezTo>
                    <a:lnTo>
                      <a:pt x="8181" y="12070"/>
                    </a:lnTo>
                    <a:lnTo>
                      <a:pt x="3240" y="17067"/>
                    </a:lnTo>
                    <a:lnTo>
                      <a:pt x="1944" y="17559"/>
                    </a:lnTo>
                    <a:lnTo>
                      <a:pt x="0" y="20344"/>
                    </a:lnTo>
                    <a:lnTo>
                      <a:pt x="1242" y="21600"/>
                    </a:lnTo>
                    <a:lnTo>
                      <a:pt x="3996" y="19661"/>
                    </a:lnTo>
                    <a:lnTo>
                      <a:pt x="4482" y="18296"/>
                    </a:lnTo>
                    <a:lnTo>
                      <a:pt x="9423" y="13299"/>
                    </a:lnTo>
                    <a:lnTo>
                      <a:pt x="9585" y="13462"/>
                    </a:lnTo>
                    <a:cubicBezTo>
                      <a:pt x="9963" y="13845"/>
                      <a:pt x="10476" y="14063"/>
                      <a:pt x="10989" y="14063"/>
                    </a:cubicBezTo>
                    <a:cubicBezTo>
                      <a:pt x="11502" y="14063"/>
                      <a:pt x="12042" y="13845"/>
                      <a:pt x="12420" y="13462"/>
                    </a:cubicBezTo>
                    <a:lnTo>
                      <a:pt x="12987" y="12889"/>
                    </a:lnTo>
                    <a:cubicBezTo>
                      <a:pt x="12798" y="12507"/>
                      <a:pt x="12933" y="11933"/>
                      <a:pt x="13230" y="11633"/>
                    </a:cubicBezTo>
                    <a:cubicBezTo>
                      <a:pt x="13446" y="11442"/>
                      <a:pt x="13770" y="11305"/>
                      <a:pt x="14094" y="11305"/>
                    </a:cubicBezTo>
                    <a:cubicBezTo>
                      <a:pt x="14229" y="11305"/>
                      <a:pt x="14364" y="11332"/>
                      <a:pt x="14472" y="11387"/>
                    </a:cubicBezTo>
                    <a:lnTo>
                      <a:pt x="20817" y="4970"/>
                    </a:lnTo>
                    <a:cubicBezTo>
                      <a:pt x="21600" y="4178"/>
                      <a:pt x="21600" y="2895"/>
                      <a:pt x="20817" y="2075"/>
                    </a:cubicBez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latin typeface="Arial"/>
                    <a:ea typeface="Arial"/>
                    <a:cs typeface="Arial"/>
                    <a:sym typeface="Arial"/>
                  </a:defRPr>
                </a:pPr>
              </a:p>
            </p:txBody>
          </p:sp>
        </p:grpSp>
      </p:grpSp>
      <p:grpSp>
        <p:nvGrpSpPr>
          <p:cNvPr id="1484" name="组合 65"/>
          <p:cNvGrpSpPr/>
          <p:nvPr/>
        </p:nvGrpSpPr>
        <p:grpSpPr>
          <a:xfrm>
            <a:off x="2627783" y="277272"/>
            <a:ext cx="465709" cy="472065"/>
            <a:chOff x="0" y="0"/>
            <a:chExt cx="465708" cy="472063"/>
          </a:xfrm>
        </p:grpSpPr>
        <p:sp>
          <p:nvSpPr>
            <p:cNvPr id="1482" name="Freeform 6"/>
            <p:cNvSpPr/>
            <p:nvPr/>
          </p:nvSpPr>
          <p:spPr>
            <a:xfrm>
              <a:off x="-1" y="-1"/>
              <a:ext cx="465710" cy="4720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6" y="0"/>
                  </a:moveTo>
                  <a:cubicBezTo>
                    <a:pt x="4835" y="0"/>
                    <a:pt x="0" y="4835"/>
                    <a:pt x="0" y="10796"/>
                  </a:cubicBezTo>
                  <a:cubicBezTo>
                    <a:pt x="0" y="16765"/>
                    <a:pt x="4835" y="21600"/>
                    <a:pt x="10796" y="21600"/>
                  </a:cubicBezTo>
                  <a:cubicBezTo>
                    <a:pt x="16765" y="21600"/>
                    <a:pt x="21600" y="16765"/>
                    <a:pt x="21600" y="10796"/>
                  </a:cubicBezTo>
                  <a:cubicBezTo>
                    <a:pt x="21600" y="4835"/>
                    <a:pt x="16765" y="0"/>
                    <a:pt x="10796" y="0"/>
                  </a:cubicBezTo>
                  <a:close/>
                  <a:moveTo>
                    <a:pt x="10796" y="427"/>
                  </a:moveTo>
                  <a:cubicBezTo>
                    <a:pt x="5076" y="427"/>
                    <a:pt x="427" y="5076"/>
                    <a:pt x="427" y="10796"/>
                  </a:cubicBezTo>
                  <a:cubicBezTo>
                    <a:pt x="427" y="16524"/>
                    <a:pt x="5076" y="21173"/>
                    <a:pt x="10796" y="21173"/>
                  </a:cubicBezTo>
                  <a:cubicBezTo>
                    <a:pt x="16524" y="21173"/>
                    <a:pt x="21173" y="16524"/>
                    <a:pt x="21173" y="10796"/>
                  </a:cubicBezTo>
                  <a:cubicBezTo>
                    <a:pt x="21173" y="5076"/>
                    <a:pt x="16524" y="427"/>
                    <a:pt x="10796" y="427"/>
                  </a:cubicBezTo>
                  <a:close/>
                </a:path>
              </a:pathLst>
            </a:custGeom>
            <a:solidFill>
              <a:srgbClr val="0070C0"/>
            </a:solidFill>
            <a:ln w="9525" cap="flat">
              <a:solidFill>
                <a:schemeClr val="accent1"/>
              </a:solidFill>
              <a:prstDash val="solid"/>
              <a:round/>
            </a:ln>
            <a:effectLst/>
          </p:spPr>
          <p:txBody>
            <a:bodyPr wrap="square" lIns="45719" tIns="45719" rIns="45719" bIns="45719" numCol="1" anchor="t">
              <a:noAutofit/>
            </a:bodyPr>
            <a:lstStyle/>
            <a:p>
              <a:pPr>
                <a:defRPr>
                  <a:solidFill>
                    <a:srgbClr val="2DB6B9"/>
                  </a:solidFill>
                </a:defRPr>
              </a:pPr>
            </a:p>
          </p:txBody>
        </p:sp>
        <p:sp>
          <p:nvSpPr>
            <p:cNvPr id="1483" name="Freeform 5"/>
            <p:cNvSpPr/>
            <p:nvPr/>
          </p:nvSpPr>
          <p:spPr>
            <a:xfrm>
              <a:off x="95876" y="94045"/>
              <a:ext cx="306097" cy="272151"/>
            </a:xfrm>
            <a:custGeom>
              <a:avLst/>
              <a:gdLst/>
              <a:ahLst/>
              <a:cxnLst>
                <a:cxn ang="0">
                  <a:pos x="wd2" y="hd2"/>
                </a:cxn>
                <a:cxn ang="5400000">
                  <a:pos x="wd2" y="hd2"/>
                </a:cxn>
                <a:cxn ang="10800000">
                  <a:pos x="wd2" y="hd2"/>
                </a:cxn>
                <a:cxn ang="16200000">
                  <a:pos x="wd2" y="hd2"/>
                </a:cxn>
              </a:cxnLst>
              <a:rect l="0" t="0" r="r" b="b"/>
              <a:pathLst>
                <a:path w="21513" h="21531" fill="norm" stroke="1" extrusionOk="0">
                  <a:moveTo>
                    <a:pt x="2673" y="6995"/>
                  </a:moveTo>
                  <a:lnTo>
                    <a:pt x="8942" y="6995"/>
                  </a:lnTo>
                  <a:lnTo>
                    <a:pt x="8942" y="7997"/>
                  </a:lnTo>
                  <a:lnTo>
                    <a:pt x="2673" y="7997"/>
                  </a:lnTo>
                  <a:lnTo>
                    <a:pt x="2673" y="6995"/>
                  </a:lnTo>
                  <a:close/>
                  <a:moveTo>
                    <a:pt x="2673" y="5113"/>
                  </a:moveTo>
                  <a:lnTo>
                    <a:pt x="12694" y="5113"/>
                  </a:lnTo>
                  <a:lnTo>
                    <a:pt x="12694" y="6114"/>
                  </a:lnTo>
                  <a:lnTo>
                    <a:pt x="2673" y="6114"/>
                  </a:lnTo>
                  <a:lnTo>
                    <a:pt x="2673" y="5113"/>
                  </a:lnTo>
                  <a:close/>
                  <a:moveTo>
                    <a:pt x="2673" y="3217"/>
                  </a:moveTo>
                  <a:lnTo>
                    <a:pt x="12694" y="3217"/>
                  </a:lnTo>
                  <a:lnTo>
                    <a:pt x="12694" y="4232"/>
                  </a:lnTo>
                  <a:lnTo>
                    <a:pt x="2673" y="4232"/>
                  </a:lnTo>
                  <a:lnTo>
                    <a:pt x="2673" y="3217"/>
                  </a:lnTo>
                  <a:close/>
                  <a:moveTo>
                    <a:pt x="0" y="15779"/>
                  </a:moveTo>
                  <a:cubicBezTo>
                    <a:pt x="0" y="16741"/>
                    <a:pt x="108" y="17502"/>
                    <a:pt x="647" y="18276"/>
                  </a:cubicBezTo>
                  <a:cubicBezTo>
                    <a:pt x="1103" y="18943"/>
                    <a:pt x="1678" y="19304"/>
                    <a:pt x="2421" y="19424"/>
                  </a:cubicBezTo>
                  <a:lnTo>
                    <a:pt x="14456" y="21520"/>
                  </a:lnTo>
                  <a:cubicBezTo>
                    <a:pt x="14959" y="21600"/>
                    <a:pt x="15379" y="21226"/>
                    <a:pt x="15379" y="20666"/>
                  </a:cubicBezTo>
                  <a:lnTo>
                    <a:pt x="15379" y="17822"/>
                  </a:lnTo>
                  <a:cubicBezTo>
                    <a:pt x="15031" y="17341"/>
                    <a:pt x="14696" y="16807"/>
                    <a:pt x="14360" y="16273"/>
                  </a:cubicBezTo>
                  <a:lnTo>
                    <a:pt x="14360" y="19891"/>
                  </a:lnTo>
                  <a:lnTo>
                    <a:pt x="4579" y="16394"/>
                  </a:lnTo>
                  <a:cubicBezTo>
                    <a:pt x="4459" y="16354"/>
                    <a:pt x="4327" y="16407"/>
                    <a:pt x="4267" y="16540"/>
                  </a:cubicBezTo>
                  <a:cubicBezTo>
                    <a:pt x="4063" y="16994"/>
                    <a:pt x="3824" y="17408"/>
                    <a:pt x="3572" y="17622"/>
                  </a:cubicBezTo>
                  <a:cubicBezTo>
                    <a:pt x="2865" y="18236"/>
                    <a:pt x="1990" y="18116"/>
                    <a:pt x="1450" y="17341"/>
                  </a:cubicBezTo>
                  <a:cubicBezTo>
                    <a:pt x="1055" y="16767"/>
                    <a:pt x="1007" y="16220"/>
                    <a:pt x="1007" y="15539"/>
                  </a:cubicBezTo>
                  <a:lnTo>
                    <a:pt x="1007" y="1135"/>
                  </a:lnTo>
                  <a:lnTo>
                    <a:pt x="14360" y="1135"/>
                  </a:lnTo>
                  <a:lnTo>
                    <a:pt x="14360" y="10026"/>
                  </a:lnTo>
                  <a:lnTo>
                    <a:pt x="15379" y="11214"/>
                  </a:lnTo>
                  <a:lnTo>
                    <a:pt x="15379" y="0"/>
                  </a:lnTo>
                  <a:lnTo>
                    <a:pt x="0" y="0"/>
                  </a:lnTo>
                  <a:lnTo>
                    <a:pt x="0" y="15779"/>
                  </a:lnTo>
                  <a:close/>
                  <a:moveTo>
                    <a:pt x="3620" y="18663"/>
                  </a:moveTo>
                  <a:lnTo>
                    <a:pt x="11627" y="20065"/>
                  </a:lnTo>
                  <a:cubicBezTo>
                    <a:pt x="11711" y="20078"/>
                    <a:pt x="11747" y="19945"/>
                    <a:pt x="11651" y="19918"/>
                  </a:cubicBezTo>
                  <a:lnTo>
                    <a:pt x="4675" y="17422"/>
                  </a:lnTo>
                  <a:cubicBezTo>
                    <a:pt x="4363" y="18009"/>
                    <a:pt x="4123" y="18303"/>
                    <a:pt x="3620" y="18663"/>
                  </a:cubicBezTo>
                  <a:close/>
                  <a:moveTo>
                    <a:pt x="13557" y="9812"/>
                  </a:moveTo>
                  <a:lnTo>
                    <a:pt x="17285" y="14178"/>
                  </a:lnTo>
                  <a:lnTo>
                    <a:pt x="15151" y="16193"/>
                  </a:lnTo>
                  <a:lnTo>
                    <a:pt x="11903" y="11361"/>
                  </a:lnTo>
                  <a:lnTo>
                    <a:pt x="13557" y="9812"/>
                  </a:lnTo>
                  <a:close/>
                  <a:moveTo>
                    <a:pt x="21372" y="20652"/>
                  </a:moveTo>
                  <a:cubicBezTo>
                    <a:pt x="21432" y="20425"/>
                    <a:pt x="21468" y="20172"/>
                    <a:pt x="21492" y="19878"/>
                  </a:cubicBezTo>
                  <a:cubicBezTo>
                    <a:pt x="21600" y="17929"/>
                    <a:pt x="21348" y="15299"/>
                    <a:pt x="19227" y="14111"/>
                  </a:cubicBezTo>
                  <a:cubicBezTo>
                    <a:pt x="18579" y="13750"/>
                    <a:pt x="17333" y="13203"/>
                    <a:pt x="16877" y="12802"/>
                  </a:cubicBezTo>
                  <a:cubicBezTo>
                    <a:pt x="16769" y="12709"/>
                    <a:pt x="16685" y="12629"/>
                    <a:pt x="16626" y="12549"/>
                  </a:cubicBezTo>
                  <a:cubicBezTo>
                    <a:pt x="16685" y="12535"/>
                    <a:pt x="16745" y="12509"/>
                    <a:pt x="16793" y="12455"/>
                  </a:cubicBezTo>
                  <a:cubicBezTo>
                    <a:pt x="16997" y="12268"/>
                    <a:pt x="16949" y="11855"/>
                    <a:pt x="16697" y="11521"/>
                  </a:cubicBezTo>
                  <a:cubicBezTo>
                    <a:pt x="16458" y="11187"/>
                    <a:pt x="16086" y="11080"/>
                    <a:pt x="15882" y="11267"/>
                  </a:cubicBezTo>
                  <a:cubicBezTo>
                    <a:pt x="15691" y="11454"/>
                    <a:pt x="15727" y="11881"/>
                    <a:pt x="15978" y="12202"/>
                  </a:cubicBezTo>
                  <a:cubicBezTo>
                    <a:pt x="16038" y="12282"/>
                    <a:pt x="16098" y="12349"/>
                    <a:pt x="16170" y="12402"/>
                  </a:cubicBezTo>
                  <a:cubicBezTo>
                    <a:pt x="16194" y="12509"/>
                    <a:pt x="16242" y="12602"/>
                    <a:pt x="16302" y="12696"/>
                  </a:cubicBezTo>
                  <a:cubicBezTo>
                    <a:pt x="16386" y="12856"/>
                    <a:pt x="16530" y="13016"/>
                    <a:pt x="16709" y="13163"/>
                  </a:cubicBezTo>
                  <a:cubicBezTo>
                    <a:pt x="17213" y="13603"/>
                    <a:pt x="17908" y="14031"/>
                    <a:pt x="18567" y="14444"/>
                  </a:cubicBezTo>
                  <a:cubicBezTo>
                    <a:pt x="19970" y="15326"/>
                    <a:pt x="20317" y="16434"/>
                    <a:pt x="20377" y="17635"/>
                  </a:cubicBezTo>
                  <a:cubicBezTo>
                    <a:pt x="20389" y="17809"/>
                    <a:pt x="20305" y="17902"/>
                    <a:pt x="20150" y="17635"/>
                  </a:cubicBezTo>
                  <a:cubicBezTo>
                    <a:pt x="20102" y="17568"/>
                    <a:pt x="20054" y="17488"/>
                    <a:pt x="20018" y="17422"/>
                  </a:cubicBezTo>
                  <a:cubicBezTo>
                    <a:pt x="19694" y="16834"/>
                    <a:pt x="19299" y="16233"/>
                    <a:pt x="18843" y="15633"/>
                  </a:cubicBezTo>
                  <a:cubicBezTo>
                    <a:pt x="18483" y="15165"/>
                    <a:pt x="18124" y="14738"/>
                    <a:pt x="17752" y="14351"/>
                  </a:cubicBezTo>
                  <a:lnTo>
                    <a:pt x="15223" y="16727"/>
                  </a:lnTo>
                  <a:cubicBezTo>
                    <a:pt x="15499" y="17195"/>
                    <a:pt x="15822" y="17675"/>
                    <a:pt x="16182" y="18142"/>
                  </a:cubicBezTo>
                  <a:cubicBezTo>
                    <a:pt x="17692" y="20132"/>
                    <a:pt x="19358" y="21440"/>
                    <a:pt x="20329" y="21493"/>
                  </a:cubicBezTo>
                  <a:cubicBezTo>
                    <a:pt x="20845" y="21533"/>
                    <a:pt x="21216" y="21159"/>
                    <a:pt x="21372" y="20652"/>
                  </a:cubicBezTo>
                  <a:close/>
                  <a:moveTo>
                    <a:pt x="12814" y="8250"/>
                  </a:moveTo>
                  <a:lnTo>
                    <a:pt x="10009" y="6488"/>
                  </a:lnTo>
                  <a:lnTo>
                    <a:pt x="9865" y="6622"/>
                  </a:lnTo>
                  <a:lnTo>
                    <a:pt x="11423" y="8691"/>
                  </a:lnTo>
                  <a:cubicBezTo>
                    <a:pt x="11639" y="8557"/>
                    <a:pt x="11903" y="8611"/>
                    <a:pt x="12071" y="8824"/>
                  </a:cubicBezTo>
                  <a:cubicBezTo>
                    <a:pt x="12250" y="9065"/>
                    <a:pt x="12226" y="9425"/>
                    <a:pt x="12011" y="9639"/>
                  </a:cubicBezTo>
                  <a:cubicBezTo>
                    <a:pt x="11795" y="9839"/>
                    <a:pt x="11471" y="9799"/>
                    <a:pt x="11279" y="9558"/>
                  </a:cubicBezTo>
                  <a:cubicBezTo>
                    <a:pt x="11124" y="9345"/>
                    <a:pt x="11124" y="9038"/>
                    <a:pt x="11267" y="8838"/>
                  </a:cubicBezTo>
                  <a:lnTo>
                    <a:pt x="9709" y="6768"/>
                  </a:lnTo>
                  <a:lnTo>
                    <a:pt x="9553" y="6915"/>
                  </a:lnTo>
                  <a:lnTo>
                    <a:pt x="10656" y="10279"/>
                  </a:lnTo>
                  <a:lnTo>
                    <a:pt x="11675" y="11054"/>
                  </a:lnTo>
                  <a:lnTo>
                    <a:pt x="13317" y="9505"/>
                  </a:lnTo>
                  <a:lnTo>
                    <a:pt x="12814" y="8250"/>
                  </a:lnTo>
                  <a:close/>
                </a:path>
              </a:pathLst>
            </a:custGeom>
            <a:solidFill>
              <a:schemeClr val="accent1"/>
            </a:solidFill>
            <a:ln w="12700" cap="flat">
              <a:noFill/>
              <a:miter lim="400000"/>
            </a:ln>
            <a:effectLst/>
          </p:spPr>
          <p:txBody>
            <a:bodyPr wrap="square" lIns="45719" tIns="45719" rIns="45719" bIns="45719" numCol="1" anchor="t">
              <a:noAutofit/>
            </a:bodyPr>
            <a:lstStyle/>
            <a:p>
              <a:pPr>
                <a:defRPr>
                  <a:solidFill>
                    <a:srgbClr val="21A3D0"/>
                  </a:solidFill>
                </a:defRPr>
              </a:pPr>
            </a:p>
          </p:txBody>
        </p:sp>
      </p:grpSp>
      <p:sp>
        <p:nvSpPr>
          <p:cNvPr id="1485" name="矩形 4"/>
          <p:cNvSpPr txBox="1"/>
          <p:nvPr/>
        </p:nvSpPr>
        <p:spPr>
          <a:xfrm>
            <a:off x="960540" y="1635646"/>
            <a:ext cx="5590541" cy="1043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b="1" sz="5400">
                <a:solidFill>
                  <a:schemeClr val="accent1"/>
                </a:solidFill>
                <a:latin typeface="微软雅黑"/>
                <a:ea typeface="微软雅黑"/>
                <a:cs typeface="微软雅黑"/>
                <a:sym typeface="微软雅黑"/>
              </a:defRPr>
            </a:lvl1pPr>
          </a:lstStyle>
          <a:p>
            <a:pPr/>
            <a:r>
              <a:t>精美毕业论文答辩</a:t>
            </a:r>
          </a:p>
        </p:txBody>
      </p:sp>
      <p:sp>
        <p:nvSpPr>
          <p:cNvPr id="1486" name="圆角矩形 43"/>
          <p:cNvSpPr/>
          <p:nvPr/>
        </p:nvSpPr>
        <p:spPr>
          <a:xfrm>
            <a:off x="2981719" y="2945624"/>
            <a:ext cx="1102134" cy="321635"/>
          </a:xfrm>
          <a:prstGeom prst="roundRect">
            <a:avLst>
              <a:gd name="adj" fmla="val 16667"/>
            </a:avLst>
          </a:prstGeom>
          <a:solidFill>
            <a:schemeClr val="accent1"/>
          </a:solidFill>
          <a:ln w="12700">
            <a:miter lim="400000"/>
          </a:ln>
        </p:spPr>
        <p:txBody>
          <a:bodyPr lIns="45719" rIns="45719"/>
          <a:lstStyle/>
          <a:p>
            <a:pPr>
              <a:defRPr>
                <a:solidFill>
                  <a:srgbClr val="21A3D0"/>
                </a:solidFill>
              </a:defRPr>
            </a:pPr>
          </a:p>
        </p:txBody>
      </p:sp>
      <p:sp>
        <p:nvSpPr>
          <p:cNvPr id="1487" name="圆角矩形 44"/>
          <p:cNvSpPr/>
          <p:nvPr/>
        </p:nvSpPr>
        <p:spPr>
          <a:xfrm>
            <a:off x="1044456" y="2945624"/>
            <a:ext cx="851330" cy="321635"/>
          </a:xfrm>
          <a:prstGeom prst="roundRect">
            <a:avLst>
              <a:gd name="adj" fmla="val 16667"/>
            </a:avLst>
          </a:prstGeom>
          <a:solidFill>
            <a:schemeClr val="accent1"/>
          </a:solidFill>
          <a:ln w="12700">
            <a:miter lim="400000"/>
          </a:ln>
        </p:spPr>
        <p:txBody>
          <a:bodyPr lIns="45719" rIns="45719"/>
          <a:lstStyle/>
          <a:p>
            <a:pPr>
              <a:defRPr>
                <a:solidFill>
                  <a:srgbClr val="21A3D0"/>
                </a:solidFill>
              </a:defRPr>
            </a:pPr>
          </a:p>
        </p:txBody>
      </p:sp>
      <p:sp>
        <p:nvSpPr>
          <p:cNvPr id="1488" name="TextBox 57"/>
          <p:cNvSpPr txBox="1"/>
          <p:nvPr/>
        </p:nvSpPr>
        <p:spPr>
          <a:xfrm>
            <a:off x="1041784" y="2859782"/>
            <a:ext cx="2051707" cy="8470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defRPr>
                <a:solidFill>
                  <a:srgbClr val="FFFFFF"/>
                </a:solidFill>
                <a:latin typeface="微软雅黑"/>
                <a:ea typeface="微软雅黑"/>
                <a:cs typeface="微软雅黑"/>
                <a:sym typeface="微软雅黑"/>
              </a:defRPr>
            </a:pPr>
            <a:r>
              <a:t>答辩人  </a:t>
            </a:r>
            <a:r>
              <a:rPr>
                <a:solidFill>
                  <a:schemeClr val="accent1"/>
                </a:solidFill>
              </a:rPr>
              <a:t>论文助手www.ulunwen.com</a:t>
            </a:r>
          </a:p>
        </p:txBody>
      </p:sp>
      <p:sp>
        <p:nvSpPr>
          <p:cNvPr id="1489" name="TextBox 69"/>
          <p:cNvSpPr txBox="1"/>
          <p:nvPr/>
        </p:nvSpPr>
        <p:spPr>
          <a:xfrm>
            <a:off x="2997688" y="2859782"/>
            <a:ext cx="2236903" cy="8470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defRPr>
                <a:solidFill>
                  <a:srgbClr val="F8F8F8"/>
                </a:solidFill>
                <a:latin typeface="微软雅黑"/>
                <a:ea typeface="微软雅黑"/>
                <a:cs typeface="微软雅黑"/>
                <a:sym typeface="微软雅黑"/>
              </a:defRPr>
            </a:pPr>
            <a:r>
              <a:t>指导</a:t>
            </a:r>
            <a:r>
              <a:rPr>
                <a:solidFill>
                  <a:srgbClr val="FFFFFF"/>
                </a:solidFill>
              </a:rPr>
              <a:t>老师   </a:t>
            </a:r>
            <a:r>
              <a:rPr>
                <a:solidFill>
                  <a:schemeClr val="accent1"/>
                </a:solidFill>
              </a:rPr>
              <a:t>论文助手www.ulunwen.com</a:t>
            </a:r>
          </a:p>
        </p:txBody>
      </p:sp>
      <p:pic>
        <p:nvPicPr>
          <p:cNvPr id="1490" name="图片 36" descr="图片 36"/>
          <p:cNvPicPr>
            <a:picLocks noChangeAspect="1"/>
          </p:cNvPicPr>
          <p:nvPr/>
        </p:nvPicPr>
        <p:blipFill>
          <a:blip r:embed="rId2">
            <a:extLst/>
          </a:blip>
          <a:stretch>
            <a:fillRect/>
          </a:stretch>
        </p:blipFill>
        <p:spPr>
          <a:xfrm flipH="1" rot="1604106">
            <a:off x="5795147" y="653390"/>
            <a:ext cx="2399863" cy="3062403"/>
          </a:xfrm>
          <a:prstGeom prst="rect">
            <a:avLst/>
          </a:prstGeom>
          <a:ln w="12700">
            <a:miter lim="400000"/>
          </a:ln>
        </p:spPr>
      </p:pic>
      <p:grpSp>
        <p:nvGrpSpPr>
          <p:cNvPr id="1493" name="组合 37"/>
          <p:cNvGrpSpPr/>
          <p:nvPr/>
        </p:nvGrpSpPr>
        <p:grpSpPr>
          <a:xfrm>
            <a:off x="7267513" y="4011910"/>
            <a:ext cx="1927850" cy="1036721"/>
            <a:chOff x="0" y="0"/>
            <a:chExt cx="1927849" cy="1036719"/>
          </a:xfrm>
        </p:grpSpPr>
        <p:sp>
          <p:nvSpPr>
            <p:cNvPr id="1491" name="椭圆 38"/>
            <p:cNvSpPr/>
            <p:nvPr/>
          </p:nvSpPr>
          <p:spPr>
            <a:xfrm>
              <a:off x="0" y="386339"/>
              <a:ext cx="1927850" cy="627803"/>
            </a:xfrm>
            <a:prstGeom prst="ellipse">
              <a:avLst/>
            </a:prstGeom>
            <a:gradFill flip="none" rotWithShape="1">
              <a:gsLst>
                <a:gs pos="0">
                  <a:srgbClr val="000000">
                    <a:alpha val="68000"/>
                  </a:srgbClr>
                </a:gs>
                <a:gs pos="100000">
                  <a:srgbClr val="595959">
                    <a:alpha val="0"/>
                  </a:srgbClr>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sz="2000">
                  <a:solidFill>
                    <a:srgbClr val="FFFFFF"/>
                  </a:solidFill>
                </a:defRPr>
              </a:pPr>
            </a:p>
          </p:txBody>
        </p:sp>
        <p:pic>
          <p:nvPicPr>
            <p:cNvPr id="1492" name="Picture 5" descr="Picture 5"/>
            <p:cNvPicPr>
              <a:picLocks noChangeAspect="1"/>
            </p:cNvPicPr>
            <p:nvPr/>
          </p:nvPicPr>
          <p:blipFill>
            <a:blip r:embed="rId3">
              <a:extLst/>
            </a:blip>
            <a:stretch>
              <a:fillRect/>
            </a:stretch>
          </p:blipFill>
          <p:spPr>
            <a:xfrm>
              <a:off x="260039" y="0"/>
              <a:ext cx="1493477" cy="103672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 grpId="1" fill="hold">
                                  <p:stCondLst>
                                    <p:cond delay="0"/>
                                  </p:stCondLst>
                                  <p:iterate type="el" backwards="0">
                                    <p:tmAbs val="0"/>
                                  </p:iterate>
                                  <p:childTnLst>
                                    <p:set>
                                      <p:cBhvr>
                                        <p:cTn id="6" fill="hold"/>
                                        <p:tgtEl>
                                          <p:spTgt spid="1469"/>
                                        </p:tgtEl>
                                        <p:attrNameLst>
                                          <p:attrName>style.visibility</p:attrName>
                                        </p:attrNameLst>
                                      </p:cBhvr>
                                      <p:to>
                                        <p:strVal val="visible"/>
                                      </p:to>
                                    </p:set>
                                    <p:anim calcmode="lin" valueType="num">
                                      <p:cBhvr>
                                        <p:cTn id="7" dur="500" fill="hold"/>
                                        <p:tgtEl>
                                          <p:spTgt spid="1469"/>
                                        </p:tgtEl>
                                        <p:attrNameLst>
                                          <p:attrName>ppt_x</p:attrName>
                                        </p:attrNameLst>
                                      </p:cBhvr>
                                      <p:tavLst>
                                        <p:tav tm="0">
                                          <p:val>
                                            <p:strVal val="0-#ppt_w/2"/>
                                          </p:val>
                                        </p:tav>
                                        <p:tav tm="100000">
                                          <p:val>
                                            <p:strVal val="#ppt_x"/>
                                          </p:val>
                                        </p:tav>
                                      </p:tavLst>
                                    </p:anim>
                                    <p:anim calcmode="lin" valueType="num">
                                      <p:cBhvr>
                                        <p:cTn id="8" dur="500" fill="hold"/>
                                        <p:tgtEl>
                                          <p:spTgt spid="146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Class="entr" nodeType="afterEffect" presetSubtype="8" presetID="2" grpId="2" fill="hold">
                                  <p:stCondLst>
                                    <p:cond delay="300"/>
                                  </p:stCondLst>
                                  <p:iterate type="el" backwards="0">
                                    <p:tmAbs val="0"/>
                                  </p:iterate>
                                  <p:childTnLst>
                                    <p:set>
                                      <p:cBhvr>
                                        <p:cTn id="11" fill="hold"/>
                                        <p:tgtEl>
                                          <p:spTgt spid="1475"/>
                                        </p:tgtEl>
                                        <p:attrNameLst>
                                          <p:attrName>style.visibility</p:attrName>
                                        </p:attrNameLst>
                                      </p:cBhvr>
                                      <p:to>
                                        <p:strVal val="visible"/>
                                      </p:to>
                                    </p:set>
                                    <p:anim calcmode="lin" valueType="num">
                                      <p:cBhvr>
                                        <p:cTn id="12" dur="500" fill="hold"/>
                                        <p:tgtEl>
                                          <p:spTgt spid="1475"/>
                                        </p:tgtEl>
                                        <p:attrNameLst>
                                          <p:attrName>ppt_x</p:attrName>
                                        </p:attrNameLst>
                                      </p:cBhvr>
                                      <p:tavLst>
                                        <p:tav tm="0">
                                          <p:val>
                                            <p:strVal val="0-#ppt_w/2"/>
                                          </p:val>
                                        </p:tav>
                                        <p:tav tm="100000">
                                          <p:val>
                                            <p:strVal val="#ppt_x"/>
                                          </p:val>
                                        </p:tav>
                                      </p:tavLst>
                                    </p:anim>
                                    <p:anim calcmode="lin" valueType="num">
                                      <p:cBhvr>
                                        <p:cTn id="13" dur="500" fill="hold"/>
                                        <p:tgtEl>
                                          <p:spTgt spid="1475"/>
                                        </p:tgtEl>
                                        <p:attrNameLst>
                                          <p:attrName>ppt_y</p:attrName>
                                        </p:attrNameLst>
                                      </p:cBhvr>
                                      <p:tavLst>
                                        <p:tav tm="0">
                                          <p:val>
                                            <p:strVal val="#ppt_y"/>
                                          </p:val>
                                        </p:tav>
                                        <p:tav tm="100000">
                                          <p:val>
                                            <p:strVal val="#ppt_y"/>
                                          </p:val>
                                        </p:tav>
                                      </p:tavLst>
                                    </p:anim>
                                  </p:childTnLst>
                                </p:cTn>
                              </p:par>
                            </p:childTnLst>
                          </p:cTn>
                        </p:par>
                        <p:par>
                          <p:cTn id="14" fill="hold">
                            <p:stCondLst>
                              <p:cond delay="1300"/>
                            </p:stCondLst>
                            <p:childTnLst>
                              <p:par>
                                <p:cTn id="15" presetClass="entr" nodeType="afterEffect" presetSubtype="8" presetID="2" grpId="3" fill="hold">
                                  <p:stCondLst>
                                    <p:cond delay="500"/>
                                  </p:stCondLst>
                                  <p:iterate type="el" backwards="0">
                                    <p:tmAbs val="0"/>
                                  </p:iterate>
                                  <p:childTnLst>
                                    <p:set>
                                      <p:cBhvr>
                                        <p:cTn id="16" fill="hold"/>
                                        <p:tgtEl>
                                          <p:spTgt spid="1472"/>
                                        </p:tgtEl>
                                        <p:attrNameLst>
                                          <p:attrName>style.visibility</p:attrName>
                                        </p:attrNameLst>
                                      </p:cBhvr>
                                      <p:to>
                                        <p:strVal val="visible"/>
                                      </p:to>
                                    </p:set>
                                    <p:anim calcmode="lin" valueType="num">
                                      <p:cBhvr>
                                        <p:cTn id="17" dur="500" fill="hold"/>
                                        <p:tgtEl>
                                          <p:spTgt spid="1472"/>
                                        </p:tgtEl>
                                        <p:attrNameLst>
                                          <p:attrName>ppt_x</p:attrName>
                                        </p:attrNameLst>
                                      </p:cBhvr>
                                      <p:tavLst>
                                        <p:tav tm="0">
                                          <p:val>
                                            <p:strVal val="0-#ppt_w/2"/>
                                          </p:val>
                                        </p:tav>
                                        <p:tav tm="100000">
                                          <p:val>
                                            <p:strVal val="#ppt_x"/>
                                          </p:val>
                                        </p:tav>
                                      </p:tavLst>
                                    </p:anim>
                                    <p:anim calcmode="lin" valueType="num">
                                      <p:cBhvr>
                                        <p:cTn id="18" dur="500" fill="hold"/>
                                        <p:tgtEl>
                                          <p:spTgt spid="1472"/>
                                        </p:tgtEl>
                                        <p:attrNameLst>
                                          <p:attrName>ppt_y</p:attrName>
                                        </p:attrNameLst>
                                      </p:cBhvr>
                                      <p:tavLst>
                                        <p:tav tm="0">
                                          <p:val>
                                            <p:strVal val="#ppt_y"/>
                                          </p:val>
                                        </p:tav>
                                        <p:tav tm="100000">
                                          <p:val>
                                            <p:strVal val="#ppt_y"/>
                                          </p:val>
                                        </p:tav>
                                      </p:tavLst>
                                    </p:anim>
                                  </p:childTnLst>
                                </p:cTn>
                              </p:par>
                            </p:childTnLst>
                          </p:cTn>
                        </p:par>
                        <p:par>
                          <p:cTn id="19" fill="hold">
                            <p:stCondLst>
                              <p:cond delay="2300"/>
                            </p:stCondLst>
                            <p:childTnLst>
                              <p:par>
                                <p:cTn id="20" presetClass="entr" nodeType="afterEffect" presetSubtype="8" presetID="2" grpId="4" fill="hold">
                                  <p:stCondLst>
                                    <p:cond delay="700"/>
                                  </p:stCondLst>
                                  <p:iterate type="el" backwards="0">
                                    <p:tmAbs val="0"/>
                                  </p:iterate>
                                  <p:childTnLst>
                                    <p:set>
                                      <p:cBhvr>
                                        <p:cTn id="21" fill="hold"/>
                                        <p:tgtEl>
                                          <p:spTgt spid="1481"/>
                                        </p:tgtEl>
                                        <p:attrNameLst>
                                          <p:attrName>style.visibility</p:attrName>
                                        </p:attrNameLst>
                                      </p:cBhvr>
                                      <p:to>
                                        <p:strVal val="visible"/>
                                      </p:to>
                                    </p:set>
                                    <p:anim calcmode="lin" valueType="num">
                                      <p:cBhvr>
                                        <p:cTn id="22" dur="500" fill="hold"/>
                                        <p:tgtEl>
                                          <p:spTgt spid="1481"/>
                                        </p:tgtEl>
                                        <p:attrNameLst>
                                          <p:attrName>ppt_x</p:attrName>
                                        </p:attrNameLst>
                                      </p:cBhvr>
                                      <p:tavLst>
                                        <p:tav tm="0">
                                          <p:val>
                                            <p:strVal val="0-#ppt_w/2"/>
                                          </p:val>
                                        </p:tav>
                                        <p:tav tm="100000">
                                          <p:val>
                                            <p:strVal val="#ppt_x"/>
                                          </p:val>
                                        </p:tav>
                                      </p:tavLst>
                                    </p:anim>
                                    <p:anim calcmode="lin" valueType="num">
                                      <p:cBhvr>
                                        <p:cTn id="23" dur="500" fill="hold"/>
                                        <p:tgtEl>
                                          <p:spTgt spid="1481"/>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Class="entr" nodeType="afterEffect" presetSubtype="8" presetID="2" grpId="5" fill="hold">
                                  <p:stCondLst>
                                    <p:cond delay="1050"/>
                                  </p:stCondLst>
                                  <p:iterate type="el" backwards="0">
                                    <p:tmAbs val="0"/>
                                  </p:iterate>
                                  <p:childTnLst>
                                    <p:set>
                                      <p:cBhvr>
                                        <p:cTn id="26" fill="hold"/>
                                        <p:tgtEl>
                                          <p:spTgt spid="1484"/>
                                        </p:tgtEl>
                                        <p:attrNameLst>
                                          <p:attrName>style.visibility</p:attrName>
                                        </p:attrNameLst>
                                      </p:cBhvr>
                                      <p:to>
                                        <p:strVal val="visible"/>
                                      </p:to>
                                    </p:set>
                                    <p:anim calcmode="lin" valueType="num">
                                      <p:cBhvr>
                                        <p:cTn id="27" dur="500" fill="hold"/>
                                        <p:tgtEl>
                                          <p:spTgt spid="1484"/>
                                        </p:tgtEl>
                                        <p:attrNameLst>
                                          <p:attrName>ppt_x</p:attrName>
                                        </p:attrNameLst>
                                      </p:cBhvr>
                                      <p:tavLst>
                                        <p:tav tm="0">
                                          <p:val>
                                            <p:strVal val="0-#ppt_w/2"/>
                                          </p:val>
                                        </p:tav>
                                        <p:tav tm="100000">
                                          <p:val>
                                            <p:strVal val="#ppt_x"/>
                                          </p:val>
                                        </p:tav>
                                      </p:tavLst>
                                    </p:anim>
                                    <p:anim calcmode="lin" valueType="num">
                                      <p:cBhvr>
                                        <p:cTn id="28" dur="500" fill="hold"/>
                                        <p:tgtEl>
                                          <p:spTgt spid="1484"/>
                                        </p:tgtEl>
                                        <p:attrNameLst>
                                          <p:attrName>ppt_y</p:attrName>
                                        </p:attrNameLst>
                                      </p:cBhvr>
                                      <p:tavLst>
                                        <p:tav tm="0">
                                          <p:val>
                                            <p:strVal val="#ppt_y"/>
                                          </p:val>
                                        </p:tav>
                                        <p:tav tm="100000">
                                          <p:val>
                                            <p:strVal val="#ppt_y"/>
                                          </p:val>
                                        </p:tav>
                                      </p:tavLst>
                                    </p:anim>
                                  </p:childTnLst>
                                </p:cTn>
                              </p:par>
                            </p:childTnLst>
                          </p:cTn>
                        </p:par>
                        <p:par>
                          <p:cTn id="29" fill="hold">
                            <p:stCondLst>
                              <p:cond delay="5050"/>
                            </p:stCondLst>
                            <p:childTnLst>
                              <p:par>
                                <p:cTn id="30" presetClass="entr" nodeType="afterEffect" presetSubtype="16" presetID="23" grpId="6" fill="hold">
                                  <p:stCondLst>
                                    <p:cond delay="0"/>
                                  </p:stCondLst>
                                  <p:iterate type="el" backwards="0">
                                    <p:tmAbs val="0"/>
                                  </p:iterate>
                                  <p:childTnLst>
                                    <p:set>
                                      <p:cBhvr>
                                        <p:cTn id="31" fill="hold"/>
                                        <p:tgtEl>
                                          <p:spTgt spid="1485"/>
                                        </p:tgtEl>
                                        <p:attrNameLst>
                                          <p:attrName>style.visibility</p:attrName>
                                        </p:attrNameLst>
                                      </p:cBhvr>
                                      <p:to>
                                        <p:strVal val="visible"/>
                                      </p:to>
                                    </p:set>
                                    <p:anim calcmode="lin" valueType="num">
                                      <p:cBhvr>
                                        <p:cTn id="32" dur="500" fill="hold"/>
                                        <p:tgtEl>
                                          <p:spTgt spid="1485"/>
                                        </p:tgtEl>
                                        <p:attrNameLst>
                                          <p:attrName>ppt_w</p:attrName>
                                        </p:attrNameLst>
                                      </p:cBhvr>
                                      <p:tavLst>
                                        <p:tav tm="0">
                                          <p:val>
                                            <p:fltVal val="0"/>
                                          </p:val>
                                        </p:tav>
                                        <p:tav tm="100000">
                                          <p:val>
                                            <p:strVal val="#ppt_w"/>
                                          </p:val>
                                        </p:tav>
                                      </p:tavLst>
                                    </p:anim>
                                    <p:anim calcmode="lin" valueType="num">
                                      <p:cBhvr>
                                        <p:cTn id="33" dur="500" fill="hold"/>
                                        <p:tgtEl>
                                          <p:spTgt spid="1485"/>
                                        </p:tgtEl>
                                        <p:attrNameLst>
                                          <p:attrName>ppt_h</p:attrName>
                                        </p:attrNameLst>
                                      </p:cBhvr>
                                      <p:tavLst>
                                        <p:tav tm="0">
                                          <p:val>
                                            <p:fltVal val="0"/>
                                          </p:val>
                                        </p:tav>
                                        <p:tav tm="100000">
                                          <p:val>
                                            <p:strVal val="#ppt_h"/>
                                          </p:val>
                                        </p:tav>
                                      </p:tavLst>
                                    </p:anim>
                                  </p:childTnLst>
                                </p:cTn>
                              </p:par>
                            </p:childTnLst>
                          </p:cTn>
                        </p:par>
                        <p:par>
                          <p:cTn id="34" fill="hold">
                            <p:stCondLst>
                              <p:cond delay="5550"/>
                            </p:stCondLst>
                            <p:childTnLst>
                              <p:par>
                                <p:cTn id="35" presetClass="entr" nodeType="afterEffect" presetSubtype="16" presetID="23" grpId="7" fill="hold">
                                  <p:stCondLst>
                                    <p:cond delay="800"/>
                                  </p:stCondLst>
                                  <p:iterate type="el" backwards="0">
                                    <p:tmAbs val="0"/>
                                  </p:iterate>
                                  <p:childTnLst>
                                    <p:set>
                                      <p:cBhvr>
                                        <p:cTn id="36" fill="hold"/>
                                        <p:tgtEl>
                                          <p:spTgt spid="1466"/>
                                        </p:tgtEl>
                                        <p:attrNameLst>
                                          <p:attrName>style.visibility</p:attrName>
                                        </p:attrNameLst>
                                      </p:cBhvr>
                                      <p:to>
                                        <p:strVal val="visible"/>
                                      </p:to>
                                    </p:set>
                                    <p:anim calcmode="lin" valueType="num">
                                      <p:cBhvr>
                                        <p:cTn id="37" dur="500" fill="hold"/>
                                        <p:tgtEl>
                                          <p:spTgt spid="1466"/>
                                        </p:tgtEl>
                                        <p:attrNameLst>
                                          <p:attrName>ppt_w</p:attrName>
                                        </p:attrNameLst>
                                      </p:cBhvr>
                                      <p:tavLst>
                                        <p:tav tm="0">
                                          <p:val>
                                            <p:fltVal val="0"/>
                                          </p:val>
                                        </p:tav>
                                        <p:tav tm="100000">
                                          <p:val>
                                            <p:strVal val="#ppt_w"/>
                                          </p:val>
                                        </p:tav>
                                      </p:tavLst>
                                    </p:anim>
                                    <p:anim calcmode="lin" valueType="num">
                                      <p:cBhvr>
                                        <p:cTn id="38" dur="500" fill="hold"/>
                                        <p:tgtEl>
                                          <p:spTgt spid="1466"/>
                                        </p:tgtEl>
                                        <p:attrNameLst>
                                          <p:attrName>ppt_h</p:attrName>
                                        </p:attrNameLst>
                                      </p:cBhvr>
                                      <p:tavLst>
                                        <p:tav tm="0">
                                          <p:val>
                                            <p:fltVal val="0"/>
                                          </p:val>
                                        </p:tav>
                                        <p:tav tm="100000">
                                          <p:val>
                                            <p:strVal val="#ppt_h"/>
                                          </p:val>
                                        </p:tav>
                                      </p:tavLst>
                                    </p:anim>
                                  </p:childTnLst>
                                </p:cTn>
                              </p:par>
                            </p:childTnLst>
                          </p:cTn>
                        </p:par>
                        <p:par>
                          <p:cTn id="39" fill="hold">
                            <p:stCondLst>
                              <p:cond delay="6850"/>
                            </p:stCondLst>
                            <p:childTnLst>
                              <p:par>
                                <p:cTn id="40" presetClass="entr" nodeType="afterEffect" presetSubtype="0" presetID="15" grpId="8" fill="hold">
                                  <p:stCondLst>
                                    <p:cond delay="0"/>
                                  </p:stCondLst>
                                  <p:iterate type="el" backwards="0">
                                    <p:tmAbs val="0"/>
                                  </p:iterate>
                                  <p:childTnLst>
                                    <p:set>
                                      <p:cBhvr>
                                        <p:cTn id="41" fill="hold"/>
                                        <p:tgtEl>
                                          <p:spTgt spid="1486"/>
                                        </p:tgtEl>
                                        <p:attrNameLst>
                                          <p:attrName>style.visibility</p:attrName>
                                        </p:attrNameLst>
                                      </p:cBhvr>
                                      <p:to>
                                        <p:strVal val="visible"/>
                                      </p:to>
                                    </p:set>
                                    <p:anim calcmode="lin" valueType="num">
                                      <p:cBhvr>
                                        <p:cTn id="42" dur="500" fill="hold"/>
                                        <p:tgtEl>
                                          <p:spTgt spid="1486"/>
                                        </p:tgtEl>
                                        <p:attrNameLst>
                                          <p:attrName>ppt_w</p:attrName>
                                        </p:attrNameLst>
                                      </p:cBhvr>
                                      <p:tavLst>
                                        <p:tav tm="0">
                                          <p:val>
                                            <p:fltVal val="0"/>
                                          </p:val>
                                        </p:tav>
                                        <p:tav tm="100000">
                                          <p:val>
                                            <p:strVal val="#ppt_w"/>
                                          </p:val>
                                        </p:tav>
                                      </p:tavLst>
                                    </p:anim>
                                    <p:anim calcmode="lin" valueType="num">
                                      <p:cBhvr>
                                        <p:cTn id="43" dur="500" fill="hold"/>
                                        <p:tgtEl>
                                          <p:spTgt spid="1486"/>
                                        </p:tgtEl>
                                        <p:attrNameLst>
                                          <p:attrName>ppt_h</p:attrName>
                                        </p:attrNameLst>
                                      </p:cBhvr>
                                      <p:tavLst>
                                        <p:tav tm="0">
                                          <p:val>
                                            <p:fltVal val="0"/>
                                          </p:val>
                                        </p:tav>
                                        <p:tav tm="100000">
                                          <p:val>
                                            <p:strVal val="#ppt_h"/>
                                          </p:val>
                                        </p:tav>
                                      </p:tavLst>
                                    </p:anim>
                                    <p:anim calcmode="lin" valueType="num">
                                      <p:cBhvr>
                                        <p:cTn id="44" dur="500" fill="hold"/>
                                        <p:tgtEl>
                                          <p:spTgt spid="1486"/>
                                        </p:tgtEl>
                                        <p:attrNameLst>
                                          <p:attrName>ppt_x</p:attrName>
                                        </p:attrNameLst>
                                      </p:cBhvr>
                                      <p:tavLst>
                                        <p:tav tm="0" fmla="#ppt_x+(cos(-2*pi*(1-$))*-#ppt_x-sin(-2*pi*(1-$))*(1-#ppt_y))*(1-$)">
                                          <p:val>
                                            <p:fltVal val="0"/>
                                          </p:val>
                                        </p:tav>
                                        <p:tav tm="100000">
                                          <p:val>
                                            <p:fltVal val="1"/>
                                          </p:val>
                                        </p:tav>
                                      </p:tavLst>
                                    </p:anim>
                                    <p:anim calcmode="lin" valueType="num">
                                      <p:cBhvr>
                                        <p:cTn id="45" dur="500" fill="hold"/>
                                        <p:tgtEl>
                                          <p:spTgt spid="1486"/>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7350"/>
                            </p:stCondLst>
                            <p:childTnLst>
                              <p:par>
                                <p:cTn id="47" presetClass="entr" nodeType="afterEffect" presetSubtype="0" presetID="15" grpId="9" fill="hold">
                                  <p:stCondLst>
                                    <p:cond delay="0"/>
                                  </p:stCondLst>
                                  <p:iterate type="el" backwards="0">
                                    <p:tmAbs val="0"/>
                                  </p:iterate>
                                  <p:childTnLst>
                                    <p:set>
                                      <p:cBhvr>
                                        <p:cTn id="48" fill="hold"/>
                                        <p:tgtEl>
                                          <p:spTgt spid="1487"/>
                                        </p:tgtEl>
                                        <p:attrNameLst>
                                          <p:attrName>style.visibility</p:attrName>
                                        </p:attrNameLst>
                                      </p:cBhvr>
                                      <p:to>
                                        <p:strVal val="visible"/>
                                      </p:to>
                                    </p:set>
                                    <p:anim calcmode="lin" valueType="num">
                                      <p:cBhvr>
                                        <p:cTn id="49" dur="500" fill="hold"/>
                                        <p:tgtEl>
                                          <p:spTgt spid="1487"/>
                                        </p:tgtEl>
                                        <p:attrNameLst>
                                          <p:attrName>ppt_w</p:attrName>
                                        </p:attrNameLst>
                                      </p:cBhvr>
                                      <p:tavLst>
                                        <p:tav tm="0">
                                          <p:val>
                                            <p:fltVal val="0"/>
                                          </p:val>
                                        </p:tav>
                                        <p:tav tm="100000">
                                          <p:val>
                                            <p:strVal val="#ppt_w"/>
                                          </p:val>
                                        </p:tav>
                                      </p:tavLst>
                                    </p:anim>
                                    <p:anim calcmode="lin" valueType="num">
                                      <p:cBhvr>
                                        <p:cTn id="50" dur="500" fill="hold"/>
                                        <p:tgtEl>
                                          <p:spTgt spid="1487"/>
                                        </p:tgtEl>
                                        <p:attrNameLst>
                                          <p:attrName>ppt_h</p:attrName>
                                        </p:attrNameLst>
                                      </p:cBhvr>
                                      <p:tavLst>
                                        <p:tav tm="0">
                                          <p:val>
                                            <p:fltVal val="0"/>
                                          </p:val>
                                        </p:tav>
                                        <p:tav tm="100000">
                                          <p:val>
                                            <p:strVal val="#ppt_h"/>
                                          </p:val>
                                        </p:tav>
                                      </p:tavLst>
                                    </p:anim>
                                    <p:anim calcmode="lin" valueType="num">
                                      <p:cBhvr>
                                        <p:cTn id="51" dur="500" fill="hold"/>
                                        <p:tgtEl>
                                          <p:spTgt spid="1487"/>
                                        </p:tgtEl>
                                        <p:attrNameLst>
                                          <p:attrName>ppt_x</p:attrName>
                                        </p:attrNameLst>
                                      </p:cBhvr>
                                      <p:tavLst>
                                        <p:tav tm="0" fmla="#ppt_x+(cos(-2*pi*(1-$))*-#ppt_x-sin(-2*pi*(1-$))*(1-#ppt_y))*(1-$)">
                                          <p:val>
                                            <p:fltVal val="0"/>
                                          </p:val>
                                        </p:tav>
                                        <p:tav tm="100000">
                                          <p:val>
                                            <p:fltVal val="1"/>
                                          </p:val>
                                        </p:tav>
                                      </p:tavLst>
                                    </p:anim>
                                    <p:anim calcmode="lin" valueType="num">
                                      <p:cBhvr>
                                        <p:cTn id="52" dur="500" fill="hold"/>
                                        <p:tgtEl>
                                          <p:spTgt spid="1487"/>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7850"/>
                            </p:stCondLst>
                            <p:childTnLst>
                              <p:par>
                                <p:cTn id="54" presetClass="entr" nodeType="afterEffect" presetID="9" grpId="10" fill="hold">
                                  <p:stCondLst>
                                    <p:cond delay="0"/>
                                  </p:stCondLst>
                                  <p:iterate type="el" backwards="0">
                                    <p:tmAbs val="0"/>
                                  </p:iterate>
                                  <p:childTnLst>
                                    <p:set>
                                      <p:cBhvr>
                                        <p:cTn id="55" fill="hold"/>
                                        <p:tgtEl>
                                          <p:spTgt spid="1488"/>
                                        </p:tgtEl>
                                        <p:attrNameLst>
                                          <p:attrName>style.visibility</p:attrName>
                                        </p:attrNameLst>
                                      </p:cBhvr>
                                      <p:to>
                                        <p:strVal val="visible"/>
                                      </p:to>
                                    </p:set>
                                    <p:animEffect filter="dissolve" transition="in">
                                      <p:cBhvr>
                                        <p:cTn id="56" dur="500"/>
                                        <p:tgtEl>
                                          <p:spTgt spid="1488"/>
                                        </p:tgtEl>
                                      </p:cBhvr>
                                    </p:animEffect>
                                  </p:childTnLst>
                                </p:cTn>
                              </p:par>
                            </p:childTnLst>
                          </p:cTn>
                        </p:par>
                        <p:par>
                          <p:cTn id="57" fill="hold">
                            <p:stCondLst>
                              <p:cond delay="8350"/>
                            </p:stCondLst>
                            <p:childTnLst>
                              <p:par>
                                <p:cTn id="58" presetClass="entr" nodeType="afterEffect" presetID="9" grpId="11" fill="hold">
                                  <p:stCondLst>
                                    <p:cond delay="0"/>
                                  </p:stCondLst>
                                  <p:iterate type="el" backwards="0">
                                    <p:tmAbs val="0"/>
                                  </p:iterate>
                                  <p:childTnLst>
                                    <p:set>
                                      <p:cBhvr>
                                        <p:cTn id="59" fill="hold"/>
                                        <p:tgtEl>
                                          <p:spTgt spid="1489"/>
                                        </p:tgtEl>
                                        <p:attrNameLst>
                                          <p:attrName>style.visibility</p:attrName>
                                        </p:attrNameLst>
                                      </p:cBhvr>
                                      <p:to>
                                        <p:strVal val="visible"/>
                                      </p:to>
                                    </p:set>
                                    <p:animEffect filter="dissolve" transition="in">
                                      <p:cBhvr>
                                        <p:cTn id="60" dur="500"/>
                                        <p:tgtEl>
                                          <p:spTgt spid="1489"/>
                                        </p:tgtEl>
                                      </p:cBhvr>
                                    </p:animEffect>
                                  </p:childTnLst>
                                </p:cTn>
                              </p:par>
                            </p:childTnLst>
                          </p:cTn>
                        </p:par>
                        <p:par>
                          <p:cTn id="61" fill="hold">
                            <p:stCondLst>
                              <p:cond delay="8850"/>
                            </p:stCondLst>
                            <p:childTnLst>
                              <p:par>
                                <p:cTn id="62" presetClass="entr" nodeType="afterEffect" presetSubtype="2" presetID="2" grpId="12" fill="hold">
                                  <p:stCondLst>
                                    <p:cond delay="0"/>
                                  </p:stCondLst>
                                  <p:iterate type="el" backwards="0">
                                    <p:tmAbs val="0"/>
                                  </p:iterate>
                                  <p:childTnLst>
                                    <p:set>
                                      <p:cBhvr>
                                        <p:cTn id="63" fill="hold"/>
                                        <p:tgtEl>
                                          <p:spTgt spid="1490"/>
                                        </p:tgtEl>
                                        <p:attrNameLst>
                                          <p:attrName>style.visibility</p:attrName>
                                        </p:attrNameLst>
                                      </p:cBhvr>
                                      <p:to>
                                        <p:strVal val="visible"/>
                                      </p:to>
                                    </p:set>
                                    <p:anim calcmode="lin" valueType="num">
                                      <p:cBhvr>
                                        <p:cTn id="64" dur="500" fill="hold"/>
                                        <p:tgtEl>
                                          <p:spTgt spid="1490"/>
                                        </p:tgtEl>
                                        <p:attrNameLst>
                                          <p:attrName>ppt_x</p:attrName>
                                        </p:attrNameLst>
                                      </p:cBhvr>
                                      <p:tavLst>
                                        <p:tav tm="0">
                                          <p:val>
                                            <p:strVal val="1+#ppt_w/2"/>
                                          </p:val>
                                        </p:tav>
                                        <p:tav tm="100000">
                                          <p:val>
                                            <p:strVal val="#ppt_x"/>
                                          </p:val>
                                        </p:tav>
                                      </p:tavLst>
                                    </p:anim>
                                    <p:anim calcmode="lin" valueType="num">
                                      <p:cBhvr>
                                        <p:cTn id="65" dur="500" fill="hold"/>
                                        <p:tgtEl>
                                          <p:spTgt spid="1490"/>
                                        </p:tgtEl>
                                        <p:attrNameLst>
                                          <p:attrName>ppt_y</p:attrName>
                                        </p:attrNameLst>
                                      </p:cBhvr>
                                      <p:tavLst>
                                        <p:tav tm="0">
                                          <p:val>
                                            <p:strVal val="#ppt_y"/>
                                          </p:val>
                                        </p:tav>
                                        <p:tav tm="100000">
                                          <p:val>
                                            <p:strVal val="#ppt_y"/>
                                          </p:val>
                                        </p:tav>
                                      </p:tavLst>
                                    </p:anim>
                                  </p:childTnLst>
                                </p:cTn>
                              </p:par>
                            </p:childTnLst>
                          </p:cTn>
                        </p:par>
                        <p:par>
                          <p:cTn id="66" fill="hold">
                            <p:stCondLst>
                              <p:cond delay="9350"/>
                            </p:stCondLst>
                            <p:childTnLst>
                              <p:par>
                                <p:cTn id="67" presetClass="entr" nodeType="afterEffect" presetID="9" grpId="13" fill="hold">
                                  <p:stCondLst>
                                    <p:cond delay="0"/>
                                  </p:stCondLst>
                                  <p:iterate type="el" backwards="0">
                                    <p:tmAbs val="0"/>
                                  </p:iterate>
                                  <p:childTnLst>
                                    <p:set>
                                      <p:cBhvr>
                                        <p:cTn id="68" fill="hold"/>
                                        <p:tgtEl>
                                          <p:spTgt spid="1493"/>
                                        </p:tgtEl>
                                        <p:attrNameLst>
                                          <p:attrName>style.visibility</p:attrName>
                                        </p:attrNameLst>
                                      </p:cBhvr>
                                      <p:to>
                                        <p:strVal val="visible"/>
                                      </p:to>
                                    </p:set>
                                    <p:animEffect filter="dissolve" transition="in">
                                      <p:cBhvr>
                                        <p:cTn id="69" dur="500"/>
                                        <p:tgtEl>
                                          <p:spTgt spid="14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88" grpId="10"/>
      <p:bldP build="whole" bldLvl="1" animBg="1" rev="0" advAuto="0" spid="1486" grpId="8"/>
      <p:bldP build="whole" bldLvl="1" animBg="1" rev="0" advAuto="0" spid="1487" grpId="9"/>
      <p:bldP build="whole" bldLvl="1" animBg="1" rev="0" advAuto="0" spid="1485" grpId="6"/>
      <p:bldP build="whole" bldLvl="1" animBg="1" rev="0" advAuto="0" spid="1481" grpId="4"/>
      <p:bldP build="whole" bldLvl="1" animBg="1" rev="0" advAuto="0" spid="1469" grpId="1"/>
      <p:bldP build="whole" bldLvl="1" animBg="1" rev="0" advAuto="0" spid="1484" grpId="5"/>
      <p:bldP build="whole" bldLvl="1" animBg="1" rev="0" advAuto="0" spid="1472" grpId="3"/>
      <p:bldP build="whole" bldLvl="1" animBg="1" rev="0" advAuto="0" spid="1466" grpId="7"/>
      <p:bldP build="whole" bldLvl="1" animBg="1" rev="0" advAuto="0" spid="1489" grpId="11"/>
      <p:bldP build="whole" bldLvl="1" animBg="1" rev="0" advAuto="0" spid="1475" grpId="2"/>
      <p:bldP build="whole" bldLvl="1" animBg="1" rev="0" advAuto="0" spid="1490" grpId="12"/>
      <p:bldP build="whole" bldLvl="1" animBg="1" rev="0" advAuto="0" spid="1493" grpId="13"/>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4" name="TextBox 25"/>
          <p:cNvSpPr txBox="1"/>
          <p:nvPr/>
        </p:nvSpPr>
        <p:spPr>
          <a:xfrm>
            <a:off x="4705874" y="1989281"/>
            <a:ext cx="1582348" cy="8788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b="1" sz="4400">
                <a:solidFill>
                  <a:schemeClr val="accent1"/>
                </a:solidFill>
                <a:latin typeface="微软雅黑"/>
                <a:ea typeface="微软雅黑"/>
                <a:cs typeface="微软雅黑"/>
                <a:sym typeface="微软雅黑"/>
              </a:defRPr>
            </a:lvl1pPr>
          </a:lstStyle>
          <a:p>
            <a:pPr>
              <a:defRPr>
                <a:latin typeface="Arial"/>
                <a:ea typeface="Arial"/>
                <a:cs typeface="Arial"/>
                <a:sym typeface="Arial"/>
              </a:defRPr>
            </a:pPr>
            <a:r>
              <a:rPr>
                <a:latin typeface="微软雅黑"/>
                <a:ea typeface="微软雅黑"/>
                <a:cs typeface="微软雅黑"/>
                <a:sym typeface="微软雅黑"/>
              </a:rPr>
              <a:t>绪 论</a:t>
            </a:r>
          </a:p>
        </p:txBody>
      </p:sp>
      <p:sp>
        <p:nvSpPr>
          <p:cNvPr id="595" name="直接连接符 7"/>
          <p:cNvSpPr/>
          <p:nvPr/>
        </p:nvSpPr>
        <p:spPr>
          <a:xfrm>
            <a:off x="3250138" y="1886370"/>
            <a:ext cx="3348161" cy="1"/>
          </a:xfrm>
          <a:prstGeom prst="line">
            <a:avLst/>
          </a:prstGeom>
          <a:ln>
            <a:solidFill>
              <a:srgbClr val="A6A6A6"/>
            </a:solidFill>
          </a:ln>
        </p:spPr>
        <p:txBody>
          <a:bodyPr lIns="45719" rIns="45719"/>
          <a:lstStyle/>
          <a:p>
            <a:pPr/>
          </a:p>
        </p:txBody>
      </p:sp>
      <p:sp>
        <p:nvSpPr>
          <p:cNvPr id="596" name="直接连接符 8"/>
          <p:cNvSpPr/>
          <p:nvPr/>
        </p:nvSpPr>
        <p:spPr>
          <a:xfrm>
            <a:off x="3250138" y="3075806"/>
            <a:ext cx="3348161" cy="1"/>
          </a:xfrm>
          <a:prstGeom prst="line">
            <a:avLst/>
          </a:prstGeom>
          <a:ln>
            <a:solidFill>
              <a:srgbClr val="A6A6A6"/>
            </a:solidFill>
          </a:ln>
        </p:spPr>
        <p:txBody>
          <a:bodyPr lIns="45719" rIns="45719"/>
          <a:lstStyle/>
          <a:p>
            <a:pPr/>
          </a:p>
        </p:txBody>
      </p:sp>
      <p:sp>
        <p:nvSpPr>
          <p:cNvPr id="597" name="文本框 9"/>
          <p:cNvSpPr txBox="1"/>
          <p:nvPr/>
        </p:nvSpPr>
        <p:spPr>
          <a:xfrm>
            <a:off x="4705873" y="2681708"/>
            <a:ext cx="189242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979797"/>
                </a:solidFill>
                <a:latin typeface="微软雅黑"/>
                <a:ea typeface="微软雅黑"/>
                <a:cs typeface="微软雅黑"/>
                <a:sym typeface="微软雅黑"/>
              </a:defRPr>
            </a:lvl1pPr>
          </a:lstStyle>
          <a:p>
            <a:pPr/>
            <a:r>
              <a:t>Thread theory</a:t>
            </a:r>
          </a:p>
        </p:txBody>
      </p:sp>
      <p:grpSp>
        <p:nvGrpSpPr>
          <p:cNvPr id="600" name="任意多边形 15"/>
          <p:cNvGrpSpPr/>
          <p:nvPr/>
        </p:nvGrpSpPr>
        <p:grpSpPr>
          <a:xfrm>
            <a:off x="3250138" y="1930027"/>
            <a:ext cx="1152526" cy="1117601"/>
            <a:chOff x="0" y="0"/>
            <a:chExt cx="1152525" cy="1117600"/>
          </a:xfrm>
        </p:grpSpPr>
        <p:sp>
          <p:nvSpPr>
            <p:cNvPr id="598" name="形状"/>
            <p:cNvSpPr/>
            <p:nvPr/>
          </p:nvSpPr>
          <p:spPr>
            <a:xfrm>
              <a:off x="0" y="37305"/>
              <a:ext cx="1152525" cy="10429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726"/>
                  </a:moveTo>
                  <a:lnTo>
                    <a:pt x="45" y="3726"/>
                  </a:lnTo>
                  <a:lnTo>
                    <a:pt x="45" y="5774"/>
                  </a:lnTo>
                  <a:cubicBezTo>
                    <a:pt x="808" y="5774"/>
                    <a:pt x="1572" y="5774"/>
                    <a:pt x="2337" y="5774"/>
                  </a:cubicBezTo>
                  <a:lnTo>
                    <a:pt x="2337" y="3726"/>
                  </a:lnTo>
                  <a:lnTo>
                    <a:pt x="5216" y="3726"/>
                  </a:lnTo>
                  <a:lnTo>
                    <a:pt x="4801" y="5774"/>
                  </a:lnTo>
                  <a:cubicBezTo>
                    <a:pt x="5590" y="5774"/>
                    <a:pt x="6380" y="5774"/>
                    <a:pt x="7169" y="5774"/>
                  </a:cubicBezTo>
                  <a:cubicBezTo>
                    <a:pt x="7215" y="5429"/>
                    <a:pt x="7262" y="5083"/>
                    <a:pt x="7308" y="4737"/>
                  </a:cubicBezTo>
                  <a:cubicBezTo>
                    <a:pt x="7581" y="4737"/>
                    <a:pt x="7854" y="4737"/>
                    <a:pt x="8127" y="4737"/>
                  </a:cubicBezTo>
                  <a:cubicBezTo>
                    <a:pt x="8168" y="5083"/>
                    <a:pt x="8209" y="5429"/>
                    <a:pt x="8250" y="5774"/>
                  </a:cubicBezTo>
                  <a:cubicBezTo>
                    <a:pt x="9030" y="5774"/>
                    <a:pt x="9812" y="5774"/>
                    <a:pt x="10591" y="5774"/>
                  </a:cubicBezTo>
                  <a:lnTo>
                    <a:pt x="10127" y="3726"/>
                  </a:lnTo>
                  <a:lnTo>
                    <a:pt x="10968" y="3726"/>
                  </a:lnTo>
                  <a:lnTo>
                    <a:pt x="10968" y="5774"/>
                  </a:lnTo>
                  <a:cubicBezTo>
                    <a:pt x="11731" y="5774"/>
                    <a:pt x="12495" y="5774"/>
                    <a:pt x="13259" y="5774"/>
                  </a:cubicBezTo>
                  <a:lnTo>
                    <a:pt x="13259" y="3726"/>
                  </a:lnTo>
                  <a:lnTo>
                    <a:pt x="13945" y="3726"/>
                  </a:lnTo>
                  <a:lnTo>
                    <a:pt x="13955" y="3856"/>
                  </a:lnTo>
                  <a:cubicBezTo>
                    <a:pt x="13955" y="4495"/>
                    <a:pt x="13955" y="5135"/>
                    <a:pt x="13955" y="5774"/>
                  </a:cubicBezTo>
                  <a:cubicBezTo>
                    <a:pt x="14665" y="5774"/>
                    <a:pt x="15373" y="5774"/>
                    <a:pt x="16083" y="5774"/>
                  </a:cubicBezTo>
                  <a:cubicBezTo>
                    <a:pt x="16083" y="5268"/>
                    <a:pt x="16083" y="4760"/>
                    <a:pt x="16083" y="4252"/>
                  </a:cubicBezTo>
                  <a:lnTo>
                    <a:pt x="16070" y="3726"/>
                  </a:lnTo>
                  <a:lnTo>
                    <a:pt x="17949" y="3726"/>
                  </a:lnTo>
                  <a:lnTo>
                    <a:pt x="17949" y="5774"/>
                  </a:lnTo>
                  <a:cubicBezTo>
                    <a:pt x="18713" y="5774"/>
                    <a:pt x="19477" y="5774"/>
                    <a:pt x="20240" y="5774"/>
                  </a:cubicBezTo>
                  <a:lnTo>
                    <a:pt x="20240" y="3726"/>
                  </a:lnTo>
                  <a:lnTo>
                    <a:pt x="21536" y="3726"/>
                  </a:lnTo>
                  <a:lnTo>
                    <a:pt x="21536" y="21600"/>
                  </a:lnTo>
                  <a:lnTo>
                    <a:pt x="0" y="21600"/>
                  </a:lnTo>
                  <a:lnTo>
                    <a:pt x="0" y="3726"/>
                  </a:lnTo>
                  <a:close/>
                  <a:moveTo>
                    <a:pt x="7719" y="1288"/>
                  </a:moveTo>
                  <a:cubicBezTo>
                    <a:pt x="7485" y="2393"/>
                    <a:pt x="7339" y="3202"/>
                    <a:pt x="7278" y="3713"/>
                  </a:cubicBezTo>
                  <a:cubicBezTo>
                    <a:pt x="7540" y="3713"/>
                    <a:pt x="7804" y="3713"/>
                    <a:pt x="8067" y="3713"/>
                  </a:cubicBezTo>
                  <a:cubicBezTo>
                    <a:pt x="7951" y="3059"/>
                    <a:pt x="7835" y="2250"/>
                    <a:pt x="7719" y="1288"/>
                  </a:cubicBezTo>
                  <a:close/>
                  <a:moveTo>
                    <a:pt x="13259" y="987"/>
                  </a:moveTo>
                  <a:cubicBezTo>
                    <a:pt x="13259" y="1416"/>
                    <a:pt x="13259" y="1844"/>
                    <a:pt x="13259" y="2273"/>
                  </a:cubicBezTo>
                  <a:cubicBezTo>
                    <a:pt x="13516" y="2273"/>
                    <a:pt x="13696" y="2249"/>
                    <a:pt x="13799" y="2203"/>
                  </a:cubicBezTo>
                  <a:cubicBezTo>
                    <a:pt x="13903" y="2157"/>
                    <a:pt x="13955" y="2006"/>
                    <a:pt x="13955" y="1751"/>
                  </a:cubicBezTo>
                  <a:cubicBezTo>
                    <a:pt x="13955" y="1646"/>
                    <a:pt x="13955" y="1540"/>
                    <a:pt x="13955" y="1434"/>
                  </a:cubicBezTo>
                  <a:cubicBezTo>
                    <a:pt x="13955" y="1251"/>
                    <a:pt x="13905" y="1130"/>
                    <a:pt x="13805" y="1074"/>
                  </a:cubicBezTo>
                  <a:cubicBezTo>
                    <a:pt x="13707" y="1017"/>
                    <a:pt x="13523" y="987"/>
                    <a:pt x="13259" y="987"/>
                  </a:cubicBezTo>
                  <a:close/>
                  <a:moveTo>
                    <a:pt x="2337" y="987"/>
                  </a:moveTo>
                  <a:cubicBezTo>
                    <a:pt x="2337" y="1477"/>
                    <a:pt x="2337" y="1967"/>
                    <a:pt x="2337" y="2457"/>
                  </a:cubicBezTo>
                  <a:cubicBezTo>
                    <a:pt x="2402" y="2460"/>
                    <a:pt x="2459" y="2462"/>
                    <a:pt x="2505" y="2462"/>
                  </a:cubicBezTo>
                  <a:cubicBezTo>
                    <a:pt x="2716" y="2462"/>
                    <a:pt x="2862" y="2428"/>
                    <a:pt x="2944" y="2359"/>
                  </a:cubicBezTo>
                  <a:cubicBezTo>
                    <a:pt x="3024" y="2292"/>
                    <a:pt x="3065" y="2151"/>
                    <a:pt x="3065" y="1936"/>
                  </a:cubicBezTo>
                  <a:cubicBezTo>
                    <a:pt x="3065" y="1778"/>
                    <a:pt x="3065" y="1620"/>
                    <a:pt x="3065" y="1463"/>
                  </a:cubicBezTo>
                  <a:cubicBezTo>
                    <a:pt x="3065" y="1264"/>
                    <a:pt x="3019" y="1136"/>
                    <a:pt x="2924" y="1077"/>
                  </a:cubicBezTo>
                  <a:cubicBezTo>
                    <a:pt x="2830" y="1017"/>
                    <a:pt x="2634" y="987"/>
                    <a:pt x="2337" y="987"/>
                  </a:cubicBezTo>
                  <a:close/>
                  <a:moveTo>
                    <a:pt x="16593" y="0"/>
                  </a:moveTo>
                  <a:cubicBezTo>
                    <a:pt x="18263" y="0"/>
                    <a:pt x="19932" y="0"/>
                    <a:pt x="21600" y="0"/>
                  </a:cubicBezTo>
                  <a:cubicBezTo>
                    <a:pt x="21600" y="386"/>
                    <a:pt x="21600" y="770"/>
                    <a:pt x="21600" y="1156"/>
                  </a:cubicBezTo>
                  <a:cubicBezTo>
                    <a:pt x="21147" y="1156"/>
                    <a:pt x="20694" y="1156"/>
                    <a:pt x="20240" y="1156"/>
                  </a:cubicBezTo>
                  <a:lnTo>
                    <a:pt x="20240" y="3726"/>
                  </a:lnTo>
                  <a:lnTo>
                    <a:pt x="17949" y="3726"/>
                  </a:lnTo>
                  <a:lnTo>
                    <a:pt x="17949" y="1156"/>
                  </a:lnTo>
                  <a:cubicBezTo>
                    <a:pt x="17498" y="1156"/>
                    <a:pt x="17045" y="1156"/>
                    <a:pt x="16593" y="1156"/>
                  </a:cubicBezTo>
                  <a:cubicBezTo>
                    <a:pt x="16593" y="770"/>
                    <a:pt x="16593" y="386"/>
                    <a:pt x="16593" y="0"/>
                  </a:cubicBezTo>
                  <a:close/>
                  <a:moveTo>
                    <a:pt x="10968" y="0"/>
                  </a:moveTo>
                  <a:cubicBezTo>
                    <a:pt x="11508" y="0"/>
                    <a:pt x="12049" y="0"/>
                    <a:pt x="12590" y="0"/>
                  </a:cubicBezTo>
                  <a:cubicBezTo>
                    <a:pt x="13671" y="0"/>
                    <a:pt x="14402" y="27"/>
                    <a:pt x="14784" y="82"/>
                  </a:cubicBezTo>
                  <a:cubicBezTo>
                    <a:pt x="15168" y="137"/>
                    <a:pt x="15480" y="277"/>
                    <a:pt x="15721" y="500"/>
                  </a:cubicBezTo>
                  <a:cubicBezTo>
                    <a:pt x="15962" y="725"/>
                    <a:pt x="16083" y="1084"/>
                    <a:pt x="16083" y="1577"/>
                  </a:cubicBezTo>
                  <a:cubicBezTo>
                    <a:pt x="16083" y="2025"/>
                    <a:pt x="15997" y="2328"/>
                    <a:pt x="15828" y="2483"/>
                  </a:cubicBezTo>
                  <a:cubicBezTo>
                    <a:pt x="15657" y="2638"/>
                    <a:pt x="15321" y="2730"/>
                    <a:pt x="14820" y="2761"/>
                  </a:cubicBezTo>
                  <a:cubicBezTo>
                    <a:pt x="15273" y="2834"/>
                    <a:pt x="15578" y="2932"/>
                    <a:pt x="15735" y="3058"/>
                  </a:cubicBezTo>
                  <a:cubicBezTo>
                    <a:pt x="15890" y="3181"/>
                    <a:pt x="15987" y="3294"/>
                    <a:pt x="16026" y="3397"/>
                  </a:cubicBezTo>
                  <a:cubicBezTo>
                    <a:pt x="16045" y="3449"/>
                    <a:pt x="16059" y="3546"/>
                    <a:pt x="16069" y="3689"/>
                  </a:cubicBezTo>
                  <a:lnTo>
                    <a:pt x="16070" y="3726"/>
                  </a:lnTo>
                  <a:lnTo>
                    <a:pt x="13945" y="3726"/>
                  </a:lnTo>
                  <a:lnTo>
                    <a:pt x="13927" y="3480"/>
                  </a:lnTo>
                  <a:cubicBezTo>
                    <a:pt x="13908" y="3384"/>
                    <a:pt x="13880" y="3318"/>
                    <a:pt x="13844" y="3281"/>
                  </a:cubicBezTo>
                  <a:cubicBezTo>
                    <a:pt x="13769" y="3208"/>
                    <a:pt x="13574" y="3171"/>
                    <a:pt x="13259" y="3171"/>
                  </a:cubicBezTo>
                  <a:lnTo>
                    <a:pt x="13259" y="3726"/>
                  </a:lnTo>
                  <a:lnTo>
                    <a:pt x="10968" y="3726"/>
                  </a:lnTo>
                  <a:lnTo>
                    <a:pt x="10968" y="0"/>
                  </a:lnTo>
                  <a:close/>
                  <a:moveTo>
                    <a:pt x="5970" y="0"/>
                  </a:moveTo>
                  <a:cubicBezTo>
                    <a:pt x="7073" y="0"/>
                    <a:pt x="8177" y="0"/>
                    <a:pt x="9282" y="0"/>
                  </a:cubicBezTo>
                  <a:lnTo>
                    <a:pt x="10127" y="3726"/>
                  </a:lnTo>
                  <a:lnTo>
                    <a:pt x="5216" y="3726"/>
                  </a:lnTo>
                  <a:lnTo>
                    <a:pt x="5970" y="0"/>
                  </a:lnTo>
                  <a:close/>
                  <a:moveTo>
                    <a:pt x="45" y="0"/>
                  </a:moveTo>
                  <a:cubicBezTo>
                    <a:pt x="815" y="0"/>
                    <a:pt x="1584" y="0"/>
                    <a:pt x="2353" y="0"/>
                  </a:cubicBezTo>
                  <a:cubicBezTo>
                    <a:pt x="2976" y="0"/>
                    <a:pt x="3456" y="33"/>
                    <a:pt x="3792" y="97"/>
                  </a:cubicBezTo>
                  <a:cubicBezTo>
                    <a:pt x="4127" y="161"/>
                    <a:pt x="4380" y="253"/>
                    <a:pt x="4548" y="374"/>
                  </a:cubicBezTo>
                  <a:cubicBezTo>
                    <a:pt x="4718" y="496"/>
                    <a:pt x="4832" y="642"/>
                    <a:pt x="4891" y="815"/>
                  </a:cubicBezTo>
                  <a:cubicBezTo>
                    <a:pt x="4951" y="987"/>
                    <a:pt x="4982" y="1254"/>
                    <a:pt x="4982" y="1616"/>
                  </a:cubicBezTo>
                  <a:cubicBezTo>
                    <a:pt x="4982" y="1783"/>
                    <a:pt x="4982" y="1951"/>
                    <a:pt x="4982" y="2119"/>
                  </a:cubicBezTo>
                  <a:cubicBezTo>
                    <a:pt x="4982" y="2487"/>
                    <a:pt x="4923" y="2757"/>
                    <a:pt x="4807" y="2925"/>
                  </a:cubicBezTo>
                  <a:cubicBezTo>
                    <a:pt x="4691" y="3093"/>
                    <a:pt x="4478" y="3223"/>
                    <a:pt x="4168" y="3314"/>
                  </a:cubicBezTo>
                  <a:cubicBezTo>
                    <a:pt x="3858" y="3405"/>
                    <a:pt x="3453" y="3449"/>
                    <a:pt x="2951" y="3449"/>
                  </a:cubicBezTo>
                  <a:cubicBezTo>
                    <a:pt x="2746" y="3449"/>
                    <a:pt x="2541" y="3449"/>
                    <a:pt x="2337" y="3449"/>
                  </a:cubicBezTo>
                  <a:lnTo>
                    <a:pt x="2337" y="3726"/>
                  </a:lnTo>
                  <a:lnTo>
                    <a:pt x="45" y="3726"/>
                  </a:lnTo>
                  <a:lnTo>
                    <a:pt x="45"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sz="7200">
                  <a:solidFill>
                    <a:srgbClr val="FFFFFF"/>
                  </a:solidFill>
                  <a:latin typeface="Impact"/>
                  <a:ea typeface="Impact"/>
                  <a:cs typeface="Impact"/>
                  <a:sym typeface="Impact"/>
                </a:defRPr>
              </a:pPr>
            </a:p>
          </p:txBody>
        </p:sp>
        <p:sp>
          <p:nvSpPr>
            <p:cNvPr id="599" name="01"/>
            <p:cNvSpPr txBox="1"/>
            <p:nvPr/>
          </p:nvSpPr>
          <p:spPr>
            <a:xfrm>
              <a:off x="0" y="0"/>
              <a:ext cx="1152526" cy="11176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7200">
                  <a:solidFill>
                    <a:srgbClr val="FFFFFF"/>
                  </a:solidFill>
                  <a:latin typeface="Impact"/>
                  <a:ea typeface="Impact"/>
                  <a:cs typeface="Impact"/>
                  <a:sym typeface="Impact"/>
                </a:defRPr>
              </a:lvl1pPr>
            </a:lstStyle>
            <a:p>
              <a:pPr/>
              <a:r>
                <a:t>01</a:t>
              </a:r>
            </a:p>
          </p:txBody>
        </p:sp>
      </p:grpSp>
      <p:sp>
        <p:nvSpPr>
          <p:cNvPr id="601" name="Freeform 8"/>
          <p:cNvSpPr/>
          <p:nvPr/>
        </p:nvSpPr>
        <p:spPr>
          <a:xfrm>
            <a:off x="1874384" y="1155525"/>
            <a:ext cx="885826" cy="382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8461" y="0"/>
                  <a:pt x="16108" y="8284"/>
                  <a:pt x="21600" y="21600"/>
                </a:cubicBezTo>
              </a:path>
            </a:pathLst>
          </a:custGeom>
          <a:ln w="3175">
            <a:solidFill>
              <a:schemeClr val="accent1"/>
            </a:solidFill>
            <a:miter/>
          </a:ln>
        </p:spPr>
        <p:txBody>
          <a:bodyPr lIns="45719" rIns="45719"/>
          <a:lstStyle/>
          <a:p>
            <a:pPr>
              <a:defRPr>
                <a:solidFill>
                  <a:srgbClr val="21A3D0"/>
                </a:solidFill>
              </a:defRPr>
            </a:pPr>
          </a:p>
        </p:txBody>
      </p:sp>
      <p:sp>
        <p:nvSpPr>
          <p:cNvPr id="602" name="Freeform 9"/>
          <p:cNvSpPr/>
          <p:nvPr/>
        </p:nvSpPr>
        <p:spPr>
          <a:xfrm>
            <a:off x="988559" y="1155525"/>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499" y="8277"/>
                  <a:pt x="13142" y="0"/>
                  <a:pt x="21600" y="0"/>
                </a:cubicBezTo>
              </a:path>
            </a:pathLst>
          </a:custGeom>
          <a:ln w="3175">
            <a:solidFill>
              <a:schemeClr val="accent1"/>
            </a:solidFill>
            <a:miter/>
          </a:ln>
        </p:spPr>
        <p:txBody>
          <a:bodyPr lIns="45719" rIns="45719"/>
          <a:lstStyle/>
          <a:p>
            <a:pPr>
              <a:defRPr>
                <a:solidFill>
                  <a:srgbClr val="21A3D0"/>
                </a:solidFill>
              </a:defRPr>
            </a:pPr>
          </a:p>
        </p:txBody>
      </p:sp>
      <p:sp>
        <p:nvSpPr>
          <p:cNvPr id="603" name="Freeform 10"/>
          <p:cNvSpPr/>
          <p:nvPr/>
        </p:nvSpPr>
        <p:spPr>
          <a:xfrm>
            <a:off x="632958" y="1536525"/>
            <a:ext cx="355601" cy="892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3186"/>
                  <a:pt x="8247" y="5561"/>
                  <a:pt x="21600" y="0"/>
                </a:cubicBezTo>
              </a:path>
            </a:pathLst>
          </a:custGeom>
          <a:ln w="3175">
            <a:solidFill>
              <a:schemeClr val="accent1"/>
            </a:solidFill>
            <a:miter/>
          </a:ln>
        </p:spPr>
        <p:txBody>
          <a:bodyPr lIns="45719" rIns="45719"/>
          <a:lstStyle/>
          <a:p>
            <a:pPr>
              <a:defRPr>
                <a:solidFill>
                  <a:srgbClr val="21A3D0"/>
                </a:solidFill>
              </a:defRPr>
            </a:pPr>
          </a:p>
        </p:txBody>
      </p:sp>
      <p:sp>
        <p:nvSpPr>
          <p:cNvPr id="604" name="Freeform 11"/>
          <p:cNvSpPr/>
          <p:nvPr/>
        </p:nvSpPr>
        <p:spPr>
          <a:xfrm>
            <a:off x="632958" y="2428700"/>
            <a:ext cx="355601" cy="8905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8247" y="16029"/>
                  <a:pt x="0" y="8409"/>
                  <a:pt x="0" y="0"/>
                </a:cubicBezTo>
              </a:path>
            </a:pathLst>
          </a:custGeom>
          <a:ln w="3175">
            <a:solidFill>
              <a:schemeClr val="accent1"/>
            </a:solidFill>
            <a:miter/>
          </a:ln>
        </p:spPr>
        <p:txBody>
          <a:bodyPr lIns="45719" rIns="45719"/>
          <a:lstStyle/>
          <a:p>
            <a:pPr>
              <a:defRPr>
                <a:solidFill>
                  <a:srgbClr val="21A3D0"/>
                </a:solidFill>
              </a:defRPr>
            </a:pPr>
          </a:p>
        </p:txBody>
      </p:sp>
      <p:sp>
        <p:nvSpPr>
          <p:cNvPr id="605" name="Freeform 12"/>
          <p:cNvSpPr/>
          <p:nvPr/>
        </p:nvSpPr>
        <p:spPr>
          <a:xfrm>
            <a:off x="988559" y="3319288"/>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3142" y="21600"/>
                  <a:pt x="5499" y="13342"/>
                  <a:pt x="0" y="0"/>
                </a:cubicBezTo>
              </a:path>
            </a:pathLst>
          </a:custGeom>
          <a:ln w="3175">
            <a:solidFill>
              <a:schemeClr val="accent1"/>
            </a:solidFill>
            <a:miter/>
          </a:ln>
        </p:spPr>
        <p:txBody>
          <a:bodyPr lIns="45719" rIns="45719"/>
          <a:lstStyle/>
          <a:p>
            <a:pPr>
              <a:defRPr>
                <a:solidFill>
                  <a:srgbClr val="21A3D0"/>
                </a:solidFill>
              </a:defRPr>
            </a:pPr>
          </a:p>
        </p:txBody>
      </p:sp>
      <p:sp>
        <p:nvSpPr>
          <p:cNvPr id="606" name="Freeform 13"/>
          <p:cNvSpPr/>
          <p:nvPr/>
        </p:nvSpPr>
        <p:spPr>
          <a:xfrm>
            <a:off x="1874384" y="3319288"/>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118" y="13335"/>
                  <a:pt x="8466" y="21600"/>
                  <a:pt x="0" y="21600"/>
                </a:cubicBezTo>
              </a:path>
            </a:pathLst>
          </a:custGeom>
          <a:ln w="3175">
            <a:solidFill>
              <a:schemeClr val="accent1"/>
            </a:solidFill>
            <a:miter/>
          </a:ln>
        </p:spPr>
        <p:txBody>
          <a:bodyPr lIns="45719" rIns="45719"/>
          <a:lstStyle/>
          <a:p>
            <a:pPr>
              <a:defRPr>
                <a:solidFill>
                  <a:srgbClr val="21A3D0"/>
                </a:solidFill>
              </a:defRPr>
            </a:pPr>
          </a:p>
        </p:txBody>
      </p:sp>
      <p:sp>
        <p:nvSpPr>
          <p:cNvPr id="607" name="Freeform 14"/>
          <p:cNvSpPr/>
          <p:nvPr/>
        </p:nvSpPr>
        <p:spPr>
          <a:xfrm>
            <a:off x="2760209" y="2428701"/>
            <a:ext cx="354013" cy="8905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600" y="8406"/>
                  <a:pt x="13373" y="16036"/>
                  <a:pt x="0" y="21600"/>
                </a:cubicBezTo>
              </a:path>
            </a:pathLst>
          </a:custGeom>
          <a:ln w="3175">
            <a:solidFill>
              <a:schemeClr val="accent1"/>
            </a:solidFill>
            <a:miter/>
          </a:ln>
        </p:spPr>
        <p:txBody>
          <a:bodyPr lIns="45719" rIns="45719"/>
          <a:lstStyle/>
          <a:p>
            <a:pPr>
              <a:defRPr>
                <a:solidFill>
                  <a:srgbClr val="21A3D0"/>
                </a:solidFill>
              </a:defRPr>
            </a:pPr>
          </a:p>
        </p:txBody>
      </p:sp>
      <p:sp>
        <p:nvSpPr>
          <p:cNvPr id="608" name="Freeform 15"/>
          <p:cNvSpPr/>
          <p:nvPr/>
        </p:nvSpPr>
        <p:spPr>
          <a:xfrm>
            <a:off x="2760209" y="1538113"/>
            <a:ext cx="354013" cy="890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3360" y="5568"/>
                  <a:pt x="21600" y="13189"/>
                  <a:pt x="21600" y="21600"/>
                </a:cubicBezTo>
              </a:path>
            </a:pathLst>
          </a:custGeom>
          <a:ln w="3175">
            <a:solidFill>
              <a:schemeClr val="accent1"/>
            </a:solidFill>
            <a:miter/>
          </a:ln>
        </p:spPr>
        <p:txBody>
          <a:bodyPr lIns="45719" rIns="45719"/>
          <a:lstStyle/>
          <a:p>
            <a:pPr>
              <a:defRPr>
                <a:solidFill>
                  <a:srgbClr val="21A3D0"/>
                </a:solidFill>
              </a:defRPr>
            </a:pPr>
          </a:p>
        </p:txBody>
      </p:sp>
      <p:sp>
        <p:nvSpPr>
          <p:cNvPr id="609" name="Oval 6"/>
          <p:cNvSpPr/>
          <p:nvPr/>
        </p:nvSpPr>
        <p:spPr>
          <a:xfrm>
            <a:off x="691697" y="1215850"/>
            <a:ext cx="2365377" cy="2425701"/>
          </a:xfrm>
          <a:prstGeom prst="ellipse">
            <a:avLst/>
          </a:prstGeom>
          <a:solidFill>
            <a:schemeClr val="accent1"/>
          </a:solidFill>
          <a:ln w="12700">
            <a:miter lim="400000"/>
          </a:ln>
        </p:spPr>
        <p:txBody>
          <a:bodyPr lIns="45719" rIns="45719"/>
          <a:lstStyle/>
          <a:p>
            <a:pPr>
              <a:defRPr>
                <a:solidFill>
                  <a:srgbClr val="21A3D0"/>
                </a:solidFill>
              </a:defRPr>
            </a:pPr>
          </a:p>
        </p:txBody>
      </p:sp>
      <p:sp>
        <p:nvSpPr>
          <p:cNvPr id="610" name="Freeform 7"/>
          <p:cNvSpPr/>
          <p:nvPr/>
        </p:nvSpPr>
        <p:spPr>
          <a:xfrm>
            <a:off x="1197698" y="1615565"/>
            <a:ext cx="1353371" cy="1629579"/>
          </a:xfrm>
          <a:custGeom>
            <a:avLst/>
            <a:gdLst/>
            <a:ahLst/>
            <a:cxnLst>
              <a:cxn ang="0">
                <a:pos x="wd2" y="hd2"/>
              </a:cxn>
              <a:cxn ang="5400000">
                <a:pos x="wd2" y="hd2"/>
              </a:cxn>
              <a:cxn ang="10800000">
                <a:pos x="wd2" y="hd2"/>
              </a:cxn>
              <a:cxn ang="16200000">
                <a:pos x="wd2" y="hd2"/>
              </a:cxn>
            </a:cxnLst>
            <a:rect l="0" t="0" r="r" b="b"/>
            <a:pathLst>
              <a:path w="21600" h="21556" fill="norm" stroke="1" extrusionOk="0">
                <a:moveTo>
                  <a:pt x="10388" y="8779"/>
                </a:moveTo>
                <a:lnTo>
                  <a:pt x="10388" y="21556"/>
                </a:lnTo>
                <a:lnTo>
                  <a:pt x="21600" y="18224"/>
                </a:lnTo>
                <a:lnTo>
                  <a:pt x="21600" y="5446"/>
                </a:lnTo>
                <a:lnTo>
                  <a:pt x="10388" y="8779"/>
                </a:lnTo>
                <a:close/>
                <a:moveTo>
                  <a:pt x="9373" y="9602"/>
                </a:moveTo>
                <a:lnTo>
                  <a:pt x="9373" y="11378"/>
                </a:lnTo>
                <a:cubicBezTo>
                  <a:pt x="8346" y="11208"/>
                  <a:pt x="7319" y="10525"/>
                  <a:pt x="7319" y="10525"/>
                </a:cubicBezTo>
                <a:lnTo>
                  <a:pt x="7319" y="8628"/>
                </a:lnTo>
                <a:cubicBezTo>
                  <a:pt x="8585" y="9491"/>
                  <a:pt x="9373" y="9602"/>
                  <a:pt x="9373" y="9602"/>
                </a:cubicBezTo>
                <a:close/>
                <a:moveTo>
                  <a:pt x="18567" y="4071"/>
                </a:moveTo>
                <a:cubicBezTo>
                  <a:pt x="18484" y="3870"/>
                  <a:pt x="18233" y="3760"/>
                  <a:pt x="17994" y="3830"/>
                </a:cubicBezTo>
                <a:lnTo>
                  <a:pt x="7188" y="6982"/>
                </a:lnTo>
                <a:cubicBezTo>
                  <a:pt x="7045" y="7022"/>
                  <a:pt x="6925" y="7113"/>
                  <a:pt x="6878" y="7223"/>
                </a:cubicBezTo>
                <a:lnTo>
                  <a:pt x="6878" y="20201"/>
                </a:lnTo>
                <a:cubicBezTo>
                  <a:pt x="7260" y="20833"/>
                  <a:pt x="8848" y="21526"/>
                  <a:pt x="9815" y="21526"/>
                </a:cubicBezTo>
                <a:lnTo>
                  <a:pt x="9815" y="8779"/>
                </a:lnTo>
                <a:cubicBezTo>
                  <a:pt x="9301" y="8718"/>
                  <a:pt x="8143" y="8207"/>
                  <a:pt x="7427" y="7705"/>
                </a:cubicBezTo>
                <a:cubicBezTo>
                  <a:pt x="7439" y="7705"/>
                  <a:pt x="7451" y="7705"/>
                  <a:pt x="7463" y="7705"/>
                </a:cubicBezTo>
                <a:lnTo>
                  <a:pt x="18281" y="4543"/>
                </a:lnTo>
                <a:cubicBezTo>
                  <a:pt x="18507" y="4473"/>
                  <a:pt x="18639" y="4262"/>
                  <a:pt x="18567" y="4071"/>
                </a:cubicBezTo>
                <a:close/>
                <a:moveTo>
                  <a:pt x="2496" y="5788"/>
                </a:moveTo>
                <a:lnTo>
                  <a:pt x="2496" y="7564"/>
                </a:lnTo>
                <a:cubicBezTo>
                  <a:pt x="1469" y="7404"/>
                  <a:pt x="442" y="6711"/>
                  <a:pt x="442" y="6711"/>
                </a:cubicBezTo>
                <a:lnTo>
                  <a:pt x="442" y="4814"/>
                </a:lnTo>
                <a:cubicBezTo>
                  <a:pt x="1707" y="5677"/>
                  <a:pt x="2496" y="5788"/>
                  <a:pt x="2496" y="5788"/>
                </a:cubicBezTo>
                <a:close/>
                <a:moveTo>
                  <a:pt x="11678" y="257"/>
                </a:moveTo>
                <a:cubicBezTo>
                  <a:pt x="11606" y="66"/>
                  <a:pt x="11355" y="-44"/>
                  <a:pt x="11116" y="16"/>
                </a:cubicBezTo>
                <a:lnTo>
                  <a:pt x="299" y="3178"/>
                </a:lnTo>
                <a:cubicBezTo>
                  <a:pt x="167" y="3218"/>
                  <a:pt x="36" y="3308"/>
                  <a:pt x="0" y="3409"/>
                </a:cubicBezTo>
                <a:lnTo>
                  <a:pt x="0" y="16397"/>
                </a:lnTo>
                <a:cubicBezTo>
                  <a:pt x="382" y="17019"/>
                  <a:pt x="1970" y="17722"/>
                  <a:pt x="2937" y="17722"/>
                </a:cubicBezTo>
                <a:lnTo>
                  <a:pt x="2937" y="4975"/>
                </a:lnTo>
                <a:cubicBezTo>
                  <a:pt x="2424" y="4904"/>
                  <a:pt x="1266" y="4402"/>
                  <a:pt x="549" y="3901"/>
                </a:cubicBezTo>
                <a:cubicBezTo>
                  <a:pt x="561" y="3901"/>
                  <a:pt x="573" y="3891"/>
                  <a:pt x="585" y="3891"/>
                </a:cubicBezTo>
                <a:lnTo>
                  <a:pt x="11391" y="729"/>
                </a:lnTo>
                <a:cubicBezTo>
                  <a:pt x="11630" y="669"/>
                  <a:pt x="11761" y="458"/>
                  <a:pt x="11678" y="257"/>
                </a:cubicBezTo>
                <a:close/>
                <a:moveTo>
                  <a:pt x="5934" y="7795"/>
                </a:moveTo>
                <a:lnTo>
                  <a:pt x="5934" y="9572"/>
                </a:lnTo>
                <a:cubicBezTo>
                  <a:pt x="4907" y="9401"/>
                  <a:pt x="3881" y="8718"/>
                  <a:pt x="3881" y="8718"/>
                </a:cubicBezTo>
                <a:lnTo>
                  <a:pt x="3881" y="6821"/>
                </a:lnTo>
                <a:cubicBezTo>
                  <a:pt x="5146" y="7685"/>
                  <a:pt x="5934" y="7795"/>
                  <a:pt x="5934" y="7795"/>
                </a:cubicBezTo>
                <a:close/>
                <a:moveTo>
                  <a:pt x="15116" y="2265"/>
                </a:moveTo>
                <a:cubicBezTo>
                  <a:pt x="15045" y="2064"/>
                  <a:pt x="14794" y="1953"/>
                  <a:pt x="14555" y="2024"/>
                </a:cubicBezTo>
                <a:lnTo>
                  <a:pt x="3737" y="5175"/>
                </a:lnTo>
                <a:cubicBezTo>
                  <a:pt x="3606" y="5215"/>
                  <a:pt x="3475" y="5306"/>
                  <a:pt x="3439" y="5416"/>
                </a:cubicBezTo>
                <a:lnTo>
                  <a:pt x="3439" y="18394"/>
                </a:lnTo>
                <a:cubicBezTo>
                  <a:pt x="3821" y="19027"/>
                  <a:pt x="5409" y="19719"/>
                  <a:pt x="6376" y="19719"/>
                </a:cubicBezTo>
                <a:lnTo>
                  <a:pt x="6376" y="6972"/>
                </a:lnTo>
                <a:cubicBezTo>
                  <a:pt x="5863" y="6912"/>
                  <a:pt x="4704" y="6400"/>
                  <a:pt x="3988" y="5898"/>
                </a:cubicBezTo>
                <a:cubicBezTo>
                  <a:pt x="4000" y="5898"/>
                  <a:pt x="4012" y="5898"/>
                  <a:pt x="4024" y="5898"/>
                </a:cubicBezTo>
                <a:lnTo>
                  <a:pt x="14842" y="2736"/>
                </a:lnTo>
                <a:cubicBezTo>
                  <a:pt x="15069" y="2666"/>
                  <a:pt x="15200" y="2455"/>
                  <a:pt x="15116" y="2265"/>
                </a:cubicBezTo>
                <a:close/>
              </a:path>
            </a:pathLst>
          </a:custGeom>
          <a:solidFill>
            <a:srgbClr val="FFFFFF"/>
          </a:solidFill>
          <a:ln w="12700">
            <a:miter lim="400000"/>
          </a:ln>
        </p:spPr>
        <p:txBody>
          <a:bodyPr lIns="45719" rIns="45719"/>
          <a:lstStyle/>
          <a:p>
            <a:pPr>
              <a:defRPr>
                <a:solidFill>
                  <a:srgbClr val="21A3D0"/>
                </a:solidFill>
              </a:defRPr>
            </a:pPr>
          </a:p>
        </p:txBody>
      </p:sp>
      <p:pic>
        <p:nvPicPr>
          <p:cNvPr id="611" name="图片 16" descr="图片 16"/>
          <p:cNvPicPr>
            <a:picLocks noChangeAspect="1"/>
          </p:cNvPicPr>
          <p:nvPr/>
        </p:nvPicPr>
        <p:blipFill>
          <a:blip r:embed="rId2">
            <a:extLst/>
          </a:blip>
          <a:stretch>
            <a:fillRect/>
          </a:stretch>
        </p:blipFill>
        <p:spPr>
          <a:xfrm flipH="1" rot="1604106">
            <a:off x="6195304" y="678130"/>
            <a:ext cx="2092606" cy="267032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0" advTm="0" p14:dur="1200">
        <p:push dir="u"/>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601"/>
                                        </p:tgtEl>
                                        <p:attrNameLst>
                                          <p:attrName>style.visibility</p:attrName>
                                        </p:attrNameLst>
                                      </p:cBhvr>
                                      <p:to>
                                        <p:strVal val="visible"/>
                                      </p:to>
                                    </p:set>
                                    <p:animEffect filter="wipe(left)" transition="in">
                                      <p:cBhvr>
                                        <p:cTn id="7" dur="100"/>
                                        <p:tgtEl>
                                          <p:spTgt spid="601"/>
                                        </p:tgtEl>
                                      </p:cBhvr>
                                    </p:animEffect>
                                  </p:childTnLst>
                                </p:cTn>
                              </p:par>
                            </p:childTnLst>
                          </p:cTn>
                        </p:par>
                        <p:par>
                          <p:cTn id="8" fill="hold">
                            <p:stCondLst>
                              <p:cond delay="100"/>
                            </p:stCondLst>
                            <p:childTnLst>
                              <p:par>
                                <p:cTn id="9" presetClass="entr" nodeType="afterEffect" presetSubtype="1" presetID="22" grpId="2" fill="hold">
                                  <p:stCondLst>
                                    <p:cond delay="0"/>
                                  </p:stCondLst>
                                  <p:iterate type="el" backwards="0">
                                    <p:tmAbs val="0"/>
                                  </p:iterate>
                                  <p:childTnLst>
                                    <p:set>
                                      <p:cBhvr>
                                        <p:cTn id="10" fill="hold"/>
                                        <p:tgtEl>
                                          <p:spTgt spid="608"/>
                                        </p:tgtEl>
                                        <p:attrNameLst>
                                          <p:attrName>style.visibility</p:attrName>
                                        </p:attrNameLst>
                                      </p:cBhvr>
                                      <p:to>
                                        <p:strVal val="visible"/>
                                      </p:to>
                                    </p:set>
                                    <p:animEffect filter="wipe(up)" transition="in">
                                      <p:cBhvr>
                                        <p:cTn id="11" dur="100"/>
                                        <p:tgtEl>
                                          <p:spTgt spid="608"/>
                                        </p:tgtEl>
                                      </p:cBhvr>
                                    </p:animEffect>
                                  </p:childTnLst>
                                </p:cTn>
                              </p:par>
                            </p:childTnLst>
                          </p:cTn>
                        </p:par>
                        <p:par>
                          <p:cTn id="12" fill="hold">
                            <p:stCondLst>
                              <p:cond delay="200"/>
                            </p:stCondLst>
                            <p:childTnLst>
                              <p:par>
                                <p:cTn id="13" presetClass="exit" nodeType="afterEffect" presetSubtype="8" presetID="22" grpId="3" fill="hold">
                                  <p:stCondLst>
                                    <p:cond delay="0"/>
                                  </p:stCondLst>
                                  <p:iterate type="el" backwards="0">
                                    <p:tmAbs val="0"/>
                                  </p:iterate>
                                  <p:childTnLst>
                                    <p:animEffect filter="wipe(left)" transition="out">
                                      <p:cBhvr>
                                        <p:cTn id="14" dur="100" fill="hold"/>
                                        <p:tgtEl>
                                          <p:spTgt spid="601"/>
                                        </p:tgtEl>
                                      </p:cBhvr>
                                    </p:animEffect>
                                    <p:set>
                                      <p:cBhvr>
                                        <p:cTn id="15" fill="hold">
                                          <p:stCondLst>
                                            <p:cond delay="99"/>
                                          </p:stCondLst>
                                        </p:cTn>
                                        <p:tgtEl>
                                          <p:spTgt spid="601"/>
                                        </p:tgtEl>
                                        <p:attrNameLst>
                                          <p:attrName>style.visibility</p:attrName>
                                        </p:attrNameLst>
                                      </p:cBhvr>
                                      <p:to>
                                        <p:strVal val="hidden"/>
                                      </p:to>
                                    </p:set>
                                  </p:childTnLst>
                                </p:cTn>
                              </p:par>
                            </p:childTnLst>
                          </p:cTn>
                        </p:par>
                        <p:par>
                          <p:cTn id="16" fill="hold">
                            <p:stCondLst>
                              <p:cond delay="300"/>
                            </p:stCondLst>
                            <p:childTnLst>
                              <p:par>
                                <p:cTn id="17" presetClass="entr" nodeType="afterEffect" presetSubtype="1" presetID="22" grpId="4" fill="hold">
                                  <p:stCondLst>
                                    <p:cond delay="0"/>
                                  </p:stCondLst>
                                  <p:iterate type="el" backwards="0">
                                    <p:tmAbs val="0"/>
                                  </p:iterate>
                                  <p:childTnLst>
                                    <p:set>
                                      <p:cBhvr>
                                        <p:cTn id="18" fill="hold"/>
                                        <p:tgtEl>
                                          <p:spTgt spid="607"/>
                                        </p:tgtEl>
                                        <p:attrNameLst>
                                          <p:attrName>style.visibility</p:attrName>
                                        </p:attrNameLst>
                                      </p:cBhvr>
                                      <p:to>
                                        <p:strVal val="visible"/>
                                      </p:to>
                                    </p:set>
                                    <p:animEffect filter="wipe(up)" transition="in">
                                      <p:cBhvr>
                                        <p:cTn id="19" dur="100"/>
                                        <p:tgtEl>
                                          <p:spTgt spid="607"/>
                                        </p:tgtEl>
                                      </p:cBhvr>
                                    </p:animEffect>
                                  </p:childTnLst>
                                </p:cTn>
                              </p:par>
                            </p:childTnLst>
                          </p:cTn>
                        </p:par>
                        <p:par>
                          <p:cTn id="20" fill="hold">
                            <p:stCondLst>
                              <p:cond delay="400"/>
                            </p:stCondLst>
                            <p:childTnLst>
                              <p:par>
                                <p:cTn id="21" presetClass="exit" nodeType="afterEffect" presetSubtype="1" presetID="22" grpId="5" fill="hold">
                                  <p:stCondLst>
                                    <p:cond delay="0"/>
                                  </p:stCondLst>
                                  <p:iterate type="el" backwards="0">
                                    <p:tmAbs val="0"/>
                                  </p:iterate>
                                  <p:childTnLst>
                                    <p:animEffect filter="wipe(up)" transition="out">
                                      <p:cBhvr>
                                        <p:cTn id="22" dur="100" fill="hold"/>
                                        <p:tgtEl>
                                          <p:spTgt spid="608"/>
                                        </p:tgtEl>
                                      </p:cBhvr>
                                    </p:animEffect>
                                    <p:set>
                                      <p:cBhvr>
                                        <p:cTn id="23" fill="hold">
                                          <p:stCondLst>
                                            <p:cond delay="99"/>
                                          </p:stCondLst>
                                        </p:cTn>
                                        <p:tgtEl>
                                          <p:spTgt spid="608"/>
                                        </p:tgtEl>
                                        <p:attrNameLst>
                                          <p:attrName>style.visibility</p:attrName>
                                        </p:attrNameLst>
                                      </p:cBhvr>
                                      <p:to>
                                        <p:strVal val="hidden"/>
                                      </p:to>
                                    </p:set>
                                  </p:childTnLst>
                                </p:cTn>
                              </p:par>
                            </p:childTnLst>
                          </p:cTn>
                        </p:par>
                        <p:par>
                          <p:cTn id="24" fill="hold">
                            <p:stCondLst>
                              <p:cond delay="500"/>
                            </p:stCondLst>
                            <p:childTnLst>
                              <p:par>
                                <p:cTn id="25" presetClass="entr" nodeType="afterEffect" presetSubtype="2" presetID="22" grpId="6" fill="hold">
                                  <p:stCondLst>
                                    <p:cond delay="0"/>
                                  </p:stCondLst>
                                  <p:iterate type="el" backwards="0">
                                    <p:tmAbs val="0"/>
                                  </p:iterate>
                                  <p:childTnLst>
                                    <p:set>
                                      <p:cBhvr>
                                        <p:cTn id="26" fill="hold"/>
                                        <p:tgtEl>
                                          <p:spTgt spid="606"/>
                                        </p:tgtEl>
                                        <p:attrNameLst>
                                          <p:attrName>style.visibility</p:attrName>
                                        </p:attrNameLst>
                                      </p:cBhvr>
                                      <p:to>
                                        <p:strVal val="visible"/>
                                      </p:to>
                                    </p:set>
                                    <p:animEffect filter="wipe(right)" transition="in">
                                      <p:cBhvr>
                                        <p:cTn id="27" dur="100"/>
                                        <p:tgtEl>
                                          <p:spTgt spid="606"/>
                                        </p:tgtEl>
                                      </p:cBhvr>
                                    </p:animEffect>
                                  </p:childTnLst>
                                </p:cTn>
                              </p:par>
                            </p:childTnLst>
                          </p:cTn>
                        </p:par>
                        <p:par>
                          <p:cTn id="28" fill="hold">
                            <p:stCondLst>
                              <p:cond delay="600"/>
                            </p:stCondLst>
                            <p:childTnLst>
                              <p:par>
                                <p:cTn id="29" presetClass="exit" nodeType="afterEffect" presetSubtype="1" presetID="22" grpId="7" fill="hold">
                                  <p:stCondLst>
                                    <p:cond delay="0"/>
                                  </p:stCondLst>
                                  <p:iterate type="el" backwards="0">
                                    <p:tmAbs val="0"/>
                                  </p:iterate>
                                  <p:childTnLst>
                                    <p:animEffect filter="wipe(up)" transition="out">
                                      <p:cBhvr>
                                        <p:cTn id="30" dur="100" fill="hold"/>
                                        <p:tgtEl>
                                          <p:spTgt spid="607"/>
                                        </p:tgtEl>
                                      </p:cBhvr>
                                    </p:animEffect>
                                    <p:set>
                                      <p:cBhvr>
                                        <p:cTn id="31" fill="hold">
                                          <p:stCondLst>
                                            <p:cond delay="99"/>
                                          </p:stCondLst>
                                        </p:cTn>
                                        <p:tgtEl>
                                          <p:spTgt spid="607"/>
                                        </p:tgtEl>
                                        <p:attrNameLst>
                                          <p:attrName>style.visibility</p:attrName>
                                        </p:attrNameLst>
                                      </p:cBhvr>
                                      <p:to>
                                        <p:strVal val="hidden"/>
                                      </p:to>
                                    </p:set>
                                  </p:childTnLst>
                                </p:cTn>
                              </p:par>
                            </p:childTnLst>
                          </p:cTn>
                        </p:par>
                        <p:par>
                          <p:cTn id="32" fill="hold">
                            <p:stCondLst>
                              <p:cond delay="700"/>
                            </p:stCondLst>
                            <p:childTnLst>
                              <p:par>
                                <p:cTn id="33" presetClass="entr" nodeType="afterEffect" presetSubtype="2" presetID="22" grpId="8" fill="hold">
                                  <p:stCondLst>
                                    <p:cond delay="0"/>
                                  </p:stCondLst>
                                  <p:iterate type="el" backwards="0">
                                    <p:tmAbs val="0"/>
                                  </p:iterate>
                                  <p:childTnLst>
                                    <p:set>
                                      <p:cBhvr>
                                        <p:cTn id="34" fill="hold"/>
                                        <p:tgtEl>
                                          <p:spTgt spid="605"/>
                                        </p:tgtEl>
                                        <p:attrNameLst>
                                          <p:attrName>style.visibility</p:attrName>
                                        </p:attrNameLst>
                                      </p:cBhvr>
                                      <p:to>
                                        <p:strVal val="visible"/>
                                      </p:to>
                                    </p:set>
                                    <p:animEffect filter="wipe(right)" transition="in">
                                      <p:cBhvr>
                                        <p:cTn id="35" dur="100"/>
                                        <p:tgtEl>
                                          <p:spTgt spid="605"/>
                                        </p:tgtEl>
                                      </p:cBhvr>
                                    </p:animEffect>
                                  </p:childTnLst>
                                </p:cTn>
                              </p:par>
                            </p:childTnLst>
                          </p:cTn>
                        </p:par>
                        <p:par>
                          <p:cTn id="36" fill="hold">
                            <p:stCondLst>
                              <p:cond delay="800"/>
                            </p:stCondLst>
                            <p:childTnLst>
                              <p:par>
                                <p:cTn id="37" presetClass="exit" nodeType="afterEffect" presetSubtype="2" presetID="22" grpId="9" fill="hold">
                                  <p:stCondLst>
                                    <p:cond delay="0"/>
                                  </p:stCondLst>
                                  <p:iterate type="el" backwards="0">
                                    <p:tmAbs val="0"/>
                                  </p:iterate>
                                  <p:childTnLst>
                                    <p:animEffect filter="wipe(right)" transition="out">
                                      <p:cBhvr>
                                        <p:cTn id="38" dur="100" fill="hold"/>
                                        <p:tgtEl>
                                          <p:spTgt spid="606"/>
                                        </p:tgtEl>
                                      </p:cBhvr>
                                    </p:animEffect>
                                    <p:set>
                                      <p:cBhvr>
                                        <p:cTn id="39" fill="hold">
                                          <p:stCondLst>
                                            <p:cond delay="99"/>
                                          </p:stCondLst>
                                        </p:cTn>
                                        <p:tgtEl>
                                          <p:spTgt spid="606"/>
                                        </p:tgtEl>
                                        <p:attrNameLst>
                                          <p:attrName>style.visibility</p:attrName>
                                        </p:attrNameLst>
                                      </p:cBhvr>
                                      <p:to>
                                        <p:strVal val="hidden"/>
                                      </p:to>
                                    </p:set>
                                  </p:childTnLst>
                                </p:cTn>
                              </p:par>
                            </p:childTnLst>
                          </p:cTn>
                        </p:par>
                        <p:par>
                          <p:cTn id="40" fill="hold">
                            <p:stCondLst>
                              <p:cond delay="900"/>
                            </p:stCondLst>
                            <p:childTnLst>
                              <p:par>
                                <p:cTn id="41" presetClass="entr" nodeType="afterEffect" presetSubtype="4" presetID="22" grpId="10" fill="hold">
                                  <p:stCondLst>
                                    <p:cond delay="0"/>
                                  </p:stCondLst>
                                  <p:iterate type="el" backwards="0">
                                    <p:tmAbs val="0"/>
                                  </p:iterate>
                                  <p:childTnLst>
                                    <p:set>
                                      <p:cBhvr>
                                        <p:cTn id="42" fill="hold"/>
                                        <p:tgtEl>
                                          <p:spTgt spid="604"/>
                                        </p:tgtEl>
                                        <p:attrNameLst>
                                          <p:attrName>style.visibility</p:attrName>
                                        </p:attrNameLst>
                                      </p:cBhvr>
                                      <p:to>
                                        <p:strVal val="visible"/>
                                      </p:to>
                                    </p:set>
                                    <p:animEffect filter="wipe(down)" transition="in">
                                      <p:cBhvr>
                                        <p:cTn id="43" dur="100"/>
                                        <p:tgtEl>
                                          <p:spTgt spid="604"/>
                                        </p:tgtEl>
                                      </p:cBhvr>
                                    </p:animEffect>
                                  </p:childTnLst>
                                </p:cTn>
                              </p:par>
                            </p:childTnLst>
                          </p:cTn>
                        </p:par>
                        <p:par>
                          <p:cTn id="44" fill="hold">
                            <p:stCondLst>
                              <p:cond delay="1000"/>
                            </p:stCondLst>
                            <p:childTnLst>
                              <p:par>
                                <p:cTn id="45" presetClass="exit" nodeType="afterEffect" presetSubtype="2" presetID="22" grpId="11" fill="hold">
                                  <p:stCondLst>
                                    <p:cond delay="0"/>
                                  </p:stCondLst>
                                  <p:iterate type="el" backwards="0">
                                    <p:tmAbs val="0"/>
                                  </p:iterate>
                                  <p:childTnLst>
                                    <p:animEffect filter="wipe(right)" transition="out">
                                      <p:cBhvr>
                                        <p:cTn id="46" dur="100" fill="hold"/>
                                        <p:tgtEl>
                                          <p:spTgt spid="605"/>
                                        </p:tgtEl>
                                      </p:cBhvr>
                                    </p:animEffect>
                                    <p:set>
                                      <p:cBhvr>
                                        <p:cTn id="47" fill="hold">
                                          <p:stCondLst>
                                            <p:cond delay="99"/>
                                          </p:stCondLst>
                                        </p:cTn>
                                        <p:tgtEl>
                                          <p:spTgt spid="605"/>
                                        </p:tgtEl>
                                        <p:attrNameLst>
                                          <p:attrName>style.visibility</p:attrName>
                                        </p:attrNameLst>
                                      </p:cBhvr>
                                      <p:to>
                                        <p:strVal val="hidden"/>
                                      </p:to>
                                    </p:set>
                                  </p:childTnLst>
                                </p:cTn>
                              </p:par>
                            </p:childTnLst>
                          </p:cTn>
                        </p:par>
                        <p:par>
                          <p:cTn id="48" fill="hold">
                            <p:stCondLst>
                              <p:cond delay="1100"/>
                            </p:stCondLst>
                            <p:childTnLst>
                              <p:par>
                                <p:cTn id="49" presetClass="entr" nodeType="afterEffect" presetSubtype="4" presetID="22" grpId="12" fill="hold">
                                  <p:stCondLst>
                                    <p:cond delay="0"/>
                                  </p:stCondLst>
                                  <p:iterate type="el" backwards="0">
                                    <p:tmAbs val="0"/>
                                  </p:iterate>
                                  <p:childTnLst>
                                    <p:set>
                                      <p:cBhvr>
                                        <p:cTn id="50" fill="hold"/>
                                        <p:tgtEl>
                                          <p:spTgt spid="603"/>
                                        </p:tgtEl>
                                        <p:attrNameLst>
                                          <p:attrName>style.visibility</p:attrName>
                                        </p:attrNameLst>
                                      </p:cBhvr>
                                      <p:to>
                                        <p:strVal val="visible"/>
                                      </p:to>
                                    </p:set>
                                    <p:animEffect filter="wipe(down)" transition="in">
                                      <p:cBhvr>
                                        <p:cTn id="51" dur="100"/>
                                        <p:tgtEl>
                                          <p:spTgt spid="603"/>
                                        </p:tgtEl>
                                      </p:cBhvr>
                                    </p:animEffect>
                                  </p:childTnLst>
                                </p:cTn>
                              </p:par>
                            </p:childTnLst>
                          </p:cTn>
                        </p:par>
                        <p:par>
                          <p:cTn id="52" fill="hold">
                            <p:stCondLst>
                              <p:cond delay="1200"/>
                            </p:stCondLst>
                            <p:childTnLst>
                              <p:par>
                                <p:cTn id="53" presetClass="exit" nodeType="afterEffect" presetSubtype="4" presetID="22" grpId="13" fill="hold">
                                  <p:stCondLst>
                                    <p:cond delay="0"/>
                                  </p:stCondLst>
                                  <p:iterate type="el" backwards="0">
                                    <p:tmAbs val="0"/>
                                  </p:iterate>
                                  <p:childTnLst>
                                    <p:animEffect filter="wipe(down)" transition="out">
                                      <p:cBhvr>
                                        <p:cTn id="54" dur="100" fill="hold"/>
                                        <p:tgtEl>
                                          <p:spTgt spid="604"/>
                                        </p:tgtEl>
                                      </p:cBhvr>
                                    </p:animEffect>
                                    <p:set>
                                      <p:cBhvr>
                                        <p:cTn id="55" fill="hold">
                                          <p:stCondLst>
                                            <p:cond delay="99"/>
                                          </p:stCondLst>
                                        </p:cTn>
                                        <p:tgtEl>
                                          <p:spTgt spid="604"/>
                                        </p:tgtEl>
                                        <p:attrNameLst>
                                          <p:attrName>style.visibility</p:attrName>
                                        </p:attrNameLst>
                                      </p:cBhvr>
                                      <p:to>
                                        <p:strVal val="hidden"/>
                                      </p:to>
                                    </p:set>
                                  </p:childTnLst>
                                </p:cTn>
                              </p:par>
                            </p:childTnLst>
                          </p:cTn>
                        </p:par>
                        <p:par>
                          <p:cTn id="56" fill="hold">
                            <p:stCondLst>
                              <p:cond delay="1300"/>
                            </p:stCondLst>
                            <p:childTnLst>
                              <p:par>
                                <p:cTn id="57" presetClass="entr" nodeType="afterEffect" presetSubtype="8" presetID="22" grpId="14" fill="hold">
                                  <p:stCondLst>
                                    <p:cond delay="0"/>
                                  </p:stCondLst>
                                  <p:iterate type="el" backwards="0">
                                    <p:tmAbs val="0"/>
                                  </p:iterate>
                                  <p:childTnLst>
                                    <p:set>
                                      <p:cBhvr>
                                        <p:cTn id="58" fill="hold"/>
                                        <p:tgtEl>
                                          <p:spTgt spid="602"/>
                                        </p:tgtEl>
                                        <p:attrNameLst>
                                          <p:attrName>style.visibility</p:attrName>
                                        </p:attrNameLst>
                                      </p:cBhvr>
                                      <p:to>
                                        <p:strVal val="visible"/>
                                      </p:to>
                                    </p:set>
                                    <p:animEffect filter="wipe(left)" transition="in">
                                      <p:cBhvr>
                                        <p:cTn id="59" dur="100"/>
                                        <p:tgtEl>
                                          <p:spTgt spid="602"/>
                                        </p:tgtEl>
                                      </p:cBhvr>
                                    </p:animEffect>
                                  </p:childTnLst>
                                </p:cTn>
                              </p:par>
                            </p:childTnLst>
                          </p:cTn>
                        </p:par>
                        <p:par>
                          <p:cTn id="60" fill="hold">
                            <p:stCondLst>
                              <p:cond delay="1400"/>
                            </p:stCondLst>
                            <p:childTnLst>
                              <p:par>
                                <p:cTn id="61" presetClass="exit" nodeType="afterEffect" presetSubtype="4" presetID="22" grpId="15" fill="hold">
                                  <p:stCondLst>
                                    <p:cond delay="0"/>
                                  </p:stCondLst>
                                  <p:iterate type="el" backwards="0">
                                    <p:tmAbs val="0"/>
                                  </p:iterate>
                                  <p:childTnLst>
                                    <p:animEffect filter="wipe(down)" transition="out">
                                      <p:cBhvr>
                                        <p:cTn id="62" dur="100" fill="hold"/>
                                        <p:tgtEl>
                                          <p:spTgt spid="603"/>
                                        </p:tgtEl>
                                      </p:cBhvr>
                                    </p:animEffect>
                                    <p:set>
                                      <p:cBhvr>
                                        <p:cTn id="63" fill="hold">
                                          <p:stCondLst>
                                            <p:cond delay="99"/>
                                          </p:stCondLst>
                                        </p:cTn>
                                        <p:tgtEl>
                                          <p:spTgt spid="603"/>
                                        </p:tgtEl>
                                        <p:attrNameLst>
                                          <p:attrName>style.visibility</p:attrName>
                                        </p:attrNameLst>
                                      </p:cBhvr>
                                      <p:to>
                                        <p:strVal val="hidden"/>
                                      </p:to>
                                    </p:set>
                                  </p:childTnLst>
                                </p:cTn>
                              </p:par>
                            </p:childTnLst>
                          </p:cTn>
                        </p:par>
                        <p:par>
                          <p:cTn id="64" fill="hold">
                            <p:stCondLst>
                              <p:cond delay="1500"/>
                            </p:stCondLst>
                            <p:childTnLst>
                              <p:par>
                                <p:cTn id="65" presetClass="exit" nodeType="afterEffect" presetSubtype="8" presetID="22" grpId="16" fill="hold">
                                  <p:stCondLst>
                                    <p:cond delay="0"/>
                                  </p:stCondLst>
                                  <p:iterate type="el" backwards="0">
                                    <p:tmAbs val="0"/>
                                  </p:iterate>
                                  <p:childTnLst>
                                    <p:animEffect filter="wipe(left)" transition="out">
                                      <p:cBhvr>
                                        <p:cTn id="66" dur="100" fill="hold"/>
                                        <p:tgtEl>
                                          <p:spTgt spid="602"/>
                                        </p:tgtEl>
                                      </p:cBhvr>
                                    </p:animEffect>
                                    <p:set>
                                      <p:cBhvr>
                                        <p:cTn id="67" fill="hold">
                                          <p:stCondLst>
                                            <p:cond delay="99"/>
                                          </p:stCondLst>
                                        </p:cTn>
                                        <p:tgtEl>
                                          <p:spTgt spid="602"/>
                                        </p:tgtEl>
                                        <p:attrNameLst>
                                          <p:attrName>style.visibility</p:attrName>
                                        </p:attrNameLst>
                                      </p:cBhvr>
                                      <p:to>
                                        <p:strVal val="hidden"/>
                                      </p:to>
                                    </p:set>
                                  </p:childTnLst>
                                </p:cTn>
                              </p:par>
                            </p:childTnLst>
                          </p:cTn>
                        </p:par>
                        <p:par>
                          <p:cTn id="68" fill="hold">
                            <p:stCondLst>
                              <p:cond delay="1600"/>
                            </p:stCondLst>
                            <p:childTnLst>
                              <p:par>
                                <p:cTn id="69" presetClass="entr" nodeType="afterEffect" presetSubtype="16" presetID="23" grpId="17" fill="hold">
                                  <p:stCondLst>
                                    <p:cond delay="0"/>
                                  </p:stCondLst>
                                  <p:iterate type="el" backwards="0">
                                    <p:tmAbs val="0"/>
                                  </p:iterate>
                                  <p:childTnLst>
                                    <p:set>
                                      <p:cBhvr>
                                        <p:cTn id="70" fill="hold"/>
                                        <p:tgtEl>
                                          <p:spTgt spid="610"/>
                                        </p:tgtEl>
                                        <p:attrNameLst>
                                          <p:attrName>style.visibility</p:attrName>
                                        </p:attrNameLst>
                                      </p:cBhvr>
                                      <p:to>
                                        <p:strVal val="visible"/>
                                      </p:to>
                                    </p:set>
                                    <p:anim calcmode="lin" valueType="num">
                                      <p:cBhvr>
                                        <p:cTn id="71" dur="1000" fill="hold"/>
                                        <p:tgtEl>
                                          <p:spTgt spid="610"/>
                                        </p:tgtEl>
                                        <p:attrNameLst>
                                          <p:attrName>ppt_w</p:attrName>
                                        </p:attrNameLst>
                                      </p:cBhvr>
                                      <p:tavLst>
                                        <p:tav tm="0">
                                          <p:val>
                                            <p:fltVal val="0"/>
                                          </p:val>
                                        </p:tav>
                                        <p:tav tm="100000">
                                          <p:val>
                                            <p:strVal val="#ppt_w"/>
                                          </p:val>
                                        </p:tav>
                                      </p:tavLst>
                                    </p:anim>
                                    <p:anim calcmode="lin" valueType="num">
                                      <p:cBhvr>
                                        <p:cTn id="72" dur="1000" fill="hold"/>
                                        <p:tgtEl>
                                          <p:spTgt spid="610"/>
                                        </p:tgtEl>
                                        <p:attrNameLst>
                                          <p:attrName>ppt_h</p:attrName>
                                        </p:attrNameLst>
                                      </p:cBhvr>
                                      <p:tavLst>
                                        <p:tav tm="0">
                                          <p:val>
                                            <p:fltVal val="0"/>
                                          </p:val>
                                        </p:tav>
                                        <p:tav tm="100000">
                                          <p:val>
                                            <p:strVal val="#ppt_h"/>
                                          </p:val>
                                        </p:tav>
                                      </p:tavLst>
                                    </p:anim>
                                  </p:childTnLst>
                                </p:cTn>
                              </p:par>
                            </p:childTnLst>
                          </p:cTn>
                        </p:par>
                        <p:par>
                          <p:cTn id="73" fill="hold">
                            <p:stCondLst>
                              <p:cond delay="2600"/>
                            </p:stCondLst>
                            <p:childTnLst>
                              <p:par>
                                <p:cTn id="74" presetClass="entr" nodeType="afterEffect" presetSubtype="16" presetID="23" grpId="18" fill="hold">
                                  <p:stCondLst>
                                    <p:cond delay="0"/>
                                  </p:stCondLst>
                                  <p:iterate type="el" backwards="0">
                                    <p:tmAbs val="0"/>
                                  </p:iterate>
                                  <p:childTnLst>
                                    <p:set>
                                      <p:cBhvr>
                                        <p:cTn id="75" fill="hold"/>
                                        <p:tgtEl>
                                          <p:spTgt spid="609"/>
                                        </p:tgtEl>
                                        <p:attrNameLst>
                                          <p:attrName>style.visibility</p:attrName>
                                        </p:attrNameLst>
                                      </p:cBhvr>
                                      <p:to>
                                        <p:strVal val="visible"/>
                                      </p:to>
                                    </p:set>
                                    <p:anim calcmode="lin" valueType="num">
                                      <p:cBhvr>
                                        <p:cTn id="76" dur="1000" fill="hold"/>
                                        <p:tgtEl>
                                          <p:spTgt spid="609"/>
                                        </p:tgtEl>
                                        <p:attrNameLst>
                                          <p:attrName>ppt_w</p:attrName>
                                        </p:attrNameLst>
                                      </p:cBhvr>
                                      <p:tavLst>
                                        <p:tav tm="0">
                                          <p:val>
                                            <p:fltVal val="0"/>
                                          </p:val>
                                        </p:tav>
                                        <p:tav tm="100000">
                                          <p:val>
                                            <p:strVal val="#ppt_w"/>
                                          </p:val>
                                        </p:tav>
                                      </p:tavLst>
                                    </p:anim>
                                    <p:anim calcmode="lin" valueType="num">
                                      <p:cBhvr>
                                        <p:cTn id="77" dur="1000" fill="hold"/>
                                        <p:tgtEl>
                                          <p:spTgt spid="609"/>
                                        </p:tgtEl>
                                        <p:attrNameLst>
                                          <p:attrName>ppt_h</p:attrName>
                                        </p:attrNameLst>
                                      </p:cBhvr>
                                      <p:tavLst>
                                        <p:tav tm="0">
                                          <p:val>
                                            <p:fltVal val="0"/>
                                          </p:val>
                                        </p:tav>
                                        <p:tav tm="100000">
                                          <p:val>
                                            <p:strVal val="#ppt_h"/>
                                          </p:val>
                                        </p:tav>
                                      </p:tavLst>
                                    </p:anim>
                                  </p:childTnLst>
                                </p:cTn>
                              </p:par>
                            </p:childTnLst>
                          </p:cTn>
                        </p:par>
                        <p:par>
                          <p:cTn id="78" fill="hold">
                            <p:stCondLst>
                              <p:cond delay="3600"/>
                            </p:stCondLst>
                            <p:childTnLst>
                              <p:par>
                                <p:cTn id="79" presetClass="entr" nodeType="afterEffect" presetSubtype="0" presetID="15" grpId="19" fill="hold">
                                  <p:stCondLst>
                                    <p:cond delay="0"/>
                                  </p:stCondLst>
                                  <p:iterate type="el" backwards="0">
                                    <p:tmAbs val="0"/>
                                  </p:iterate>
                                  <p:childTnLst>
                                    <p:set>
                                      <p:cBhvr>
                                        <p:cTn id="80" fill="hold"/>
                                        <p:tgtEl>
                                          <p:spTgt spid="600"/>
                                        </p:tgtEl>
                                        <p:attrNameLst>
                                          <p:attrName>style.visibility</p:attrName>
                                        </p:attrNameLst>
                                      </p:cBhvr>
                                      <p:to>
                                        <p:strVal val="visible"/>
                                      </p:to>
                                    </p:set>
                                    <p:anim calcmode="lin" valueType="num">
                                      <p:cBhvr>
                                        <p:cTn id="81" dur="1000" fill="hold"/>
                                        <p:tgtEl>
                                          <p:spTgt spid="600"/>
                                        </p:tgtEl>
                                        <p:attrNameLst>
                                          <p:attrName>ppt_w</p:attrName>
                                        </p:attrNameLst>
                                      </p:cBhvr>
                                      <p:tavLst>
                                        <p:tav tm="0">
                                          <p:val>
                                            <p:fltVal val="0"/>
                                          </p:val>
                                        </p:tav>
                                        <p:tav tm="100000">
                                          <p:val>
                                            <p:strVal val="#ppt_w"/>
                                          </p:val>
                                        </p:tav>
                                      </p:tavLst>
                                    </p:anim>
                                    <p:anim calcmode="lin" valueType="num">
                                      <p:cBhvr>
                                        <p:cTn id="82" dur="1000" fill="hold"/>
                                        <p:tgtEl>
                                          <p:spTgt spid="600"/>
                                        </p:tgtEl>
                                        <p:attrNameLst>
                                          <p:attrName>ppt_h</p:attrName>
                                        </p:attrNameLst>
                                      </p:cBhvr>
                                      <p:tavLst>
                                        <p:tav tm="0">
                                          <p:val>
                                            <p:fltVal val="0"/>
                                          </p:val>
                                        </p:tav>
                                        <p:tav tm="100000">
                                          <p:val>
                                            <p:strVal val="#ppt_h"/>
                                          </p:val>
                                        </p:tav>
                                      </p:tavLst>
                                    </p:anim>
                                    <p:anim calcmode="lin" valueType="num">
                                      <p:cBhvr>
                                        <p:cTn id="83" dur="1000" fill="hold"/>
                                        <p:tgtEl>
                                          <p:spTgt spid="600"/>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600"/>
                                        </p:tgtEl>
                                        <p:attrNameLst>
                                          <p:attrName>ppt_y</p:attrName>
                                        </p:attrNameLst>
                                      </p:cBhvr>
                                      <p:tavLst>
                                        <p:tav tm="0" fmla="#ppt_y+(sin(-2*pi*(1-$))*-#ppt_x+cos(-2*pi*(1-$))*(1-#ppt_y))*(1-$)">
                                          <p:val>
                                            <p:fltVal val="0"/>
                                          </p:val>
                                        </p:tav>
                                        <p:tav tm="100000">
                                          <p:val>
                                            <p:fltVal val="1"/>
                                          </p:val>
                                        </p:tav>
                                      </p:tavLst>
                                    </p:anim>
                                  </p:childTnLst>
                                </p:cTn>
                              </p:par>
                            </p:childTnLst>
                          </p:cTn>
                        </p:par>
                        <p:par>
                          <p:cTn id="85" fill="hold">
                            <p:stCondLst>
                              <p:cond delay="4600"/>
                            </p:stCondLst>
                            <p:childTnLst>
                              <p:par>
                                <p:cTn id="86" presetClass="entr" nodeType="afterEffect" presetSubtype="8" presetID="2" grpId="20" fill="hold">
                                  <p:stCondLst>
                                    <p:cond delay="750"/>
                                  </p:stCondLst>
                                  <p:iterate type="el" backwards="0">
                                    <p:tmAbs val="0"/>
                                  </p:iterate>
                                  <p:childTnLst>
                                    <p:set>
                                      <p:cBhvr>
                                        <p:cTn id="87" fill="hold"/>
                                        <p:tgtEl>
                                          <p:spTgt spid="595"/>
                                        </p:tgtEl>
                                        <p:attrNameLst>
                                          <p:attrName>style.visibility</p:attrName>
                                        </p:attrNameLst>
                                      </p:cBhvr>
                                      <p:to>
                                        <p:strVal val="visible"/>
                                      </p:to>
                                    </p:set>
                                    <p:anim calcmode="lin" valueType="num">
                                      <p:cBhvr>
                                        <p:cTn id="88" dur="500" fill="hold"/>
                                        <p:tgtEl>
                                          <p:spTgt spid="595"/>
                                        </p:tgtEl>
                                        <p:attrNameLst>
                                          <p:attrName>ppt_x</p:attrName>
                                        </p:attrNameLst>
                                      </p:cBhvr>
                                      <p:tavLst>
                                        <p:tav tm="0">
                                          <p:val>
                                            <p:strVal val="0-#ppt_w/2"/>
                                          </p:val>
                                        </p:tav>
                                        <p:tav tm="100000">
                                          <p:val>
                                            <p:strVal val="#ppt_x"/>
                                          </p:val>
                                        </p:tav>
                                      </p:tavLst>
                                    </p:anim>
                                    <p:anim calcmode="lin" valueType="num">
                                      <p:cBhvr>
                                        <p:cTn id="89" dur="500" fill="hold"/>
                                        <p:tgtEl>
                                          <p:spTgt spid="595"/>
                                        </p:tgtEl>
                                        <p:attrNameLst>
                                          <p:attrName>ppt_y</p:attrName>
                                        </p:attrNameLst>
                                      </p:cBhvr>
                                      <p:tavLst>
                                        <p:tav tm="0">
                                          <p:val>
                                            <p:strVal val="#ppt_y"/>
                                          </p:val>
                                        </p:tav>
                                        <p:tav tm="100000">
                                          <p:val>
                                            <p:strVal val="#ppt_y"/>
                                          </p:val>
                                        </p:tav>
                                      </p:tavLst>
                                    </p:anim>
                                  </p:childTnLst>
                                </p:cTn>
                              </p:par>
                            </p:childTnLst>
                          </p:cTn>
                        </p:par>
                        <p:par>
                          <p:cTn id="90" fill="hold">
                            <p:stCondLst>
                              <p:cond delay="5850"/>
                            </p:stCondLst>
                            <p:childTnLst>
                              <p:par>
                                <p:cTn id="91" presetClass="entr" nodeType="afterEffect" presetSubtype="2" presetID="2" grpId="21" fill="hold">
                                  <p:stCondLst>
                                    <p:cond delay="750"/>
                                  </p:stCondLst>
                                  <p:iterate type="el" backwards="0">
                                    <p:tmAbs val="0"/>
                                  </p:iterate>
                                  <p:childTnLst>
                                    <p:set>
                                      <p:cBhvr>
                                        <p:cTn id="92" fill="hold"/>
                                        <p:tgtEl>
                                          <p:spTgt spid="596"/>
                                        </p:tgtEl>
                                        <p:attrNameLst>
                                          <p:attrName>style.visibility</p:attrName>
                                        </p:attrNameLst>
                                      </p:cBhvr>
                                      <p:to>
                                        <p:strVal val="visible"/>
                                      </p:to>
                                    </p:set>
                                    <p:anim calcmode="lin" valueType="num">
                                      <p:cBhvr>
                                        <p:cTn id="93" dur="500" fill="hold"/>
                                        <p:tgtEl>
                                          <p:spTgt spid="596"/>
                                        </p:tgtEl>
                                        <p:attrNameLst>
                                          <p:attrName>ppt_x</p:attrName>
                                        </p:attrNameLst>
                                      </p:cBhvr>
                                      <p:tavLst>
                                        <p:tav tm="0">
                                          <p:val>
                                            <p:strVal val="1+#ppt_w/2"/>
                                          </p:val>
                                        </p:tav>
                                        <p:tav tm="100000">
                                          <p:val>
                                            <p:strVal val="#ppt_x"/>
                                          </p:val>
                                        </p:tav>
                                      </p:tavLst>
                                    </p:anim>
                                    <p:anim calcmode="lin" valueType="num">
                                      <p:cBhvr>
                                        <p:cTn id="94" dur="500" fill="hold"/>
                                        <p:tgtEl>
                                          <p:spTgt spid="596"/>
                                        </p:tgtEl>
                                        <p:attrNameLst>
                                          <p:attrName>ppt_y</p:attrName>
                                        </p:attrNameLst>
                                      </p:cBhvr>
                                      <p:tavLst>
                                        <p:tav tm="0">
                                          <p:val>
                                            <p:strVal val="#ppt_y"/>
                                          </p:val>
                                        </p:tav>
                                        <p:tav tm="100000">
                                          <p:val>
                                            <p:strVal val="#ppt_y"/>
                                          </p:val>
                                        </p:tav>
                                      </p:tavLst>
                                    </p:anim>
                                  </p:childTnLst>
                                </p:cTn>
                              </p:par>
                            </p:childTnLst>
                          </p:cTn>
                        </p:par>
                        <p:par>
                          <p:cTn id="95" fill="hold">
                            <p:stCondLst>
                              <p:cond delay="7100"/>
                            </p:stCondLst>
                            <p:childTnLst>
                              <p:par>
                                <p:cTn id="96" presetClass="entr" nodeType="afterEffect" presetSubtype="8" presetID="22" grpId="22" fill="hold">
                                  <p:stCondLst>
                                    <p:cond delay="0"/>
                                  </p:stCondLst>
                                  <p:iterate type="el" backwards="0">
                                    <p:tmAbs val="0"/>
                                  </p:iterate>
                                  <p:childTnLst>
                                    <p:set>
                                      <p:cBhvr>
                                        <p:cTn id="97" fill="hold"/>
                                        <p:tgtEl>
                                          <p:spTgt spid="594"/>
                                        </p:tgtEl>
                                        <p:attrNameLst>
                                          <p:attrName>style.visibility</p:attrName>
                                        </p:attrNameLst>
                                      </p:cBhvr>
                                      <p:to>
                                        <p:strVal val="visible"/>
                                      </p:to>
                                    </p:set>
                                    <p:animEffect filter="wipe(left)" transition="in">
                                      <p:cBhvr>
                                        <p:cTn id="98" dur="500"/>
                                        <p:tgtEl>
                                          <p:spTgt spid="594"/>
                                        </p:tgtEl>
                                      </p:cBhvr>
                                    </p:animEffect>
                                  </p:childTnLst>
                                </p:cTn>
                              </p:par>
                            </p:childTnLst>
                          </p:cTn>
                        </p:par>
                        <p:par>
                          <p:cTn id="99" fill="hold">
                            <p:stCondLst>
                              <p:cond delay="7600"/>
                            </p:stCondLst>
                            <p:childTnLst>
                              <p:par>
                                <p:cTn id="100" presetClass="entr" nodeType="afterEffect" presetSubtype="8" presetID="22" grpId="23" fill="hold">
                                  <p:stCondLst>
                                    <p:cond delay="0"/>
                                  </p:stCondLst>
                                  <p:iterate type="el" backwards="0">
                                    <p:tmAbs val="0"/>
                                  </p:iterate>
                                  <p:childTnLst>
                                    <p:set>
                                      <p:cBhvr>
                                        <p:cTn id="101" fill="hold"/>
                                        <p:tgtEl>
                                          <p:spTgt spid="597"/>
                                        </p:tgtEl>
                                        <p:attrNameLst>
                                          <p:attrName>style.visibility</p:attrName>
                                        </p:attrNameLst>
                                      </p:cBhvr>
                                      <p:to>
                                        <p:strVal val="visible"/>
                                      </p:to>
                                    </p:set>
                                    <p:animEffect filter="wipe(left)" transition="in">
                                      <p:cBhvr>
                                        <p:cTn id="102" dur="500"/>
                                        <p:tgtEl>
                                          <p:spTgt spid="597"/>
                                        </p:tgtEl>
                                      </p:cBhvr>
                                    </p:animEffect>
                                  </p:childTnLst>
                                </p:cTn>
                              </p:par>
                            </p:childTnLst>
                          </p:cTn>
                        </p:par>
                        <p:par>
                          <p:cTn id="103" fill="hold">
                            <p:stCondLst>
                              <p:cond delay="8100"/>
                            </p:stCondLst>
                            <p:childTnLst>
                              <p:par>
                                <p:cTn id="104" presetClass="entr" nodeType="afterEffect" presetSubtype="2" presetID="2" grpId="24" fill="hold">
                                  <p:stCondLst>
                                    <p:cond delay="0"/>
                                  </p:stCondLst>
                                  <p:iterate type="el" backwards="0">
                                    <p:tmAbs val="0"/>
                                  </p:iterate>
                                  <p:childTnLst>
                                    <p:set>
                                      <p:cBhvr>
                                        <p:cTn id="105" fill="hold"/>
                                        <p:tgtEl>
                                          <p:spTgt spid="611"/>
                                        </p:tgtEl>
                                        <p:attrNameLst>
                                          <p:attrName>style.visibility</p:attrName>
                                        </p:attrNameLst>
                                      </p:cBhvr>
                                      <p:to>
                                        <p:strVal val="visible"/>
                                      </p:to>
                                    </p:set>
                                    <p:anim calcmode="lin" valueType="num">
                                      <p:cBhvr>
                                        <p:cTn id="106" dur="500" fill="hold"/>
                                        <p:tgtEl>
                                          <p:spTgt spid="611"/>
                                        </p:tgtEl>
                                        <p:attrNameLst>
                                          <p:attrName>ppt_x</p:attrName>
                                        </p:attrNameLst>
                                      </p:cBhvr>
                                      <p:tavLst>
                                        <p:tav tm="0">
                                          <p:val>
                                            <p:strVal val="1+#ppt_w/2"/>
                                          </p:val>
                                        </p:tav>
                                        <p:tav tm="100000">
                                          <p:val>
                                            <p:strVal val="#ppt_x"/>
                                          </p:val>
                                        </p:tav>
                                      </p:tavLst>
                                    </p:anim>
                                    <p:anim calcmode="lin" valueType="num">
                                      <p:cBhvr>
                                        <p:cTn id="107" dur="500" fill="hold"/>
                                        <p:tgtEl>
                                          <p:spTgt spid="6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95" grpId="20"/>
      <p:bldP build="whole" bldLvl="1" animBg="1" rev="0" advAuto="0" spid="602" grpId="14"/>
      <p:bldP build="whole" bldLvl="1" animBg="1" rev="0" advAuto="0" spid="601" grpId="1"/>
      <p:bldP build="whole" bldLvl="1" animBg="1" rev="0" advAuto="0" spid="602" grpId="16"/>
      <p:bldP build="whole" bldLvl="1" animBg="1" rev="0" advAuto="0" spid="605" grpId="8"/>
      <p:bldP build="whole" bldLvl="1" animBg="1" rev="0" advAuto="0" spid="604" grpId="10"/>
      <p:bldP build="whole" bldLvl="1" animBg="1" rev="0" advAuto="0" spid="604" grpId="13"/>
      <p:bldP build="whole" bldLvl="1" animBg="1" rev="0" advAuto="0" spid="605" grpId="11"/>
      <p:bldP build="whole" bldLvl="1" animBg="1" rev="0" advAuto="0" spid="601" grpId="3"/>
      <p:bldP build="whole" bldLvl="1" animBg="1" rev="0" advAuto="0" spid="607" grpId="4"/>
      <p:bldP build="whole" bldLvl="1" animBg="1" rev="0" advAuto="0" spid="600" grpId="19"/>
      <p:bldP build="whole" bldLvl="1" animBg="1" rev="0" advAuto="0" spid="607" grpId="7"/>
      <p:bldP build="whole" bldLvl="1" animBg="1" rev="0" advAuto="0" spid="597" grpId="23"/>
      <p:bldP build="whole" bldLvl="1" animBg="1" rev="0" advAuto="0" spid="609" grpId="18"/>
      <p:bldP build="whole" bldLvl="1" animBg="1" rev="0" advAuto="0" spid="608" grpId="2"/>
      <p:bldP build="whole" bldLvl="1" animBg="1" rev="0" advAuto="0" spid="603" grpId="12"/>
      <p:bldP build="whole" bldLvl="1" animBg="1" rev="0" advAuto="0" spid="594" grpId="22"/>
      <p:bldP build="whole" bldLvl="1" animBg="1" rev="0" advAuto="0" spid="608" grpId="5"/>
      <p:bldP build="whole" bldLvl="1" animBg="1" rev="0" advAuto="0" spid="603" grpId="15"/>
      <p:bldP build="whole" bldLvl="1" animBg="1" rev="0" advAuto="0" spid="596" grpId="21"/>
      <p:bldP build="whole" bldLvl="1" animBg="1" rev="0" advAuto="0" spid="611" grpId="24"/>
      <p:bldP build="whole" bldLvl="1" animBg="1" rev="0" advAuto="0" spid="610" grpId="17"/>
      <p:bldP build="whole" bldLvl="1" animBg="1" rev="0" advAuto="0" spid="606" grpId="6"/>
      <p:bldP build="whole" bldLvl="1" animBg="1" rev="0" advAuto="0" spid="606" grpId="9"/>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3" name="矩形 22"/>
          <p:cNvSpPr txBox="1"/>
          <p:nvPr/>
        </p:nvSpPr>
        <p:spPr>
          <a:xfrm>
            <a:off x="575414" y="10134"/>
            <a:ext cx="18313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pc="600" sz="2800">
                <a:solidFill>
                  <a:srgbClr val="FFFFFF"/>
                </a:solidFill>
                <a:latin typeface="微软雅黑"/>
                <a:ea typeface="微软雅黑"/>
                <a:cs typeface="微软雅黑"/>
                <a:sym typeface="微软雅黑"/>
              </a:defRPr>
            </a:lvl1pPr>
          </a:lstStyle>
          <a:p>
            <a:pPr/>
            <a:r>
              <a:t>选题背景</a:t>
            </a:r>
          </a:p>
        </p:txBody>
      </p:sp>
      <p:pic>
        <p:nvPicPr>
          <p:cNvPr id="614" name="图片 8" descr="图片 8"/>
          <p:cNvPicPr>
            <a:picLocks noChangeAspect="1"/>
          </p:cNvPicPr>
          <p:nvPr/>
        </p:nvPicPr>
        <p:blipFill>
          <a:blip r:embed="rId2">
            <a:extLst/>
          </a:blip>
          <a:stretch>
            <a:fillRect/>
          </a:stretch>
        </p:blipFill>
        <p:spPr>
          <a:xfrm>
            <a:off x="-168948" y="483518"/>
            <a:ext cx="7579578" cy="4304239"/>
          </a:xfrm>
          <a:prstGeom prst="rect">
            <a:avLst/>
          </a:prstGeom>
          <a:ln w="12700">
            <a:miter lim="400000"/>
          </a:ln>
        </p:spPr>
      </p:pic>
      <p:sp>
        <p:nvSpPr>
          <p:cNvPr id="615" name="矩形 9"/>
          <p:cNvSpPr txBox="1"/>
          <p:nvPr/>
        </p:nvSpPr>
        <p:spPr>
          <a:xfrm>
            <a:off x="4978196" y="4072116"/>
            <a:ext cx="4130309" cy="6311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50000"/>
              </a:lnSpc>
              <a:defRPr sz="1200">
                <a:solidFill>
                  <a:srgbClr val="404040"/>
                </a:solidFill>
                <a:latin typeface="微软雅黑"/>
                <a:ea typeface="微软雅黑"/>
                <a:cs typeface="微软雅黑"/>
                <a:sym typeface="微软雅黑"/>
              </a:defRPr>
            </a:lvl1pPr>
          </a:lstStyle>
          <a:p>
            <a:pPr/>
            <a:r>
              <a:t>这里输入简单的文字概述这里输入简单文字概述简单的文字概述这里输入简单的文字概述这里输入简单</a:t>
            </a:r>
          </a:p>
        </p:txBody>
      </p:sp>
      <p:grpSp>
        <p:nvGrpSpPr>
          <p:cNvPr id="620" name="组合 10"/>
          <p:cNvGrpSpPr/>
          <p:nvPr/>
        </p:nvGrpSpPr>
        <p:grpSpPr>
          <a:xfrm>
            <a:off x="5068949" y="3647618"/>
            <a:ext cx="2244846" cy="408941"/>
            <a:chOff x="0" y="0"/>
            <a:chExt cx="2244844" cy="408940"/>
          </a:xfrm>
        </p:grpSpPr>
        <p:grpSp>
          <p:nvGrpSpPr>
            <p:cNvPr id="618" name="组合 11"/>
            <p:cNvGrpSpPr/>
            <p:nvPr/>
          </p:nvGrpSpPr>
          <p:grpSpPr>
            <a:xfrm>
              <a:off x="0" y="26489"/>
              <a:ext cx="2244846" cy="316353"/>
              <a:chOff x="0" y="0"/>
              <a:chExt cx="2244845" cy="316352"/>
            </a:xfrm>
          </p:grpSpPr>
          <p:sp>
            <p:nvSpPr>
              <p:cNvPr id="616" name="圆角矩形 13"/>
              <p:cNvSpPr/>
              <p:nvPr/>
            </p:nvSpPr>
            <p:spPr>
              <a:xfrm>
                <a:off x="0" y="0"/>
                <a:ext cx="2244845" cy="316353"/>
              </a:xfrm>
              <a:prstGeom prst="roundRect">
                <a:avLst>
                  <a:gd name="adj" fmla="val 16667"/>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617" name="任意多边形 14"/>
              <p:cNvSpPr/>
              <p:nvPr/>
            </p:nvSpPr>
            <p:spPr>
              <a:xfrm>
                <a:off x="0" y="51666"/>
                <a:ext cx="2244846" cy="2593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17208"/>
                    </a:lnTo>
                    <a:cubicBezTo>
                      <a:pt x="21600" y="19634"/>
                      <a:pt x="21292" y="21600"/>
                      <a:pt x="20912" y="21600"/>
                    </a:cubicBezTo>
                    <a:lnTo>
                      <a:pt x="688" y="21600"/>
                    </a:lnTo>
                    <a:cubicBezTo>
                      <a:pt x="308" y="21600"/>
                      <a:pt x="0" y="19634"/>
                      <a:pt x="0" y="17208"/>
                    </a:cubicBezTo>
                    <a:lnTo>
                      <a:pt x="0" y="13888"/>
                    </a:lnTo>
                    <a:lnTo>
                      <a:pt x="554" y="14583"/>
                    </a:lnTo>
                    <a:cubicBezTo>
                      <a:pt x="3894" y="17294"/>
                      <a:pt x="9371" y="15383"/>
                      <a:pt x="15455" y="8538"/>
                    </a:cubicBezTo>
                    <a:cubicBezTo>
                      <a:pt x="16672" y="7168"/>
                      <a:pt x="17855" y="5667"/>
                      <a:pt x="18994" y="4061"/>
                    </a:cubicBezTo>
                    <a:close/>
                  </a:path>
                </a:pathLst>
              </a:custGeom>
              <a:solidFill>
                <a:srgbClr val="FFFFFF">
                  <a:alpha val="25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619" name="文本框 64"/>
            <p:cNvSpPr txBox="1"/>
            <p:nvPr/>
          </p:nvSpPr>
          <p:spPr>
            <a:xfrm>
              <a:off x="164808" y="0"/>
              <a:ext cx="1915227" cy="4089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b="1">
                  <a:solidFill>
                    <a:srgbClr val="FFFFFF"/>
                  </a:solidFill>
                  <a:latin typeface="微软雅黑"/>
                  <a:ea typeface="微软雅黑"/>
                  <a:cs typeface="微软雅黑"/>
                  <a:sym typeface="微软雅黑"/>
                </a:defRPr>
              </a:lvl1pPr>
            </a:lstStyle>
            <a:p>
              <a:pPr/>
              <a:r>
                <a:t>选题背景</a:t>
              </a:r>
            </a:p>
          </p:txBody>
        </p:sp>
      </p:grpSp>
    </p:spTree>
  </p:cSld>
  <p:clrMapOvr>
    <a:masterClrMapping/>
  </p:clrMapOvr>
  <mc:AlternateContent xmlns:mc="http://schemas.openxmlformats.org/markup-compatibility/2006">
    <mc:Choice xmlns:p14="http://schemas.microsoft.com/office/powerpoint/2010/main" Requires="p14">
      <p:transition spd="slow" advClick="0" advTm="0" p14:dur="1200">
        <p:push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613"/>
                                        </p:tgtEl>
                                        <p:attrNameLst>
                                          <p:attrName>style.visibility</p:attrName>
                                        </p:attrNameLst>
                                      </p:cBhvr>
                                      <p:to>
                                        <p:strVal val="visible"/>
                                      </p:to>
                                    </p:set>
                                    <p:animEffect filter="wipe(left)" transition="in">
                                      <p:cBhvr>
                                        <p:cTn id="7" dur="500"/>
                                        <p:tgtEl>
                                          <p:spTgt spid="613"/>
                                        </p:tgtEl>
                                      </p:cBhvr>
                                    </p:animEffect>
                                  </p:childTnLst>
                                </p:cTn>
                              </p:par>
                            </p:childTnLst>
                          </p:cTn>
                        </p:par>
                        <p:par>
                          <p:cTn id="8" fill="hold">
                            <p:stCondLst>
                              <p:cond delay="500"/>
                            </p:stCondLst>
                            <p:childTnLst>
                              <p:par>
                                <p:cTn id="9" presetClass="entr" nodeType="afterEffect" presetSubtype="8" presetID="22" grpId="2" fill="hold">
                                  <p:stCondLst>
                                    <p:cond delay="0"/>
                                  </p:stCondLst>
                                  <p:iterate type="el" backwards="0">
                                    <p:tmAbs val="0"/>
                                  </p:iterate>
                                  <p:childTnLst>
                                    <p:set>
                                      <p:cBhvr>
                                        <p:cTn id="10" fill="hold"/>
                                        <p:tgtEl>
                                          <p:spTgt spid="614"/>
                                        </p:tgtEl>
                                        <p:attrNameLst>
                                          <p:attrName>style.visibility</p:attrName>
                                        </p:attrNameLst>
                                      </p:cBhvr>
                                      <p:to>
                                        <p:strVal val="visible"/>
                                      </p:to>
                                    </p:set>
                                    <p:animEffect filter="wipe(left)" transition="in">
                                      <p:cBhvr>
                                        <p:cTn id="11" dur="1100"/>
                                        <p:tgtEl>
                                          <p:spTgt spid="614"/>
                                        </p:tgtEl>
                                      </p:cBhvr>
                                    </p:animEffect>
                                  </p:childTnLst>
                                </p:cTn>
                              </p:par>
                            </p:childTnLst>
                          </p:cTn>
                        </p:par>
                        <p:par>
                          <p:cTn id="12" fill="hold">
                            <p:stCondLst>
                              <p:cond delay="1600"/>
                            </p:stCondLst>
                            <p:childTnLst>
                              <p:par>
                                <p:cTn id="13" presetClass="entr" nodeType="afterEffect" presetSubtype="2" presetID="2" grpId="3" fill="hold">
                                  <p:stCondLst>
                                    <p:cond delay="0"/>
                                  </p:stCondLst>
                                  <p:iterate type="el" backwards="0">
                                    <p:tmAbs val="0"/>
                                  </p:iterate>
                                  <p:childTnLst>
                                    <p:set>
                                      <p:cBhvr>
                                        <p:cTn id="14" fill="hold"/>
                                        <p:tgtEl>
                                          <p:spTgt spid="620"/>
                                        </p:tgtEl>
                                        <p:attrNameLst>
                                          <p:attrName>style.visibility</p:attrName>
                                        </p:attrNameLst>
                                      </p:cBhvr>
                                      <p:to>
                                        <p:strVal val="visible"/>
                                      </p:to>
                                    </p:set>
                                    <p:anim calcmode="lin" valueType="num">
                                      <p:cBhvr>
                                        <p:cTn id="15" dur="500" fill="hold"/>
                                        <p:tgtEl>
                                          <p:spTgt spid="620"/>
                                        </p:tgtEl>
                                        <p:attrNameLst>
                                          <p:attrName>ppt_x</p:attrName>
                                        </p:attrNameLst>
                                      </p:cBhvr>
                                      <p:tavLst>
                                        <p:tav tm="0">
                                          <p:val>
                                            <p:strVal val="1+#ppt_w/2"/>
                                          </p:val>
                                        </p:tav>
                                        <p:tav tm="100000">
                                          <p:val>
                                            <p:strVal val="#ppt_x"/>
                                          </p:val>
                                        </p:tav>
                                      </p:tavLst>
                                    </p:anim>
                                    <p:anim calcmode="lin" valueType="num">
                                      <p:cBhvr>
                                        <p:cTn id="16" dur="500" fill="hold"/>
                                        <p:tgtEl>
                                          <p:spTgt spid="620"/>
                                        </p:tgtEl>
                                        <p:attrNameLst>
                                          <p:attrName>ppt_y</p:attrName>
                                        </p:attrNameLst>
                                      </p:cBhvr>
                                      <p:tavLst>
                                        <p:tav tm="0">
                                          <p:val>
                                            <p:strVal val="#ppt_y"/>
                                          </p:val>
                                        </p:tav>
                                        <p:tav tm="100000">
                                          <p:val>
                                            <p:strVal val="#ppt_y"/>
                                          </p:val>
                                        </p:tav>
                                      </p:tavLst>
                                    </p:anim>
                                  </p:childTnLst>
                                </p:cTn>
                              </p:par>
                            </p:childTnLst>
                          </p:cTn>
                        </p:par>
                        <p:par>
                          <p:cTn id="17" fill="hold">
                            <p:stCondLst>
                              <p:cond delay="2100"/>
                            </p:stCondLst>
                            <p:childTnLst>
                              <p:par>
                                <p:cTn id="18" presetClass="entr" nodeType="afterEffect" presetSubtype="4" presetID="2" grpId="4" fill="hold">
                                  <p:stCondLst>
                                    <p:cond delay="0"/>
                                  </p:stCondLst>
                                  <p:iterate type="el" backwards="0">
                                    <p:tmAbs val="0"/>
                                  </p:iterate>
                                  <p:childTnLst>
                                    <p:set>
                                      <p:cBhvr>
                                        <p:cTn id="19" fill="hold"/>
                                        <p:tgtEl>
                                          <p:spTgt spid="615"/>
                                        </p:tgtEl>
                                        <p:attrNameLst>
                                          <p:attrName>style.visibility</p:attrName>
                                        </p:attrNameLst>
                                      </p:cBhvr>
                                      <p:to>
                                        <p:strVal val="visible"/>
                                      </p:to>
                                    </p:set>
                                    <p:anim calcmode="lin" valueType="num">
                                      <p:cBhvr>
                                        <p:cTn id="20" dur="1000" fill="hold"/>
                                        <p:tgtEl>
                                          <p:spTgt spid="615"/>
                                        </p:tgtEl>
                                        <p:attrNameLst>
                                          <p:attrName>ppt_x</p:attrName>
                                        </p:attrNameLst>
                                      </p:cBhvr>
                                      <p:tavLst>
                                        <p:tav tm="0">
                                          <p:val>
                                            <p:strVal val="#ppt_x"/>
                                          </p:val>
                                        </p:tav>
                                        <p:tav tm="100000">
                                          <p:val>
                                            <p:strVal val="#ppt_x"/>
                                          </p:val>
                                        </p:tav>
                                      </p:tavLst>
                                    </p:anim>
                                    <p:anim calcmode="lin" valueType="num">
                                      <p:cBhvr>
                                        <p:cTn id="21" dur="1000" fill="hold"/>
                                        <p:tgtEl>
                                          <p:spTgt spid="6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15" grpId="4"/>
      <p:bldP build="whole" bldLvl="1" animBg="1" rev="0" advAuto="0" spid="613" grpId="1"/>
      <p:bldP build="whole" bldLvl="1" animBg="1" rev="0" advAuto="0" spid="620" grpId="3"/>
      <p:bldP build="whole" bldLvl="1" animBg="1" rev="0" advAuto="0" spid="614" grpId="2"/>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2" name="矩形 24"/>
          <p:cNvSpPr txBox="1"/>
          <p:nvPr/>
        </p:nvSpPr>
        <p:spPr>
          <a:xfrm>
            <a:off x="575414" y="10134"/>
            <a:ext cx="18313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pc="600" sz="2800">
                <a:solidFill>
                  <a:srgbClr val="FFFFFF"/>
                </a:solidFill>
                <a:latin typeface="微软雅黑"/>
                <a:ea typeface="微软雅黑"/>
                <a:cs typeface="微软雅黑"/>
                <a:sym typeface="微软雅黑"/>
              </a:defRPr>
            </a:lvl1pPr>
          </a:lstStyle>
          <a:p>
            <a:pPr/>
            <a:r>
              <a:t>研究意义</a:t>
            </a:r>
          </a:p>
        </p:txBody>
      </p:sp>
      <p:sp>
        <p:nvSpPr>
          <p:cNvPr id="623" name="箭头3"/>
          <p:cNvSpPr/>
          <p:nvPr/>
        </p:nvSpPr>
        <p:spPr>
          <a:xfrm flipV="1">
            <a:off x="1066671" y="2810416"/>
            <a:ext cx="1609353" cy="1363271"/>
          </a:xfrm>
          <a:custGeom>
            <a:avLst/>
            <a:gdLst/>
            <a:ahLst/>
            <a:cxnLst>
              <a:cxn ang="0">
                <a:pos x="wd2" y="hd2"/>
              </a:cxn>
              <a:cxn ang="5400000">
                <a:pos x="wd2" y="hd2"/>
              </a:cxn>
              <a:cxn ang="10800000">
                <a:pos x="wd2" y="hd2"/>
              </a:cxn>
              <a:cxn ang="16200000">
                <a:pos x="wd2" y="hd2"/>
              </a:cxn>
            </a:cxnLst>
            <a:rect l="0" t="0" r="r" b="b"/>
            <a:pathLst>
              <a:path w="21600" h="20924" fill="norm" stroke="1" extrusionOk="0">
                <a:moveTo>
                  <a:pt x="2732" y="19078"/>
                </a:moveTo>
                <a:lnTo>
                  <a:pt x="2963" y="6213"/>
                </a:lnTo>
                <a:cubicBezTo>
                  <a:pt x="3102" y="3911"/>
                  <a:pt x="4214" y="3874"/>
                  <a:pt x="6112" y="3838"/>
                </a:cubicBezTo>
                <a:lnTo>
                  <a:pt x="16669" y="3691"/>
                </a:lnTo>
                <a:lnTo>
                  <a:pt x="16669" y="5848"/>
                </a:lnTo>
                <a:lnTo>
                  <a:pt x="21600" y="2796"/>
                </a:lnTo>
                <a:lnTo>
                  <a:pt x="16484" y="0"/>
                </a:lnTo>
                <a:lnTo>
                  <a:pt x="16530" y="1681"/>
                </a:lnTo>
                <a:cubicBezTo>
                  <a:pt x="16530" y="1681"/>
                  <a:pt x="9399" y="1718"/>
                  <a:pt x="5417" y="1718"/>
                </a:cubicBezTo>
                <a:cubicBezTo>
                  <a:pt x="1389" y="1754"/>
                  <a:pt x="46" y="2851"/>
                  <a:pt x="0" y="5446"/>
                </a:cubicBezTo>
                <a:lnTo>
                  <a:pt x="0" y="19334"/>
                </a:lnTo>
                <a:cubicBezTo>
                  <a:pt x="463" y="21600"/>
                  <a:pt x="2153" y="21381"/>
                  <a:pt x="2732" y="19078"/>
                </a:cubicBezTo>
                <a:close/>
              </a:path>
            </a:pathLst>
          </a:custGeom>
          <a:solidFill>
            <a:srgbClr val="BFBFBF"/>
          </a:solidFill>
          <a:ln w="12700">
            <a:miter lim="400000"/>
          </a:ln>
        </p:spPr>
        <p:txBody>
          <a:bodyPr lIns="45719" rIns="45719" anchor="ctr"/>
          <a:lstStyle/>
          <a:p>
            <a:pPr defTabSz="914400"/>
          </a:p>
        </p:txBody>
      </p:sp>
      <p:sp>
        <p:nvSpPr>
          <p:cNvPr id="624" name="箭头2"/>
          <p:cNvSpPr/>
          <p:nvPr/>
        </p:nvSpPr>
        <p:spPr>
          <a:xfrm rot="16200000">
            <a:off x="1550713" y="1828351"/>
            <a:ext cx="358380" cy="19129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28" y="36"/>
                </a:moveTo>
                <a:lnTo>
                  <a:pt x="6845" y="16879"/>
                </a:lnTo>
                <a:lnTo>
                  <a:pt x="0" y="16951"/>
                </a:lnTo>
                <a:lnTo>
                  <a:pt x="10952" y="21600"/>
                </a:lnTo>
                <a:lnTo>
                  <a:pt x="21600" y="16951"/>
                </a:lnTo>
                <a:lnTo>
                  <a:pt x="15211" y="16951"/>
                </a:lnTo>
                <a:lnTo>
                  <a:pt x="15059" y="0"/>
                </a:lnTo>
                <a:lnTo>
                  <a:pt x="5628" y="36"/>
                </a:lnTo>
                <a:close/>
              </a:path>
            </a:pathLst>
          </a:custGeom>
          <a:solidFill>
            <a:srgbClr val="BFBFBF"/>
          </a:solidFill>
          <a:ln w="12700">
            <a:miter lim="400000"/>
          </a:ln>
        </p:spPr>
        <p:txBody>
          <a:bodyPr lIns="45719" rIns="45719" anchor="ctr"/>
          <a:lstStyle/>
          <a:p>
            <a:pPr defTabSz="914400"/>
          </a:p>
        </p:txBody>
      </p:sp>
      <p:sp>
        <p:nvSpPr>
          <p:cNvPr id="625" name="箭头1"/>
          <p:cNvSpPr/>
          <p:nvPr/>
        </p:nvSpPr>
        <p:spPr>
          <a:xfrm>
            <a:off x="1056320" y="1469775"/>
            <a:ext cx="1609353" cy="1363271"/>
          </a:xfrm>
          <a:custGeom>
            <a:avLst/>
            <a:gdLst/>
            <a:ahLst/>
            <a:cxnLst>
              <a:cxn ang="0">
                <a:pos x="wd2" y="hd2"/>
              </a:cxn>
              <a:cxn ang="5400000">
                <a:pos x="wd2" y="hd2"/>
              </a:cxn>
              <a:cxn ang="10800000">
                <a:pos x="wd2" y="hd2"/>
              </a:cxn>
              <a:cxn ang="16200000">
                <a:pos x="wd2" y="hd2"/>
              </a:cxn>
            </a:cxnLst>
            <a:rect l="0" t="0" r="r" b="b"/>
            <a:pathLst>
              <a:path w="21600" h="20924" fill="norm" stroke="1" extrusionOk="0">
                <a:moveTo>
                  <a:pt x="2732" y="19078"/>
                </a:moveTo>
                <a:lnTo>
                  <a:pt x="2963" y="6213"/>
                </a:lnTo>
                <a:cubicBezTo>
                  <a:pt x="3102" y="3911"/>
                  <a:pt x="4214" y="3874"/>
                  <a:pt x="6112" y="3838"/>
                </a:cubicBezTo>
                <a:lnTo>
                  <a:pt x="16669" y="3691"/>
                </a:lnTo>
                <a:lnTo>
                  <a:pt x="16669" y="5848"/>
                </a:lnTo>
                <a:lnTo>
                  <a:pt x="21600" y="2796"/>
                </a:lnTo>
                <a:lnTo>
                  <a:pt x="16484" y="0"/>
                </a:lnTo>
                <a:lnTo>
                  <a:pt x="16530" y="1681"/>
                </a:lnTo>
                <a:cubicBezTo>
                  <a:pt x="16530" y="1681"/>
                  <a:pt x="9399" y="1718"/>
                  <a:pt x="5417" y="1718"/>
                </a:cubicBezTo>
                <a:cubicBezTo>
                  <a:pt x="1389" y="1754"/>
                  <a:pt x="46" y="2851"/>
                  <a:pt x="0" y="5446"/>
                </a:cubicBezTo>
                <a:lnTo>
                  <a:pt x="0" y="19334"/>
                </a:lnTo>
                <a:cubicBezTo>
                  <a:pt x="463" y="21600"/>
                  <a:pt x="2153" y="21381"/>
                  <a:pt x="2732" y="19078"/>
                </a:cubicBezTo>
                <a:close/>
              </a:path>
            </a:pathLst>
          </a:custGeom>
          <a:solidFill>
            <a:srgbClr val="BFBFBF"/>
          </a:solidFill>
          <a:ln w="12700">
            <a:miter lim="400000"/>
          </a:ln>
        </p:spPr>
        <p:txBody>
          <a:bodyPr lIns="45719" rIns="45719" anchor="ctr"/>
          <a:lstStyle/>
          <a:p>
            <a:pPr defTabSz="914400"/>
          </a:p>
        </p:txBody>
      </p:sp>
      <p:grpSp>
        <p:nvGrpSpPr>
          <p:cNvPr id="628" name="文本1"/>
          <p:cNvGrpSpPr/>
          <p:nvPr/>
        </p:nvGrpSpPr>
        <p:grpSpPr>
          <a:xfrm>
            <a:off x="3359472" y="1213792"/>
            <a:ext cx="5457826" cy="960510"/>
            <a:chOff x="0" y="0"/>
            <a:chExt cx="5457825" cy="960508"/>
          </a:xfrm>
        </p:grpSpPr>
        <p:sp>
          <p:nvSpPr>
            <p:cNvPr id="626" name="圆角矩形"/>
            <p:cNvSpPr/>
            <p:nvPr/>
          </p:nvSpPr>
          <p:spPr>
            <a:xfrm>
              <a:off x="0" y="0"/>
              <a:ext cx="5457825" cy="960509"/>
            </a:xfrm>
            <a:prstGeom prst="roundRect">
              <a:avLst>
                <a:gd name="adj" fmla="val 11505"/>
              </a:avLst>
            </a:prstGeom>
            <a:gradFill flip="none" rotWithShape="1">
              <a:gsLst>
                <a:gs pos="33000">
                  <a:srgbClr val="F9F9F9"/>
                </a:gs>
                <a:gs pos="100000">
                  <a:srgbClr val="D7D7D7"/>
                </a:gs>
              </a:gsLst>
              <a:lin ang="5400000" scaled="0"/>
            </a:gradFill>
            <a:ln w="12700" cap="flat">
              <a:noFill/>
              <a:miter lim="400000"/>
            </a:ln>
            <a:effectLst>
              <a:outerShdw sx="100000" sy="100000" kx="0" ky="0" algn="b" rotWithShape="0" blurRad="50800" dist="38100" dir="2700000">
                <a:srgbClr val="000000">
                  <a:alpha val="40000"/>
                </a:srgbClr>
              </a:outerShdw>
            </a:effectLst>
          </p:spPr>
          <p:txBody>
            <a:bodyPr wrap="square" lIns="45719" tIns="45719" rIns="45719" bIns="45719" numCol="1" anchor="ctr">
              <a:noAutofit/>
            </a:bodyPr>
            <a:lstStyle/>
            <a:p>
              <a:pPr algn="ctr" defTabSz="914400">
                <a:lnSpc>
                  <a:spcPct val="120000"/>
                </a:lnSpc>
                <a:defRPr b="1" sz="1400">
                  <a:solidFill>
                    <a:srgbClr val="4D4D4D"/>
                  </a:solidFill>
                  <a:latin typeface="微软雅黑"/>
                  <a:ea typeface="微软雅黑"/>
                  <a:cs typeface="微软雅黑"/>
                  <a:sym typeface="微软雅黑"/>
                </a:defRPr>
              </a:pPr>
            </a:p>
          </p:txBody>
        </p:sp>
        <p:sp>
          <p:nvSpPr>
            <p:cNvPr id="627" name="单击此处添加文本单击此处添加文本"/>
            <p:cNvSpPr txBox="1"/>
            <p:nvPr/>
          </p:nvSpPr>
          <p:spPr>
            <a:xfrm>
              <a:off x="32366" y="307534"/>
              <a:ext cx="5393093"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914400">
                <a:lnSpc>
                  <a:spcPct val="120000"/>
                </a:lnSpc>
                <a:defRPr b="1" sz="1400">
                  <a:solidFill>
                    <a:srgbClr val="4D4D4D"/>
                  </a:solidFill>
                  <a:latin typeface="微软雅黑"/>
                  <a:ea typeface="微软雅黑"/>
                  <a:cs typeface="微软雅黑"/>
                  <a:sym typeface="微软雅黑"/>
                </a:defRPr>
              </a:lvl1pPr>
            </a:lstStyle>
            <a:p>
              <a:pPr/>
              <a:r>
                <a:t>单击此处添加文本单击此处添加文本</a:t>
              </a:r>
            </a:p>
          </p:txBody>
        </p:sp>
      </p:grpSp>
      <p:grpSp>
        <p:nvGrpSpPr>
          <p:cNvPr id="631" name="文本2"/>
          <p:cNvGrpSpPr/>
          <p:nvPr/>
        </p:nvGrpSpPr>
        <p:grpSpPr>
          <a:xfrm>
            <a:off x="3359472" y="2335361"/>
            <a:ext cx="5457826" cy="967191"/>
            <a:chOff x="0" y="0"/>
            <a:chExt cx="5457825" cy="967189"/>
          </a:xfrm>
        </p:grpSpPr>
        <p:sp>
          <p:nvSpPr>
            <p:cNvPr id="629" name="圆角矩形"/>
            <p:cNvSpPr/>
            <p:nvPr/>
          </p:nvSpPr>
          <p:spPr>
            <a:xfrm>
              <a:off x="0" y="0"/>
              <a:ext cx="5457825" cy="967190"/>
            </a:xfrm>
            <a:prstGeom prst="roundRect">
              <a:avLst>
                <a:gd name="adj" fmla="val 11505"/>
              </a:avLst>
            </a:prstGeom>
            <a:gradFill flip="none" rotWithShape="1">
              <a:gsLst>
                <a:gs pos="33000">
                  <a:srgbClr val="F9F9F9"/>
                </a:gs>
                <a:gs pos="100000">
                  <a:srgbClr val="D7D7D7"/>
                </a:gs>
              </a:gsLst>
              <a:lin ang="5400000" scaled="0"/>
            </a:gradFill>
            <a:ln w="12700" cap="flat">
              <a:noFill/>
              <a:miter lim="400000"/>
            </a:ln>
            <a:effectLst>
              <a:outerShdw sx="100000" sy="100000" kx="0" ky="0" algn="b" rotWithShape="0" blurRad="50800" dist="38100" dir="2700000">
                <a:srgbClr val="000000">
                  <a:alpha val="40000"/>
                </a:srgbClr>
              </a:outerShdw>
            </a:effectLst>
          </p:spPr>
          <p:txBody>
            <a:bodyPr wrap="square" lIns="45719" tIns="45719" rIns="45719" bIns="45719" numCol="1" anchor="ctr">
              <a:noAutofit/>
            </a:bodyPr>
            <a:lstStyle/>
            <a:p>
              <a:pPr algn="ctr" defTabSz="914400">
                <a:lnSpc>
                  <a:spcPct val="120000"/>
                </a:lnSpc>
                <a:defRPr b="1" sz="1400">
                  <a:solidFill>
                    <a:srgbClr val="4D4D4D"/>
                  </a:solidFill>
                  <a:latin typeface="微软雅黑"/>
                  <a:ea typeface="微软雅黑"/>
                  <a:cs typeface="微软雅黑"/>
                  <a:sym typeface="微软雅黑"/>
                </a:defRPr>
              </a:pPr>
            </a:p>
          </p:txBody>
        </p:sp>
        <p:sp>
          <p:nvSpPr>
            <p:cNvPr id="630" name="单击此处添加文本单击此处添加文本"/>
            <p:cNvSpPr txBox="1"/>
            <p:nvPr/>
          </p:nvSpPr>
          <p:spPr>
            <a:xfrm>
              <a:off x="32591" y="310874"/>
              <a:ext cx="5392643"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914400">
                <a:lnSpc>
                  <a:spcPct val="120000"/>
                </a:lnSpc>
                <a:defRPr b="1" sz="1400">
                  <a:solidFill>
                    <a:srgbClr val="4D4D4D"/>
                  </a:solidFill>
                  <a:latin typeface="微软雅黑"/>
                  <a:ea typeface="微软雅黑"/>
                  <a:cs typeface="微软雅黑"/>
                  <a:sym typeface="微软雅黑"/>
                </a:defRPr>
              </a:lvl1pPr>
            </a:lstStyle>
            <a:p>
              <a:pPr/>
              <a:r>
                <a:t>单击此处添加文本单击此处添加文本</a:t>
              </a:r>
            </a:p>
          </p:txBody>
        </p:sp>
      </p:grpSp>
      <p:grpSp>
        <p:nvGrpSpPr>
          <p:cNvPr id="634" name="标题2"/>
          <p:cNvGrpSpPr/>
          <p:nvPr/>
        </p:nvGrpSpPr>
        <p:grpSpPr>
          <a:xfrm>
            <a:off x="2789559" y="2328217"/>
            <a:ext cx="1628776" cy="973932"/>
            <a:chOff x="0" y="0"/>
            <a:chExt cx="1628775" cy="973930"/>
          </a:xfrm>
        </p:grpSpPr>
        <p:sp>
          <p:nvSpPr>
            <p:cNvPr id="632" name="圆角矩形"/>
            <p:cNvSpPr/>
            <p:nvPr/>
          </p:nvSpPr>
          <p:spPr>
            <a:xfrm>
              <a:off x="0" y="0"/>
              <a:ext cx="1628775" cy="973931"/>
            </a:xfrm>
            <a:prstGeom prst="roundRect">
              <a:avLst>
                <a:gd name="adj" fmla="val 11921"/>
              </a:avLst>
            </a:prstGeom>
            <a:solidFill>
              <a:schemeClr val="accent1"/>
            </a:solidFill>
            <a:ln w="12700" cap="flat">
              <a:noFill/>
              <a:miter lim="400000"/>
            </a:ln>
            <a:effectLst>
              <a:outerShdw sx="100000" sy="100000" kx="0" ky="0" algn="b" rotWithShape="0" blurRad="50800" dist="38100" dir="2700000">
                <a:srgbClr val="000000">
                  <a:alpha val="40000"/>
                </a:srgbClr>
              </a:outerShdw>
            </a:effectLst>
          </p:spPr>
          <p:txBody>
            <a:bodyPr wrap="square" lIns="45719" tIns="45719" rIns="45719" bIns="45719" numCol="1" anchor="ctr">
              <a:noAutofit/>
            </a:bodyPr>
            <a:lstStyle/>
            <a:p>
              <a:pPr algn="ctr" defTabSz="914400">
                <a:lnSpc>
                  <a:spcPct val="120000"/>
                </a:lnSpc>
                <a:defRPr b="1" sz="1400">
                  <a:solidFill>
                    <a:srgbClr val="F2F2F2"/>
                  </a:solidFill>
                  <a:latin typeface="微软雅黑"/>
                  <a:ea typeface="微软雅黑"/>
                  <a:cs typeface="微软雅黑"/>
                  <a:sym typeface="微软雅黑"/>
                </a:defRPr>
              </a:pPr>
            </a:p>
          </p:txBody>
        </p:sp>
        <p:sp>
          <p:nvSpPr>
            <p:cNvPr id="633" name="第二层意义"/>
            <p:cNvSpPr txBox="1"/>
            <p:nvPr/>
          </p:nvSpPr>
          <p:spPr>
            <a:xfrm>
              <a:off x="34004" y="314245"/>
              <a:ext cx="1560767"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914400">
                <a:lnSpc>
                  <a:spcPct val="120000"/>
                </a:lnSpc>
                <a:defRPr b="1" sz="1400">
                  <a:solidFill>
                    <a:srgbClr val="F2F2F2"/>
                  </a:solidFill>
                  <a:latin typeface="微软雅黑"/>
                  <a:ea typeface="微软雅黑"/>
                  <a:cs typeface="微软雅黑"/>
                  <a:sym typeface="微软雅黑"/>
                </a:defRPr>
              </a:lvl1pPr>
            </a:lstStyle>
            <a:p>
              <a:pPr/>
              <a:r>
                <a:t>第二层意义</a:t>
              </a:r>
            </a:p>
          </p:txBody>
        </p:sp>
      </p:grpSp>
      <p:grpSp>
        <p:nvGrpSpPr>
          <p:cNvPr id="637" name="文本3"/>
          <p:cNvGrpSpPr/>
          <p:nvPr/>
        </p:nvGrpSpPr>
        <p:grpSpPr>
          <a:xfrm>
            <a:off x="3397572" y="3477171"/>
            <a:ext cx="5422901" cy="964695"/>
            <a:chOff x="0" y="0"/>
            <a:chExt cx="5422900" cy="964694"/>
          </a:xfrm>
        </p:grpSpPr>
        <p:sp>
          <p:nvSpPr>
            <p:cNvPr id="635" name="圆角矩形"/>
            <p:cNvSpPr/>
            <p:nvPr/>
          </p:nvSpPr>
          <p:spPr>
            <a:xfrm>
              <a:off x="0" y="0"/>
              <a:ext cx="5422900" cy="964695"/>
            </a:xfrm>
            <a:prstGeom prst="roundRect">
              <a:avLst>
                <a:gd name="adj" fmla="val 11505"/>
              </a:avLst>
            </a:prstGeom>
            <a:gradFill flip="none" rotWithShape="1">
              <a:gsLst>
                <a:gs pos="33000">
                  <a:srgbClr val="F9F9F9"/>
                </a:gs>
                <a:gs pos="100000">
                  <a:srgbClr val="D7D7D7"/>
                </a:gs>
              </a:gsLst>
              <a:lin ang="5400000" scaled="0"/>
            </a:gradFill>
            <a:ln w="12700" cap="flat">
              <a:noFill/>
              <a:miter lim="400000"/>
            </a:ln>
            <a:effectLst>
              <a:outerShdw sx="100000" sy="100000" kx="0" ky="0" algn="b" rotWithShape="0" blurRad="50800" dist="38100" dir="2700000">
                <a:srgbClr val="000000">
                  <a:alpha val="40000"/>
                </a:srgbClr>
              </a:outerShdw>
            </a:effectLst>
          </p:spPr>
          <p:txBody>
            <a:bodyPr wrap="square" lIns="45719" tIns="45719" rIns="45719" bIns="45719" numCol="1" anchor="ctr">
              <a:noAutofit/>
            </a:bodyPr>
            <a:lstStyle/>
            <a:p>
              <a:pPr algn="ctr" defTabSz="914400">
                <a:lnSpc>
                  <a:spcPct val="120000"/>
                </a:lnSpc>
                <a:defRPr b="1" sz="1400">
                  <a:solidFill>
                    <a:srgbClr val="4D4D4D"/>
                  </a:solidFill>
                  <a:latin typeface="微软雅黑"/>
                  <a:ea typeface="微软雅黑"/>
                  <a:cs typeface="微软雅黑"/>
                  <a:sym typeface="微软雅黑"/>
                </a:defRPr>
              </a:pPr>
            </a:p>
          </p:txBody>
        </p:sp>
        <p:sp>
          <p:nvSpPr>
            <p:cNvPr id="636" name="单击此处添加文本单击此处添加文本"/>
            <p:cNvSpPr txBox="1"/>
            <p:nvPr/>
          </p:nvSpPr>
          <p:spPr>
            <a:xfrm>
              <a:off x="32506" y="309626"/>
              <a:ext cx="5357888"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914400">
                <a:lnSpc>
                  <a:spcPct val="120000"/>
                </a:lnSpc>
                <a:defRPr b="1" sz="1400">
                  <a:solidFill>
                    <a:srgbClr val="4D4D4D"/>
                  </a:solidFill>
                  <a:latin typeface="微软雅黑"/>
                  <a:ea typeface="微软雅黑"/>
                  <a:cs typeface="微软雅黑"/>
                  <a:sym typeface="微软雅黑"/>
                </a:defRPr>
              </a:lvl1pPr>
            </a:lstStyle>
            <a:p>
              <a:pPr/>
              <a:r>
                <a:t>单击此处添加文本单击此处添加文本</a:t>
              </a:r>
            </a:p>
          </p:txBody>
        </p:sp>
      </p:grpSp>
      <p:grpSp>
        <p:nvGrpSpPr>
          <p:cNvPr id="640" name="标题3"/>
          <p:cNvGrpSpPr/>
          <p:nvPr/>
        </p:nvGrpSpPr>
        <p:grpSpPr>
          <a:xfrm>
            <a:off x="2770508" y="3470026"/>
            <a:ext cx="1628776" cy="973932"/>
            <a:chOff x="0" y="0"/>
            <a:chExt cx="1628775" cy="973930"/>
          </a:xfrm>
        </p:grpSpPr>
        <p:sp>
          <p:nvSpPr>
            <p:cNvPr id="638" name="圆角矩形"/>
            <p:cNvSpPr/>
            <p:nvPr/>
          </p:nvSpPr>
          <p:spPr>
            <a:xfrm>
              <a:off x="0" y="0"/>
              <a:ext cx="1628775" cy="973931"/>
            </a:xfrm>
            <a:prstGeom prst="roundRect">
              <a:avLst>
                <a:gd name="adj" fmla="val 11921"/>
              </a:avLst>
            </a:prstGeom>
            <a:solidFill>
              <a:schemeClr val="accent1"/>
            </a:solidFill>
            <a:ln w="12700" cap="flat">
              <a:noFill/>
              <a:miter lim="400000"/>
            </a:ln>
            <a:effectLst>
              <a:outerShdw sx="100000" sy="100000" kx="0" ky="0" algn="b" rotWithShape="0" blurRad="50800" dist="38100" dir="2700000">
                <a:srgbClr val="000000">
                  <a:alpha val="40000"/>
                </a:srgbClr>
              </a:outerShdw>
            </a:effectLst>
          </p:spPr>
          <p:txBody>
            <a:bodyPr wrap="square" lIns="45719" tIns="45719" rIns="45719" bIns="45719" numCol="1" anchor="ctr">
              <a:noAutofit/>
            </a:bodyPr>
            <a:lstStyle/>
            <a:p>
              <a:pPr algn="ctr">
                <a:lnSpc>
                  <a:spcPct val="120000"/>
                </a:lnSpc>
                <a:defRPr b="1" sz="1400">
                  <a:solidFill>
                    <a:srgbClr val="F2F2F2"/>
                  </a:solidFill>
                  <a:latin typeface="微软雅黑"/>
                  <a:ea typeface="微软雅黑"/>
                  <a:cs typeface="微软雅黑"/>
                  <a:sym typeface="微软雅黑"/>
                </a:defRPr>
              </a:pPr>
            </a:p>
          </p:txBody>
        </p:sp>
        <p:sp>
          <p:nvSpPr>
            <p:cNvPr id="639" name="第三层意义"/>
            <p:cNvSpPr txBox="1"/>
            <p:nvPr/>
          </p:nvSpPr>
          <p:spPr>
            <a:xfrm>
              <a:off x="34004" y="314245"/>
              <a:ext cx="1560767"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nSpc>
                  <a:spcPct val="120000"/>
                </a:lnSpc>
                <a:defRPr b="1" sz="1400">
                  <a:solidFill>
                    <a:srgbClr val="F2F2F2"/>
                  </a:solidFill>
                  <a:latin typeface="微软雅黑"/>
                  <a:ea typeface="微软雅黑"/>
                  <a:cs typeface="微软雅黑"/>
                  <a:sym typeface="微软雅黑"/>
                </a:defRPr>
              </a:lvl1pPr>
            </a:lstStyle>
            <a:p>
              <a:pPr/>
              <a:r>
                <a:t>第三层意义</a:t>
              </a:r>
            </a:p>
          </p:txBody>
        </p:sp>
      </p:grpSp>
      <p:grpSp>
        <p:nvGrpSpPr>
          <p:cNvPr id="645" name="圆形"/>
          <p:cNvGrpSpPr/>
          <p:nvPr/>
        </p:nvGrpSpPr>
        <p:grpSpPr>
          <a:xfrm>
            <a:off x="378418" y="2040358"/>
            <a:ext cx="1480686" cy="1450792"/>
            <a:chOff x="0" y="0"/>
            <a:chExt cx="1480685" cy="1450790"/>
          </a:xfrm>
        </p:grpSpPr>
        <p:grpSp>
          <p:nvGrpSpPr>
            <p:cNvPr id="643" name="Oval 19"/>
            <p:cNvGrpSpPr/>
            <p:nvPr/>
          </p:nvGrpSpPr>
          <p:grpSpPr>
            <a:xfrm>
              <a:off x="0" y="-1"/>
              <a:ext cx="1480686" cy="1450792"/>
              <a:chOff x="0" y="0"/>
              <a:chExt cx="1480685" cy="1450790"/>
            </a:xfrm>
          </p:grpSpPr>
          <p:sp>
            <p:nvSpPr>
              <p:cNvPr id="641" name="椭圆形"/>
              <p:cNvSpPr/>
              <p:nvPr/>
            </p:nvSpPr>
            <p:spPr>
              <a:xfrm>
                <a:off x="0" y="-1"/>
                <a:ext cx="1480686" cy="1450792"/>
              </a:xfrm>
              <a:prstGeom prst="ellipse">
                <a:avLst/>
              </a:prstGeom>
              <a:solidFill>
                <a:schemeClr val="accent1"/>
              </a:solidFill>
              <a:ln w="9525" cap="flat">
                <a:solidFill>
                  <a:srgbClr val="F9F9F9"/>
                </a:solidFill>
                <a:prstDash val="solid"/>
                <a:round/>
              </a:ln>
              <a:effectLst/>
            </p:spPr>
            <p:txBody>
              <a:bodyPr wrap="square" lIns="45719" tIns="45719" rIns="45719" bIns="45719" numCol="1" anchor="ctr">
                <a:noAutofit/>
              </a:bodyPr>
              <a:lstStyle/>
              <a:p>
                <a:pPr algn="ctr">
                  <a:lnSpc>
                    <a:spcPct val="120000"/>
                  </a:lnSpc>
                  <a:defRPr b="1" sz="2400">
                    <a:solidFill>
                      <a:srgbClr val="FFFFFF"/>
                    </a:solidFill>
                    <a:latin typeface="Arial"/>
                    <a:ea typeface="Arial"/>
                    <a:cs typeface="Arial"/>
                    <a:sym typeface="Arial"/>
                  </a:defRPr>
                </a:pPr>
              </a:p>
            </p:txBody>
          </p:sp>
          <p:sp>
            <p:nvSpPr>
              <p:cNvPr id="642" name="添加…"/>
              <p:cNvSpPr txBox="1"/>
              <p:nvPr/>
            </p:nvSpPr>
            <p:spPr>
              <a:xfrm>
                <a:off x="216840" y="218664"/>
                <a:ext cx="1047006" cy="10134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lnSpc>
                    <a:spcPct val="120000"/>
                  </a:lnSpc>
                  <a:defRPr b="1" sz="2400">
                    <a:solidFill>
                      <a:srgbClr val="FFFFFF"/>
                    </a:solidFill>
                    <a:latin typeface="Arial"/>
                    <a:ea typeface="Arial"/>
                    <a:cs typeface="Arial"/>
                    <a:sym typeface="Arial"/>
                  </a:defRPr>
                </a:pPr>
                <a:r>
                  <a:rPr>
                    <a:latin typeface="微软雅黑"/>
                    <a:ea typeface="微软雅黑"/>
                    <a:cs typeface="微软雅黑"/>
                    <a:sym typeface="微软雅黑"/>
                  </a:rPr>
                  <a:t>添加</a:t>
                </a:r>
              </a:p>
              <a:p>
                <a:pPr algn="ctr">
                  <a:lnSpc>
                    <a:spcPct val="120000"/>
                  </a:lnSpc>
                  <a:defRPr b="1" sz="2400">
                    <a:solidFill>
                      <a:srgbClr val="FFFFFF"/>
                    </a:solidFill>
                    <a:latin typeface="Arial"/>
                    <a:ea typeface="Arial"/>
                    <a:cs typeface="Arial"/>
                    <a:sym typeface="Arial"/>
                  </a:defRPr>
                </a:pPr>
                <a:r>
                  <a:rPr>
                    <a:latin typeface="微软雅黑"/>
                    <a:ea typeface="微软雅黑"/>
                    <a:cs typeface="微软雅黑"/>
                    <a:sym typeface="微软雅黑"/>
                  </a:rPr>
                  <a:t>文本</a:t>
                </a:r>
              </a:p>
            </p:txBody>
          </p:sp>
        </p:grpSp>
        <p:sp>
          <p:nvSpPr>
            <p:cNvPr id="644" name="未知"/>
            <p:cNvSpPr/>
            <p:nvPr/>
          </p:nvSpPr>
          <p:spPr>
            <a:xfrm>
              <a:off x="169839" y="33282"/>
              <a:ext cx="1142553" cy="5461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73" y="12165"/>
                  </a:moveTo>
                  <a:lnTo>
                    <a:pt x="21535" y="13409"/>
                  </a:lnTo>
                  <a:lnTo>
                    <a:pt x="21600" y="14592"/>
                  </a:lnTo>
                  <a:lnTo>
                    <a:pt x="21502" y="15654"/>
                  </a:lnTo>
                  <a:lnTo>
                    <a:pt x="21224" y="16685"/>
                  </a:lnTo>
                  <a:lnTo>
                    <a:pt x="20799" y="17565"/>
                  </a:lnTo>
                  <a:lnTo>
                    <a:pt x="20259" y="18324"/>
                  </a:lnTo>
                  <a:lnTo>
                    <a:pt x="19556" y="19052"/>
                  </a:lnTo>
                  <a:lnTo>
                    <a:pt x="18755" y="19689"/>
                  </a:lnTo>
                  <a:lnTo>
                    <a:pt x="17856" y="20235"/>
                  </a:lnTo>
                  <a:lnTo>
                    <a:pt x="16858" y="20720"/>
                  </a:lnTo>
                  <a:lnTo>
                    <a:pt x="15812" y="21054"/>
                  </a:lnTo>
                  <a:lnTo>
                    <a:pt x="14651" y="21357"/>
                  </a:lnTo>
                  <a:lnTo>
                    <a:pt x="13473" y="21539"/>
                  </a:lnTo>
                  <a:lnTo>
                    <a:pt x="12999" y="21600"/>
                  </a:lnTo>
                  <a:lnTo>
                    <a:pt x="7718" y="21600"/>
                  </a:lnTo>
                  <a:lnTo>
                    <a:pt x="6688" y="21479"/>
                  </a:lnTo>
                  <a:lnTo>
                    <a:pt x="5690" y="21357"/>
                  </a:lnTo>
                  <a:lnTo>
                    <a:pt x="4742" y="21115"/>
                  </a:lnTo>
                  <a:lnTo>
                    <a:pt x="3843" y="20902"/>
                  </a:lnTo>
                  <a:lnTo>
                    <a:pt x="3041" y="20538"/>
                  </a:lnTo>
                  <a:lnTo>
                    <a:pt x="2306" y="20113"/>
                  </a:lnTo>
                  <a:lnTo>
                    <a:pt x="1668" y="19658"/>
                  </a:lnTo>
                  <a:lnTo>
                    <a:pt x="1096" y="19112"/>
                  </a:lnTo>
                  <a:lnTo>
                    <a:pt x="638" y="18445"/>
                  </a:lnTo>
                  <a:lnTo>
                    <a:pt x="294" y="17687"/>
                  </a:lnTo>
                  <a:lnTo>
                    <a:pt x="98" y="16807"/>
                  </a:lnTo>
                  <a:lnTo>
                    <a:pt x="0" y="15897"/>
                  </a:lnTo>
                  <a:lnTo>
                    <a:pt x="0" y="15775"/>
                  </a:lnTo>
                  <a:lnTo>
                    <a:pt x="65" y="14774"/>
                  </a:lnTo>
                  <a:lnTo>
                    <a:pt x="262" y="13530"/>
                  </a:lnTo>
                  <a:lnTo>
                    <a:pt x="834" y="11225"/>
                  </a:lnTo>
                  <a:lnTo>
                    <a:pt x="1537" y="9071"/>
                  </a:lnTo>
                  <a:lnTo>
                    <a:pt x="2404" y="7129"/>
                  </a:lnTo>
                  <a:lnTo>
                    <a:pt x="3336" y="5339"/>
                  </a:lnTo>
                  <a:lnTo>
                    <a:pt x="4415" y="3792"/>
                  </a:lnTo>
                  <a:lnTo>
                    <a:pt x="5576" y="2488"/>
                  </a:lnTo>
                  <a:lnTo>
                    <a:pt x="6786" y="1426"/>
                  </a:lnTo>
                  <a:lnTo>
                    <a:pt x="8127" y="637"/>
                  </a:lnTo>
                  <a:lnTo>
                    <a:pt x="9500" y="182"/>
                  </a:lnTo>
                  <a:lnTo>
                    <a:pt x="10906" y="0"/>
                  </a:lnTo>
                  <a:lnTo>
                    <a:pt x="12411" y="182"/>
                  </a:lnTo>
                  <a:lnTo>
                    <a:pt x="13850" y="698"/>
                  </a:lnTo>
                  <a:lnTo>
                    <a:pt x="15239" y="1608"/>
                  </a:lnTo>
                  <a:lnTo>
                    <a:pt x="16515" y="2730"/>
                  </a:lnTo>
                  <a:lnTo>
                    <a:pt x="17692" y="4156"/>
                  </a:lnTo>
                  <a:lnTo>
                    <a:pt x="18788" y="5885"/>
                  </a:lnTo>
                  <a:lnTo>
                    <a:pt x="19752" y="7766"/>
                  </a:lnTo>
                  <a:lnTo>
                    <a:pt x="20570" y="9860"/>
                  </a:lnTo>
                  <a:lnTo>
                    <a:pt x="21273" y="12165"/>
                  </a:lnTo>
                  <a:close/>
                </a:path>
              </a:pathLst>
            </a:custGeom>
            <a:gradFill flip="none" rotWithShape="1">
              <a:gsLst>
                <a:gs pos="0">
                  <a:srgbClr val="FFFFFF"/>
                </a:gs>
                <a:gs pos="100000">
                  <a:srgbClr val="FF0000">
                    <a:alpha val="0"/>
                  </a:srgbClr>
                </a:gs>
              </a:gsLst>
              <a:lin ang="5400000" scaled="0"/>
            </a:gradFill>
            <a:ln w="12700" cap="flat">
              <a:noFill/>
              <a:miter lim="400000"/>
            </a:ln>
            <a:effectLst/>
          </p:spPr>
          <p:txBody>
            <a:bodyPr wrap="square" lIns="45719" tIns="45719" rIns="45719" bIns="45719" numCol="1" anchor="t">
              <a:noAutofit/>
            </a:bodyPr>
            <a:lstStyle/>
            <a:p>
              <a:pPr>
                <a:defRPr b="1" sz="2400">
                  <a:solidFill>
                    <a:srgbClr val="FFFFFF"/>
                  </a:solidFill>
                </a:defRPr>
              </a:pPr>
            </a:p>
          </p:txBody>
        </p:sp>
      </p:grpSp>
      <p:grpSp>
        <p:nvGrpSpPr>
          <p:cNvPr id="648" name="标题1"/>
          <p:cNvGrpSpPr/>
          <p:nvPr/>
        </p:nvGrpSpPr>
        <p:grpSpPr>
          <a:xfrm>
            <a:off x="2776859" y="1201887"/>
            <a:ext cx="1628776" cy="973931"/>
            <a:chOff x="0" y="0"/>
            <a:chExt cx="1628775" cy="973930"/>
          </a:xfrm>
        </p:grpSpPr>
        <p:sp>
          <p:nvSpPr>
            <p:cNvPr id="646" name="圆角矩形"/>
            <p:cNvSpPr/>
            <p:nvPr/>
          </p:nvSpPr>
          <p:spPr>
            <a:xfrm>
              <a:off x="0" y="0"/>
              <a:ext cx="1628775" cy="973931"/>
            </a:xfrm>
            <a:prstGeom prst="roundRect">
              <a:avLst>
                <a:gd name="adj" fmla="val 11921"/>
              </a:avLst>
            </a:prstGeom>
            <a:solidFill>
              <a:schemeClr val="accent1"/>
            </a:solidFill>
            <a:ln w="12700" cap="flat">
              <a:noFill/>
              <a:miter lim="400000"/>
            </a:ln>
            <a:effectLst>
              <a:outerShdw sx="100000" sy="100000" kx="0" ky="0" algn="b" rotWithShape="0" blurRad="50800" dist="38100" dir="2700000">
                <a:srgbClr val="000000">
                  <a:alpha val="40000"/>
                </a:srgbClr>
              </a:outerShdw>
            </a:effectLst>
          </p:spPr>
          <p:txBody>
            <a:bodyPr wrap="square" lIns="45719" tIns="45719" rIns="45719" bIns="45719" numCol="1" anchor="ctr">
              <a:noAutofit/>
            </a:bodyPr>
            <a:lstStyle/>
            <a:p>
              <a:pPr algn="ctr" defTabSz="914400">
                <a:lnSpc>
                  <a:spcPct val="120000"/>
                </a:lnSpc>
                <a:defRPr b="1" sz="1400">
                  <a:solidFill>
                    <a:srgbClr val="F2F2F2"/>
                  </a:solidFill>
                  <a:latin typeface="微软雅黑"/>
                  <a:ea typeface="微软雅黑"/>
                  <a:cs typeface="微软雅黑"/>
                  <a:sym typeface="微软雅黑"/>
                </a:defRPr>
              </a:pPr>
            </a:p>
          </p:txBody>
        </p:sp>
        <p:sp>
          <p:nvSpPr>
            <p:cNvPr id="647" name="第一层意义"/>
            <p:cNvSpPr txBox="1"/>
            <p:nvPr/>
          </p:nvSpPr>
          <p:spPr>
            <a:xfrm>
              <a:off x="34004" y="314245"/>
              <a:ext cx="1560767"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914400">
                <a:lnSpc>
                  <a:spcPct val="120000"/>
                </a:lnSpc>
                <a:defRPr b="1" sz="1400">
                  <a:solidFill>
                    <a:srgbClr val="F2F2F2"/>
                  </a:solidFill>
                  <a:latin typeface="微软雅黑"/>
                  <a:ea typeface="微软雅黑"/>
                  <a:cs typeface="微软雅黑"/>
                  <a:sym typeface="微软雅黑"/>
                </a:defRPr>
              </a:lvl1pPr>
            </a:lstStyle>
            <a:p>
              <a:pPr/>
              <a:r>
                <a:t>第一层意义</a:t>
              </a:r>
            </a:p>
          </p:txBody>
        </p:sp>
      </p:gr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622"/>
                                        </p:tgtEl>
                                        <p:attrNameLst>
                                          <p:attrName>style.visibility</p:attrName>
                                        </p:attrNameLst>
                                      </p:cBhvr>
                                      <p:to>
                                        <p:strVal val="visible"/>
                                      </p:to>
                                    </p:set>
                                    <p:animEffect filter="wipe(left)" transition="in">
                                      <p:cBhvr>
                                        <p:cTn id="7" dur="500"/>
                                        <p:tgtEl>
                                          <p:spTgt spid="622"/>
                                        </p:tgtEl>
                                      </p:cBhvr>
                                    </p:animEffect>
                                  </p:childTnLst>
                                </p:cTn>
                              </p:par>
                            </p:childTnLst>
                          </p:cTn>
                        </p:par>
                        <p:par>
                          <p:cTn id="8" fill="hold">
                            <p:stCondLst>
                              <p:cond delay="500"/>
                            </p:stCondLst>
                            <p:childTnLst>
                              <p:par>
                                <p:cTn id="9" presetClass="entr" nodeType="afterEffect" presetSubtype="16" presetID="23" grpId="2" fill="hold">
                                  <p:stCondLst>
                                    <p:cond delay="0"/>
                                  </p:stCondLst>
                                  <p:iterate type="el" backwards="0">
                                    <p:tmAbs val="0"/>
                                  </p:iterate>
                                  <p:childTnLst>
                                    <p:set>
                                      <p:cBhvr>
                                        <p:cTn id="10" fill="hold"/>
                                        <p:tgtEl>
                                          <p:spTgt spid="645"/>
                                        </p:tgtEl>
                                        <p:attrNameLst>
                                          <p:attrName>style.visibility</p:attrName>
                                        </p:attrNameLst>
                                      </p:cBhvr>
                                      <p:to>
                                        <p:strVal val="visible"/>
                                      </p:to>
                                    </p:set>
                                    <p:anim calcmode="lin" valueType="num">
                                      <p:cBhvr>
                                        <p:cTn id="11" dur="500" fill="hold"/>
                                        <p:tgtEl>
                                          <p:spTgt spid="645"/>
                                        </p:tgtEl>
                                        <p:attrNameLst>
                                          <p:attrName>ppt_w</p:attrName>
                                        </p:attrNameLst>
                                      </p:cBhvr>
                                      <p:tavLst>
                                        <p:tav tm="0">
                                          <p:val>
                                            <p:fltVal val="0"/>
                                          </p:val>
                                        </p:tav>
                                        <p:tav tm="100000">
                                          <p:val>
                                            <p:strVal val="#ppt_w"/>
                                          </p:val>
                                        </p:tav>
                                      </p:tavLst>
                                    </p:anim>
                                    <p:anim calcmode="lin" valueType="num">
                                      <p:cBhvr>
                                        <p:cTn id="12" dur="500" fill="hold"/>
                                        <p:tgtEl>
                                          <p:spTgt spid="645"/>
                                        </p:tgtEl>
                                        <p:attrNameLst>
                                          <p:attrName>ppt_h</p:attrName>
                                        </p:attrNameLst>
                                      </p:cBhvr>
                                      <p:tavLst>
                                        <p:tav tm="0">
                                          <p:val>
                                            <p:fltVal val="0"/>
                                          </p:val>
                                        </p:tav>
                                        <p:tav tm="100000">
                                          <p:val>
                                            <p:strVal val="#ppt_h"/>
                                          </p:val>
                                        </p:tav>
                                      </p:tavLst>
                                    </p:anim>
                                  </p:childTnLst>
                                </p:cTn>
                              </p:par>
                            </p:childTnLst>
                          </p:cTn>
                        </p:par>
                        <p:par>
                          <p:cTn id="13" fill="hold">
                            <p:stCondLst>
                              <p:cond delay="0"/>
                            </p:stCondLst>
                            <p:childTnLst>
                              <p:par>
                                <p:cTn id="14" presetClass="emph" nodeType="afterEffect" presetSubtype="0" presetID="8" grpId="3" fill="hold">
                                  <p:stCondLst>
                                    <p:cond delay="0"/>
                                  </p:stCondLst>
                                  <p:childTnLst>
                                    <p:animRot by="21600000">
                                      <p:cBhvr>
                                        <p:cTn id="15" dur="500" fill="hold"/>
                                        <p:tgtEl>
                                          <p:spTgt spid="645"/>
                                        </p:tgtEl>
                                        <p:attrNameLst>
                                          <p:attrName>r</p:attrName>
                                        </p:attrNameLst>
                                      </p:cBhvr>
                                    </p:animRot>
                                  </p:childTnLst>
                                </p:cTn>
                              </p:par>
                            </p:childTnLst>
                          </p:cTn>
                        </p:par>
                        <p:par>
                          <p:cTn id="16" fill="hold">
                            <p:stCondLst>
                              <p:cond delay="500"/>
                            </p:stCondLst>
                            <p:childTnLst>
                              <p:par>
                                <p:cTn id="17" presetClass="entr" nodeType="afterEffect" presetSubtype="8" presetID="22" grpId="4" fill="hold">
                                  <p:stCondLst>
                                    <p:cond delay="0"/>
                                  </p:stCondLst>
                                  <p:iterate type="el" backwards="0">
                                    <p:tmAbs val="0"/>
                                  </p:iterate>
                                  <p:childTnLst>
                                    <p:set>
                                      <p:cBhvr>
                                        <p:cTn id="18" fill="hold"/>
                                        <p:tgtEl>
                                          <p:spTgt spid="625"/>
                                        </p:tgtEl>
                                        <p:attrNameLst>
                                          <p:attrName>style.visibility</p:attrName>
                                        </p:attrNameLst>
                                      </p:cBhvr>
                                      <p:to>
                                        <p:strVal val="visible"/>
                                      </p:to>
                                    </p:set>
                                    <p:animEffect filter="wipe(left)" transition="in">
                                      <p:cBhvr>
                                        <p:cTn id="19" dur="500"/>
                                        <p:tgtEl>
                                          <p:spTgt spid="625"/>
                                        </p:tgtEl>
                                      </p:cBhvr>
                                    </p:animEffect>
                                  </p:childTnLst>
                                </p:cTn>
                              </p:par>
                            </p:childTnLst>
                          </p:cTn>
                        </p:par>
                        <p:par>
                          <p:cTn id="20" fill="hold">
                            <p:stCondLst>
                              <p:cond delay="1000"/>
                            </p:stCondLst>
                            <p:childTnLst>
                              <p:par>
                                <p:cTn id="21" presetClass="entr" nodeType="afterEffect" presetSubtype="8" presetID="22" grpId="5" fill="hold">
                                  <p:stCondLst>
                                    <p:cond delay="0"/>
                                  </p:stCondLst>
                                  <p:iterate type="el" backwards="0">
                                    <p:tmAbs val="0"/>
                                  </p:iterate>
                                  <p:childTnLst>
                                    <p:set>
                                      <p:cBhvr>
                                        <p:cTn id="22" fill="hold"/>
                                        <p:tgtEl>
                                          <p:spTgt spid="624"/>
                                        </p:tgtEl>
                                        <p:attrNameLst>
                                          <p:attrName>style.visibility</p:attrName>
                                        </p:attrNameLst>
                                      </p:cBhvr>
                                      <p:to>
                                        <p:strVal val="visible"/>
                                      </p:to>
                                    </p:set>
                                    <p:animEffect filter="wipe(left)" transition="in">
                                      <p:cBhvr>
                                        <p:cTn id="23" dur="500"/>
                                        <p:tgtEl>
                                          <p:spTgt spid="624"/>
                                        </p:tgtEl>
                                      </p:cBhvr>
                                    </p:animEffect>
                                  </p:childTnLst>
                                </p:cTn>
                              </p:par>
                            </p:childTnLst>
                          </p:cTn>
                        </p:par>
                        <p:par>
                          <p:cTn id="24" fill="hold">
                            <p:stCondLst>
                              <p:cond delay="1500"/>
                            </p:stCondLst>
                            <p:childTnLst>
                              <p:par>
                                <p:cTn id="25" presetClass="entr" nodeType="afterEffect" presetSubtype="8" presetID="22" grpId="6" fill="hold">
                                  <p:stCondLst>
                                    <p:cond delay="0"/>
                                  </p:stCondLst>
                                  <p:iterate type="el" backwards="0">
                                    <p:tmAbs val="0"/>
                                  </p:iterate>
                                  <p:childTnLst>
                                    <p:set>
                                      <p:cBhvr>
                                        <p:cTn id="26" fill="hold"/>
                                        <p:tgtEl>
                                          <p:spTgt spid="623"/>
                                        </p:tgtEl>
                                        <p:attrNameLst>
                                          <p:attrName>style.visibility</p:attrName>
                                        </p:attrNameLst>
                                      </p:cBhvr>
                                      <p:to>
                                        <p:strVal val="visible"/>
                                      </p:to>
                                    </p:set>
                                    <p:animEffect filter="wipe(left)" transition="in">
                                      <p:cBhvr>
                                        <p:cTn id="27" dur="500"/>
                                        <p:tgtEl>
                                          <p:spTgt spid="623"/>
                                        </p:tgtEl>
                                      </p:cBhvr>
                                    </p:animEffect>
                                  </p:childTnLst>
                                </p:cTn>
                              </p:par>
                            </p:childTnLst>
                          </p:cTn>
                        </p:par>
                        <p:par>
                          <p:cTn id="28" fill="hold">
                            <p:stCondLst>
                              <p:cond delay="2000"/>
                            </p:stCondLst>
                            <p:childTnLst>
                              <p:par>
                                <p:cTn id="29" presetClass="entr" nodeType="afterEffect" presetSubtype="0" presetID="1" grpId="7" fill="hold">
                                  <p:stCondLst>
                                    <p:cond delay="500"/>
                                  </p:stCondLst>
                                  <p:iterate type="el" backwards="0">
                                    <p:tmAbs val="0"/>
                                  </p:iterate>
                                  <p:childTnLst>
                                    <p:set>
                                      <p:cBhvr>
                                        <p:cTn id="30" fill="hold"/>
                                        <p:tgtEl>
                                          <p:spTgt spid="648"/>
                                        </p:tgtEl>
                                        <p:attrNameLst>
                                          <p:attrName>style.visibility</p:attrName>
                                        </p:attrNameLst>
                                      </p:cBhvr>
                                      <p:to>
                                        <p:strVal val="visible"/>
                                      </p:to>
                                    </p:set>
                                  </p:childTnLst>
                                </p:cTn>
                              </p:par>
                            </p:childTnLst>
                          </p:cTn>
                        </p:par>
                        <p:par>
                          <p:cTn id="31" fill="hold">
                            <p:stCondLst>
                              <p:cond delay="0"/>
                            </p:stCondLst>
                            <p:childTnLst>
                              <p:par>
                                <p:cTn id="32" presetClass="path" nodeType="afterEffect" presetSubtype="0" presetID="-1" grpId="8" accel="50000" decel="50000" fill="hold">
                                  <p:stCondLst>
                                    <p:cond delay="500"/>
                                  </p:stCondLst>
                                  <p:childTnLst>
                                    <p:animMotion path="M 0.000000 0.000000 L 0.006766 0.000000 C 0.009016 0.051849 0.003296 0.221299 0.003296 0.311419 C 0.003296 0.401539 0.006586 0.592279 0.006416 0.541049 L 0.002246 0.004009" origin="layout" pathEditMode="relative">
                                      <p:cBhvr>
                                        <p:cTn id="33" dur="2000" fill="hold"/>
                                        <p:tgtEl>
                                          <p:spTgt spid="648"/>
                                        </p:tgtEl>
                                        <p:attrNameLst>
                                          <p:attrName>ppt_x</p:attrName>
                                          <p:attrName>ppt_y</p:attrName>
                                        </p:attrNameLst>
                                      </p:cBhvr>
                                    </p:animMotion>
                                  </p:childTnLst>
                                </p:cTn>
                              </p:par>
                            </p:childTnLst>
                          </p:cTn>
                        </p:par>
                        <p:par>
                          <p:cTn id="34" fill="hold">
                            <p:stCondLst>
                              <p:cond delay="0"/>
                            </p:stCondLst>
                            <p:childTnLst>
                              <p:par>
                                <p:cTn id="35" presetClass="emph" nodeType="afterEffect" presetSubtype="0" presetID="32" grpId="9" repeatCount="2000" fill="hold">
                                  <p:stCondLst>
                                    <p:cond delay="500"/>
                                  </p:stCondLst>
                                  <p:childTnLst>
                                    <p:animRot by="300000">
                                      <p:cBhvr>
                                        <p:cTn id="36" dur="80" fill="hold">
                                          <p:stCondLst>
                                            <p:cond delay="0"/>
                                          </p:stCondLst>
                                        </p:cTn>
                                        <p:tgtEl>
                                          <p:spTgt spid="648"/>
                                        </p:tgtEl>
                                        <p:attrNameLst>
                                          <p:attrName>r</p:attrName>
                                        </p:attrNameLst>
                                      </p:cBhvr>
                                    </p:animRot>
                                    <p:animRot by="-600000">
                                      <p:cBhvr>
                                        <p:cTn id="37" dur="160" fill="hold">
                                          <p:stCondLst>
                                            <p:cond delay="160"/>
                                          </p:stCondLst>
                                        </p:cTn>
                                        <p:tgtEl>
                                          <p:spTgt spid="648"/>
                                        </p:tgtEl>
                                        <p:attrNameLst>
                                          <p:attrName>r</p:attrName>
                                        </p:attrNameLst>
                                      </p:cBhvr>
                                    </p:animRot>
                                    <p:animRot by="600000">
                                      <p:cBhvr>
                                        <p:cTn id="38" dur="160" fill="hold">
                                          <p:stCondLst>
                                            <p:cond delay="320"/>
                                          </p:stCondLst>
                                        </p:cTn>
                                        <p:tgtEl>
                                          <p:spTgt spid="648"/>
                                        </p:tgtEl>
                                        <p:attrNameLst>
                                          <p:attrName>r</p:attrName>
                                        </p:attrNameLst>
                                      </p:cBhvr>
                                    </p:animRot>
                                    <p:animRot by="-600000">
                                      <p:cBhvr>
                                        <p:cTn id="39" dur="160" fill="hold">
                                          <p:stCondLst>
                                            <p:cond delay="480"/>
                                          </p:stCondLst>
                                        </p:cTn>
                                        <p:tgtEl>
                                          <p:spTgt spid="648"/>
                                        </p:tgtEl>
                                        <p:attrNameLst>
                                          <p:attrName>r</p:attrName>
                                        </p:attrNameLst>
                                      </p:cBhvr>
                                    </p:animRot>
                                    <p:animRot by="300000">
                                      <p:cBhvr>
                                        <p:cTn id="40" dur="160" fill="hold">
                                          <p:stCondLst>
                                            <p:cond delay="640"/>
                                          </p:stCondLst>
                                        </p:cTn>
                                        <p:tgtEl>
                                          <p:spTgt spid="648"/>
                                        </p:tgtEl>
                                        <p:attrNameLst>
                                          <p:attrName>r</p:attrName>
                                        </p:attrNameLst>
                                      </p:cBhvr>
                                    </p:animRot>
                                  </p:childTnLst>
                                </p:cTn>
                              </p:par>
                            </p:childTnLst>
                          </p:cTn>
                        </p:par>
                        <p:par>
                          <p:cTn id="41" fill="hold">
                            <p:stCondLst>
                              <p:cond delay="1300"/>
                            </p:stCondLst>
                            <p:childTnLst>
                              <p:par>
                                <p:cTn id="42" presetClass="entr" nodeType="afterEffect" presetID="9" grpId="10" fill="hold">
                                  <p:stCondLst>
                                    <p:cond delay="1000"/>
                                  </p:stCondLst>
                                  <p:iterate type="el" backwards="0">
                                    <p:tmAbs val="0"/>
                                  </p:iterate>
                                  <p:childTnLst>
                                    <p:set>
                                      <p:cBhvr>
                                        <p:cTn id="43" fill="hold"/>
                                        <p:tgtEl>
                                          <p:spTgt spid="634"/>
                                        </p:tgtEl>
                                        <p:attrNameLst>
                                          <p:attrName>style.visibility</p:attrName>
                                        </p:attrNameLst>
                                      </p:cBhvr>
                                      <p:to>
                                        <p:strVal val="visible"/>
                                      </p:to>
                                    </p:set>
                                    <p:animEffect filter="dissolve" transition="in">
                                      <p:cBhvr>
                                        <p:cTn id="44" dur="1000"/>
                                        <p:tgtEl>
                                          <p:spTgt spid="634"/>
                                        </p:tgtEl>
                                      </p:cBhvr>
                                    </p:animEffect>
                                  </p:childTnLst>
                                </p:cTn>
                              </p:par>
                            </p:childTnLst>
                          </p:cTn>
                        </p:par>
                        <p:par>
                          <p:cTn id="45" fill="hold">
                            <p:stCondLst>
                              <p:cond delay="3300"/>
                            </p:stCondLst>
                            <p:childTnLst>
                              <p:par>
                                <p:cTn id="46" presetClass="entr" nodeType="afterEffect" presetID="9" grpId="11" fill="hold">
                                  <p:stCondLst>
                                    <p:cond delay="1500"/>
                                  </p:stCondLst>
                                  <p:iterate type="el" backwards="0">
                                    <p:tmAbs val="0"/>
                                  </p:iterate>
                                  <p:childTnLst>
                                    <p:set>
                                      <p:cBhvr>
                                        <p:cTn id="47" fill="hold"/>
                                        <p:tgtEl>
                                          <p:spTgt spid="640"/>
                                        </p:tgtEl>
                                        <p:attrNameLst>
                                          <p:attrName>style.visibility</p:attrName>
                                        </p:attrNameLst>
                                      </p:cBhvr>
                                      <p:to>
                                        <p:strVal val="visible"/>
                                      </p:to>
                                    </p:set>
                                    <p:animEffect filter="dissolve" transition="in">
                                      <p:cBhvr>
                                        <p:cTn id="48" dur="1000"/>
                                        <p:tgtEl>
                                          <p:spTgt spid="640"/>
                                        </p:tgtEl>
                                      </p:cBhvr>
                                    </p:animEffect>
                                  </p:childTnLst>
                                </p:cTn>
                              </p:par>
                            </p:childTnLst>
                          </p:cTn>
                        </p:par>
                        <p:par>
                          <p:cTn id="49" fill="hold">
                            <p:stCondLst>
                              <p:cond delay="5800"/>
                            </p:stCondLst>
                            <p:childTnLst>
                              <p:par>
                                <p:cTn id="50" presetClass="entr" nodeType="afterEffect" presetID="9" grpId="12" fill="hold">
                                  <p:stCondLst>
                                    <p:cond delay="0"/>
                                  </p:stCondLst>
                                  <p:iterate type="el" backwards="0">
                                    <p:tmAbs val="0"/>
                                  </p:iterate>
                                  <p:childTnLst>
                                    <p:set>
                                      <p:cBhvr>
                                        <p:cTn id="51" fill="hold"/>
                                        <p:tgtEl>
                                          <p:spTgt spid="631"/>
                                        </p:tgtEl>
                                        <p:attrNameLst>
                                          <p:attrName>style.visibility</p:attrName>
                                        </p:attrNameLst>
                                      </p:cBhvr>
                                      <p:to>
                                        <p:strVal val="visible"/>
                                      </p:to>
                                    </p:set>
                                    <p:animEffect filter="dissolve" transition="in">
                                      <p:cBhvr>
                                        <p:cTn id="52" dur="500"/>
                                        <p:tgtEl>
                                          <p:spTgt spid="631"/>
                                        </p:tgtEl>
                                      </p:cBhvr>
                                    </p:animEffect>
                                  </p:childTnLst>
                                </p:cTn>
                              </p:par>
                            </p:childTnLst>
                          </p:cTn>
                        </p:par>
                        <p:par>
                          <p:cTn id="53" fill="hold">
                            <p:stCondLst>
                              <p:cond delay="6300"/>
                            </p:stCondLst>
                            <p:childTnLst>
                              <p:par>
                                <p:cTn id="54" presetClass="entr" nodeType="afterEffect" presetID="9" grpId="13" fill="hold">
                                  <p:stCondLst>
                                    <p:cond delay="0"/>
                                  </p:stCondLst>
                                  <p:iterate type="el" backwards="0">
                                    <p:tmAbs val="0"/>
                                  </p:iterate>
                                  <p:childTnLst>
                                    <p:set>
                                      <p:cBhvr>
                                        <p:cTn id="55" fill="hold"/>
                                        <p:tgtEl>
                                          <p:spTgt spid="628"/>
                                        </p:tgtEl>
                                        <p:attrNameLst>
                                          <p:attrName>style.visibility</p:attrName>
                                        </p:attrNameLst>
                                      </p:cBhvr>
                                      <p:to>
                                        <p:strVal val="visible"/>
                                      </p:to>
                                    </p:set>
                                    <p:animEffect filter="dissolve" transition="in">
                                      <p:cBhvr>
                                        <p:cTn id="56" dur="500"/>
                                        <p:tgtEl>
                                          <p:spTgt spid="628"/>
                                        </p:tgtEl>
                                      </p:cBhvr>
                                    </p:animEffect>
                                  </p:childTnLst>
                                </p:cTn>
                              </p:par>
                            </p:childTnLst>
                          </p:cTn>
                        </p:par>
                        <p:par>
                          <p:cTn id="57" fill="hold">
                            <p:stCondLst>
                              <p:cond delay="6800"/>
                            </p:stCondLst>
                            <p:childTnLst>
                              <p:par>
                                <p:cTn id="58" presetClass="entr" nodeType="afterEffect" presetID="9" grpId="14" fill="hold">
                                  <p:stCondLst>
                                    <p:cond delay="0"/>
                                  </p:stCondLst>
                                  <p:iterate type="el" backwards="0">
                                    <p:tmAbs val="0"/>
                                  </p:iterate>
                                  <p:childTnLst>
                                    <p:set>
                                      <p:cBhvr>
                                        <p:cTn id="59" fill="hold"/>
                                        <p:tgtEl>
                                          <p:spTgt spid="637"/>
                                        </p:tgtEl>
                                        <p:attrNameLst>
                                          <p:attrName>style.visibility</p:attrName>
                                        </p:attrNameLst>
                                      </p:cBhvr>
                                      <p:to>
                                        <p:strVal val="visible"/>
                                      </p:to>
                                    </p:set>
                                    <p:animEffect filter="dissolve" transition="in">
                                      <p:cBhvr>
                                        <p:cTn id="60" dur="500"/>
                                        <p:tgtEl>
                                          <p:spTgt spid="6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28" grpId="13"/>
      <p:bldP build="whole" bldLvl="1" animBg="1" rev="0" advAuto="0" spid="624" grpId="5"/>
      <p:bldP build="whole" bldLvl="1" animBg="1" rev="0" advAuto="0" spid="645" grpId="2"/>
      <p:bldP build="whole" bldLvl="1" animBg="1" rev="0" advAuto="0" spid="645" grpId="3"/>
      <p:bldP build="whole" bldLvl="1" animBg="1" rev="0" advAuto="0" spid="640" grpId="11"/>
      <p:bldP build="whole" bldLvl="1" animBg="1" rev="0" advAuto="0" spid="625" grpId="4"/>
      <p:bldP build="whole" bldLvl="1" animBg="1" rev="0" advAuto="0" spid="622" grpId="1"/>
      <p:bldP build="whole" bldLvl="1" animBg="1" rev="0" advAuto="0" spid="637" grpId="14"/>
      <p:bldP build="whole" bldLvl="1" animBg="1" rev="0" advAuto="0" spid="634" grpId="10"/>
      <p:bldP build="whole" bldLvl="1" animBg="1" rev="0" advAuto="0" spid="648" grpId="7"/>
      <p:bldP build="whole" bldLvl="1" animBg="1" rev="0" advAuto="0" spid="631" grpId="12"/>
      <p:bldP build="whole" bldLvl="1" animBg="1" rev="0" advAuto="0" spid="623" grpId="6"/>
      <p:bldP build="whole" bldLvl="1" animBg="1" rev="0" advAuto="0" spid="648" grpId="9"/>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0" name="矩形 62"/>
          <p:cNvSpPr txBox="1"/>
          <p:nvPr/>
        </p:nvSpPr>
        <p:spPr>
          <a:xfrm>
            <a:off x="575415" y="10134"/>
            <a:ext cx="22377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国外研究综述</a:t>
            </a:r>
          </a:p>
        </p:txBody>
      </p:sp>
      <p:sp>
        <p:nvSpPr>
          <p:cNvPr id="651" name="Title 1"/>
          <p:cNvSpPr txBox="1"/>
          <p:nvPr/>
        </p:nvSpPr>
        <p:spPr>
          <a:xfrm>
            <a:off x="5953409" y="1277466"/>
            <a:ext cx="2438401" cy="1082025"/>
          </a:xfrm>
          <a:prstGeom prst="rect">
            <a:avLst/>
          </a:prstGeom>
          <a:ln w="12700">
            <a:miter lim="400000"/>
          </a:ln>
          <a:extLst>
            <a:ext uri="{C572A759-6A51-4108-AA02-DFA0A04FC94B}">
              <ma14:wrappingTextBoxFlag xmlns:ma14="http://schemas.microsoft.com/office/mac/drawingml/2011/main" val="1"/>
            </a:ext>
          </a:extLst>
        </p:spPr>
        <p:txBody>
          <a:bodyPr lIns="45711" tIns="45711" rIns="45711" bIns="45711">
            <a:spAutoFit/>
          </a:bodyPr>
          <a:lstStyle/>
          <a:p>
            <a:pPr defTabSz="544211">
              <a:lnSpc>
                <a:spcPct val="150000"/>
              </a:lnSpc>
              <a:defRPr b="1" sz="1400">
                <a:solidFill>
                  <a:srgbClr val="262626"/>
                </a:solidFill>
                <a:latin typeface="微软雅黑"/>
                <a:ea typeface="微软雅黑"/>
                <a:cs typeface="微软雅黑"/>
                <a:sym typeface="微软雅黑"/>
              </a:defRPr>
            </a:pPr>
            <a:r>
              <a:t>单击此处添加标题</a:t>
            </a:r>
            <a:endParaRPr sz="2100"/>
          </a:p>
          <a:p>
            <a:pPr defTabSz="544211">
              <a:defRPr sz="1100">
                <a:solidFill>
                  <a:srgbClr val="262626"/>
                </a:solidFill>
                <a:latin typeface="微软雅黑"/>
                <a:ea typeface="微软雅黑"/>
                <a:cs typeface="微软雅黑"/>
                <a:sym typeface="微软雅黑"/>
              </a:defRPr>
            </a:pPr>
            <a:r>
              <a:t>点击此处添加文字说明内容，可以通过复制您的文本内容，在此文本框粘贴并选择只保留文字。</a:t>
            </a:r>
          </a:p>
        </p:txBody>
      </p:sp>
      <p:grpSp>
        <p:nvGrpSpPr>
          <p:cNvPr id="828" name="Group 245"/>
          <p:cNvGrpSpPr/>
          <p:nvPr/>
        </p:nvGrpSpPr>
        <p:grpSpPr>
          <a:xfrm>
            <a:off x="467008" y="1391766"/>
            <a:ext cx="4878814" cy="3124200"/>
            <a:chOff x="0" y="0"/>
            <a:chExt cx="4878812" cy="3124199"/>
          </a:xfrm>
        </p:grpSpPr>
        <p:sp>
          <p:nvSpPr>
            <p:cNvPr id="652" name="Freeform 5"/>
            <p:cNvSpPr/>
            <p:nvPr/>
          </p:nvSpPr>
          <p:spPr>
            <a:xfrm>
              <a:off x="4530712" y="2991207"/>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960" y="0"/>
                  </a:moveTo>
                  <a:lnTo>
                    <a:pt x="0" y="21600"/>
                  </a:lnTo>
                  <a:lnTo>
                    <a:pt x="21600" y="12343"/>
                  </a:lnTo>
                  <a:lnTo>
                    <a:pt x="1296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53" name="Freeform 6"/>
            <p:cNvSpPr/>
            <p:nvPr/>
          </p:nvSpPr>
          <p:spPr>
            <a:xfrm>
              <a:off x="1408500" y="3093934"/>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600" y="0"/>
                  </a:lnTo>
                  <a:lnTo>
                    <a:pt x="0" y="21600"/>
                  </a:lnTo>
                  <a:lnTo>
                    <a:pt x="360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54" name="Freeform 7"/>
            <p:cNvSpPr/>
            <p:nvPr/>
          </p:nvSpPr>
          <p:spPr>
            <a:xfrm>
              <a:off x="1315579" y="3039408"/>
              <a:ext cx="86743" cy="673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720" y="0"/>
                  </a:moveTo>
                  <a:lnTo>
                    <a:pt x="5760" y="1742"/>
                  </a:lnTo>
                  <a:lnTo>
                    <a:pt x="3360" y="2439"/>
                  </a:lnTo>
                  <a:lnTo>
                    <a:pt x="4560" y="3484"/>
                  </a:lnTo>
                  <a:lnTo>
                    <a:pt x="3360" y="4181"/>
                  </a:lnTo>
                  <a:lnTo>
                    <a:pt x="3360" y="6619"/>
                  </a:lnTo>
                  <a:lnTo>
                    <a:pt x="7440" y="7316"/>
                  </a:lnTo>
                  <a:lnTo>
                    <a:pt x="4560" y="10800"/>
                  </a:lnTo>
                  <a:lnTo>
                    <a:pt x="4560" y="13935"/>
                  </a:lnTo>
                  <a:lnTo>
                    <a:pt x="6720" y="15677"/>
                  </a:lnTo>
                  <a:lnTo>
                    <a:pt x="4560" y="13935"/>
                  </a:lnTo>
                  <a:lnTo>
                    <a:pt x="4080" y="14981"/>
                  </a:lnTo>
                  <a:lnTo>
                    <a:pt x="4560" y="15677"/>
                  </a:lnTo>
                  <a:lnTo>
                    <a:pt x="4080" y="16723"/>
                  </a:lnTo>
                  <a:lnTo>
                    <a:pt x="1680" y="13239"/>
                  </a:lnTo>
                  <a:lnTo>
                    <a:pt x="2160" y="15677"/>
                  </a:lnTo>
                  <a:lnTo>
                    <a:pt x="0" y="16723"/>
                  </a:lnTo>
                  <a:lnTo>
                    <a:pt x="480" y="18116"/>
                  </a:lnTo>
                  <a:lnTo>
                    <a:pt x="2160" y="18116"/>
                  </a:lnTo>
                  <a:lnTo>
                    <a:pt x="1680" y="19161"/>
                  </a:lnTo>
                  <a:lnTo>
                    <a:pt x="7920" y="20555"/>
                  </a:lnTo>
                  <a:lnTo>
                    <a:pt x="11280" y="19161"/>
                  </a:lnTo>
                  <a:lnTo>
                    <a:pt x="17040" y="21600"/>
                  </a:lnTo>
                  <a:lnTo>
                    <a:pt x="19920" y="20555"/>
                  </a:lnTo>
                  <a:lnTo>
                    <a:pt x="21600" y="19161"/>
                  </a:lnTo>
                  <a:lnTo>
                    <a:pt x="18240" y="17419"/>
                  </a:lnTo>
                  <a:lnTo>
                    <a:pt x="12000" y="10103"/>
                  </a:lnTo>
                  <a:lnTo>
                    <a:pt x="9600" y="5923"/>
                  </a:lnTo>
                  <a:lnTo>
                    <a:pt x="11280" y="4877"/>
                  </a:lnTo>
                  <a:lnTo>
                    <a:pt x="9600" y="1742"/>
                  </a:lnTo>
                  <a:lnTo>
                    <a:pt x="7440" y="1045"/>
                  </a:lnTo>
                  <a:lnTo>
                    <a:pt x="672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55" name="Freeform 8"/>
            <p:cNvSpPr/>
            <p:nvPr/>
          </p:nvSpPr>
          <p:spPr>
            <a:xfrm>
              <a:off x="1321758" y="3103717"/>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2160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56" name="Freeform 9"/>
            <p:cNvSpPr/>
            <p:nvPr/>
          </p:nvSpPr>
          <p:spPr>
            <a:xfrm>
              <a:off x="1320313" y="3067672"/>
              <a:ext cx="12701" cy="15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960" y="0"/>
                  </a:moveTo>
                  <a:lnTo>
                    <a:pt x="0" y="18514"/>
                  </a:lnTo>
                  <a:lnTo>
                    <a:pt x="21600" y="21600"/>
                  </a:lnTo>
                  <a:lnTo>
                    <a:pt x="12960" y="18514"/>
                  </a:lnTo>
                  <a:lnTo>
                    <a:pt x="21600" y="18514"/>
                  </a:lnTo>
                  <a:lnTo>
                    <a:pt x="1296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57" name="Freeform 10"/>
            <p:cNvSpPr/>
            <p:nvPr/>
          </p:nvSpPr>
          <p:spPr>
            <a:xfrm>
              <a:off x="1305941" y="3074367"/>
              <a:ext cx="14458"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320" y="0"/>
                  </a:moveTo>
                  <a:lnTo>
                    <a:pt x="0" y="0"/>
                  </a:lnTo>
                  <a:lnTo>
                    <a:pt x="0" y="15120"/>
                  </a:lnTo>
                  <a:lnTo>
                    <a:pt x="21600" y="21600"/>
                  </a:lnTo>
                  <a:lnTo>
                    <a:pt x="432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58" name="Freeform 11"/>
            <p:cNvSpPr/>
            <p:nvPr/>
          </p:nvSpPr>
          <p:spPr>
            <a:xfrm>
              <a:off x="1285701" y="3062237"/>
              <a:ext cx="18314" cy="20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5684" y="17053"/>
                  </a:lnTo>
                  <a:lnTo>
                    <a:pt x="11368" y="21600"/>
                  </a:lnTo>
                  <a:lnTo>
                    <a:pt x="19326" y="19326"/>
                  </a:lnTo>
                  <a:lnTo>
                    <a:pt x="21600" y="13642"/>
                  </a:lnTo>
                  <a:lnTo>
                    <a:pt x="11368" y="3411"/>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59" name="Freeform 12"/>
            <p:cNvSpPr/>
            <p:nvPr/>
          </p:nvSpPr>
          <p:spPr>
            <a:xfrm>
              <a:off x="1272208" y="3047018"/>
              <a:ext cx="20241" cy="15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57" y="7714"/>
                  </a:lnTo>
                  <a:lnTo>
                    <a:pt x="21600" y="216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0" name="Freeform 13"/>
            <p:cNvSpPr/>
            <p:nvPr/>
          </p:nvSpPr>
          <p:spPr>
            <a:xfrm>
              <a:off x="1275978" y="3035776"/>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1" name="Freeform 14"/>
            <p:cNvSpPr/>
            <p:nvPr/>
          </p:nvSpPr>
          <p:spPr>
            <a:xfrm>
              <a:off x="1273569" y="3015122"/>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2960"/>
                  </a:lnTo>
                  <a:lnTo>
                    <a:pt x="21600" y="216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2" name="Freeform 15"/>
            <p:cNvSpPr/>
            <p:nvPr/>
          </p:nvSpPr>
          <p:spPr>
            <a:xfrm>
              <a:off x="1263449" y="3003708"/>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21600"/>
                  </a:lnTo>
                  <a:lnTo>
                    <a:pt x="2160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3" name="Freeform 16"/>
            <p:cNvSpPr/>
            <p:nvPr/>
          </p:nvSpPr>
          <p:spPr>
            <a:xfrm>
              <a:off x="1265858" y="2993381"/>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00" y="21600"/>
                  </a:lnTo>
                  <a:lnTo>
                    <a:pt x="21600" y="21600"/>
                  </a:lnTo>
                  <a:lnTo>
                    <a:pt x="21600" y="13745"/>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4" name="Freeform 17"/>
            <p:cNvSpPr/>
            <p:nvPr/>
          </p:nvSpPr>
          <p:spPr>
            <a:xfrm>
              <a:off x="1259112" y="2981423"/>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1512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5" name="Freeform 18"/>
            <p:cNvSpPr/>
            <p:nvPr/>
          </p:nvSpPr>
          <p:spPr>
            <a:xfrm>
              <a:off x="1256702" y="2966205"/>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2960"/>
                  </a:lnTo>
                  <a:lnTo>
                    <a:pt x="21600" y="216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6" name="Freeform 19"/>
            <p:cNvSpPr/>
            <p:nvPr/>
          </p:nvSpPr>
          <p:spPr>
            <a:xfrm>
              <a:off x="1255738" y="2940659"/>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108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7" name="Freeform 20"/>
            <p:cNvSpPr/>
            <p:nvPr/>
          </p:nvSpPr>
          <p:spPr>
            <a:xfrm>
              <a:off x="1256702" y="2933964"/>
              <a:ext cx="12701"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960" y="0"/>
                  </a:moveTo>
                  <a:lnTo>
                    <a:pt x="0" y="3600"/>
                  </a:lnTo>
                  <a:lnTo>
                    <a:pt x="21600" y="21600"/>
                  </a:lnTo>
                  <a:lnTo>
                    <a:pt x="1296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8" name="Freeform 21"/>
            <p:cNvSpPr/>
            <p:nvPr/>
          </p:nvSpPr>
          <p:spPr>
            <a:xfrm>
              <a:off x="1268268" y="2920005"/>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640" y="0"/>
                  </a:moveTo>
                  <a:lnTo>
                    <a:pt x="0" y="0"/>
                  </a:lnTo>
                  <a:lnTo>
                    <a:pt x="21600" y="21600"/>
                  </a:lnTo>
                  <a:lnTo>
                    <a:pt x="864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69" name="Freeform 22"/>
            <p:cNvSpPr/>
            <p:nvPr/>
          </p:nvSpPr>
          <p:spPr>
            <a:xfrm>
              <a:off x="1333324" y="3098826"/>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600" y="21600"/>
                  </a:lnTo>
                  <a:lnTo>
                    <a:pt x="21600" y="216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0" name="Freeform 23"/>
            <p:cNvSpPr/>
            <p:nvPr/>
          </p:nvSpPr>
          <p:spPr>
            <a:xfrm>
              <a:off x="1335819" y="3103545"/>
              <a:ext cx="27951" cy="20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86" y="0"/>
                  </a:moveTo>
                  <a:lnTo>
                    <a:pt x="0" y="5684"/>
                  </a:lnTo>
                  <a:lnTo>
                    <a:pt x="5214" y="5684"/>
                  </a:lnTo>
                  <a:lnTo>
                    <a:pt x="3724" y="11368"/>
                  </a:lnTo>
                  <a:lnTo>
                    <a:pt x="5214" y="17053"/>
                  </a:lnTo>
                  <a:lnTo>
                    <a:pt x="8938" y="17053"/>
                  </a:lnTo>
                  <a:lnTo>
                    <a:pt x="7448" y="11368"/>
                  </a:lnTo>
                  <a:lnTo>
                    <a:pt x="8938" y="7958"/>
                  </a:lnTo>
                  <a:lnTo>
                    <a:pt x="21600" y="21600"/>
                  </a:lnTo>
                  <a:lnTo>
                    <a:pt x="19366" y="13642"/>
                  </a:lnTo>
                  <a:lnTo>
                    <a:pt x="14152" y="11368"/>
                  </a:lnTo>
                  <a:lnTo>
                    <a:pt x="19366" y="7958"/>
                  </a:lnTo>
                  <a:lnTo>
                    <a:pt x="10428" y="3411"/>
                  </a:lnTo>
                  <a:lnTo>
                    <a:pt x="17876" y="5684"/>
                  </a:lnTo>
                  <a:lnTo>
                    <a:pt x="16386"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1" name="Freeform 24"/>
            <p:cNvSpPr/>
            <p:nvPr/>
          </p:nvSpPr>
          <p:spPr>
            <a:xfrm>
              <a:off x="1360877" y="3101000"/>
              <a:ext cx="13494"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9257"/>
                  </a:lnTo>
                  <a:lnTo>
                    <a:pt x="0" y="15429"/>
                  </a:lnTo>
                  <a:lnTo>
                    <a:pt x="10800" y="21600"/>
                  </a:lnTo>
                  <a:lnTo>
                    <a:pt x="21600" y="15429"/>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2" name="Freeform 25"/>
            <p:cNvSpPr/>
            <p:nvPr/>
          </p:nvSpPr>
          <p:spPr>
            <a:xfrm>
              <a:off x="4766359" y="2838303"/>
              <a:ext cx="12701"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0" y="9000"/>
                  </a:lnTo>
                  <a:lnTo>
                    <a:pt x="5400" y="9000"/>
                  </a:lnTo>
                  <a:lnTo>
                    <a:pt x="900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3" name="Freeform 26"/>
            <p:cNvSpPr/>
            <p:nvPr/>
          </p:nvSpPr>
          <p:spPr>
            <a:xfrm>
              <a:off x="4621394" y="2653504"/>
              <a:ext cx="84815" cy="1445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18" y="0"/>
                  </a:moveTo>
                  <a:lnTo>
                    <a:pt x="0" y="325"/>
                  </a:lnTo>
                  <a:lnTo>
                    <a:pt x="2455" y="3086"/>
                  </a:lnTo>
                  <a:lnTo>
                    <a:pt x="2945" y="3411"/>
                  </a:lnTo>
                  <a:lnTo>
                    <a:pt x="3436" y="4223"/>
                  </a:lnTo>
                  <a:lnTo>
                    <a:pt x="5155" y="5847"/>
                  </a:lnTo>
                  <a:lnTo>
                    <a:pt x="5891" y="5847"/>
                  </a:lnTo>
                  <a:lnTo>
                    <a:pt x="5891" y="6983"/>
                  </a:lnTo>
                  <a:lnTo>
                    <a:pt x="6873" y="8120"/>
                  </a:lnTo>
                  <a:lnTo>
                    <a:pt x="6873" y="7633"/>
                  </a:lnTo>
                  <a:lnTo>
                    <a:pt x="6873" y="8120"/>
                  </a:lnTo>
                  <a:lnTo>
                    <a:pt x="8100" y="8770"/>
                  </a:lnTo>
                  <a:lnTo>
                    <a:pt x="8100" y="10394"/>
                  </a:lnTo>
                  <a:lnTo>
                    <a:pt x="7609" y="10394"/>
                  </a:lnTo>
                  <a:lnTo>
                    <a:pt x="6873" y="12668"/>
                  </a:lnTo>
                  <a:lnTo>
                    <a:pt x="5155" y="13480"/>
                  </a:lnTo>
                  <a:lnTo>
                    <a:pt x="4173" y="14617"/>
                  </a:lnTo>
                  <a:lnTo>
                    <a:pt x="9327" y="16890"/>
                  </a:lnTo>
                  <a:lnTo>
                    <a:pt x="9327" y="18027"/>
                  </a:lnTo>
                  <a:lnTo>
                    <a:pt x="7609" y="20301"/>
                  </a:lnTo>
                  <a:lnTo>
                    <a:pt x="10555" y="21600"/>
                  </a:lnTo>
                  <a:lnTo>
                    <a:pt x="15218" y="17702"/>
                  </a:lnTo>
                  <a:lnTo>
                    <a:pt x="16200" y="15753"/>
                  </a:lnTo>
                  <a:lnTo>
                    <a:pt x="15709" y="14617"/>
                  </a:lnTo>
                  <a:lnTo>
                    <a:pt x="16936" y="14292"/>
                  </a:lnTo>
                  <a:lnTo>
                    <a:pt x="19882" y="13805"/>
                  </a:lnTo>
                  <a:lnTo>
                    <a:pt x="19882" y="12668"/>
                  </a:lnTo>
                  <a:lnTo>
                    <a:pt x="20864" y="12343"/>
                  </a:lnTo>
                  <a:lnTo>
                    <a:pt x="21600" y="9257"/>
                  </a:lnTo>
                  <a:lnTo>
                    <a:pt x="19145" y="8770"/>
                  </a:lnTo>
                  <a:lnTo>
                    <a:pt x="16200" y="10069"/>
                  </a:lnTo>
                  <a:lnTo>
                    <a:pt x="12764" y="9257"/>
                  </a:lnTo>
                  <a:lnTo>
                    <a:pt x="11536" y="6496"/>
                  </a:lnTo>
                  <a:lnTo>
                    <a:pt x="9818" y="5847"/>
                  </a:lnTo>
                  <a:lnTo>
                    <a:pt x="9818" y="7308"/>
                  </a:lnTo>
                  <a:lnTo>
                    <a:pt x="8836" y="6983"/>
                  </a:lnTo>
                  <a:lnTo>
                    <a:pt x="9327" y="6171"/>
                  </a:lnTo>
                  <a:lnTo>
                    <a:pt x="7609" y="4547"/>
                  </a:lnTo>
                  <a:lnTo>
                    <a:pt x="8100" y="4547"/>
                  </a:lnTo>
                  <a:lnTo>
                    <a:pt x="6873" y="2761"/>
                  </a:lnTo>
                  <a:lnTo>
                    <a:pt x="3436" y="1137"/>
                  </a:lnTo>
                  <a:lnTo>
                    <a:pt x="2945" y="1137"/>
                  </a:lnTo>
                  <a:lnTo>
                    <a:pt x="1718"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4" name="Freeform 27"/>
            <p:cNvSpPr/>
            <p:nvPr/>
          </p:nvSpPr>
          <p:spPr>
            <a:xfrm>
              <a:off x="4537543" y="2769818"/>
              <a:ext cx="110838" cy="135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717" y="0"/>
                  </a:moveTo>
                  <a:lnTo>
                    <a:pt x="15402" y="1901"/>
                  </a:lnTo>
                  <a:lnTo>
                    <a:pt x="14650" y="3629"/>
                  </a:lnTo>
                  <a:lnTo>
                    <a:pt x="13336" y="4493"/>
                  </a:lnTo>
                  <a:lnTo>
                    <a:pt x="11833" y="7776"/>
                  </a:lnTo>
                  <a:lnTo>
                    <a:pt x="7513" y="11405"/>
                  </a:lnTo>
                  <a:lnTo>
                    <a:pt x="4883" y="11750"/>
                  </a:lnTo>
                  <a:lnTo>
                    <a:pt x="3005" y="14688"/>
                  </a:lnTo>
                  <a:lnTo>
                    <a:pt x="2066" y="15034"/>
                  </a:lnTo>
                  <a:lnTo>
                    <a:pt x="1690" y="15898"/>
                  </a:lnTo>
                  <a:lnTo>
                    <a:pt x="1315" y="17107"/>
                  </a:lnTo>
                  <a:lnTo>
                    <a:pt x="1690" y="17453"/>
                  </a:lnTo>
                  <a:lnTo>
                    <a:pt x="0" y="18662"/>
                  </a:lnTo>
                  <a:lnTo>
                    <a:pt x="751" y="18662"/>
                  </a:lnTo>
                  <a:lnTo>
                    <a:pt x="1315" y="19181"/>
                  </a:lnTo>
                  <a:lnTo>
                    <a:pt x="751" y="19526"/>
                  </a:lnTo>
                  <a:lnTo>
                    <a:pt x="3381" y="19526"/>
                  </a:lnTo>
                  <a:lnTo>
                    <a:pt x="3944" y="20390"/>
                  </a:lnTo>
                  <a:lnTo>
                    <a:pt x="7513" y="21600"/>
                  </a:lnTo>
                  <a:lnTo>
                    <a:pt x="9203" y="21254"/>
                  </a:lnTo>
                  <a:lnTo>
                    <a:pt x="12397" y="19181"/>
                  </a:lnTo>
                  <a:lnTo>
                    <a:pt x="14087" y="12614"/>
                  </a:lnTo>
                  <a:lnTo>
                    <a:pt x="14650" y="12614"/>
                  </a:lnTo>
                  <a:lnTo>
                    <a:pt x="16341" y="11405"/>
                  </a:lnTo>
                  <a:lnTo>
                    <a:pt x="18219" y="11750"/>
                  </a:lnTo>
                  <a:lnTo>
                    <a:pt x="18595" y="11405"/>
                  </a:lnTo>
                  <a:lnTo>
                    <a:pt x="17656" y="10541"/>
                  </a:lnTo>
                  <a:lnTo>
                    <a:pt x="17656" y="9331"/>
                  </a:lnTo>
                  <a:lnTo>
                    <a:pt x="18970" y="8122"/>
                  </a:lnTo>
                  <a:lnTo>
                    <a:pt x="21600" y="4838"/>
                  </a:lnTo>
                  <a:lnTo>
                    <a:pt x="21224" y="2765"/>
                  </a:lnTo>
                  <a:lnTo>
                    <a:pt x="21600" y="2419"/>
                  </a:lnTo>
                  <a:lnTo>
                    <a:pt x="20849" y="1901"/>
                  </a:lnTo>
                  <a:lnTo>
                    <a:pt x="20285" y="1555"/>
                  </a:lnTo>
                  <a:lnTo>
                    <a:pt x="19910" y="1555"/>
                  </a:lnTo>
                  <a:lnTo>
                    <a:pt x="18595" y="2419"/>
                  </a:lnTo>
                  <a:lnTo>
                    <a:pt x="16717"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5" name="Freeform 28"/>
            <p:cNvSpPr/>
            <p:nvPr/>
          </p:nvSpPr>
          <p:spPr>
            <a:xfrm>
              <a:off x="4552964" y="2900265"/>
              <a:ext cx="13494" cy="184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714" y="0"/>
                  </a:moveTo>
                  <a:lnTo>
                    <a:pt x="0" y="21600"/>
                  </a:lnTo>
                  <a:lnTo>
                    <a:pt x="21600" y="15247"/>
                  </a:lnTo>
                  <a:lnTo>
                    <a:pt x="15429" y="3812"/>
                  </a:lnTo>
                  <a:lnTo>
                    <a:pt x="771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6" name="Freeform 29"/>
            <p:cNvSpPr/>
            <p:nvPr/>
          </p:nvSpPr>
          <p:spPr>
            <a:xfrm>
              <a:off x="3362678" y="1942569"/>
              <a:ext cx="31807" cy="652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82" y="0"/>
                  </a:moveTo>
                  <a:lnTo>
                    <a:pt x="1964" y="1800"/>
                  </a:lnTo>
                  <a:lnTo>
                    <a:pt x="4582" y="2880"/>
                  </a:lnTo>
                  <a:lnTo>
                    <a:pt x="3273" y="2880"/>
                  </a:lnTo>
                  <a:lnTo>
                    <a:pt x="1964" y="9360"/>
                  </a:lnTo>
                  <a:lnTo>
                    <a:pt x="0" y="9360"/>
                  </a:lnTo>
                  <a:lnTo>
                    <a:pt x="1964" y="17280"/>
                  </a:lnTo>
                  <a:lnTo>
                    <a:pt x="4582" y="21600"/>
                  </a:lnTo>
                  <a:lnTo>
                    <a:pt x="11127" y="21600"/>
                  </a:lnTo>
                  <a:lnTo>
                    <a:pt x="21600" y="17280"/>
                  </a:lnTo>
                  <a:lnTo>
                    <a:pt x="21600" y="12960"/>
                  </a:lnTo>
                  <a:lnTo>
                    <a:pt x="12436" y="4320"/>
                  </a:lnTo>
                  <a:lnTo>
                    <a:pt x="7855" y="1080"/>
                  </a:lnTo>
                  <a:lnTo>
                    <a:pt x="4582"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7" name="Freeform 30"/>
            <p:cNvSpPr/>
            <p:nvPr/>
          </p:nvSpPr>
          <p:spPr>
            <a:xfrm>
              <a:off x="1370515" y="1806687"/>
              <a:ext cx="25060" cy="13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62" y="0"/>
                  </a:moveTo>
                  <a:lnTo>
                    <a:pt x="0" y="12600"/>
                  </a:lnTo>
                  <a:lnTo>
                    <a:pt x="1662" y="21600"/>
                  </a:lnTo>
                  <a:lnTo>
                    <a:pt x="13292" y="21600"/>
                  </a:lnTo>
                  <a:lnTo>
                    <a:pt x="21600" y="12600"/>
                  </a:lnTo>
                  <a:lnTo>
                    <a:pt x="19108" y="3600"/>
                  </a:lnTo>
                  <a:lnTo>
                    <a:pt x="1662"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8" name="Freeform 31"/>
            <p:cNvSpPr/>
            <p:nvPr/>
          </p:nvSpPr>
          <p:spPr>
            <a:xfrm>
              <a:off x="4821296" y="1150277"/>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0"/>
                  </a:moveTo>
                  <a:lnTo>
                    <a:pt x="0" y="21600"/>
                  </a:lnTo>
                  <a:lnTo>
                    <a:pt x="21600" y="13500"/>
                  </a:lnTo>
                  <a:lnTo>
                    <a:pt x="54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79" name="Freeform 32"/>
            <p:cNvSpPr/>
            <p:nvPr/>
          </p:nvSpPr>
          <p:spPr>
            <a:xfrm>
              <a:off x="4794877" y="1152279"/>
              <a:ext cx="13494"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714" y="0"/>
                  </a:moveTo>
                  <a:lnTo>
                    <a:pt x="0" y="18000"/>
                  </a:lnTo>
                  <a:lnTo>
                    <a:pt x="3086" y="21600"/>
                  </a:lnTo>
                  <a:lnTo>
                    <a:pt x="21600" y="9000"/>
                  </a:lnTo>
                  <a:lnTo>
                    <a:pt x="771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80" name="Freeform 33"/>
            <p:cNvSpPr/>
            <p:nvPr/>
          </p:nvSpPr>
          <p:spPr>
            <a:xfrm>
              <a:off x="4741868" y="1163150"/>
              <a:ext cx="32770" cy="15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424" y="0"/>
                  </a:moveTo>
                  <a:lnTo>
                    <a:pt x="15247" y="10800"/>
                  </a:lnTo>
                  <a:lnTo>
                    <a:pt x="16518" y="0"/>
                  </a:lnTo>
                  <a:lnTo>
                    <a:pt x="9529" y="10800"/>
                  </a:lnTo>
                  <a:lnTo>
                    <a:pt x="10800" y="7714"/>
                  </a:lnTo>
                  <a:lnTo>
                    <a:pt x="0" y="3086"/>
                  </a:lnTo>
                  <a:lnTo>
                    <a:pt x="6353" y="21600"/>
                  </a:lnTo>
                  <a:lnTo>
                    <a:pt x="7624" y="13886"/>
                  </a:lnTo>
                  <a:lnTo>
                    <a:pt x="9529" y="18514"/>
                  </a:lnTo>
                  <a:lnTo>
                    <a:pt x="13976" y="13886"/>
                  </a:lnTo>
                  <a:lnTo>
                    <a:pt x="13976" y="10800"/>
                  </a:lnTo>
                  <a:lnTo>
                    <a:pt x="15247" y="21600"/>
                  </a:lnTo>
                  <a:lnTo>
                    <a:pt x="21600" y="13886"/>
                  </a:lnTo>
                  <a:lnTo>
                    <a:pt x="1842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81" name="Freeform 34"/>
            <p:cNvSpPr/>
            <p:nvPr/>
          </p:nvSpPr>
          <p:spPr>
            <a:xfrm>
              <a:off x="4711905" y="1160604"/>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7855"/>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82" name="Freeform 35"/>
            <p:cNvSpPr/>
            <p:nvPr/>
          </p:nvSpPr>
          <p:spPr>
            <a:xfrm>
              <a:off x="4680100" y="1155540"/>
              <a:ext cx="12701" cy="20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21600"/>
                  </a:lnTo>
                  <a:lnTo>
                    <a:pt x="21600" y="13642"/>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83" name="Freeform 36"/>
            <p:cNvSpPr/>
            <p:nvPr/>
          </p:nvSpPr>
          <p:spPr>
            <a:xfrm>
              <a:off x="4619466" y="1138864"/>
              <a:ext cx="18314"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74" y="0"/>
                  </a:moveTo>
                  <a:lnTo>
                    <a:pt x="0" y="9600"/>
                  </a:lnTo>
                  <a:lnTo>
                    <a:pt x="10232" y="21600"/>
                  </a:lnTo>
                  <a:lnTo>
                    <a:pt x="21600" y="4800"/>
                  </a:lnTo>
                  <a:lnTo>
                    <a:pt x="227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84" name="Freeform 37"/>
            <p:cNvSpPr/>
            <p:nvPr/>
          </p:nvSpPr>
          <p:spPr>
            <a:xfrm>
              <a:off x="656344" y="1538900"/>
              <a:ext cx="13494"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629" y="21600"/>
                  </a:lnTo>
                  <a:lnTo>
                    <a:pt x="21600" y="15429"/>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85" name="Freeform 38"/>
            <p:cNvSpPr/>
            <p:nvPr/>
          </p:nvSpPr>
          <p:spPr>
            <a:xfrm>
              <a:off x="4831501" y="820727"/>
              <a:ext cx="45300" cy="304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9" y="0"/>
                  </a:moveTo>
                  <a:lnTo>
                    <a:pt x="0" y="9257"/>
                  </a:lnTo>
                  <a:lnTo>
                    <a:pt x="15166" y="21600"/>
                  </a:lnTo>
                  <a:lnTo>
                    <a:pt x="21600" y="14657"/>
                  </a:lnTo>
                  <a:lnTo>
                    <a:pt x="21600" y="10800"/>
                  </a:lnTo>
                  <a:lnTo>
                    <a:pt x="17464" y="10800"/>
                  </a:lnTo>
                  <a:lnTo>
                    <a:pt x="11949" y="3857"/>
                  </a:lnTo>
                  <a:lnTo>
                    <a:pt x="7353" y="5400"/>
                  </a:lnTo>
                  <a:lnTo>
                    <a:pt x="919"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86" name="Freeform 39"/>
            <p:cNvSpPr/>
            <p:nvPr/>
          </p:nvSpPr>
          <p:spPr>
            <a:xfrm>
              <a:off x="4866112" y="1129451"/>
              <a:ext cx="12701" cy="184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7788"/>
                  </a:lnTo>
                  <a:lnTo>
                    <a:pt x="4800" y="21600"/>
                  </a:lnTo>
                  <a:lnTo>
                    <a:pt x="21600" y="15247"/>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87" name="Freeform 40"/>
            <p:cNvSpPr/>
            <p:nvPr/>
          </p:nvSpPr>
          <p:spPr>
            <a:xfrm>
              <a:off x="1058246" y="393514"/>
              <a:ext cx="396121" cy="496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238" y="14652"/>
                  </a:moveTo>
                  <a:lnTo>
                    <a:pt x="17133" y="14416"/>
                  </a:lnTo>
                  <a:lnTo>
                    <a:pt x="17238" y="14416"/>
                  </a:lnTo>
                  <a:lnTo>
                    <a:pt x="17238" y="14652"/>
                  </a:lnTo>
                  <a:close/>
                  <a:moveTo>
                    <a:pt x="3574" y="5814"/>
                  </a:moveTo>
                  <a:lnTo>
                    <a:pt x="3942" y="5577"/>
                  </a:lnTo>
                  <a:lnTo>
                    <a:pt x="3942" y="5719"/>
                  </a:lnTo>
                  <a:lnTo>
                    <a:pt x="3574" y="5814"/>
                  </a:lnTo>
                  <a:close/>
                  <a:moveTo>
                    <a:pt x="4099" y="0"/>
                  </a:moveTo>
                  <a:lnTo>
                    <a:pt x="2102" y="0"/>
                  </a:lnTo>
                  <a:lnTo>
                    <a:pt x="736" y="1465"/>
                  </a:lnTo>
                  <a:lnTo>
                    <a:pt x="473" y="2221"/>
                  </a:lnTo>
                  <a:lnTo>
                    <a:pt x="105" y="3261"/>
                  </a:lnTo>
                  <a:lnTo>
                    <a:pt x="210" y="3687"/>
                  </a:lnTo>
                  <a:lnTo>
                    <a:pt x="0" y="4018"/>
                  </a:lnTo>
                  <a:lnTo>
                    <a:pt x="210" y="4585"/>
                  </a:lnTo>
                  <a:lnTo>
                    <a:pt x="105" y="5246"/>
                  </a:lnTo>
                  <a:lnTo>
                    <a:pt x="1734" y="6050"/>
                  </a:lnTo>
                  <a:lnTo>
                    <a:pt x="473" y="5908"/>
                  </a:lnTo>
                  <a:lnTo>
                    <a:pt x="578" y="6144"/>
                  </a:lnTo>
                  <a:lnTo>
                    <a:pt x="473" y="6381"/>
                  </a:lnTo>
                  <a:lnTo>
                    <a:pt x="1472" y="7610"/>
                  </a:lnTo>
                  <a:lnTo>
                    <a:pt x="2365" y="7610"/>
                  </a:lnTo>
                  <a:lnTo>
                    <a:pt x="2733" y="7373"/>
                  </a:lnTo>
                  <a:lnTo>
                    <a:pt x="2733" y="7610"/>
                  </a:lnTo>
                  <a:lnTo>
                    <a:pt x="3206" y="8177"/>
                  </a:lnTo>
                  <a:lnTo>
                    <a:pt x="5308" y="8177"/>
                  </a:lnTo>
                  <a:lnTo>
                    <a:pt x="6201" y="8602"/>
                  </a:lnTo>
                  <a:lnTo>
                    <a:pt x="6464" y="8366"/>
                  </a:lnTo>
                  <a:lnTo>
                    <a:pt x="6832" y="8602"/>
                  </a:lnTo>
                  <a:lnTo>
                    <a:pt x="7200" y="8602"/>
                  </a:lnTo>
                  <a:lnTo>
                    <a:pt x="6937" y="8366"/>
                  </a:lnTo>
                  <a:lnTo>
                    <a:pt x="6674" y="8035"/>
                  </a:lnTo>
                  <a:lnTo>
                    <a:pt x="7568" y="8271"/>
                  </a:lnTo>
                  <a:lnTo>
                    <a:pt x="7673" y="8508"/>
                  </a:lnTo>
                  <a:lnTo>
                    <a:pt x="7463" y="8366"/>
                  </a:lnTo>
                  <a:lnTo>
                    <a:pt x="7200" y="8508"/>
                  </a:lnTo>
                  <a:lnTo>
                    <a:pt x="7568" y="9169"/>
                  </a:lnTo>
                  <a:lnTo>
                    <a:pt x="7673" y="9075"/>
                  </a:lnTo>
                  <a:lnTo>
                    <a:pt x="7673" y="8933"/>
                  </a:lnTo>
                  <a:lnTo>
                    <a:pt x="8409" y="8602"/>
                  </a:lnTo>
                  <a:lnTo>
                    <a:pt x="8041" y="8508"/>
                  </a:lnTo>
                  <a:lnTo>
                    <a:pt x="7936" y="8508"/>
                  </a:lnTo>
                  <a:lnTo>
                    <a:pt x="8566" y="8366"/>
                  </a:lnTo>
                  <a:lnTo>
                    <a:pt x="8672" y="8271"/>
                  </a:lnTo>
                  <a:lnTo>
                    <a:pt x="8409" y="7515"/>
                  </a:lnTo>
                  <a:lnTo>
                    <a:pt x="8934" y="7846"/>
                  </a:lnTo>
                  <a:lnTo>
                    <a:pt x="9302" y="7846"/>
                  </a:lnTo>
                  <a:lnTo>
                    <a:pt x="9302" y="8508"/>
                  </a:lnTo>
                  <a:lnTo>
                    <a:pt x="9828" y="8508"/>
                  </a:lnTo>
                  <a:lnTo>
                    <a:pt x="9828" y="8744"/>
                  </a:lnTo>
                  <a:lnTo>
                    <a:pt x="9670" y="8839"/>
                  </a:lnTo>
                  <a:lnTo>
                    <a:pt x="10669" y="9642"/>
                  </a:lnTo>
                  <a:lnTo>
                    <a:pt x="10669" y="9737"/>
                  </a:lnTo>
                  <a:lnTo>
                    <a:pt x="10564" y="9831"/>
                  </a:lnTo>
                  <a:lnTo>
                    <a:pt x="10038" y="9831"/>
                  </a:lnTo>
                  <a:lnTo>
                    <a:pt x="10038" y="10871"/>
                  </a:lnTo>
                  <a:lnTo>
                    <a:pt x="10931" y="10162"/>
                  </a:lnTo>
                  <a:lnTo>
                    <a:pt x="11299" y="10162"/>
                  </a:lnTo>
                  <a:lnTo>
                    <a:pt x="11299" y="10398"/>
                  </a:lnTo>
                  <a:lnTo>
                    <a:pt x="12035" y="11202"/>
                  </a:lnTo>
                  <a:lnTo>
                    <a:pt x="12035" y="10635"/>
                  </a:lnTo>
                  <a:lnTo>
                    <a:pt x="12140" y="11296"/>
                  </a:lnTo>
                  <a:lnTo>
                    <a:pt x="12771" y="11627"/>
                  </a:lnTo>
                  <a:lnTo>
                    <a:pt x="13296" y="13092"/>
                  </a:lnTo>
                  <a:lnTo>
                    <a:pt x="12771" y="13518"/>
                  </a:lnTo>
                  <a:lnTo>
                    <a:pt x="12771" y="13990"/>
                  </a:lnTo>
                  <a:lnTo>
                    <a:pt x="11667" y="14983"/>
                  </a:lnTo>
                  <a:lnTo>
                    <a:pt x="12298" y="15881"/>
                  </a:lnTo>
                  <a:lnTo>
                    <a:pt x="12298" y="16023"/>
                  </a:lnTo>
                  <a:lnTo>
                    <a:pt x="11930" y="15881"/>
                  </a:lnTo>
                  <a:lnTo>
                    <a:pt x="11036" y="16354"/>
                  </a:lnTo>
                  <a:lnTo>
                    <a:pt x="9302" y="16023"/>
                  </a:lnTo>
                  <a:lnTo>
                    <a:pt x="9565" y="16212"/>
                  </a:lnTo>
                  <a:lnTo>
                    <a:pt x="9407" y="16212"/>
                  </a:lnTo>
                  <a:lnTo>
                    <a:pt x="9407" y="16448"/>
                  </a:lnTo>
                  <a:lnTo>
                    <a:pt x="9039" y="16779"/>
                  </a:lnTo>
                  <a:lnTo>
                    <a:pt x="8934" y="17346"/>
                  </a:lnTo>
                  <a:lnTo>
                    <a:pt x="9302" y="17772"/>
                  </a:lnTo>
                  <a:lnTo>
                    <a:pt x="10038" y="18150"/>
                  </a:lnTo>
                  <a:lnTo>
                    <a:pt x="10774" y="17772"/>
                  </a:lnTo>
                  <a:lnTo>
                    <a:pt x="10774" y="17582"/>
                  </a:lnTo>
                  <a:lnTo>
                    <a:pt x="11667" y="17772"/>
                  </a:lnTo>
                  <a:lnTo>
                    <a:pt x="11772" y="17677"/>
                  </a:lnTo>
                  <a:lnTo>
                    <a:pt x="11667" y="17441"/>
                  </a:lnTo>
                  <a:lnTo>
                    <a:pt x="12403" y="17441"/>
                  </a:lnTo>
                  <a:lnTo>
                    <a:pt x="12771" y="18481"/>
                  </a:lnTo>
                  <a:lnTo>
                    <a:pt x="13927" y="19000"/>
                  </a:lnTo>
                  <a:lnTo>
                    <a:pt x="13664" y="19142"/>
                  </a:lnTo>
                  <a:lnTo>
                    <a:pt x="13664" y="19000"/>
                  </a:lnTo>
                  <a:lnTo>
                    <a:pt x="13401" y="19142"/>
                  </a:lnTo>
                  <a:lnTo>
                    <a:pt x="14032" y="19898"/>
                  </a:lnTo>
                  <a:lnTo>
                    <a:pt x="14768" y="20229"/>
                  </a:lnTo>
                  <a:lnTo>
                    <a:pt x="14400" y="20135"/>
                  </a:lnTo>
                  <a:lnTo>
                    <a:pt x="14295" y="20229"/>
                  </a:lnTo>
                  <a:lnTo>
                    <a:pt x="14663" y="20607"/>
                  </a:lnTo>
                  <a:lnTo>
                    <a:pt x="15031" y="20371"/>
                  </a:lnTo>
                  <a:lnTo>
                    <a:pt x="14926" y="20229"/>
                  </a:lnTo>
                  <a:lnTo>
                    <a:pt x="15136" y="20135"/>
                  </a:lnTo>
                  <a:lnTo>
                    <a:pt x="15136" y="20371"/>
                  </a:lnTo>
                  <a:lnTo>
                    <a:pt x="15504" y="20229"/>
                  </a:lnTo>
                  <a:lnTo>
                    <a:pt x="15766" y="20796"/>
                  </a:lnTo>
                  <a:lnTo>
                    <a:pt x="15872" y="20702"/>
                  </a:lnTo>
                  <a:lnTo>
                    <a:pt x="16134" y="20938"/>
                  </a:lnTo>
                  <a:lnTo>
                    <a:pt x="17028" y="21364"/>
                  </a:lnTo>
                  <a:lnTo>
                    <a:pt x="17396" y="21269"/>
                  </a:lnTo>
                  <a:lnTo>
                    <a:pt x="17764" y="21600"/>
                  </a:lnTo>
                  <a:lnTo>
                    <a:pt x="18131" y="21505"/>
                  </a:lnTo>
                  <a:lnTo>
                    <a:pt x="18026" y="20702"/>
                  </a:lnTo>
                  <a:lnTo>
                    <a:pt x="16870" y="19804"/>
                  </a:lnTo>
                  <a:lnTo>
                    <a:pt x="16134" y="19000"/>
                  </a:lnTo>
                  <a:lnTo>
                    <a:pt x="16029" y="18811"/>
                  </a:lnTo>
                  <a:lnTo>
                    <a:pt x="16502" y="19237"/>
                  </a:lnTo>
                  <a:lnTo>
                    <a:pt x="16765" y="19142"/>
                  </a:lnTo>
                  <a:lnTo>
                    <a:pt x="17501" y="19898"/>
                  </a:lnTo>
                  <a:lnTo>
                    <a:pt x="18394" y="19898"/>
                  </a:lnTo>
                  <a:lnTo>
                    <a:pt x="18867" y="20702"/>
                  </a:lnTo>
                  <a:lnTo>
                    <a:pt x="19130" y="20466"/>
                  </a:lnTo>
                  <a:lnTo>
                    <a:pt x="18867" y="20135"/>
                  </a:lnTo>
                  <a:lnTo>
                    <a:pt x="19235" y="20229"/>
                  </a:lnTo>
                  <a:lnTo>
                    <a:pt x="19235" y="20040"/>
                  </a:lnTo>
                  <a:lnTo>
                    <a:pt x="19130" y="19709"/>
                  </a:lnTo>
                  <a:lnTo>
                    <a:pt x="18867" y="19379"/>
                  </a:lnTo>
                  <a:lnTo>
                    <a:pt x="19235" y="19568"/>
                  </a:lnTo>
                  <a:lnTo>
                    <a:pt x="19235" y="18811"/>
                  </a:lnTo>
                  <a:lnTo>
                    <a:pt x="19130" y="18244"/>
                  </a:lnTo>
                  <a:lnTo>
                    <a:pt x="18762" y="18150"/>
                  </a:lnTo>
                  <a:lnTo>
                    <a:pt x="18867" y="17441"/>
                  </a:lnTo>
                  <a:lnTo>
                    <a:pt x="18499" y="17110"/>
                  </a:lnTo>
                  <a:lnTo>
                    <a:pt x="18394" y="17252"/>
                  </a:lnTo>
                  <a:lnTo>
                    <a:pt x="18394" y="16874"/>
                  </a:lnTo>
                  <a:lnTo>
                    <a:pt x="18026" y="17015"/>
                  </a:lnTo>
                  <a:lnTo>
                    <a:pt x="18131" y="16874"/>
                  </a:lnTo>
                  <a:lnTo>
                    <a:pt x="17501" y="16874"/>
                  </a:lnTo>
                  <a:lnTo>
                    <a:pt x="17396" y="16448"/>
                  </a:lnTo>
                  <a:lnTo>
                    <a:pt x="17133" y="16448"/>
                  </a:lnTo>
                  <a:lnTo>
                    <a:pt x="17133" y="15786"/>
                  </a:lnTo>
                  <a:lnTo>
                    <a:pt x="16660" y="15786"/>
                  </a:lnTo>
                  <a:lnTo>
                    <a:pt x="16765" y="15456"/>
                  </a:lnTo>
                  <a:lnTo>
                    <a:pt x="17396" y="15314"/>
                  </a:lnTo>
                  <a:lnTo>
                    <a:pt x="16660" y="14652"/>
                  </a:lnTo>
                  <a:lnTo>
                    <a:pt x="16765" y="14558"/>
                  </a:lnTo>
                  <a:lnTo>
                    <a:pt x="17396" y="14983"/>
                  </a:lnTo>
                  <a:lnTo>
                    <a:pt x="17238" y="14747"/>
                  </a:lnTo>
                  <a:lnTo>
                    <a:pt x="18026" y="15125"/>
                  </a:lnTo>
                  <a:lnTo>
                    <a:pt x="18131" y="15456"/>
                  </a:lnTo>
                  <a:lnTo>
                    <a:pt x="18394" y="15314"/>
                  </a:lnTo>
                  <a:lnTo>
                    <a:pt x="18394" y="15786"/>
                  </a:lnTo>
                  <a:lnTo>
                    <a:pt x="18762" y="16354"/>
                  </a:lnTo>
                  <a:lnTo>
                    <a:pt x="18867" y="16212"/>
                  </a:lnTo>
                  <a:lnTo>
                    <a:pt x="18867" y="16448"/>
                  </a:lnTo>
                  <a:lnTo>
                    <a:pt x="19130" y="16684"/>
                  </a:lnTo>
                  <a:lnTo>
                    <a:pt x="19235" y="16543"/>
                  </a:lnTo>
                  <a:lnTo>
                    <a:pt x="19866" y="17110"/>
                  </a:lnTo>
                  <a:lnTo>
                    <a:pt x="20234" y="16354"/>
                  </a:lnTo>
                  <a:lnTo>
                    <a:pt x="20128" y="15786"/>
                  </a:lnTo>
                  <a:lnTo>
                    <a:pt x="20496" y="16117"/>
                  </a:lnTo>
                  <a:lnTo>
                    <a:pt x="20759" y="15314"/>
                  </a:lnTo>
                  <a:lnTo>
                    <a:pt x="21232" y="15125"/>
                  </a:lnTo>
                  <a:lnTo>
                    <a:pt x="20759" y="15125"/>
                  </a:lnTo>
                  <a:lnTo>
                    <a:pt x="20864" y="14888"/>
                  </a:lnTo>
                  <a:lnTo>
                    <a:pt x="21232" y="14888"/>
                  </a:lnTo>
                  <a:lnTo>
                    <a:pt x="21495" y="14747"/>
                  </a:lnTo>
                  <a:lnTo>
                    <a:pt x="21390" y="14558"/>
                  </a:lnTo>
                  <a:lnTo>
                    <a:pt x="21600" y="14227"/>
                  </a:lnTo>
                  <a:lnTo>
                    <a:pt x="20864" y="13518"/>
                  </a:lnTo>
                  <a:lnTo>
                    <a:pt x="20128" y="13660"/>
                  </a:lnTo>
                  <a:lnTo>
                    <a:pt x="20391" y="12998"/>
                  </a:lnTo>
                  <a:lnTo>
                    <a:pt x="19498" y="13092"/>
                  </a:lnTo>
                  <a:lnTo>
                    <a:pt x="19603" y="12856"/>
                  </a:lnTo>
                  <a:lnTo>
                    <a:pt x="19235" y="12194"/>
                  </a:lnTo>
                  <a:lnTo>
                    <a:pt x="18867" y="12100"/>
                  </a:lnTo>
                  <a:lnTo>
                    <a:pt x="18867" y="11627"/>
                  </a:lnTo>
                  <a:lnTo>
                    <a:pt x="18131" y="11863"/>
                  </a:lnTo>
                  <a:lnTo>
                    <a:pt x="18026" y="11769"/>
                  </a:lnTo>
                  <a:lnTo>
                    <a:pt x="18131" y="11627"/>
                  </a:lnTo>
                  <a:lnTo>
                    <a:pt x="17869" y="11296"/>
                  </a:lnTo>
                  <a:lnTo>
                    <a:pt x="17501" y="11296"/>
                  </a:lnTo>
                  <a:lnTo>
                    <a:pt x="17658" y="11060"/>
                  </a:lnTo>
                  <a:lnTo>
                    <a:pt x="16660" y="10729"/>
                  </a:lnTo>
                  <a:lnTo>
                    <a:pt x="16870" y="10635"/>
                  </a:lnTo>
                  <a:lnTo>
                    <a:pt x="16660" y="10304"/>
                  </a:lnTo>
                  <a:lnTo>
                    <a:pt x="16870" y="9973"/>
                  </a:lnTo>
                  <a:lnTo>
                    <a:pt x="16397" y="9737"/>
                  </a:lnTo>
                  <a:lnTo>
                    <a:pt x="17658" y="9642"/>
                  </a:lnTo>
                  <a:lnTo>
                    <a:pt x="17658" y="9406"/>
                  </a:lnTo>
                  <a:lnTo>
                    <a:pt x="16292" y="8933"/>
                  </a:lnTo>
                  <a:lnTo>
                    <a:pt x="17133" y="8744"/>
                  </a:lnTo>
                  <a:lnTo>
                    <a:pt x="17396" y="8366"/>
                  </a:lnTo>
                  <a:lnTo>
                    <a:pt x="17238" y="8177"/>
                  </a:lnTo>
                  <a:lnTo>
                    <a:pt x="16397" y="7373"/>
                  </a:lnTo>
                  <a:lnTo>
                    <a:pt x="16292" y="7846"/>
                  </a:lnTo>
                  <a:lnTo>
                    <a:pt x="16029" y="7940"/>
                  </a:lnTo>
                  <a:lnTo>
                    <a:pt x="16292" y="7610"/>
                  </a:lnTo>
                  <a:lnTo>
                    <a:pt x="15766" y="7704"/>
                  </a:lnTo>
                  <a:lnTo>
                    <a:pt x="16292" y="7515"/>
                  </a:lnTo>
                  <a:lnTo>
                    <a:pt x="16292" y="6948"/>
                  </a:lnTo>
                  <a:lnTo>
                    <a:pt x="15399" y="6475"/>
                  </a:lnTo>
                  <a:lnTo>
                    <a:pt x="15136" y="6712"/>
                  </a:lnTo>
                  <a:lnTo>
                    <a:pt x="15399" y="6239"/>
                  </a:lnTo>
                  <a:lnTo>
                    <a:pt x="14663" y="6712"/>
                  </a:lnTo>
                  <a:lnTo>
                    <a:pt x="14768" y="6239"/>
                  </a:lnTo>
                  <a:lnTo>
                    <a:pt x="14663" y="5908"/>
                  </a:lnTo>
                  <a:lnTo>
                    <a:pt x="14295" y="5908"/>
                  </a:lnTo>
                  <a:lnTo>
                    <a:pt x="14400" y="5719"/>
                  </a:lnTo>
                  <a:lnTo>
                    <a:pt x="14137" y="5010"/>
                  </a:lnTo>
                  <a:lnTo>
                    <a:pt x="13139" y="4585"/>
                  </a:lnTo>
                  <a:lnTo>
                    <a:pt x="12928" y="4916"/>
                  </a:lnTo>
                  <a:lnTo>
                    <a:pt x="12561" y="4916"/>
                  </a:lnTo>
                  <a:lnTo>
                    <a:pt x="12561" y="5246"/>
                  </a:lnTo>
                  <a:lnTo>
                    <a:pt x="12403" y="5152"/>
                  </a:lnTo>
                  <a:lnTo>
                    <a:pt x="12403" y="4821"/>
                  </a:lnTo>
                  <a:lnTo>
                    <a:pt x="12298" y="4916"/>
                  </a:lnTo>
                  <a:lnTo>
                    <a:pt x="12561" y="4348"/>
                  </a:lnTo>
                  <a:lnTo>
                    <a:pt x="11667" y="4585"/>
                  </a:lnTo>
                  <a:lnTo>
                    <a:pt x="11930" y="4348"/>
                  </a:lnTo>
                  <a:lnTo>
                    <a:pt x="11930" y="3781"/>
                  </a:lnTo>
                  <a:lnTo>
                    <a:pt x="11299" y="3687"/>
                  </a:lnTo>
                  <a:lnTo>
                    <a:pt x="11404" y="3356"/>
                  </a:lnTo>
                  <a:lnTo>
                    <a:pt x="10931" y="2694"/>
                  </a:lnTo>
                  <a:lnTo>
                    <a:pt x="9407" y="2363"/>
                  </a:lnTo>
                  <a:lnTo>
                    <a:pt x="10669" y="2127"/>
                  </a:lnTo>
                  <a:lnTo>
                    <a:pt x="9670" y="662"/>
                  </a:lnTo>
                  <a:lnTo>
                    <a:pt x="8409" y="331"/>
                  </a:lnTo>
                  <a:lnTo>
                    <a:pt x="6937" y="331"/>
                  </a:lnTo>
                  <a:lnTo>
                    <a:pt x="6832" y="1134"/>
                  </a:lnTo>
                  <a:lnTo>
                    <a:pt x="7463" y="1465"/>
                  </a:lnTo>
                  <a:lnTo>
                    <a:pt x="7568" y="2221"/>
                  </a:lnTo>
                  <a:lnTo>
                    <a:pt x="8041" y="2552"/>
                  </a:lnTo>
                  <a:lnTo>
                    <a:pt x="9302" y="2363"/>
                  </a:lnTo>
                  <a:lnTo>
                    <a:pt x="8566" y="2789"/>
                  </a:lnTo>
                  <a:lnTo>
                    <a:pt x="8672" y="3261"/>
                  </a:lnTo>
                  <a:lnTo>
                    <a:pt x="8304" y="3450"/>
                  </a:lnTo>
                  <a:lnTo>
                    <a:pt x="7831" y="3261"/>
                  </a:lnTo>
                  <a:lnTo>
                    <a:pt x="7831" y="2883"/>
                  </a:lnTo>
                  <a:lnTo>
                    <a:pt x="7568" y="2883"/>
                  </a:lnTo>
                  <a:lnTo>
                    <a:pt x="7463" y="3450"/>
                  </a:lnTo>
                  <a:lnTo>
                    <a:pt x="7200" y="3781"/>
                  </a:lnTo>
                  <a:lnTo>
                    <a:pt x="7042" y="3687"/>
                  </a:lnTo>
                  <a:lnTo>
                    <a:pt x="7463" y="2458"/>
                  </a:lnTo>
                  <a:lnTo>
                    <a:pt x="7042" y="2032"/>
                  </a:lnTo>
                  <a:lnTo>
                    <a:pt x="7305" y="1654"/>
                  </a:lnTo>
                  <a:lnTo>
                    <a:pt x="6674" y="1229"/>
                  </a:lnTo>
                  <a:lnTo>
                    <a:pt x="6832" y="1134"/>
                  </a:lnTo>
                  <a:lnTo>
                    <a:pt x="6569" y="0"/>
                  </a:lnTo>
                  <a:lnTo>
                    <a:pt x="4835" y="425"/>
                  </a:lnTo>
                  <a:lnTo>
                    <a:pt x="4572" y="756"/>
                  </a:lnTo>
                  <a:lnTo>
                    <a:pt x="4835" y="898"/>
                  </a:lnTo>
                  <a:lnTo>
                    <a:pt x="4835" y="993"/>
                  </a:lnTo>
                  <a:lnTo>
                    <a:pt x="4204" y="662"/>
                  </a:lnTo>
                  <a:lnTo>
                    <a:pt x="4204" y="1134"/>
                  </a:lnTo>
                  <a:lnTo>
                    <a:pt x="3836" y="898"/>
                  </a:lnTo>
                  <a:lnTo>
                    <a:pt x="3731" y="1323"/>
                  </a:lnTo>
                  <a:lnTo>
                    <a:pt x="3942" y="1560"/>
                  </a:lnTo>
                  <a:lnTo>
                    <a:pt x="4204" y="1560"/>
                  </a:lnTo>
                  <a:lnTo>
                    <a:pt x="3101" y="1560"/>
                  </a:lnTo>
                  <a:lnTo>
                    <a:pt x="4099" y="2127"/>
                  </a:lnTo>
                  <a:lnTo>
                    <a:pt x="3206" y="2032"/>
                  </a:lnTo>
                  <a:lnTo>
                    <a:pt x="3364" y="3119"/>
                  </a:lnTo>
                  <a:lnTo>
                    <a:pt x="3836" y="3261"/>
                  </a:lnTo>
                  <a:lnTo>
                    <a:pt x="3101" y="4018"/>
                  </a:lnTo>
                  <a:lnTo>
                    <a:pt x="3574" y="4821"/>
                  </a:lnTo>
                  <a:lnTo>
                    <a:pt x="3942" y="4821"/>
                  </a:lnTo>
                  <a:lnTo>
                    <a:pt x="3942" y="5388"/>
                  </a:lnTo>
                  <a:lnTo>
                    <a:pt x="3101" y="4254"/>
                  </a:lnTo>
                  <a:lnTo>
                    <a:pt x="2943" y="3923"/>
                  </a:lnTo>
                  <a:lnTo>
                    <a:pt x="3101" y="3261"/>
                  </a:lnTo>
                  <a:lnTo>
                    <a:pt x="2733" y="2694"/>
                  </a:lnTo>
                  <a:lnTo>
                    <a:pt x="3101" y="1465"/>
                  </a:lnTo>
                  <a:lnTo>
                    <a:pt x="4099"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88" name="Freeform 41"/>
            <p:cNvSpPr/>
            <p:nvPr/>
          </p:nvSpPr>
          <p:spPr>
            <a:xfrm>
              <a:off x="1126675" y="1731680"/>
              <a:ext cx="154209" cy="597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020" y="0"/>
                  </a:moveTo>
                  <a:lnTo>
                    <a:pt x="5400" y="0"/>
                  </a:lnTo>
                  <a:lnTo>
                    <a:pt x="2835" y="1964"/>
                  </a:lnTo>
                  <a:lnTo>
                    <a:pt x="1485" y="3927"/>
                  </a:lnTo>
                  <a:lnTo>
                    <a:pt x="1215" y="7462"/>
                  </a:lnTo>
                  <a:lnTo>
                    <a:pt x="0" y="8640"/>
                  </a:lnTo>
                  <a:lnTo>
                    <a:pt x="1485" y="10211"/>
                  </a:lnTo>
                  <a:lnTo>
                    <a:pt x="2835" y="7462"/>
                  </a:lnTo>
                  <a:lnTo>
                    <a:pt x="4050" y="6676"/>
                  </a:lnTo>
                  <a:lnTo>
                    <a:pt x="4995" y="4713"/>
                  </a:lnTo>
                  <a:lnTo>
                    <a:pt x="6075" y="4713"/>
                  </a:lnTo>
                  <a:lnTo>
                    <a:pt x="5670" y="5498"/>
                  </a:lnTo>
                  <a:lnTo>
                    <a:pt x="6075" y="7462"/>
                  </a:lnTo>
                  <a:lnTo>
                    <a:pt x="8910" y="8640"/>
                  </a:lnTo>
                  <a:lnTo>
                    <a:pt x="10125" y="10211"/>
                  </a:lnTo>
                  <a:lnTo>
                    <a:pt x="12420" y="11389"/>
                  </a:lnTo>
                  <a:lnTo>
                    <a:pt x="13635" y="16102"/>
                  </a:lnTo>
                  <a:lnTo>
                    <a:pt x="14985" y="16887"/>
                  </a:lnTo>
                  <a:lnTo>
                    <a:pt x="14040" y="20422"/>
                  </a:lnTo>
                  <a:lnTo>
                    <a:pt x="14310" y="20422"/>
                  </a:lnTo>
                  <a:lnTo>
                    <a:pt x="14580" y="21600"/>
                  </a:lnTo>
                  <a:lnTo>
                    <a:pt x="19170" y="21600"/>
                  </a:lnTo>
                  <a:lnTo>
                    <a:pt x="21600" y="18851"/>
                  </a:lnTo>
                  <a:lnTo>
                    <a:pt x="19710" y="14924"/>
                  </a:lnTo>
                  <a:lnTo>
                    <a:pt x="18495" y="14924"/>
                  </a:lnTo>
                  <a:lnTo>
                    <a:pt x="18495" y="12175"/>
                  </a:lnTo>
                  <a:lnTo>
                    <a:pt x="16605" y="11389"/>
                  </a:lnTo>
                  <a:lnTo>
                    <a:pt x="15255" y="9425"/>
                  </a:lnTo>
                  <a:lnTo>
                    <a:pt x="14580" y="8640"/>
                  </a:lnTo>
                  <a:lnTo>
                    <a:pt x="14580" y="6676"/>
                  </a:lnTo>
                  <a:lnTo>
                    <a:pt x="14040" y="5498"/>
                  </a:lnTo>
                  <a:lnTo>
                    <a:pt x="12690" y="3927"/>
                  </a:lnTo>
                  <a:lnTo>
                    <a:pt x="12420" y="4713"/>
                  </a:lnTo>
                  <a:lnTo>
                    <a:pt x="11070" y="4713"/>
                  </a:lnTo>
                  <a:lnTo>
                    <a:pt x="9855" y="1178"/>
                  </a:lnTo>
                  <a:lnTo>
                    <a:pt x="702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solidFill>
                    <a:srgbClr val="808080"/>
                  </a:solidFill>
                  <a:latin typeface="微软雅黑"/>
                  <a:ea typeface="微软雅黑"/>
                  <a:cs typeface="微软雅黑"/>
                  <a:sym typeface="微软雅黑"/>
                </a:defRPr>
              </a:pPr>
            </a:p>
          </p:txBody>
        </p:sp>
        <p:sp>
          <p:nvSpPr>
            <p:cNvPr id="689" name="Freeform 42"/>
            <p:cNvSpPr/>
            <p:nvPr/>
          </p:nvSpPr>
          <p:spPr>
            <a:xfrm>
              <a:off x="1153094" y="1752334"/>
              <a:ext cx="12701"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200" y="0"/>
                  </a:moveTo>
                  <a:lnTo>
                    <a:pt x="3600" y="0"/>
                  </a:lnTo>
                  <a:lnTo>
                    <a:pt x="0" y="21600"/>
                  </a:lnTo>
                  <a:lnTo>
                    <a:pt x="21600" y="18000"/>
                  </a:lnTo>
                  <a:lnTo>
                    <a:pt x="162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90" name="Freeform 43"/>
            <p:cNvSpPr/>
            <p:nvPr/>
          </p:nvSpPr>
          <p:spPr>
            <a:xfrm>
              <a:off x="1274136" y="1783859"/>
              <a:ext cx="84815" cy="434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382" y="11340"/>
                  </a:moveTo>
                  <a:lnTo>
                    <a:pt x="5891" y="11340"/>
                  </a:lnTo>
                  <a:lnTo>
                    <a:pt x="6382" y="11340"/>
                  </a:lnTo>
                  <a:close/>
                  <a:moveTo>
                    <a:pt x="5400" y="0"/>
                  </a:moveTo>
                  <a:lnTo>
                    <a:pt x="4664" y="0"/>
                  </a:lnTo>
                  <a:lnTo>
                    <a:pt x="2455" y="3780"/>
                  </a:lnTo>
                  <a:lnTo>
                    <a:pt x="5400" y="4860"/>
                  </a:lnTo>
                  <a:lnTo>
                    <a:pt x="5400" y="8640"/>
                  </a:lnTo>
                  <a:lnTo>
                    <a:pt x="2945" y="8640"/>
                  </a:lnTo>
                  <a:lnTo>
                    <a:pt x="4173" y="11340"/>
                  </a:lnTo>
                  <a:lnTo>
                    <a:pt x="4664" y="11340"/>
                  </a:lnTo>
                  <a:lnTo>
                    <a:pt x="0" y="11340"/>
                  </a:lnTo>
                  <a:lnTo>
                    <a:pt x="0" y="14040"/>
                  </a:lnTo>
                  <a:lnTo>
                    <a:pt x="1718" y="17820"/>
                  </a:lnTo>
                  <a:lnTo>
                    <a:pt x="2945" y="16200"/>
                  </a:lnTo>
                  <a:lnTo>
                    <a:pt x="5891" y="17820"/>
                  </a:lnTo>
                  <a:lnTo>
                    <a:pt x="7609" y="16200"/>
                  </a:lnTo>
                  <a:lnTo>
                    <a:pt x="8836" y="17820"/>
                  </a:lnTo>
                  <a:lnTo>
                    <a:pt x="10064" y="21600"/>
                  </a:lnTo>
                  <a:lnTo>
                    <a:pt x="12764" y="15120"/>
                  </a:lnTo>
                  <a:lnTo>
                    <a:pt x="13500" y="17820"/>
                  </a:lnTo>
                  <a:lnTo>
                    <a:pt x="16936" y="14040"/>
                  </a:lnTo>
                  <a:lnTo>
                    <a:pt x="20373" y="16200"/>
                  </a:lnTo>
                  <a:lnTo>
                    <a:pt x="21600" y="11340"/>
                  </a:lnTo>
                  <a:lnTo>
                    <a:pt x="19882" y="7560"/>
                  </a:lnTo>
                  <a:lnTo>
                    <a:pt x="18164" y="7560"/>
                  </a:lnTo>
                  <a:lnTo>
                    <a:pt x="19145" y="5940"/>
                  </a:lnTo>
                  <a:lnTo>
                    <a:pt x="16445" y="4860"/>
                  </a:lnTo>
                  <a:lnTo>
                    <a:pt x="15709" y="2160"/>
                  </a:lnTo>
                  <a:lnTo>
                    <a:pt x="12764" y="1080"/>
                  </a:lnTo>
                  <a:lnTo>
                    <a:pt x="8836" y="1080"/>
                  </a:lnTo>
                  <a:lnTo>
                    <a:pt x="7609" y="2160"/>
                  </a:lnTo>
                  <a:lnTo>
                    <a:pt x="6382" y="1080"/>
                  </a:lnTo>
                  <a:lnTo>
                    <a:pt x="6382" y="0"/>
                  </a:lnTo>
                  <a:lnTo>
                    <a:pt x="540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solidFill>
                    <a:srgbClr val="808080"/>
                  </a:solidFill>
                  <a:latin typeface="微软雅黑"/>
                  <a:ea typeface="微软雅黑"/>
                  <a:cs typeface="微软雅黑"/>
                  <a:sym typeface="微软雅黑"/>
                </a:defRPr>
              </a:pPr>
            </a:p>
          </p:txBody>
        </p:sp>
        <p:sp>
          <p:nvSpPr>
            <p:cNvPr id="691" name="Freeform 44"/>
            <p:cNvSpPr/>
            <p:nvPr/>
          </p:nvSpPr>
          <p:spPr>
            <a:xfrm>
              <a:off x="1217272" y="1806687"/>
              <a:ext cx="36625" cy="173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84" y="0"/>
                  </a:moveTo>
                  <a:lnTo>
                    <a:pt x="0" y="6750"/>
                  </a:lnTo>
                  <a:lnTo>
                    <a:pt x="6821" y="18900"/>
                  </a:lnTo>
                  <a:lnTo>
                    <a:pt x="12505" y="21600"/>
                  </a:lnTo>
                  <a:lnTo>
                    <a:pt x="16484" y="16200"/>
                  </a:lnTo>
                  <a:lnTo>
                    <a:pt x="21600" y="18900"/>
                  </a:lnTo>
                  <a:lnTo>
                    <a:pt x="18758" y="6750"/>
                  </a:lnTo>
                  <a:lnTo>
                    <a:pt x="12505" y="2700"/>
                  </a:lnTo>
                  <a:lnTo>
                    <a:pt x="568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92" name="Freeform 45"/>
            <p:cNvSpPr/>
            <p:nvPr/>
          </p:nvSpPr>
          <p:spPr>
            <a:xfrm>
              <a:off x="675534" y="1630213"/>
              <a:ext cx="12701" cy="12701"/>
            </a:xfrm>
            <a:prstGeom prst="rect">
              <a:avLst/>
            </a:pr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93" name="Freeform 46"/>
            <p:cNvSpPr/>
            <p:nvPr/>
          </p:nvSpPr>
          <p:spPr>
            <a:xfrm>
              <a:off x="1212453" y="1668803"/>
              <a:ext cx="18313"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053" y="0"/>
                  </a:moveTo>
                  <a:lnTo>
                    <a:pt x="0" y="6480"/>
                  </a:lnTo>
                  <a:lnTo>
                    <a:pt x="0" y="17280"/>
                  </a:lnTo>
                  <a:lnTo>
                    <a:pt x="21600" y="21600"/>
                  </a:lnTo>
                  <a:lnTo>
                    <a:pt x="17053"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94" name="Freeform 47"/>
            <p:cNvSpPr/>
            <p:nvPr/>
          </p:nvSpPr>
          <p:spPr>
            <a:xfrm>
              <a:off x="1283206" y="1759944"/>
              <a:ext cx="12701" cy="13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9000"/>
                  </a:lnTo>
                  <a:lnTo>
                    <a:pt x="0" y="21600"/>
                  </a:lnTo>
                  <a:lnTo>
                    <a:pt x="21600" y="180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95" name="Freeform 48"/>
            <p:cNvSpPr/>
            <p:nvPr/>
          </p:nvSpPr>
          <p:spPr>
            <a:xfrm>
              <a:off x="1253329" y="1706307"/>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600" y="0"/>
                  </a:moveTo>
                  <a:lnTo>
                    <a:pt x="0" y="3927"/>
                  </a:lnTo>
                  <a:lnTo>
                    <a:pt x="9000" y="21600"/>
                  </a:lnTo>
                  <a:lnTo>
                    <a:pt x="21600" y="21600"/>
                  </a:lnTo>
                  <a:lnTo>
                    <a:pt x="18000" y="13745"/>
                  </a:lnTo>
                  <a:lnTo>
                    <a:pt x="3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96" name="Freeform 49"/>
            <p:cNvSpPr/>
            <p:nvPr/>
          </p:nvSpPr>
          <p:spPr>
            <a:xfrm>
              <a:off x="1243209" y="1693633"/>
              <a:ext cx="12701" cy="22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800" y="0"/>
                  </a:moveTo>
                  <a:lnTo>
                    <a:pt x="0" y="12343"/>
                  </a:lnTo>
                  <a:lnTo>
                    <a:pt x="21600" y="21600"/>
                  </a:lnTo>
                  <a:lnTo>
                    <a:pt x="168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97" name="Freeform 50"/>
            <p:cNvSpPr/>
            <p:nvPr/>
          </p:nvSpPr>
          <p:spPr>
            <a:xfrm>
              <a:off x="1223933" y="1711026"/>
              <a:ext cx="12701" cy="184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2706"/>
                  </a:lnTo>
                  <a:lnTo>
                    <a:pt x="2160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98" name="Freeform 51"/>
            <p:cNvSpPr/>
            <p:nvPr/>
          </p:nvSpPr>
          <p:spPr>
            <a:xfrm>
              <a:off x="1216705" y="1695807"/>
              <a:ext cx="12701" cy="20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00" y="0"/>
                  </a:moveTo>
                  <a:lnTo>
                    <a:pt x="0" y="13642"/>
                  </a:lnTo>
                  <a:lnTo>
                    <a:pt x="18000" y="21600"/>
                  </a:lnTo>
                  <a:lnTo>
                    <a:pt x="21600" y="13642"/>
                  </a:lnTo>
                  <a:lnTo>
                    <a:pt x="18000" y="5684"/>
                  </a:lnTo>
                  <a:lnTo>
                    <a:pt x="90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699" name="Freeform 52"/>
            <p:cNvSpPr/>
            <p:nvPr/>
          </p:nvSpPr>
          <p:spPr>
            <a:xfrm>
              <a:off x="1230680" y="1669718"/>
              <a:ext cx="12701" cy="184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429" y="0"/>
                  </a:moveTo>
                  <a:lnTo>
                    <a:pt x="0" y="12706"/>
                  </a:lnTo>
                  <a:lnTo>
                    <a:pt x="6171" y="21600"/>
                  </a:lnTo>
                  <a:lnTo>
                    <a:pt x="15429" y="21600"/>
                  </a:lnTo>
                  <a:lnTo>
                    <a:pt x="21600" y="12706"/>
                  </a:lnTo>
                  <a:lnTo>
                    <a:pt x="15429"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0" name="Freeform 53"/>
            <p:cNvSpPr/>
            <p:nvPr/>
          </p:nvSpPr>
          <p:spPr>
            <a:xfrm>
              <a:off x="1272605" y="1737115"/>
              <a:ext cx="12701"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9000"/>
                  </a:lnTo>
                  <a:lnTo>
                    <a:pt x="6480" y="12600"/>
                  </a:lnTo>
                  <a:lnTo>
                    <a:pt x="6480" y="16200"/>
                  </a:lnTo>
                  <a:lnTo>
                    <a:pt x="15120" y="21600"/>
                  </a:lnTo>
                  <a:lnTo>
                    <a:pt x="21600" y="36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1" name="Freeform 54"/>
            <p:cNvSpPr/>
            <p:nvPr/>
          </p:nvSpPr>
          <p:spPr>
            <a:xfrm>
              <a:off x="0" y="370686"/>
              <a:ext cx="1812898" cy="27045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514" y="21400"/>
                  </a:moveTo>
                  <a:lnTo>
                    <a:pt x="15433" y="21357"/>
                  </a:lnTo>
                  <a:lnTo>
                    <a:pt x="15652" y="21357"/>
                  </a:lnTo>
                  <a:lnTo>
                    <a:pt x="15698" y="21400"/>
                  </a:lnTo>
                  <a:lnTo>
                    <a:pt x="15675" y="21435"/>
                  </a:lnTo>
                  <a:lnTo>
                    <a:pt x="15594" y="21478"/>
                  </a:lnTo>
                  <a:lnTo>
                    <a:pt x="15560" y="21461"/>
                  </a:lnTo>
                  <a:lnTo>
                    <a:pt x="15514" y="21478"/>
                  </a:lnTo>
                  <a:lnTo>
                    <a:pt x="15675" y="21400"/>
                  </a:lnTo>
                  <a:lnTo>
                    <a:pt x="15652" y="21357"/>
                  </a:lnTo>
                  <a:lnTo>
                    <a:pt x="15560" y="21357"/>
                  </a:lnTo>
                  <a:lnTo>
                    <a:pt x="15514" y="21400"/>
                  </a:lnTo>
                  <a:close/>
                  <a:moveTo>
                    <a:pt x="15433" y="21296"/>
                  </a:moveTo>
                  <a:lnTo>
                    <a:pt x="15399" y="21253"/>
                  </a:lnTo>
                  <a:lnTo>
                    <a:pt x="15456" y="21192"/>
                  </a:lnTo>
                  <a:lnTo>
                    <a:pt x="15479" y="21192"/>
                  </a:lnTo>
                  <a:lnTo>
                    <a:pt x="15456" y="21209"/>
                  </a:lnTo>
                  <a:lnTo>
                    <a:pt x="15479" y="21270"/>
                  </a:lnTo>
                  <a:lnTo>
                    <a:pt x="15456" y="21314"/>
                  </a:lnTo>
                  <a:lnTo>
                    <a:pt x="15479" y="21270"/>
                  </a:lnTo>
                  <a:lnTo>
                    <a:pt x="15456" y="21235"/>
                  </a:lnTo>
                  <a:lnTo>
                    <a:pt x="15433" y="21296"/>
                  </a:lnTo>
                  <a:close/>
                  <a:moveTo>
                    <a:pt x="19074" y="13995"/>
                  </a:moveTo>
                  <a:close/>
                  <a:moveTo>
                    <a:pt x="19257" y="14038"/>
                  </a:moveTo>
                  <a:lnTo>
                    <a:pt x="19257" y="13995"/>
                  </a:lnTo>
                  <a:lnTo>
                    <a:pt x="19292" y="13995"/>
                  </a:lnTo>
                  <a:lnTo>
                    <a:pt x="19257" y="14038"/>
                  </a:lnTo>
                  <a:close/>
                  <a:moveTo>
                    <a:pt x="19039" y="13917"/>
                  </a:moveTo>
                  <a:close/>
                  <a:moveTo>
                    <a:pt x="18959" y="13917"/>
                  </a:moveTo>
                  <a:lnTo>
                    <a:pt x="18936" y="13873"/>
                  </a:lnTo>
                  <a:lnTo>
                    <a:pt x="18959" y="13891"/>
                  </a:lnTo>
                  <a:lnTo>
                    <a:pt x="18959" y="13917"/>
                  </a:lnTo>
                  <a:close/>
                  <a:moveTo>
                    <a:pt x="19016" y="13873"/>
                  </a:moveTo>
                  <a:lnTo>
                    <a:pt x="19016" y="13856"/>
                  </a:lnTo>
                  <a:lnTo>
                    <a:pt x="19016" y="13873"/>
                  </a:lnTo>
                  <a:close/>
                  <a:moveTo>
                    <a:pt x="19016" y="13786"/>
                  </a:moveTo>
                  <a:lnTo>
                    <a:pt x="19074" y="13752"/>
                  </a:lnTo>
                  <a:lnTo>
                    <a:pt x="19074" y="13786"/>
                  </a:lnTo>
                  <a:lnTo>
                    <a:pt x="19120" y="13786"/>
                  </a:lnTo>
                  <a:lnTo>
                    <a:pt x="19097" y="13813"/>
                  </a:lnTo>
                  <a:lnTo>
                    <a:pt x="19074" y="13813"/>
                  </a:lnTo>
                  <a:lnTo>
                    <a:pt x="19039" y="13769"/>
                  </a:lnTo>
                  <a:lnTo>
                    <a:pt x="19016" y="13786"/>
                  </a:lnTo>
                  <a:close/>
                  <a:moveTo>
                    <a:pt x="15652" y="12658"/>
                  </a:moveTo>
                  <a:lnTo>
                    <a:pt x="15617" y="12597"/>
                  </a:lnTo>
                  <a:lnTo>
                    <a:pt x="15617" y="12580"/>
                  </a:lnTo>
                  <a:lnTo>
                    <a:pt x="15652" y="12519"/>
                  </a:lnTo>
                  <a:lnTo>
                    <a:pt x="15698" y="12597"/>
                  </a:lnTo>
                  <a:lnTo>
                    <a:pt x="15698" y="12641"/>
                  </a:lnTo>
                  <a:lnTo>
                    <a:pt x="15652" y="12658"/>
                  </a:lnTo>
                  <a:close/>
                  <a:moveTo>
                    <a:pt x="14917" y="8812"/>
                  </a:moveTo>
                  <a:lnTo>
                    <a:pt x="14882" y="8751"/>
                  </a:lnTo>
                  <a:lnTo>
                    <a:pt x="14859" y="8716"/>
                  </a:lnTo>
                  <a:lnTo>
                    <a:pt x="14859" y="8656"/>
                  </a:lnTo>
                  <a:lnTo>
                    <a:pt x="14882" y="8656"/>
                  </a:lnTo>
                  <a:lnTo>
                    <a:pt x="14882" y="8716"/>
                  </a:lnTo>
                  <a:lnTo>
                    <a:pt x="14963" y="8795"/>
                  </a:lnTo>
                  <a:lnTo>
                    <a:pt x="14917" y="8855"/>
                  </a:lnTo>
                  <a:lnTo>
                    <a:pt x="14940" y="8942"/>
                  </a:lnTo>
                  <a:lnTo>
                    <a:pt x="14917" y="8942"/>
                  </a:lnTo>
                  <a:lnTo>
                    <a:pt x="14882" y="8838"/>
                  </a:lnTo>
                  <a:lnTo>
                    <a:pt x="14917" y="8812"/>
                  </a:lnTo>
                  <a:lnTo>
                    <a:pt x="14882" y="8795"/>
                  </a:lnTo>
                  <a:lnTo>
                    <a:pt x="14917" y="8812"/>
                  </a:lnTo>
                  <a:close/>
                  <a:moveTo>
                    <a:pt x="14859" y="8656"/>
                  </a:moveTo>
                  <a:lnTo>
                    <a:pt x="14859" y="8586"/>
                  </a:lnTo>
                  <a:lnTo>
                    <a:pt x="14917" y="8586"/>
                  </a:lnTo>
                  <a:lnTo>
                    <a:pt x="14859" y="8656"/>
                  </a:lnTo>
                  <a:close/>
                  <a:moveTo>
                    <a:pt x="15100" y="8673"/>
                  </a:moveTo>
                  <a:lnTo>
                    <a:pt x="15078" y="8586"/>
                  </a:lnTo>
                  <a:lnTo>
                    <a:pt x="15100" y="8586"/>
                  </a:lnTo>
                  <a:lnTo>
                    <a:pt x="15100" y="8673"/>
                  </a:lnTo>
                  <a:close/>
                  <a:moveTo>
                    <a:pt x="15261" y="8386"/>
                  </a:moveTo>
                  <a:lnTo>
                    <a:pt x="15261" y="8360"/>
                  </a:lnTo>
                  <a:lnTo>
                    <a:pt x="15261" y="8386"/>
                  </a:lnTo>
                  <a:close/>
                  <a:moveTo>
                    <a:pt x="15399" y="8300"/>
                  </a:moveTo>
                  <a:lnTo>
                    <a:pt x="15433" y="8282"/>
                  </a:lnTo>
                  <a:lnTo>
                    <a:pt x="15514" y="8282"/>
                  </a:lnTo>
                  <a:lnTo>
                    <a:pt x="15399" y="8300"/>
                  </a:lnTo>
                  <a:close/>
                  <a:moveTo>
                    <a:pt x="13849" y="8074"/>
                  </a:moveTo>
                  <a:lnTo>
                    <a:pt x="13849" y="8057"/>
                  </a:lnTo>
                  <a:lnTo>
                    <a:pt x="13849" y="8074"/>
                  </a:lnTo>
                  <a:close/>
                  <a:moveTo>
                    <a:pt x="14182" y="8074"/>
                  </a:moveTo>
                  <a:lnTo>
                    <a:pt x="14285" y="8031"/>
                  </a:lnTo>
                  <a:lnTo>
                    <a:pt x="14400" y="8031"/>
                  </a:lnTo>
                  <a:lnTo>
                    <a:pt x="14285" y="8100"/>
                  </a:lnTo>
                  <a:lnTo>
                    <a:pt x="13987" y="8195"/>
                  </a:lnTo>
                  <a:lnTo>
                    <a:pt x="13803" y="8195"/>
                  </a:lnTo>
                  <a:lnTo>
                    <a:pt x="13768" y="8178"/>
                  </a:lnTo>
                  <a:lnTo>
                    <a:pt x="13803" y="8161"/>
                  </a:lnTo>
                  <a:lnTo>
                    <a:pt x="13883" y="8161"/>
                  </a:lnTo>
                  <a:lnTo>
                    <a:pt x="14101" y="8057"/>
                  </a:lnTo>
                  <a:lnTo>
                    <a:pt x="14182" y="8074"/>
                  </a:lnTo>
                  <a:close/>
                  <a:moveTo>
                    <a:pt x="14779" y="7805"/>
                  </a:moveTo>
                  <a:lnTo>
                    <a:pt x="14859" y="7770"/>
                  </a:lnTo>
                  <a:lnTo>
                    <a:pt x="14836" y="7805"/>
                  </a:lnTo>
                  <a:lnTo>
                    <a:pt x="14882" y="7805"/>
                  </a:lnTo>
                  <a:lnTo>
                    <a:pt x="14859" y="7831"/>
                  </a:lnTo>
                  <a:lnTo>
                    <a:pt x="14882" y="7874"/>
                  </a:lnTo>
                  <a:lnTo>
                    <a:pt x="14779" y="7909"/>
                  </a:lnTo>
                  <a:lnTo>
                    <a:pt x="14584" y="7892"/>
                  </a:lnTo>
                  <a:lnTo>
                    <a:pt x="14423" y="7935"/>
                  </a:lnTo>
                  <a:lnTo>
                    <a:pt x="14366" y="7909"/>
                  </a:lnTo>
                  <a:lnTo>
                    <a:pt x="14423" y="7874"/>
                  </a:lnTo>
                  <a:lnTo>
                    <a:pt x="14584" y="7831"/>
                  </a:lnTo>
                  <a:lnTo>
                    <a:pt x="14802" y="7848"/>
                  </a:lnTo>
                  <a:lnTo>
                    <a:pt x="14779" y="7805"/>
                  </a:lnTo>
                  <a:close/>
                  <a:moveTo>
                    <a:pt x="13033" y="7683"/>
                  </a:moveTo>
                  <a:lnTo>
                    <a:pt x="13091" y="7605"/>
                  </a:lnTo>
                  <a:lnTo>
                    <a:pt x="13068" y="7666"/>
                  </a:lnTo>
                  <a:lnTo>
                    <a:pt x="13033" y="7683"/>
                  </a:lnTo>
                  <a:close/>
                  <a:moveTo>
                    <a:pt x="13171" y="7562"/>
                  </a:moveTo>
                  <a:lnTo>
                    <a:pt x="13424" y="7484"/>
                  </a:lnTo>
                  <a:lnTo>
                    <a:pt x="13504" y="7501"/>
                  </a:lnTo>
                  <a:lnTo>
                    <a:pt x="13447" y="7501"/>
                  </a:lnTo>
                  <a:lnTo>
                    <a:pt x="13447" y="7562"/>
                  </a:lnTo>
                  <a:lnTo>
                    <a:pt x="13389" y="7579"/>
                  </a:lnTo>
                  <a:lnTo>
                    <a:pt x="13389" y="7605"/>
                  </a:lnTo>
                  <a:lnTo>
                    <a:pt x="13367" y="7579"/>
                  </a:lnTo>
                  <a:lnTo>
                    <a:pt x="13252" y="7683"/>
                  </a:lnTo>
                  <a:lnTo>
                    <a:pt x="13206" y="7874"/>
                  </a:lnTo>
                  <a:lnTo>
                    <a:pt x="13252" y="7970"/>
                  </a:lnTo>
                  <a:lnTo>
                    <a:pt x="13252" y="8031"/>
                  </a:lnTo>
                  <a:lnTo>
                    <a:pt x="13171" y="8135"/>
                  </a:lnTo>
                  <a:lnTo>
                    <a:pt x="13125" y="8178"/>
                  </a:lnTo>
                  <a:lnTo>
                    <a:pt x="13068" y="8161"/>
                  </a:lnTo>
                  <a:lnTo>
                    <a:pt x="13033" y="8100"/>
                  </a:lnTo>
                  <a:lnTo>
                    <a:pt x="13033" y="7952"/>
                  </a:lnTo>
                  <a:lnTo>
                    <a:pt x="13091" y="7727"/>
                  </a:lnTo>
                  <a:lnTo>
                    <a:pt x="13171" y="7623"/>
                  </a:lnTo>
                  <a:lnTo>
                    <a:pt x="13125" y="7562"/>
                  </a:lnTo>
                  <a:lnTo>
                    <a:pt x="13148" y="7544"/>
                  </a:lnTo>
                  <a:lnTo>
                    <a:pt x="13171" y="7518"/>
                  </a:lnTo>
                  <a:lnTo>
                    <a:pt x="13171" y="7562"/>
                  </a:lnTo>
                  <a:close/>
                  <a:moveTo>
                    <a:pt x="13688" y="7484"/>
                  </a:moveTo>
                  <a:lnTo>
                    <a:pt x="13642" y="7440"/>
                  </a:lnTo>
                  <a:lnTo>
                    <a:pt x="13906" y="7484"/>
                  </a:lnTo>
                  <a:lnTo>
                    <a:pt x="13768" y="7484"/>
                  </a:lnTo>
                  <a:lnTo>
                    <a:pt x="13768" y="7501"/>
                  </a:lnTo>
                  <a:lnTo>
                    <a:pt x="13964" y="7562"/>
                  </a:lnTo>
                  <a:lnTo>
                    <a:pt x="14021" y="7544"/>
                  </a:lnTo>
                  <a:lnTo>
                    <a:pt x="13987" y="7484"/>
                  </a:lnTo>
                  <a:lnTo>
                    <a:pt x="14147" y="7501"/>
                  </a:lnTo>
                  <a:lnTo>
                    <a:pt x="14262" y="7579"/>
                  </a:lnTo>
                  <a:lnTo>
                    <a:pt x="14262" y="7683"/>
                  </a:lnTo>
                  <a:lnTo>
                    <a:pt x="14147" y="7666"/>
                  </a:lnTo>
                  <a:lnTo>
                    <a:pt x="14147" y="7623"/>
                  </a:lnTo>
                  <a:lnTo>
                    <a:pt x="14101" y="7640"/>
                  </a:lnTo>
                  <a:lnTo>
                    <a:pt x="14101" y="7579"/>
                  </a:lnTo>
                  <a:lnTo>
                    <a:pt x="13987" y="7562"/>
                  </a:lnTo>
                  <a:lnTo>
                    <a:pt x="14044" y="7683"/>
                  </a:lnTo>
                  <a:lnTo>
                    <a:pt x="13987" y="7787"/>
                  </a:lnTo>
                  <a:lnTo>
                    <a:pt x="13964" y="7909"/>
                  </a:lnTo>
                  <a:lnTo>
                    <a:pt x="13906" y="7952"/>
                  </a:lnTo>
                  <a:lnTo>
                    <a:pt x="13826" y="7787"/>
                  </a:lnTo>
                  <a:lnTo>
                    <a:pt x="13803" y="7787"/>
                  </a:lnTo>
                  <a:lnTo>
                    <a:pt x="13722" y="7805"/>
                  </a:lnTo>
                  <a:lnTo>
                    <a:pt x="13688" y="7848"/>
                  </a:lnTo>
                  <a:lnTo>
                    <a:pt x="13768" y="7744"/>
                  </a:lnTo>
                  <a:lnTo>
                    <a:pt x="13745" y="7579"/>
                  </a:lnTo>
                  <a:lnTo>
                    <a:pt x="13585" y="7501"/>
                  </a:lnTo>
                  <a:lnTo>
                    <a:pt x="13527" y="7501"/>
                  </a:lnTo>
                  <a:lnTo>
                    <a:pt x="13550" y="7484"/>
                  </a:lnTo>
                  <a:lnTo>
                    <a:pt x="13688" y="7484"/>
                  </a:lnTo>
                  <a:close/>
                  <a:moveTo>
                    <a:pt x="12953" y="7023"/>
                  </a:moveTo>
                  <a:lnTo>
                    <a:pt x="12988" y="6945"/>
                  </a:lnTo>
                  <a:lnTo>
                    <a:pt x="13068" y="6963"/>
                  </a:lnTo>
                  <a:lnTo>
                    <a:pt x="13125" y="7067"/>
                  </a:lnTo>
                  <a:lnTo>
                    <a:pt x="13171" y="7050"/>
                  </a:lnTo>
                  <a:lnTo>
                    <a:pt x="13171" y="6989"/>
                  </a:lnTo>
                  <a:lnTo>
                    <a:pt x="13229" y="6989"/>
                  </a:lnTo>
                  <a:lnTo>
                    <a:pt x="13344" y="7128"/>
                  </a:lnTo>
                  <a:lnTo>
                    <a:pt x="13447" y="7128"/>
                  </a:lnTo>
                  <a:lnTo>
                    <a:pt x="13447" y="7171"/>
                  </a:lnTo>
                  <a:lnTo>
                    <a:pt x="13504" y="7232"/>
                  </a:lnTo>
                  <a:lnTo>
                    <a:pt x="13504" y="7319"/>
                  </a:lnTo>
                  <a:lnTo>
                    <a:pt x="13550" y="7319"/>
                  </a:lnTo>
                  <a:lnTo>
                    <a:pt x="13527" y="7353"/>
                  </a:lnTo>
                  <a:lnTo>
                    <a:pt x="13470" y="7353"/>
                  </a:lnTo>
                  <a:lnTo>
                    <a:pt x="13470" y="7319"/>
                  </a:lnTo>
                  <a:lnTo>
                    <a:pt x="13286" y="7336"/>
                  </a:lnTo>
                  <a:lnTo>
                    <a:pt x="13206" y="7379"/>
                  </a:lnTo>
                  <a:lnTo>
                    <a:pt x="13125" y="7379"/>
                  </a:lnTo>
                  <a:lnTo>
                    <a:pt x="12988" y="7293"/>
                  </a:lnTo>
                  <a:lnTo>
                    <a:pt x="12930" y="7319"/>
                  </a:lnTo>
                  <a:lnTo>
                    <a:pt x="13033" y="7214"/>
                  </a:lnTo>
                  <a:lnTo>
                    <a:pt x="13011" y="7188"/>
                  </a:lnTo>
                  <a:lnTo>
                    <a:pt x="12632" y="7353"/>
                  </a:lnTo>
                  <a:lnTo>
                    <a:pt x="12551" y="7353"/>
                  </a:lnTo>
                  <a:lnTo>
                    <a:pt x="12528" y="7275"/>
                  </a:lnTo>
                  <a:lnTo>
                    <a:pt x="12413" y="7319"/>
                  </a:lnTo>
                  <a:lnTo>
                    <a:pt x="12471" y="7275"/>
                  </a:lnTo>
                  <a:lnTo>
                    <a:pt x="12712" y="7128"/>
                  </a:lnTo>
                  <a:lnTo>
                    <a:pt x="12792" y="7110"/>
                  </a:lnTo>
                  <a:lnTo>
                    <a:pt x="12850" y="7050"/>
                  </a:lnTo>
                  <a:lnTo>
                    <a:pt x="12873" y="7093"/>
                  </a:lnTo>
                  <a:lnTo>
                    <a:pt x="12907" y="7023"/>
                  </a:lnTo>
                  <a:lnTo>
                    <a:pt x="12953" y="7023"/>
                  </a:lnTo>
                  <a:close/>
                  <a:moveTo>
                    <a:pt x="7361" y="7188"/>
                  </a:moveTo>
                  <a:lnTo>
                    <a:pt x="7418" y="7128"/>
                  </a:lnTo>
                  <a:lnTo>
                    <a:pt x="7418" y="7067"/>
                  </a:lnTo>
                  <a:lnTo>
                    <a:pt x="7280" y="7050"/>
                  </a:lnTo>
                  <a:lnTo>
                    <a:pt x="7303" y="7023"/>
                  </a:lnTo>
                  <a:lnTo>
                    <a:pt x="7223" y="6902"/>
                  </a:lnTo>
                  <a:lnTo>
                    <a:pt x="7062" y="6824"/>
                  </a:lnTo>
                  <a:lnTo>
                    <a:pt x="6924" y="6659"/>
                  </a:lnTo>
                  <a:lnTo>
                    <a:pt x="7039" y="6676"/>
                  </a:lnTo>
                  <a:lnTo>
                    <a:pt x="7039" y="6720"/>
                  </a:lnTo>
                  <a:lnTo>
                    <a:pt x="7062" y="6763"/>
                  </a:lnTo>
                  <a:lnTo>
                    <a:pt x="7143" y="6780"/>
                  </a:lnTo>
                  <a:lnTo>
                    <a:pt x="7200" y="6780"/>
                  </a:lnTo>
                  <a:lnTo>
                    <a:pt x="7223" y="6798"/>
                  </a:lnTo>
                  <a:lnTo>
                    <a:pt x="7223" y="6885"/>
                  </a:lnTo>
                  <a:lnTo>
                    <a:pt x="7280" y="6824"/>
                  </a:lnTo>
                  <a:lnTo>
                    <a:pt x="7280" y="6885"/>
                  </a:lnTo>
                  <a:lnTo>
                    <a:pt x="7303" y="6885"/>
                  </a:lnTo>
                  <a:lnTo>
                    <a:pt x="7338" y="6902"/>
                  </a:lnTo>
                  <a:lnTo>
                    <a:pt x="7303" y="6902"/>
                  </a:lnTo>
                  <a:lnTo>
                    <a:pt x="7418" y="6989"/>
                  </a:lnTo>
                  <a:lnTo>
                    <a:pt x="7384" y="7023"/>
                  </a:lnTo>
                  <a:lnTo>
                    <a:pt x="7418" y="7050"/>
                  </a:lnTo>
                  <a:lnTo>
                    <a:pt x="7441" y="7110"/>
                  </a:lnTo>
                  <a:lnTo>
                    <a:pt x="7361" y="7188"/>
                  </a:lnTo>
                  <a:close/>
                  <a:moveTo>
                    <a:pt x="17489" y="6042"/>
                  </a:moveTo>
                  <a:lnTo>
                    <a:pt x="17546" y="5982"/>
                  </a:lnTo>
                  <a:lnTo>
                    <a:pt x="17684" y="5938"/>
                  </a:lnTo>
                  <a:lnTo>
                    <a:pt x="17489" y="6060"/>
                  </a:lnTo>
                  <a:lnTo>
                    <a:pt x="17489" y="6042"/>
                  </a:lnTo>
                  <a:close/>
                  <a:moveTo>
                    <a:pt x="6086" y="5695"/>
                  </a:moveTo>
                  <a:lnTo>
                    <a:pt x="6063" y="5669"/>
                  </a:lnTo>
                  <a:lnTo>
                    <a:pt x="6086" y="5669"/>
                  </a:lnTo>
                  <a:lnTo>
                    <a:pt x="6086" y="5695"/>
                  </a:lnTo>
                  <a:close/>
                  <a:moveTo>
                    <a:pt x="6006" y="5530"/>
                  </a:moveTo>
                  <a:close/>
                  <a:moveTo>
                    <a:pt x="5891" y="5461"/>
                  </a:moveTo>
                  <a:close/>
                  <a:moveTo>
                    <a:pt x="1573" y="5487"/>
                  </a:moveTo>
                  <a:lnTo>
                    <a:pt x="1550" y="5461"/>
                  </a:lnTo>
                  <a:lnTo>
                    <a:pt x="1573" y="5461"/>
                  </a:lnTo>
                  <a:lnTo>
                    <a:pt x="1573" y="5487"/>
                  </a:lnTo>
                  <a:close/>
                  <a:moveTo>
                    <a:pt x="5673" y="5426"/>
                  </a:moveTo>
                  <a:close/>
                  <a:moveTo>
                    <a:pt x="5753" y="5400"/>
                  </a:moveTo>
                  <a:close/>
                  <a:moveTo>
                    <a:pt x="5707" y="5400"/>
                  </a:moveTo>
                  <a:lnTo>
                    <a:pt x="5753" y="5400"/>
                  </a:lnTo>
                  <a:lnTo>
                    <a:pt x="5707" y="5400"/>
                  </a:lnTo>
                  <a:close/>
                  <a:moveTo>
                    <a:pt x="5592" y="5530"/>
                  </a:moveTo>
                  <a:lnTo>
                    <a:pt x="5592" y="5426"/>
                  </a:lnTo>
                  <a:lnTo>
                    <a:pt x="5627" y="5461"/>
                  </a:lnTo>
                  <a:lnTo>
                    <a:pt x="5592" y="5530"/>
                  </a:lnTo>
                  <a:close/>
                  <a:moveTo>
                    <a:pt x="5707" y="5400"/>
                  </a:moveTo>
                  <a:lnTo>
                    <a:pt x="5707" y="5383"/>
                  </a:lnTo>
                  <a:lnTo>
                    <a:pt x="5707" y="5400"/>
                  </a:lnTo>
                  <a:close/>
                  <a:moveTo>
                    <a:pt x="5811" y="5426"/>
                  </a:moveTo>
                  <a:lnTo>
                    <a:pt x="5788" y="5365"/>
                  </a:lnTo>
                  <a:lnTo>
                    <a:pt x="5811" y="5383"/>
                  </a:lnTo>
                  <a:lnTo>
                    <a:pt x="5811" y="5426"/>
                  </a:lnTo>
                  <a:lnTo>
                    <a:pt x="5868" y="5504"/>
                  </a:lnTo>
                  <a:lnTo>
                    <a:pt x="5811" y="5565"/>
                  </a:lnTo>
                  <a:lnTo>
                    <a:pt x="5753" y="5487"/>
                  </a:lnTo>
                  <a:lnTo>
                    <a:pt x="5730" y="5487"/>
                  </a:lnTo>
                  <a:lnTo>
                    <a:pt x="5707" y="5443"/>
                  </a:lnTo>
                  <a:lnTo>
                    <a:pt x="5753" y="5487"/>
                  </a:lnTo>
                  <a:lnTo>
                    <a:pt x="5788" y="5400"/>
                  </a:lnTo>
                  <a:lnTo>
                    <a:pt x="5811" y="5426"/>
                  </a:lnTo>
                  <a:close/>
                  <a:moveTo>
                    <a:pt x="5455" y="5322"/>
                  </a:moveTo>
                  <a:lnTo>
                    <a:pt x="5432" y="5305"/>
                  </a:lnTo>
                  <a:lnTo>
                    <a:pt x="5455" y="5305"/>
                  </a:lnTo>
                  <a:lnTo>
                    <a:pt x="5455" y="5322"/>
                  </a:lnTo>
                  <a:close/>
                  <a:moveTo>
                    <a:pt x="5569" y="5322"/>
                  </a:moveTo>
                  <a:lnTo>
                    <a:pt x="5489" y="5305"/>
                  </a:lnTo>
                  <a:lnTo>
                    <a:pt x="5546" y="5261"/>
                  </a:lnTo>
                  <a:lnTo>
                    <a:pt x="5569" y="5322"/>
                  </a:lnTo>
                  <a:close/>
                  <a:moveTo>
                    <a:pt x="5294" y="5157"/>
                  </a:moveTo>
                  <a:close/>
                  <a:moveTo>
                    <a:pt x="5455" y="5305"/>
                  </a:moveTo>
                  <a:lnTo>
                    <a:pt x="5432" y="5305"/>
                  </a:lnTo>
                  <a:lnTo>
                    <a:pt x="5432" y="5218"/>
                  </a:lnTo>
                  <a:lnTo>
                    <a:pt x="5409" y="5218"/>
                  </a:lnTo>
                  <a:lnTo>
                    <a:pt x="5409" y="5140"/>
                  </a:lnTo>
                  <a:lnTo>
                    <a:pt x="5432" y="5140"/>
                  </a:lnTo>
                  <a:lnTo>
                    <a:pt x="5432" y="5174"/>
                  </a:lnTo>
                  <a:lnTo>
                    <a:pt x="5455" y="5200"/>
                  </a:lnTo>
                  <a:lnTo>
                    <a:pt x="5455" y="5305"/>
                  </a:lnTo>
                  <a:close/>
                  <a:moveTo>
                    <a:pt x="5432" y="5114"/>
                  </a:moveTo>
                  <a:lnTo>
                    <a:pt x="5409" y="5096"/>
                  </a:lnTo>
                  <a:lnTo>
                    <a:pt x="5432" y="5114"/>
                  </a:lnTo>
                  <a:close/>
                  <a:moveTo>
                    <a:pt x="5592" y="5235"/>
                  </a:moveTo>
                  <a:lnTo>
                    <a:pt x="5512" y="5053"/>
                  </a:lnTo>
                  <a:lnTo>
                    <a:pt x="5512" y="5035"/>
                  </a:lnTo>
                  <a:lnTo>
                    <a:pt x="5569" y="5096"/>
                  </a:lnTo>
                  <a:lnTo>
                    <a:pt x="5592" y="5140"/>
                  </a:lnTo>
                  <a:lnTo>
                    <a:pt x="5592" y="5200"/>
                  </a:lnTo>
                  <a:lnTo>
                    <a:pt x="5627" y="5174"/>
                  </a:lnTo>
                  <a:lnTo>
                    <a:pt x="5627" y="5235"/>
                  </a:lnTo>
                  <a:lnTo>
                    <a:pt x="5650" y="5235"/>
                  </a:lnTo>
                  <a:lnTo>
                    <a:pt x="5592" y="5261"/>
                  </a:lnTo>
                  <a:lnTo>
                    <a:pt x="5707" y="5278"/>
                  </a:lnTo>
                  <a:lnTo>
                    <a:pt x="5546" y="5261"/>
                  </a:lnTo>
                  <a:lnTo>
                    <a:pt x="5546" y="5235"/>
                  </a:lnTo>
                  <a:lnTo>
                    <a:pt x="5592" y="5235"/>
                  </a:lnTo>
                  <a:close/>
                  <a:moveTo>
                    <a:pt x="5294" y="4992"/>
                  </a:moveTo>
                  <a:lnTo>
                    <a:pt x="5271" y="4992"/>
                  </a:lnTo>
                  <a:lnTo>
                    <a:pt x="5294" y="4975"/>
                  </a:lnTo>
                  <a:lnTo>
                    <a:pt x="5294" y="4992"/>
                  </a:lnTo>
                  <a:close/>
                  <a:moveTo>
                    <a:pt x="5409" y="5070"/>
                  </a:moveTo>
                  <a:lnTo>
                    <a:pt x="5374" y="5035"/>
                  </a:lnTo>
                  <a:lnTo>
                    <a:pt x="5351" y="5035"/>
                  </a:lnTo>
                  <a:lnTo>
                    <a:pt x="5374" y="5009"/>
                  </a:lnTo>
                  <a:lnTo>
                    <a:pt x="5409" y="4975"/>
                  </a:lnTo>
                  <a:lnTo>
                    <a:pt x="5351" y="4888"/>
                  </a:lnTo>
                  <a:lnTo>
                    <a:pt x="5409" y="4992"/>
                  </a:lnTo>
                  <a:lnTo>
                    <a:pt x="5489" y="5009"/>
                  </a:lnTo>
                  <a:lnTo>
                    <a:pt x="5409" y="5053"/>
                  </a:lnTo>
                  <a:lnTo>
                    <a:pt x="5409" y="5070"/>
                  </a:lnTo>
                  <a:close/>
                  <a:moveTo>
                    <a:pt x="5213" y="4949"/>
                  </a:moveTo>
                  <a:lnTo>
                    <a:pt x="5110" y="4870"/>
                  </a:lnTo>
                  <a:lnTo>
                    <a:pt x="5190" y="4914"/>
                  </a:lnTo>
                  <a:lnTo>
                    <a:pt x="5213" y="4888"/>
                  </a:lnTo>
                  <a:lnTo>
                    <a:pt x="5213" y="4949"/>
                  </a:lnTo>
                  <a:close/>
                  <a:moveTo>
                    <a:pt x="678" y="4436"/>
                  </a:moveTo>
                  <a:lnTo>
                    <a:pt x="597" y="4393"/>
                  </a:lnTo>
                  <a:lnTo>
                    <a:pt x="700" y="4393"/>
                  </a:lnTo>
                  <a:lnTo>
                    <a:pt x="678" y="4436"/>
                  </a:lnTo>
                  <a:close/>
                  <a:moveTo>
                    <a:pt x="12953" y="3160"/>
                  </a:moveTo>
                  <a:lnTo>
                    <a:pt x="12827" y="3160"/>
                  </a:lnTo>
                  <a:lnTo>
                    <a:pt x="12655" y="3021"/>
                  </a:lnTo>
                  <a:lnTo>
                    <a:pt x="12873" y="3082"/>
                  </a:lnTo>
                  <a:lnTo>
                    <a:pt x="12953" y="3160"/>
                  </a:lnTo>
                  <a:close/>
                  <a:moveTo>
                    <a:pt x="1252" y="2856"/>
                  </a:moveTo>
                  <a:lnTo>
                    <a:pt x="1171" y="2830"/>
                  </a:lnTo>
                  <a:lnTo>
                    <a:pt x="1171" y="2769"/>
                  </a:lnTo>
                  <a:lnTo>
                    <a:pt x="1355" y="2813"/>
                  </a:lnTo>
                  <a:lnTo>
                    <a:pt x="1252" y="2856"/>
                  </a:lnTo>
                  <a:close/>
                  <a:moveTo>
                    <a:pt x="1137" y="2830"/>
                  </a:moveTo>
                  <a:lnTo>
                    <a:pt x="1091" y="2813"/>
                  </a:lnTo>
                  <a:lnTo>
                    <a:pt x="1033" y="2769"/>
                  </a:lnTo>
                  <a:lnTo>
                    <a:pt x="1056" y="2769"/>
                  </a:lnTo>
                  <a:lnTo>
                    <a:pt x="1137" y="2830"/>
                  </a:lnTo>
                  <a:close/>
                  <a:moveTo>
                    <a:pt x="1033" y="2735"/>
                  </a:moveTo>
                  <a:lnTo>
                    <a:pt x="976" y="2691"/>
                  </a:lnTo>
                  <a:lnTo>
                    <a:pt x="1091" y="2691"/>
                  </a:lnTo>
                  <a:lnTo>
                    <a:pt x="1033" y="2735"/>
                  </a:lnTo>
                  <a:close/>
                  <a:moveTo>
                    <a:pt x="11495" y="2440"/>
                  </a:moveTo>
                  <a:lnTo>
                    <a:pt x="11357" y="2422"/>
                  </a:lnTo>
                  <a:lnTo>
                    <a:pt x="11357" y="2405"/>
                  </a:lnTo>
                  <a:lnTo>
                    <a:pt x="11495" y="2379"/>
                  </a:lnTo>
                  <a:lnTo>
                    <a:pt x="11495" y="2440"/>
                  </a:lnTo>
                  <a:close/>
                  <a:moveTo>
                    <a:pt x="10002" y="2257"/>
                  </a:moveTo>
                  <a:lnTo>
                    <a:pt x="10002" y="2196"/>
                  </a:lnTo>
                  <a:lnTo>
                    <a:pt x="10025" y="2196"/>
                  </a:lnTo>
                  <a:lnTo>
                    <a:pt x="10002" y="2257"/>
                  </a:lnTo>
                  <a:close/>
                  <a:moveTo>
                    <a:pt x="5512" y="2110"/>
                  </a:moveTo>
                  <a:lnTo>
                    <a:pt x="5432" y="2049"/>
                  </a:lnTo>
                  <a:lnTo>
                    <a:pt x="5409" y="2049"/>
                  </a:lnTo>
                  <a:lnTo>
                    <a:pt x="5409" y="2014"/>
                  </a:lnTo>
                  <a:lnTo>
                    <a:pt x="5374" y="1988"/>
                  </a:lnTo>
                  <a:lnTo>
                    <a:pt x="5432" y="2014"/>
                  </a:lnTo>
                  <a:lnTo>
                    <a:pt x="5512" y="2110"/>
                  </a:lnTo>
                  <a:close/>
                  <a:moveTo>
                    <a:pt x="5811" y="1910"/>
                  </a:moveTo>
                  <a:lnTo>
                    <a:pt x="5891" y="1849"/>
                  </a:lnTo>
                  <a:lnTo>
                    <a:pt x="6006" y="1849"/>
                  </a:lnTo>
                  <a:lnTo>
                    <a:pt x="5811" y="1910"/>
                  </a:lnTo>
                  <a:close/>
                  <a:moveTo>
                    <a:pt x="6063" y="1884"/>
                  </a:moveTo>
                  <a:lnTo>
                    <a:pt x="6063" y="1849"/>
                  </a:lnTo>
                  <a:lnTo>
                    <a:pt x="6086" y="1806"/>
                  </a:lnTo>
                  <a:lnTo>
                    <a:pt x="6063" y="1884"/>
                  </a:lnTo>
                  <a:close/>
                  <a:moveTo>
                    <a:pt x="12115" y="0"/>
                  </a:moveTo>
                  <a:lnTo>
                    <a:pt x="11839" y="35"/>
                  </a:lnTo>
                  <a:lnTo>
                    <a:pt x="11759" y="122"/>
                  </a:lnTo>
                  <a:lnTo>
                    <a:pt x="11874" y="200"/>
                  </a:lnTo>
                  <a:lnTo>
                    <a:pt x="11736" y="182"/>
                  </a:lnTo>
                  <a:lnTo>
                    <a:pt x="11736" y="651"/>
                  </a:lnTo>
                  <a:lnTo>
                    <a:pt x="11839" y="695"/>
                  </a:lnTo>
                  <a:lnTo>
                    <a:pt x="11816" y="755"/>
                  </a:lnTo>
                  <a:lnTo>
                    <a:pt x="11816" y="842"/>
                  </a:lnTo>
                  <a:lnTo>
                    <a:pt x="11839" y="859"/>
                  </a:lnTo>
                  <a:lnTo>
                    <a:pt x="11793" y="903"/>
                  </a:lnTo>
                  <a:lnTo>
                    <a:pt x="11839" y="920"/>
                  </a:lnTo>
                  <a:lnTo>
                    <a:pt x="11713" y="1085"/>
                  </a:lnTo>
                  <a:lnTo>
                    <a:pt x="11759" y="1129"/>
                  </a:lnTo>
                  <a:lnTo>
                    <a:pt x="11759" y="1172"/>
                  </a:lnTo>
                  <a:lnTo>
                    <a:pt x="11713" y="1146"/>
                  </a:lnTo>
                  <a:lnTo>
                    <a:pt x="11621" y="1189"/>
                  </a:lnTo>
                  <a:lnTo>
                    <a:pt x="11598" y="1372"/>
                  </a:lnTo>
                  <a:lnTo>
                    <a:pt x="11678" y="1432"/>
                  </a:lnTo>
                  <a:lnTo>
                    <a:pt x="11575" y="1537"/>
                  </a:lnTo>
                  <a:lnTo>
                    <a:pt x="11575" y="1641"/>
                  </a:lnTo>
                  <a:lnTo>
                    <a:pt x="11954" y="1884"/>
                  </a:lnTo>
                  <a:lnTo>
                    <a:pt x="11977" y="1884"/>
                  </a:lnTo>
                  <a:lnTo>
                    <a:pt x="11874" y="2110"/>
                  </a:lnTo>
                  <a:lnTo>
                    <a:pt x="12011" y="2110"/>
                  </a:lnTo>
                  <a:lnTo>
                    <a:pt x="12034" y="2092"/>
                  </a:lnTo>
                  <a:lnTo>
                    <a:pt x="12057" y="2153"/>
                  </a:lnTo>
                  <a:lnTo>
                    <a:pt x="11897" y="2318"/>
                  </a:lnTo>
                  <a:lnTo>
                    <a:pt x="11713" y="2301"/>
                  </a:lnTo>
                  <a:lnTo>
                    <a:pt x="11759" y="2361"/>
                  </a:lnTo>
                  <a:lnTo>
                    <a:pt x="11736" y="2440"/>
                  </a:lnTo>
                  <a:lnTo>
                    <a:pt x="11793" y="2483"/>
                  </a:lnTo>
                  <a:lnTo>
                    <a:pt x="11793" y="2526"/>
                  </a:lnTo>
                  <a:lnTo>
                    <a:pt x="11713" y="2544"/>
                  </a:lnTo>
                  <a:lnTo>
                    <a:pt x="11713" y="2500"/>
                  </a:lnTo>
                  <a:lnTo>
                    <a:pt x="11678" y="2483"/>
                  </a:lnTo>
                  <a:lnTo>
                    <a:pt x="11736" y="2466"/>
                  </a:lnTo>
                  <a:lnTo>
                    <a:pt x="11713" y="2422"/>
                  </a:lnTo>
                  <a:lnTo>
                    <a:pt x="11736" y="2214"/>
                  </a:lnTo>
                  <a:lnTo>
                    <a:pt x="11621" y="2301"/>
                  </a:lnTo>
                  <a:lnTo>
                    <a:pt x="11656" y="2240"/>
                  </a:lnTo>
                  <a:lnTo>
                    <a:pt x="11541" y="2240"/>
                  </a:lnTo>
                  <a:lnTo>
                    <a:pt x="11495" y="2179"/>
                  </a:lnTo>
                  <a:lnTo>
                    <a:pt x="11656" y="2214"/>
                  </a:lnTo>
                  <a:lnTo>
                    <a:pt x="11839" y="2092"/>
                  </a:lnTo>
                  <a:lnTo>
                    <a:pt x="11816" y="2049"/>
                  </a:lnTo>
                  <a:lnTo>
                    <a:pt x="11793" y="2075"/>
                  </a:lnTo>
                  <a:lnTo>
                    <a:pt x="11575" y="1823"/>
                  </a:lnTo>
                  <a:lnTo>
                    <a:pt x="11380" y="1684"/>
                  </a:lnTo>
                  <a:lnTo>
                    <a:pt x="11300" y="1806"/>
                  </a:lnTo>
                  <a:lnTo>
                    <a:pt x="11300" y="1823"/>
                  </a:lnTo>
                  <a:lnTo>
                    <a:pt x="11277" y="1823"/>
                  </a:lnTo>
                  <a:lnTo>
                    <a:pt x="11277" y="1910"/>
                  </a:lnTo>
                  <a:lnTo>
                    <a:pt x="11116" y="1988"/>
                  </a:lnTo>
                  <a:lnTo>
                    <a:pt x="11116" y="2075"/>
                  </a:lnTo>
                  <a:lnTo>
                    <a:pt x="11495" y="2179"/>
                  </a:lnTo>
                  <a:lnTo>
                    <a:pt x="11219" y="2196"/>
                  </a:lnTo>
                  <a:lnTo>
                    <a:pt x="11300" y="2301"/>
                  </a:lnTo>
                  <a:lnTo>
                    <a:pt x="11219" y="2344"/>
                  </a:lnTo>
                  <a:lnTo>
                    <a:pt x="11277" y="2405"/>
                  </a:lnTo>
                  <a:lnTo>
                    <a:pt x="11001" y="2379"/>
                  </a:lnTo>
                  <a:lnTo>
                    <a:pt x="10702" y="2422"/>
                  </a:lnTo>
                  <a:lnTo>
                    <a:pt x="10542" y="2275"/>
                  </a:lnTo>
                  <a:lnTo>
                    <a:pt x="10323" y="2301"/>
                  </a:lnTo>
                  <a:lnTo>
                    <a:pt x="10323" y="2257"/>
                  </a:lnTo>
                  <a:lnTo>
                    <a:pt x="10186" y="2196"/>
                  </a:lnTo>
                  <a:lnTo>
                    <a:pt x="10209" y="2179"/>
                  </a:lnTo>
                  <a:lnTo>
                    <a:pt x="10163" y="2110"/>
                  </a:lnTo>
                  <a:lnTo>
                    <a:pt x="10186" y="2092"/>
                  </a:lnTo>
                  <a:lnTo>
                    <a:pt x="10048" y="1988"/>
                  </a:lnTo>
                  <a:lnTo>
                    <a:pt x="9669" y="2110"/>
                  </a:lnTo>
                  <a:lnTo>
                    <a:pt x="9589" y="2214"/>
                  </a:lnTo>
                  <a:lnTo>
                    <a:pt x="9749" y="2318"/>
                  </a:lnTo>
                  <a:lnTo>
                    <a:pt x="9864" y="2301"/>
                  </a:lnTo>
                  <a:lnTo>
                    <a:pt x="9807" y="2257"/>
                  </a:lnTo>
                  <a:lnTo>
                    <a:pt x="9830" y="2240"/>
                  </a:lnTo>
                  <a:lnTo>
                    <a:pt x="9944" y="2257"/>
                  </a:lnTo>
                  <a:lnTo>
                    <a:pt x="9807" y="2301"/>
                  </a:lnTo>
                  <a:lnTo>
                    <a:pt x="9749" y="2361"/>
                  </a:lnTo>
                  <a:lnTo>
                    <a:pt x="9784" y="2361"/>
                  </a:lnTo>
                  <a:lnTo>
                    <a:pt x="9726" y="2422"/>
                  </a:lnTo>
                  <a:lnTo>
                    <a:pt x="9830" y="2631"/>
                  </a:lnTo>
                  <a:lnTo>
                    <a:pt x="9807" y="2631"/>
                  </a:lnTo>
                  <a:lnTo>
                    <a:pt x="9830" y="2665"/>
                  </a:lnTo>
                  <a:lnTo>
                    <a:pt x="9784" y="2665"/>
                  </a:lnTo>
                  <a:lnTo>
                    <a:pt x="9784" y="2691"/>
                  </a:lnTo>
                  <a:lnTo>
                    <a:pt x="9726" y="2648"/>
                  </a:lnTo>
                  <a:lnTo>
                    <a:pt x="9807" y="2631"/>
                  </a:lnTo>
                  <a:lnTo>
                    <a:pt x="9749" y="2544"/>
                  </a:lnTo>
                  <a:lnTo>
                    <a:pt x="9669" y="2526"/>
                  </a:lnTo>
                  <a:lnTo>
                    <a:pt x="9669" y="2440"/>
                  </a:lnTo>
                  <a:lnTo>
                    <a:pt x="9611" y="2440"/>
                  </a:lnTo>
                  <a:lnTo>
                    <a:pt x="9611" y="2405"/>
                  </a:lnTo>
                  <a:lnTo>
                    <a:pt x="9485" y="2405"/>
                  </a:lnTo>
                  <a:lnTo>
                    <a:pt x="9428" y="2301"/>
                  </a:lnTo>
                  <a:lnTo>
                    <a:pt x="9129" y="2422"/>
                  </a:lnTo>
                  <a:lnTo>
                    <a:pt x="8693" y="2422"/>
                  </a:lnTo>
                  <a:lnTo>
                    <a:pt x="8555" y="2361"/>
                  </a:lnTo>
                  <a:lnTo>
                    <a:pt x="8612" y="2344"/>
                  </a:lnTo>
                  <a:lnTo>
                    <a:pt x="8612" y="2301"/>
                  </a:lnTo>
                  <a:lnTo>
                    <a:pt x="8716" y="2275"/>
                  </a:lnTo>
                  <a:lnTo>
                    <a:pt x="8796" y="2275"/>
                  </a:lnTo>
                  <a:lnTo>
                    <a:pt x="8773" y="2153"/>
                  </a:lnTo>
                  <a:lnTo>
                    <a:pt x="8612" y="2014"/>
                  </a:lnTo>
                  <a:lnTo>
                    <a:pt x="8394" y="1988"/>
                  </a:lnTo>
                  <a:lnTo>
                    <a:pt x="8417" y="2049"/>
                  </a:lnTo>
                  <a:lnTo>
                    <a:pt x="8314" y="2032"/>
                  </a:lnTo>
                  <a:lnTo>
                    <a:pt x="7820" y="1867"/>
                  </a:lnTo>
                  <a:lnTo>
                    <a:pt x="7556" y="1719"/>
                  </a:lnTo>
                  <a:lnTo>
                    <a:pt x="7303" y="1719"/>
                  </a:lnTo>
                  <a:lnTo>
                    <a:pt x="7257" y="1867"/>
                  </a:lnTo>
                  <a:lnTo>
                    <a:pt x="7120" y="1867"/>
                  </a:lnTo>
                  <a:lnTo>
                    <a:pt x="7200" y="1762"/>
                  </a:lnTo>
                  <a:lnTo>
                    <a:pt x="7120" y="1745"/>
                  </a:lnTo>
                  <a:lnTo>
                    <a:pt x="7120" y="1623"/>
                  </a:lnTo>
                  <a:lnTo>
                    <a:pt x="7005" y="1623"/>
                  </a:lnTo>
                  <a:lnTo>
                    <a:pt x="7062" y="1658"/>
                  </a:lnTo>
                  <a:lnTo>
                    <a:pt x="7039" y="1641"/>
                  </a:lnTo>
                  <a:lnTo>
                    <a:pt x="6901" y="1806"/>
                  </a:lnTo>
                  <a:lnTo>
                    <a:pt x="6959" y="1823"/>
                  </a:lnTo>
                  <a:lnTo>
                    <a:pt x="6901" y="1867"/>
                  </a:lnTo>
                  <a:lnTo>
                    <a:pt x="6844" y="1867"/>
                  </a:lnTo>
                  <a:lnTo>
                    <a:pt x="6741" y="1762"/>
                  </a:lnTo>
                  <a:lnTo>
                    <a:pt x="6660" y="1563"/>
                  </a:lnTo>
                  <a:lnTo>
                    <a:pt x="6488" y="1432"/>
                  </a:lnTo>
                  <a:lnTo>
                    <a:pt x="6465" y="1519"/>
                  </a:lnTo>
                  <a:lnTo>
                    <a:pt x="6545" y="1580"/>
                  </a:lnTo>
                  <a:lnTo>
                    <a:pt x="6385" y="1702"/>
                  </a:lnTo>
                  <a:lnTo>
                    <a:pt x="6408" y="1641"/>
                  </a:lnTo>
                  <a:lnTo>
                    <a:pt x="6224" y="1745"/>
                  </a:lnTo>
                  <a:lnTo>
                    <a:pt x="6270" y="1684"/>
                  </a:lnTo>
                  <a:lnTo>
                    <a:pt x="6304" y="1641"/>
                  </a:lnTo>
                  <a:lnTo>
                    <a:pt x="6270" y="1563"/>
                  </a:lnTo>
                  <a:lnTo>
                    <a:pt x="5546" y="1884"/>
                  </a:lnTo>
                  <a:lnTo>
                    <a:pt x="5512" y="1927"/>
                  </a:lnTo>
                  <a:lnTo>
                    <a:pt x="5592" y="1788"/>
                  </a:lnTo>
                  <a:lnTo>
                    <a:pt x="5512" y="1806"/>
                  </a:lnTo>
                  <a:lnTo>
                    <a:pt x="5489" y="1702"/>
                  </a:lnTo>
                  <a:lnTo>
                    <a:pt x="5432" y="1823"/>
                  </a:lnTo>
                  <a:lnTo>
                    <a:pt x="5432" y="1849"/>
                  </a:lnTo>
                  <a:lnTo>
                    <a:pt x="5374" y="1867"/>
                  </a:lnTo>
                  <a:lnTo>
                    <a:pt x="5294" y="1823"/>
                  </a:lnTo>
                  <a:lnTo>
                    <a:pt x="5351" y="1971"/>
                  </a:lnTo>
                  <a:lnTo>
                    <a:pt x="5374" y="1953"/>
                  </a:lnTo>
                  <a:lnTo>
                    <a:pt x="5351" y="1988"/>
                  </a:lnTo>
                  <a:lnTo>
                    <a:pt x="5190" y="1884"/>
                  </a:lnTo>
                  <a:lnTo>
                    <a:pt x="5271" y="2014"/>
                  </a:lnTo>
                  <a:lnTo>
                    <a:pt x="5374" y="2032"/>
                  </a:lnTo>
                  <a:lnTo>
                    <a:pt x="5271" y="2032"/>
                  </a:lnTo>
                  <a:lnTo>
                    <a:pt x="5351" y="2110"/>
                  </a:lnTo>
                  <a:lnTo>
                    <a:pt x="5328" y="2110"/>
                  </a:lnTo>
                  <a:lnTo>
                    <a:pt x="5156" y="2014"/>
                  </a:lnTo>
                  <a:lnTo>
                    <a:pt x="4995" y="2014"/>
                  </a:lnTo>
                  <a:lnTo>
                    <a:pt x="4697" y="1806"/>
                  </a:lnTo>
                  <a:lnTo>
                    <a:pt x="4456" y="1745"/>
                  </a:lnTo>
                  <a:lnTo>
                    <a:pt x="4456" y="1719"/>
                  </a:lnTo>
                  <a:lnTo>
                    <a:pt x="4433" y="1745"/>
                  </a:lnTo>
                  <a:lnTo>
                    <a:pt x="4398" y="1745"/>
                  </a:lnTo>
                  <a:lnTo>
                    <a:pt x="4398" y="1762"/>
                  </a:lnTo>
                  <a:lnTo>
                    <a:pt x="4375" y="1762"/>
                  </a:lnTo>
                  <a:lnTo>
                    <a:pt x="4077" y="1597"/>
                  </a:lnTo>
                  <a:lnTo>
                    <a:pt x="3744" y="1658"/>
                  </a:lnTo>
                  <a:lnTo>
                    <a:pt x="3066" y="1476"/>
                  </a:lnTo>
                  <a:lnTo>
                    <a:pt x="2744" y="1476"/>
                  </a:lnTo>
                  <a:lnTo>
                    <a:pt x="2744" y="1459"/>
                  </a:lnTo>
                  <a:lnTo>
                    <a:pt x="2664" y="1432"/>
                  </a:lnTo>
                  <a:lnTo>
                    <a:pt x="2630" y="1432"/>
                  </a:lnTo>
                  <a:lnTo>
                    <a:pt x="2664" y="1354"/>
                  </a:lnTo>
                  <a:lnTo>
                    <a:pt x="2526" y="1372"/>
                  </a:lnTo>
                  <a:lnTo>
                    <a:pt x="2469" y="1311"/>
                  </a:lnTo>
                  <a:lnTo>
                    <a:pt x="2308" y="1354"/>
                  </a:lnTo>
                  <a:lnTo>
                    <a:pt x="2170" y="1233"/>
                  </a:lnTo>
                  <a:lnTo>
                    <a:pt x="2067" y="1294"/>
                  </a:lnTo>
                  <a:lnTo>
                    <a:pt x="2090" y="1372"/>
                  </a:lnTo>
                  <a:lnTo>
                    <a:pt x="1987" y="1354"/>
                  </a:lnTo>
                  <a:lnTo>
                    <a:pt x="2124" y="1250"/>
                  </a:lnTo>
                  <a:lnTo>
                    <a:pt x="1872" y="1146"/>
                  </a:lnTo>
                  <a:lnTo>
                    <a:pt x="1688" y="1354"/>
                  </a:lnTo>
                  <a:lnTo>
                    <a:pt x="1516" y="1354"/>
                  </a:lnTo>
                  <a:lnTo>
                    <a:pt x="1493" y="1311"/>
                  </a:lnTo>
                  <a:lnTo>
                    <a:pt x="1355" y="1398"/>
                  </a:lnTo>
                  <a:lnTo>
                    <a:pt x="1309" y="1432"/>
                  </a:lnTo>
                  <a:lnTo>
                    <a:pt x="1091" y="1580"/>
                  </a:lnTo>
                  <a:lnTo>
                    <a:pt x="1091" y="1563"/>
                  </a:lnTo>
                  <a:lnTo>
                    <a:pt x="1033" y="1537"/>
                  </a:lnTo>
                  <a:lnTo>
                    <a:pt x="976" y="1641"/>
                  </a:lnTo>
                  <a:lnTo>
                    <a:pt x="953" y="1641"/>
                  </a:lnTo>
                  <a:lnTo>
                    <a:pt x="873" y="1745"/>
                  </a:lnTo>
                  <a:lnTo>
                    <a:pt x="815" y="1745"/>
                  </a:lnTo>
                  <a:lnTo>
                    <a:pt x="838" y="1762"/>
                  </a:lnTo>
                  <a:lnTo>
                    <a:pt x="838" y="1867"/>
                  </a:lnTo>
                  <a:lnTo>
                    <a:pt x="700" y="2014"/>
                  </a:lnTo>
                  <a:lnTo>
                    <a:pt x="322" y="2049"/>
                  </a:lnTo>
                  <a:lnTo>
                    <a:pt x="299" y="2196"/>
                  </a:lnTo>
                  <a:lnTo>
                    <a:pt x="195" y="2214"/>
                  </a:lnTo>
                  <a:lnTo>
                    <a:pt x="620" y="2466"/>
                  </a:lnTo>
                  <a:lnTo>
                    <a:pt x="700" y="2500"/>
                  </a:lnTo>
                  <a:lnTo>
                    <a:pt x="758" y="2648"/>
                  </a:lnTo>
                  <a:lnTo>
                    <a:pt x="896" y="2709"/>
                  </a:lnTo>
                  <a:lnTo>
                    <a:pt x="919" y="2665"/>
                  </a:lnTo>
                  <a:lnTo>
                    <a:pt x="919" y="2709"/>
                  </a:lnTo>
                  <a:lnTo>
                    <a:pt x="976" y="2769"/>
                  </a:lnTo>
                  <a:lnTo>
                    <a:pt x="1011" y="2769"/>
                  </a:lnTo>
                  <a:lnTo>
                    <a:pt x="1033" y="2830"/>
                  </a:lnTo>
                  <a:lnTo>
                    <a:pt x="1011" y="2891"/>
                  </a:lnTo>
                  <a:lnTo>
                    <a:pt x="1091" y="2891"/>
                  </a:lnTo>
                  <a:lnTo>
                    <a:pt x="1056" y="2978"/>
                  </a:lnTo>
                  <a:lnTo>
                    <a:pt x="792" y="2934"/>
                  </a:lnTo>
                  <a:lnTo>
                    <a:pt x="735" y="2917"/>
                  </a:lnTo>
                  <a:lnTo>
                    <a:pt x="758" y="2891"/>
                  </a:lnTo>
                  <a:lnTo>
                    <a:pt x="758" y="2795"/>
                  </a:lnTo>
                  <a:lnTo>
                    <a:pt x="597" y="2795"/>
                  </a:lnTo>
                  <a:lnTo>
                    <a:pt x="379" y="2891"/>
                  </a:lnTo>
                  <a:lnTo>
                    <a:pt x="402" y="2917"/>
                  </a:lnTo>
                  <a:lnTo>
                    <a:pt x="322" y="2917"/>
                  </a:lnTo>
                  <a:lnTo>
                    <a:pt x="0" y="3056"/>
                  </a:lnTo>
                  <a:lnTo>
                    <a:pt x="161" y="3186"/>
                  </a:lnTo>
                  <a:lnTo>
                    <a:pt x="276" y="3186"/>
                  </a:lnTo>
                  <a:lnTo>
                    <a:pt x="218" y="3204"/>
                  </a:lnTo>
                  <a:lnTo>
                    <a:pt x="356" y="3412"/>
                  </a:lnTo>
                  <a:lnTo>
                    <a:pt x="574" y="3447"/>
                  </a:lnTo>
                  <a:lnTo>
                    <a:pt x="758" y="3412"/>
                  </a:lnTo>
                  <a:lnTo>
                    <a:pt x="873" y="3473"/>
                  </a:lnTo>
                  <a:lnTo>
                    <a:pt x="873" y="3447"/>
                  </a:lnTo>
                  <a:lnTo>
                    <a:pt x="896" y="3516"/>
                  </a:lnTo>
                  <a:lnTo>
                    <a:pt x="1091" y="3351"/>
                  </a:lnTo>
                  <a:lnTo>
                    <a:pt x="1194" y="3351"/>
                  </a:lnTo>
                  <a:lnTo>
                    <a:pt x="1194" y="3386"/>
                  </a:lnTo>
                  <a:lnTo>
                    <a:pt x="1091" y="3386"/>
                  </a:lnTo>
                  <a:lnTo>
                    <a:pt x="1194" y="3577"/>
                  </a:lnTo>
                  <a:lnTo>
                    <a:pt x="1171" y="3655"/>
                  </a:lnTo>
                  <a:lnTo>
                    <a:pt x="976" y="3672"/>
                  </a:lnTo>
                  <a:lnTo>
                    <a:pt x="838" y="3803"/>
                  </a:lnTo>
                  <a:lnTo>
                    <a:pt x="735" y="3820"/>
                  </a:lnTo>
                  <a:lnTo>
                    <a:pt x="678" y="3837"/>
                  </a:lnTo>
                  <a:lnTo>
                    <a:pt x="678" y="3881"/>
                  </a:lnTo>
                  <a:lnTo>
                    <a:pt x="678" y="3803"/>
                  </a:lnTo>
                  <a:lnTo>
                    <a:pt x="597" y="3777"/>
                  </a:lnTo>
                  <a:lnTo>
                    <a:pt x="517" y="3837"/>
                  </a:lnTo>
                  <a:lnTo>
                    <a:pt x="540" y="3924"/>
                  </a:lnTo>
                  <a:lnTo>
                    <a:pt x="436" y="3985"/>
                  </a:lnTo>
                  <a:lnTo>
                    <a:pt x="402" y="4106"/>
                  </a:lnTo>
                  <a:lnTo>
                    <a:pt x="322" y="4132"/>
                  </a:lnTo>
                  <a:lnTo>
                    <a:pt x="356" y="4167"/>
                  </a:lnTo>
                  <a:lnTo>
                    <a:pt x="299" y="4254"/>
                  </a:lnTo>
                  <a:lnTo>
                    <a:pt x="379" y="4228"/>
                  </a:lnTo>
                  <a:lnTo>
                    <a:pt x="322" y="4254"/>
                  </a:lnTo>
                  <a:lnTo>
                    <a:pt x="459" y="4254"/>
                  </a:lnTo>
                  <a:lnTo>
                    <a:pt x="436" y="4289"/>
                  </a:lnTo>
                  <a:lnTo>
                    <a:pt x="494" y="4376"/>
                  </a:lnTo>
                  <a:lnTo>
                    <a:pt x="574" y="4332"/>
                  </a:lnTo>
                  <a:lnTo>
                    <a:pt x="574" y="4376"/>
                  </a:lnTo>
                  <a:lnTo>
                    <a:pt x="540" y="4358"/>
                  </a:lnTo>
                  <a:lnTo>
                    <a:pt x="459" y="4436"/>
                  </a:lnTo>
                  <a:lnTo>
                    <a:pt x="597" y="4523"/>
                  </a:lnTo>
                  <a:lnTo>
                    <a:pt x="620" y="4497"/>
                  </a:lnTo>
                  <a:lnTo>
                    <a:pt x="597" y="4541"/>
                  </a:lnTo>
                  <a:lnTo>
                    <a:pt x="620" y="4619"/>
                  </a:lnTo>
                  <a:lnTo>
                    <a:pt x="700" y="4679"/>
                  </a:lnTo>
                  <a:lnTo>
                    <a:pt x="873" y="4705"/>
                  </a:lnTo>
                  <a:lnTo>
                    <a:pt x="976" y="4584"/>
                  </a:lnTo>
                  <a:lnTo>
                    <a:pt x="1056" y="4705"/>
                  </a:lnTo>
                  <a:lnTo>
                    <a:pt x="1011" y="4784"/>
                  </a:lnTo>
                  <a:lnTo>
                    <a:pt x="1056" y="4810"/>
                  </a:lnTo>
                  <a:lnTo>
                    <a:pt x="1033" y="4827"/>
                  </a:lnTo>
                  <a:lnTo>
                    <a:pt x="1056" y="4870"/>
                  </a:lnTo>
                  <a:lnTo>
                    <a:pt x="976" y="4914"/>
                  </a:lnTo>
                  <a:lnTo>
                    <a:pt x="1011" y="4931"/>
                  </a:lnTo>
                  <a:lnTo>
                    <a:pt x="1252" y="4870"/>
                  </a:lnTo>
                  <a:lnTo>
                    <a:pt x="1275" y="4827"/>
                  </a:lnTo>
                  <a:lnTo>
                    <a:pt x="1275" y="4870"/>
                  </a:lnTo>
                  <a:lnTo>
                    <a:pt x="1389" y="4870"/>
                  </a:lnTo>
                  <a:lnTo>
                    <a:pt x="1516" y="4992"/>
                  </a:lnTo>
                  <a:lnTo>
                    <a:pt x="1573" y="4949"/>
                  </a:lnTo>
                  <a:lnTo>
                    <a:pt x="1550" y="4888"/>
                  </a:lnTo>
                  <a:lnTo>
                    <a:pt x="1573" y="4870"/>
                  </a:lnTo>
                  <a:lnTo>
                    <a:pt x="1654" y="4949"/>
                  </a:lnTo>
                  <a:lnTo>
                    <a:pt x="1791" y="4870"/>
                  </a:lnTo>
                  <a:lnTo>
                    <a:pt x="1734" y="4931"/>
                  </a:lnTo>
                  <a:lnTo>
                    <a:pt x="1711" y="5009"/>
                  </a:lnTo>
                  <a:lnTo>
                    <a:pt x="1768" y="5009"/>
                  </a:lnTo>
                  <a:lnTo>
                    <a:pt x="1654" y="5218"/>
                  </a:lnTo>
                  <a:lnTo>
                    <a:pt x="1573" y="5261"/>
                  </a:lnTo>
                  <a:lnTo>
                    <a:pt x="1550" y="5322"/>
                  </a:lnTo>
                  <a:lnTo>
                    <a:pt x="1309" y="5426"/>
                  </a:lnTo>
                  <a:lnTo>
                    <a:pt x="1252" y="5530"/>
                  </a:lnTo>
                  <a:lnTo>
                    <a:pt x="1137" y="5487"/>
                  </a:lnTo>
                  <a:lnTo>
                    <a:pt x="815" y="5669"/>
                  </a:lnTo>
                  <a:lnTo>
                    <a:pt x="758" y="5695"/>
                  </a:lnTo>
                  <a:lnTo>
                    <a:pt x="758" y="5713"/>
                  </a:lnTo>
                  <a:lnTo>
                    <a:pt x="758" y="5695"/>
                  </a:lnTo>
                  <a:lnTo>
                    <a:pt x="597" y="5730"/>
                  </a:lnTo>
                  <a:lnTo>
                    <a:pt x="517" y="5817"/>
                  </a:lnTo>
                  <a:lnTo>
                    <a:pt x="597" y="5895"/>
                  </a:lnTo>
                  <a:lnTo>
                    <a:pt x="678" y="5817"/>
                  </a:lnTo>
                  <a:lnTo>
                    <a:pt x="815" y="5817"/>
                  </a:lnTo>
                  <a:lnTo>
                    <a:pt x="873" y="5791"/>
                  </a:lnTo>
                  <a:lnTo>
                    <a:pt x="838" y="5773"/>
                  </a:lnTo>
                  <a:lnTo>
                    <a:pt x="838" y="5713"/>
                  </a:lnTo>
                  <a:lnTo>
                    <a:pt x="953" y="5730"/>
                  </a:lnTo>
                  <a:lnTo>
                    <a:pt x="1033" y="5713"/>
                  </a:lnTo>
                  <a:lnTo>
                    <a:pt x="1091" y="5652"/>
                  </a:lnTo>
                  <a:lnTo>
                    <a:pt x="1091" y="5669"/>
                  </a:lnTo>
                  <a:lnTo>
                    <a:pt x="1194" y="5626"/>
                  </a:lnTo>
                  <a:lnTo>
                    <a:pt x="1194" y="5713"/>
                  </a:lnTo>
                  <a:lnTo>
                    <a:pt x="1309" y="5713"/>
                  </a:lnTo>
                  <a:lnTo>
                    <a:pt x="1252" y="5652"/>
                  </a:lnTo>
                  <a:lnTo>
                    <a:pt x="1194" y="5626"/>
                  </a:lnTo>
                  <a:lnTo>
                    <a:pt x="1355" y="5565"/>
                  </a:lnTo>
                  <a:lnTo>
                    <a:pt x="1412" y="5652"/>
                  </a:lnTo>
                  <a:lnTo>
                    <a:pt x="1435" y="5548"/>
                  </a:lnTo>
                  <a:lnTo>
                    <a:pt x="1573" y="5530"/>
                  </a:lnTo>
                  <a:lnTo>
                    <a:pt x="1631" y="5530"/>
                  </a:lnTo>
                  <a:lnTo>
                    <a:pt x="1631" y="5461"/>
                  </a:lnTo>
                  <a:lnTo>
                    <a:pt x="1608" y="5443"/>
                  </a:lnTo>
                  <a:lnTo>
                    <a:pt x="1734" y="5426"/>
                  </a:lnTo>
                  <a:lnTo>
                    <a:pt x="1711" y="5400"/>
                  </a:lnTo>
                  <a:lnTo>
                    <a:pt x="1768" y="5383"/>
                  </a:lnTo>
                  <a:lnTo>
                    <a:pt x="1768" y="5339"/>
                  </a:lnTo>
                  <a:lnTo>
                    <a:pt x="1929" y="5305"/>
                  </a:lnTo>
                  <a:lnTo>
                    <a:pt x="1952" y="5218"/>
                  </a:lnTo>
                  <a:lnTo>
                    <a:pt x="2033" y="5174"/>
                  </a:lnTo>
                  <a:lnTo>
                    <a:pt x="2067" y="5140"/>
                  </a:lnTo>
                  <a:lnTo>
                    <a:pt x="2090" y="5157"/>
                  </a:lnTo>
                  <a:lnTo>
                    <a:pt x="2147" y="5070"/>
                  </a:lnTo>
                  <a:lnTo>
                    <a:pt x="2308" y="5035"/>
                  </a:lnTo>
                  <a:lnTo>
                    <a:pt x="2308" y="4975"/>
                  </a:lnTo>
                  <a:lnTo>
                    <a:pt x="2446" y="4870"/>
                  </a:lnTo>
                  <a:lnTo>
                    <a:pt x="2366" y="4810"/>
                  </a:lnTo>
                  <a:lnTo>
                    <a:pt x="2308" y="4810"/>
                  </a:lnTo>
                  <a:lnTo>
                    <a:pt x="2308" y="4749"/>
                  </a:lnTo>
                  <a:lnTo>
                    <a:pt x="2549" y="4601"/>
                  </a:lnTo>
                  <a:lnTo>
                    <a:pt x="2503" y="4558"/>
                  </a:lnTo>
                  <a:lnTo>
                    <a:pt x="2549" y="4558"/>
                  </a:lnTo>
                  <a:lnTo>
                    <a:pt x="2687" y="4376"/>
                  </a:lnTo>
                  <a:lnTo>
                    <a:pt x="2848" y="4289"/>
                  </a:lnTo>
                  <a:lnTo>
                    <a:pt x="2928" y="4315"/>
                  </a:lnTo>
                  <a:lnTo>
                    <a:pt x="2963" y="4289"/>
                  </a:lnTo>
                  <a:lnTo>
                    <a:pt x="2928" y="4332"/>
                  </a:lnTo>
                  <a:lnTo>
                    <a:pt x="2905" y="4332"/>
                  </a:lnTo>
                  <a:lnTo>
                    <a:pt x="2722" y="4393"/>
                  </a:lnTo>
                  <a:lnTo>
                    <a:pt x="2722" y="4523"/>
                  </a:lnTo>
                  <a:lnTo>
                    <a:pt x="2630" y="4662"/>
                  </a:lnTo>
                  <a:lnTo>
                    <a:pt x="2722" y="4705"/>
                  </a:lnTo>
                  <a:lnTo>
                    <a:pt x="2744" y="4679"/>
                  </a:lnTo>
                  <a:lnTo>
                    <a:pt x="2722" y="4705"/>
                  </a:lnTo>
                  <a:lnTo>
                    <a:pt x="2664" y="4705"/>
                  </a:lnTo>
                  <a:lnTo>
                    <a:pt x="2630" y="4766"/>
                  </a:lnTo>
                  <a:lnTo>
                    <a:pt x="2687" y="4810"/>
                  </a:lnTo>
                  <a:lnTo>
                    <a:pt x="2825" y="4784"/>
                  </a:lnTo>
                  <a:lnTo>
                    <a:pt x="2882" y="4749"/>
                  </a:lnTo>
                  <a:lnTo>
                    <a:pt x="2905" y="4749"/>
                  </a:lnTo>
                  <a:lnTo>
                    <a:pt x="2963" y="4679"/>
                  </a:lnTo>
                  <a:lnTo>
                    <a:pt x="3020" y="4679"/>
                  </a:lnTo>
                  <a:lnTo>
                    <a:pt x="3020" y="4662"/>
                  </a:lnTo>
                  <a:lnTo>
                    <a:pt x="3043" y="4662"/>
                  </a:lnTo>
                  <a:lnTo>
                    <a:pt x="3066" y="4601"/>
                  </a:lnTo>
                  <a:lnTo>
                    <a:pt x="3204" y="4619"/>
                  </a:lnTo>
                  <a:lnTo>
                    <a:pt x="3319" y="4436"/>
                  </a:lnTo>
                  <a:lnTo>
                    <a:pt x="3227" y="4454"/>
                  </a:lnTo>
                  <a:lnTo>
                    <a:pt x="3261" y="4419"/>
                  </a:lnTo>
                  <a:lnTo>
                    <a:pt x="3204" y="4393"/>
                  </a:lnTo>
                  <a:lnTo>
                    <a:pt x="3284" y="4332"/>
                  </a:lnTo>
                  <a:lnTo>
                    <a:pt x="3261" y="4393"/>
                  </a:lnTo>
                  <a:lnTo>
                    <a:pt x="3342" y="4376"/>
                  </a:lnTo>
                  <a:lnTo>
                    <a:pt x="3342" y="4358"/>
                  </a:lnTo>
                  <a:lnTo>
                    <a:pt x="3365" y="4376"/>
                  </a:lnTo>
                  <a:lnTo>
                    <a:pt x="3479" y="4358"/>
                  </a:lnTo>
                  <a:lnTo>
                    <a:pt x="3445" y="4393"/>
                  </a:lnTo>
                  <a:lnTo>
                    <a:pt x="3479" y="4393"/>
                  </a:lnTo>
                  <a:lnTo>
                    <a:pt x="3502" y="4436"/>
                  </a:lnTo>
                  <a:lnTo>
                    <a:pt x="3537" y="4419"/>
                  </a:lnTo>
                  <a:lnTo>
                    <a:pt x="3502" y="4436"/>
                  </a:lnTo>
                  <a:lnTo>
                    <a:pt x="3617" y="4436"/>
                  </a:lnTo>
                  <a:lnTo>
                    <a:pt x="3617" y="4454"/>
                  </a:lnTo>
                  <a:lnTo>
                    <a:pt x="3721" y="4541"/>
                  </a:lnTo>
                  <a:lnTo>
                    <a:pt x="3778" y="4497"/>
                  </a:lnTo>
                  <a:lnTo>
                    <a:pt x="3916" y="4619"/>
                  </a:lnTo>
                  <a:lnTo>
                    <a:pt x="4318" y="4601"/>
                  </a:lnTo>
                  <a:lnTo>
                    <a:pt x="4341" y="4645"/>
                  </a:lnTo>
                  <a:lnTo>
                    <a:pt x="4478" y="4679"/>
                  </a:lnTo>
                  <a:lnTo>
                    <a:pt x="4593" y="4662"/>
                  </a:lnTo>
                  <a:lnTo>
                    <a:pt x="4651" y="4601"/>
                  </a:lnTo>
                  <a:lnTo>
                    <a:pt x="4616" y="4679"/>
                  </a:lnTo>
                  <a:lnTo>
                    <a:pt x="4559" y="4705"/>
                  </a:lnTo>
                  <a:lnTo>
                    <a:pt x="4811" y="4827"/>
                  </a:lnTo>
                  <a:lnTo>
                    <a:pt x="4857" y="4784"/>
                  </a:lnTo>
                  <a:lnTo>
                    <a:pt x="4857" y="4844"/>
                  </a:lnTo>
                  <a:lnTo>
                    <a:pt x="4949" y="4914"/>
                  </a:lnTo>
                  <a:lnTo>
                    <a:pt x="4949" y="4931"/>
                  </a:lnTo>
                  <a:lnTo>
                    <a:pt x="5110" y="5035"/>
                  </a:lnTo>
                  <a:lnTo>
                    <a:pt x="5190" y="5009"/>
                  </a:lnTo>
                  <a:lnTo>
                    <a:pt x="5133" y="5035"/>
                  </a:lnTo>
                  <a:lnTo>
                    <a:pt x="5190" y="5070"/>
                  </a:lnTo>
                  <a:lnTo>
                    <a:pt x="5156" y="5114"/>
                  </a:lnTo>
                  <a:lnTo>
                    <a:pt x="5271" y="5235"/>
                  </a:lnTo>
                  <a:lnTo>
                    <a:pt x="5328" y="5278"/>
                  </a:lnTo>
                  <a:lnTo>
                    <a:pt x="5294" y="5322"/>
                  </a:lnTo>
                  <a:lnTo>
                    <a:pt x="5374" y="5365"/>
                  </a:lnTo>
                  <a:lnTo>
                    <a:pt x="5374" y="5383"/>
                  </a:lnTo>
                  <a:lnTo>
                    <a:pt x="5409" y="5487"/>
                  </a:lnTo>
                  <a:lnTo>
                    <a:pt x="5455" y="5461"/>
                  </a:lnTo>
                  <a:lnTo>
                    <a:pt x="5455" y="5322"/>
                  </a:lnTo>
                  <a:lnTo>
                    <a:pt x="5512" y="5383"/>
                  </a:lnTo>
                  <a:lnTo>
                    <a:pt x="5512" y="5400"/>
                  </a:lnTo>
                  <a:lnTo>
                    <a:pt x="5489" y="5400"/>
                  </a:lnTo>
                  <a:lnTo>
                    <a:pt x="5489" y="5461"/>
                  </a:lnTo>
                  <a:lnTo>
                    <a:pt x="5592" y="5530"/>
                  </a:lnTo>
                  <a:lnTo>
                    <a:pt x="5627" y="5548"/>
                  </a:lnTo>
                  <a:lnTo>
                    <a:pt x="5650" y="5530"/>
                  </a:lnTo>
                  <a:lnTo>
                    <a:pt x="5627" y="5608"/>
                  </a:lnTo>
                  <a:lnTo>
                    <a:pt x="5707" y="5626"/>
                  </a:lnTo>
                  <a:lnTo>
                    <a:pt x="5627" y="5652"/>
                  </a:lnTo>
                  <a:lnTo>
                    <a:pt x="5673" y="5669"/>
                  </a:lnTo>
                  <a:lnTo>
                    <a:pt x="5650" y="5669"/>
                  </a:lnTo>
                  <a:lnTo>
                    <a:pt x="5673" y="5730"/>
                  </a:lnTo>
                  <a:lnTo>
                    <a:pt x="5730" y="5791"/>
                  </a:lnTo>
                  <a:lnTo>
                    <a:pt x="5753" y="5773"/>
                  </a:lnTo>
                  <a:lnTo>
                    <a:pt x="5730" y="5713"/>
                  </a:lnTo>
                  <a:lnTo>
                    <a:pt x="5707" y="5695"/>
                  </a:lnTo>
                  <a:lnTo>
                    <a:pt x="5753" y="5695"/>
                  </a:lnTo>
                  <a:lnTo>
                    <a:pt x="5811" y="5817"/>
                  </a:lnTo>
                  <a:lnTo>
                    <a:pt x="5891" y="5817"/>
                  </a:lnTo>
                  <a:lnTo>
                    <a:pt x="5891" y="5695"/>
                  </a:lnTo>
                  <a:lnTo>
                    <a:pt x="5845" y="5652"/>
                  </a:lnTo>
                  <a:lnTo>
                    <a:pt x="5845" y="5626"/>
                  </a:lnTo>
                  <a:lnTo>
                    <a:pt x="5868" y="5626"/>
                  </a:lnTo>
                  <a:lnTo>
                    <a:pt x="5868" y="5608"/>
                  </a:lnTo>
                  <a:lnTo>
                    <a:pt x="5925" y="5565"/>
                  </a:lnTo>
                  <a:lnTo>
                    <a:pt x="5891" y="5652"/>
                  </a:lnTo>
                  <a:lnTo>
                    <a:pt x="5948" y="5695"/>
                  </a:lnTo>
                  <a:lnTo>
                    <a:pt x="6063" y="5713"/>
                  </a:lnTo>
                  <a:lnTo>
                    <a:pt x="6029" y="5713"/>
                  </a:lnTo>
                  <a:lnTo>
                    <a:pt x="6029" y="5817"/>
                  </a:lnTo>
                  <a:lnTo>
                    <a:pt x="6167" y="5756"/>
                  </a:lnTo>
                  <a:lnTo>
                    <a:pt x="6167" y="5791"/>
                  </a:lnTo>
                  <a:lnTo>
                    <a:pt x="6144" y="5791"/>
                  </a:lnTo>
                  <a:lnTo>
                    <a:pt x="6109" y="5851"/>
                  </a:lnTo>
                  <a:lnTo>
                    <a:pt x="6189" y="5895"/>
                  </a:lnTo>
                  <a:lnTo>
                    <a:pt x="6167" y="5938"/>
                  </a:lnTo>
                  <a:lnTo>
                    <a:pt x="6144" y="5895"/>
                  </a:lnTo>
                  <a:lnTo>
                    <a:pt x="6063" y="5956"/>
                  </a:lnTo>
                  <a:lnTo>
                    <a:pt x="6144" y="5982"/>
                  </a:lnTo>
                  <a:lnTo>
                    <a:pt x="6167" y="5999"/>
                  </a:lnTo>
                  <a:lnTo>
                    <a:pt x="6144" y="5999"/>
                  </a:lnTo>
                  <a:lnTo>
                    <a:pt x="6109" y="6016"/>
                  </a:lnTo>
                  <a:lnTo>
                    <a:pt x="6224" y="6121"/>
                  </a:lnTo>
                  <a:lnTo>
                    <a:pt x="6247" y="6103"/>
                  </a:lnTo>
                  <a:lnTo>
                    <a:pt x="6270" y="6147"/>
                  </a:lnTo>
                  <a:lnTo>
                    <a:pt x="6304" y="6086"/>
                  </a:lnTo>
                  <a:lnTo>
                    <a:pt x="6327" y="6086"/>
                  </a:lnTo>
                  <a:lnTo>
                    <a:pt x="6327" y="6164"/>
                  </a:lnTo>
                  <a:lnTo>
                    <a:pt x="6385" y="6268"/>
                  </a:lnTo>
                  <a:lnTo>
                    <a:pt x="6465" y="6242"/>
                  </a:lnTo>
                  <a:lnTo>
                    <a:pt x="6465" y="6312"/>
                  </a:lnTo>
                  <a:lnTo>
                    <a:pt x="6522" y="6286"/>
                  </a:lnTo>
                  <a:lnTo>
                    <a:pt x="6545" y="6450"/>
                  </a:lnTo>
                  <a:lnTo>
                    <a:pt x="6603" y="6433"/>
                  </a:lnTo>
                  <a:lnTo>
                    <a:pt x="6522" y="6450"/>
                  </a:lnTo>
                  <a:lnTo>
                    <a:pt x="6568" y="6468"/>
                  </a:lnTo>
                  <a:lnTo>
                    <a:pt x="6545" y="6494"/>
                  </a:lnTo>
                  <a:lnTo>
                    <a:pt x="6568" y="6537"/>
                  </a:lnTo>
                  <a:lnTo>
                    <a:pt x="6660" y="6572"/>
                  </a:lnTo>
                  <a:lnTo>
                    <a:pt x="6764" y="6572"/>
                  </a:lnTo>
                  <a:lnTo>
                    <a:pt x="6821" y="6598"/>
                  </a:lnTo>
                  <a:lnTo>
                    <a:pt x="6821" y="6615"/>
                  </a:lnTo>
                  <a:lnTo>
                    <a:pt x="6522" y="6555"/>
                  </a:lnTo>
                  <a:lnTo>
                    <a:pt x="6408" y="6615"/>
                  </a:lnTo>
                  <a:lnTo>
                    <a:pt x="6568" y="6633"/>
                  </a:lnTo>
                  <a:lnTo>
                    <a:pt x="6522" y="6633"/>
                  </a:lnTo>
                  <a:lnTo>
                    <a:pt x="6522" y="6737"/>
                  </a:lnTo>
                  <a:lnTo>
                    <a:pt x="6660" y="6737"/>
                  </a:lnTo>
                  <a:lnTo>
                    <a:pt x="6660" y="6780"/>
                  </a:lnTo>
                  <a:lnTo>
                    <a:pt x="6764" y="6798"/>
                  </a:lnTo>
                  <a:lnTo>
                    <a:pt x="6741" y="6798"/>
                  </a:lnTo>
                  <a:lnTo>
                    <a:pt x="6764" y="6859"/>
                  </a:lnTo>
                  <a:lnTo>
                    <a:pt x="6867" y="6885"/>
                  </a:lnTo>
                  <a:lnTo>
                    <a:pt x="6844" y="6885"/>
                  </a:lnTo>
                  <a:lnTo>
                    <a:pt x="6901" y="6945"/>
                  </a:lnTo>
                  <a:lnTo>
                    <a:pt x="6982" y="6945"/>
                  </a:lnTo>
                  <a:lnTo>
                    <a:pt x="6959" y="6963"/>
                  </a:lnTo>
                  <a:lnTo>
                    <a:pt x="7039" y="6989"/>
                  </a:lnTo>
                  <a:lnTo>
                    <a:pt x="7005" y="7006"/>
                  </a:lnTo>
                  <a:lnTo>
                    <a:pt x="7062" y="7023"/>
                  </a:lnTo>
                  <a:lnTo>
                    <a:pt x="7062" y="7067"/>
                  </a:lnTo>
                  <a:lnTo>
                    <a:pt x="7143" y="7293"/>
                  </a:lnTo>
                  <a:lnTo>
                    <a:pt x="7177" y="7293"/>
                  </a:lnTo>
                  <a:lnTo>
                    <a:pt x="7143" y="7319"/>
                  </a:lnTo>
                  <a:lnTo>
                    <a:pt x="7143" y="7293"/>
                  </a:lnTo>
                  <a:lnTo>
                    <a:pt x="7177" y="7414"/>
                  </a:lnTo>
                  <a:lnTo>
                    <a:pt x="7223" y="7440"/>
                  </a:lnTo>
                  <a:lnTo>
                    <a:pt x="7177" y="7440"/>
                  </a:lnTo>
                  <a:lnTo>
                    <a:pt x="7143" y="7909"/>
                  </a:lnTo>
                  <a:lnTo>
                    <a:pt x="7085" y="7996"/>
                  </a:lnTo>
                  <a:lnTo>
                    <a:pt x="7143" y="8178"/>
                  </a:lnTo>
                  <a:lnTo>
                    <a:pt x="7177" y="8239"/>
                  </a:lnTo>
                  <a:lnTo>
                    <a:pt x="7120" y="8421"/>
                  </a:lnTo>
                  <a:lnTo>
                    <a:pt x="7200" y="8525"/>
                  </a:lnTo>
                  <a:lnTo>
                    <a:pt x="7223" y="8656"/>
                  </a:lnTo>
                  <a:lnTo>
                    <a:pt x="7361" y="8777"/>
                  </a:lnTo>
                  <a:lnTo>
                    <a:pt x="7418" y="8812"/>
                  </a:lnTo>
                  <a:lnTo>
                    <a:pt x="7418" y="8838"/>
                  </a:lnTo>
                  <a:lnTo>
                    <a:pt x="7441" y="8916"/>
                  </a:lnTo>
                  <a:lnTo>
                    <a:pt x="7522" y="8959"/>
                  </a:lnTo>
                  <a:lnTo>
                    <a:pt x="7522" y="9038"/>
                  </a:lnTo>
                  <a:lnTo>
                    <a:pt x="7717" y="9229"/>
                  </a:lnTo>
                  <a:lnTo>
                    <a:pt x="7717" y="9307"/>
                  </a:lnTo>
                  <a:lnTo>
                    <a:pt x="8038" y="9394"/>
                  </a:lnTo>
                  <a:lnTo>
                    <a:pt x="8096" y="9428"/>
                  </a:lnTo>
                  <a:lnTo>
                    <a:pt x="8153" y="9454"/>
                  </a:lnTo>
                  <a:lnTo>
                    <a:pt x="8256" y="9515"/>
                  </a:lnTo>
                  <a:lnTo>
                    <a:pt x="8256" y="9619"/>
                  </a:lnTo>
                  <a:lnTo>
                    <a:pt x="8279" y="9619"/>
                  </a:lnTo>
                  <a:lnTo>
                    <a:pt x="8371" y="9697"/>
                  </a:lnTo>
                  <a:lnTo>
                    <a:pt x="8475" y="9923"/>
                  </a:lnTo>
                  <a:lnTo>
                    <a:pt x="8498" y="9923"/>
                  </a:lnTo>
                  <a:lnTo>
                    <a:pt x="8532" y="10010"/>
                  </a:lnTo>
                  <a:lnTo>
                    <a:pt x="8635" y="10053"/>
                  </a:lnTo>
                  <a:lnTo>
                    <a:pt x="8773" y="10175"/>
                  </a:lnTo>
                  <a:lnTo>
                    <a:pt x="8773" y="10253"/>
                  </a:lnTo>
                  <a:lnTo>
                    <a:pt x="8635" y="10253"/>
                  </a:lnTo>
                  <a:lnTo>
                    <a:pt x="8635" y="10192"/>
                  </a:lnTo>
                  <a:lnTo>
                    <a:pt x="8589" y="10192"/>
                  </a:lnTo>
                  <a:lnTo>
                    <a:pt x="8589" y="10236"/>
                  </a:lnTo>
                  <a:lnTo>
                    <a:pt x="8635" y="10279"/>
                  </a:lnTo>
                  <a:lnTo>
                    <a:pt x="8635" y="10296"/>
                  </a:lnTo>
                  <a:lnTo>
                    <a:pt x="8888" y="10418"/>
                  </a:lnTo>
                  <a:lnTo>
                    <a:pt x="8934" y="10444"/>
                  </a:lnTo>
                  <a:lnTo>
                    <a:pt x="8934" y="10418"/>
                  </a:lnTo>
                  <a:lnTo>
                    <a:pt x="9049" y="10505"/>
                  </a:lnTo>
                  <a:lnTo>
                    <a:pt x="9095" y="10566"/>
                  </a:lnTo>
                  <a:lnTo>
                    <a:pt x="9072" y="10705"/>
                  </a:lnTo>
                  <a:lnTo>
                    <a:pt x="9152" y="10705"/>
                  </a:lnTo>
                  <a:lnTo>
                    <a:pt x="9370" y="10852"/>
                  </a:lnTo>
                  <a:lnTo>
                    <a:pt x="9451" y="10956"/>
                  </a:lnTo>
                  <a:lnTo>
                    <a:pt x="9566" y="10913"/>
                  </a:lnTo>
                  <a:lnTo>
                    <a:pt x="9566" y="10852"/>
                  </a:lnTo>
                  <a:lnTo>
                    <a:pt x="9428" y="10731"/>
                  </a:lnTo>
                  <a:lnTo>
                    <a:pt x="9393" y="10748"/>
                  </a:lnTo>
                  <a:lnTo>
                    <a:pt x="9370" y="10731"/>
                  </a:lnTo>
                  <a:lnTo>
                    <a:pt x="9233" y="10418"/>
                  </a:lnTo>
                  <a:lnTo>
                    <a:pt x="9152" y="10375"/>
                  </a:lnTo>
                  <a:lnTo>
                    <a:pt x="8968" y="10114"/>
                  </a:lnTo>
                  <a:lnTo>
                    <a:pt x="8911" y="10114"/>
                  </a:lnTo>
                  <a:lnTo>
                    <a:pt x="8888" y="10053"/>
                  </a:lnTo>
                  <a:lnTo>
                    <a:pt x="8773" y="9984"/>
                  </a:lnTo>
                  <a:lnTo>
                    <a:pt x="8750" y="9949"/>
                  </a:lnTo>
                  <a:lnTo>
                    <a:pt x="8693" y="9723"/>
                  </a:lnTo>
                  <a:lnTo>
                    <a:pt x="8773" y="9758"/>
                  </a:lnTo>
                  <a:lnTo>
                    <a:pt x="8831" y="9758"/>
                  </a:lnTo>
                  <a:lnTo>
                    <a:pt x="8911" y="9819"/>
                  </a:lnTo>
                  <a:lnTo>
                    <a:pt x="8991" y="9984"/>
                  </a:lnTo>
                  <a:lnTo>
                    <a:pt x="9072" y="10071"/>
                  </a:lnTo>
                  <a:lnTo>
                    <a:pt x="9014" y="10088"/>
                  </a:lnTo>
                  <a:lnTo>
                    <a:pt x="9014" y="10132"/>
                  </a:lnTo>
                  <a:lnTo>
                    <a:pt x="9129" y="10149"/>
                  </a:lnTo>
                  <a:lnTo>
                    <a:pt x="9095" y="10132"/>
                  </a:lnTo>
                  <a:lnTo>
                    <a:pt x="9152" y="10175"/>
                  </a:lnTo>
                  <a:lnTo>
                    <a:pt x="9267" y="10253"/>
                  </a:lnTo>
                  <a:lnTo>
                    <a:pt x="9347" y="10279"/>
                  </a:lnTo>
                  <a:lnTo>
                    <a:pt x="9370" y="10357"/>
                  </a:lnTo>
                  <a:lnTo>
                    <a:pt x="9566" y="10461"/>
                  </a:lnTo>
                  <a:lnTo>
                    <a:pt x="9531" y="10522"/>
                  </a:lnTo>
                  <a:lnTo>
                    <a:pt x="9566" y="10583"/>
                  </a:lnTo>
                  <a:lnTo>
                    <a:pt x="9611" y="10583"/>
                  </a:lnTo>
                  <a:lnTo>
                    <a:pt x="9611" y="10600"/>
                  </a:lnTo>
                  <a:lnTo>
                    <a:pt x="9726" y="10626"/>
                  </a:lnTo>
                  <a:lnTo>
                    <a:pt x="9784" y="10670"/>
                  </a:lnTo>
                  <a:lnTo>
                    <a:pt x="9784" y="10731"/>
                  </a:lnTo>
                  <a:lnTo>
                    <a:pt x="9944" y="10809"/>
                  </a:lnTo>
                  <a:lnTo>
                    <a:pt x="10025" y="10913"/>
                  </a:lnTo>
                  <a:lnTo>
                    <a:pt x="10128" y="10974"/>
                  </a:lnTo>
                  <a:lnTo>
                    <a:pt x="10209" y="11139"/>
                  </a:lnTo>
                  <a:lnTo>
                    <a:pt x="10163" y="11199"/>
                  </a:lnTo>
                  <a:lnTo>
                    <a:pt x="10186" y="11225"/>
                  </a:lnTo>
                  <a:lnTo>
                    <a:pt x="10128" y="11243"/>
                  </a:lnTo>
                  <a:lnTo>
                    <a:pt x="10186" y="11347"/>
                  </a:lnTo>
                  <a:lnTo>
                    <a:pt x="10266" y="11408"/>
                  </a:lnTo>
                  <a:lnTo>
                    <a:pt x="10427" y="11468"/>
                  </a:lnTo>
                  <a:lnTo>
                    <a:pt x="10507" y="11529"/>
                  </a:lnTo>
                  <a:lnTo>
                    <a:pt x="10760" y="11573"/>
                  </a:lnTo>
                  <a:lnTo>
                    <a:pt x="10898" y="11677"/>
                  </a:lnTo>
                  <a:lnTo>
                    <a:pt x="11277" y="11755"/>
                  </a:lnTo>
                  <a:lnTo>
                    <a:pt x="11414" y="11842"/>
                  </a:lnTo>
                  <a:lnTo>
                    <a:pt x="11678" y="11877"/>
                  </a:lnTo>
                  <a:lnTo>
                    <a:pt x="11874" y="11816"/>
                  </a:lnTo>
                  <a:lnTo>
                    <a:pt x="11920" y="11798"/>
                  </a:lnTo>
                  <a:lnTo>
                    <a:pt x="12092" y="11859"/>
                  </a:lnTo>
                  <a:lnTo>
                    <a:pt x="12310" y="12024"/>
                  </a:lnTo>
                  <a:lnTo>
                    <a:pt x="12436" y="12085"/>
                  </a:lnTo>
                  <a:lnTo>
                    <a:pt x="12655" y="12128"/>
                  </a:lnTo>
                  <a:lnTo>
                    <a:pt x="12873" y="12189"/>
                  </a:lnTo>
                  <a:lnTo>
                    <a:pt x="12953" y="12189"/>
                  </a:lnTo>
                  <a:lnTo>
                    <a:pt x="13033" y="12163"/>
                  </a:lnTo>
                  <a:lnTo>
                    <a:pt x="13068" y="12163"/>
                  </a:lnTo>
                  <a:lnTo>
                    <a:pt x="13033" y="12163"/>
                  </a:lnTo>
                  <a:lnTo>
                    <a:pt x="13033" y="12206"/>
                  </a:lnTo>
                  <a:lnTo>
                    <a:pt x="13344" y="12432"/>
                  </a:lnTo>
                  <a:lnTo>
                    <a:pt x="13309" y="12519"/>
                  </a:lnTo>
                  <a:lnTo>
                    <a:pt x="13367" y="12580"/>
                  </a:lnTo>
                  <a:lnTo>
                    <a:pt x="13470" y="12641"/>
                  </a:lnTo>
                  <a:lnTo>
                    <a:pt x="13504" y="12597"/>
                  </a:lnTo>
                  <a:lnTo>
                    <a:pt x="13550" y="12641"/>
                  </a:lnTo>
                  <a:lnTo>
                    <a:pt x="13665" y="12684"/>
                  </a:lnTo>
                  <a:lnTo>
                    <a:pt x="13665" y="12745"/>
                  </a:lnTo>
                  <a:lnTo>
                    <a:pt x="13768" y="12779"/>
                  </a:lnTo>
                  <a:lnTo>
                    <a:pt x="13768" y="12762"/>
                  </a:lnTo>
                  <a:lnTo>
                    <a:pt x="13803" y="12823"/>
                  </a:lnTo>
                  <a:lnTo>
                    <a:pt x="13849" y="12779"/>
                  </a:lnTo>
                  <a:lnTo>
                    <a:pt x="13987" y="12805"/>
                  </a:lnTo>
                  <a:lnTo>
                    <a:pt x="13987" y="12823"/>
                  </a:lnTo>
                  <a:lnTo>
                    <a:pt x="13941" y="12884"/>
                  </a:lnTo>
                  <a:lnTo>
                    <a:pt x="14044" y="12927"/>
                  </a:lnTo>
                  <a:lnTo>
                    <a:pt x="14021" y="12823"/>
                  </a:lnTo>
                  <a:lnTo>
                    <a:pt x="14067" y="12866"/>
                  </a:lnTo>
                  <a:lnTo>
                    <a:pt x="14101" y="12866"/>
                  </a:lnTo>
                  <a:lnTo>
                    <a:pt x="14124" y="12927"/>
                  </a:lnTo>
                  <a:lnTo>
                    <a:pt x="14205" y="12927"/>
                  </a:lnTo>
                  <a:lnTo>
                    <a:pt x="14285" y="12884"/>
                  </a:lnTo>
                  <a:lnTo>
                    <a:pt x="14239" y="12823"/>
                  </a:lnTo>
                  <a:lnTo>
                    <a:pt x="14239" y="12805"/>
                  </a:lnTo>
                  <a:lnTo>
                    <a:pt x="14400" y="12701"/>
                  </a:lnTo>
                  <a:lnTo>
                    <a:pt x="14538" y="12779"/>
                  </a:lnTo>
                  <a:lnTo>
                    <a:pt x="14561" y="12779"/>
                  </a:lnTo>
                  <a:lnTo>
                    <a:pt x="14538" y="12823"/>
                  </a:lnTo>
                  <a:lnTo>
                    <a:pt x="14618" y="12910"/>
                  </a:lnTo>
                  <a:lnTo>
                    <a:pt x="14699" y="13014"/>
                  </a:lnTo>
                  <a:lnTo>
                    <a:pt x="14664" y="13335"/>
                  </a:lnTo>
                  <a:lnTo>
                    <a:pt x="14722" y="13335"/>
                  </a:lnTo>
                  <a:lnTo>
                    <a:pt x="14664" y="13405"/>
                  </a:lnTo>
                  <a:lnTo>
                    <a:pt x="14641" y="13439"/>
                  </a:lnTo>
                  <a:lnTo>
                    <a:pt x="14503" y="13465"/>
                  </a:lnTo>
                  <a:lnTo>
                    <a:pt x="14480" y="13561"/>
                  </a:lnTo>
                  <a:lnTo>
                    <a:pt x="14423" y="13587"/>
                  </a:lnTo>
                  <a:lnTo>
                    <a:pt x="14446" y="13630"/>
                  </a:lnTo>
                  <a:lnTo>
                    <a:pt x="14262" y="13691"/>
                  </a:lnTo>
                  <a:lnTo>
                    <a:pt x="14262" y="13769"/>
                  </a:lnTo>
                  <a:lnTo>
                    <a:pt x="14205" y="13873"/>
                  </a:lnTo>
                  <a:lnTo>
                    <a:pt x="14124" y="13917"/>
                  </a:lnTo>
                  <a:lnTo>
                    <a:pt x="14124" y="14082"/>
                  </a:lnTo>
                  <a:lnTo>
                    <a:pt x="14239" y="14142"/>
                  </a:lnTo>
                  <a:lnTo>
                    <a:pt x="14285" y="14099"/>
                  </a:lnTo>
                  <a:lnTo>
                    <a:pt x="14285" y="14160"/>
                  </a:lnTo>
                  <a:lnTo>
                    <a:pt x="14239" y="14177"/>
                  </a:lnTo>
                  <a:lnTo>
                    <a:pt x="14067" y="14307"/>
                  </a:lnTo>
                  <a:lnTo>
                    <a:pt x="14101" y="14446"/>
                  </a:lnTo>
                  <a:lnTo>
                    <a:pt x="14124" y="14472"/>
                  </a:lnTo>
                  <a:lnTo>
                    <a:pt x="14067" y="14507"/>
                  </a:lnTo>
                  <a:lnTo>
                    <a:pt x="14285" y="14637"/>
                  </a:lnTo>
                  <a:lnTo>
                    <a:pt x="14366" y="14759"/>
                  </a:lnTo>
                  <a:lnTo>
                    <a:pt x="14446" y="14820"/>
                  </a:lnTo>
                  <a:lnTo>
                    <a:pt x="14641" y="15193"/>
                  </a:lnTo>
                  <a:lnTo>
                    <a:pt x="14859" y="15419"/>
                  </a:lnTo>
                  <a:lnTo>
                    <a:pt x="14859" y="15558"/>
                  </a:lnTo>
                  <a:lnTo>
                    <a:pt x="15055" y="15679"/>
                  </a:lnTo>
                  <a:lnTo>
                    <a:pt x="15261" y="15809"/>
                  </a:lnTo>
                  <a:lnTo>
                    <a:pt x="15514" y="15870"/>
                  </a:lnTo>
                  <a:lnTo>
                    <a:pt x="15778" y="16052"/>
                  </a:lnTo>
                  <a:lnTo>
                    <a:pt x="15835" y="16261"/>
                  </a:lnTo>
                  <a:lnTo>
                    <a:pt x="15870" y="16460"/>
                  </a:lnTo>
                  <a:lnTo>
                    <a:pt x="15835" y="16625"/>
                  </a:lnTo>
                  <a:lnTo>
                    <a:pt x="15778" y="16686"/>
                  </a:lnTo>
                  <a:lnTo>
                    <a:pt x="15812" y="16955"/>
                  </a:lnTo>
                  <a:lnTo>
                    <a:pt x="15755" y="17042"/>
                  </a:lnTo>
                  <a:lnTo>
                    <a:pt x="15755" y="17164"/>
                  </a:lnTo>
                  <a:lnTo>
                    <a:pt x="15652" y="17450"/>
                  </a:lnTo>
                  <a:lnTo>
                    <a:pt x="15652" y="17598"/>
                  </a:lnTo>
                  <a:lnTo>
                    <a:pt x="15617" y="17659"/>
                  </a:lnTo>
                  <a:lnTo>
                    <a:pt x="15594" y="17719"/>
                  </a:lnTo>
                  <a:lnTo>
                    <a:pt x="15652" y="17962"/>
                  </a:lnTo>
                  <a:lnTo>
                    <a:pt x="15617" y="18153"/>
                  </a:lnTo>
                  <a:lnTo>
                    <a:pt x="15399" y="18561"/>
                  </a:lnTo>
                  <a:lnTo>
                    <a:pt x="15353" y="18561"/>
                  </a:lnTo>
                  <a:lnTo>
                    <a:pt x="15376" y="18640"/>
                  </a:lnTo>
                  <a:lnTo>
                    <a:pt x="15296" y="18683"/>
                  </a:lnTo>
                  <a:lnTo>
                    <a:pt x="15296" y="18891"/>
                  </a:lnTo>
                  <a:lnTo>
                    <a:pt x="15353" y="19030"/>
                  </a:lnTo>
                  <a:lnTo>
                    <a:pt x="15296" y="19091"/>
                  </a:lnTo>
                  <a:lnTo>
                    <a:pt x="15261" y="19343"/>
                  </a:lnTo>
                  <a:lnTo>
                    <a:pt x="15296" y="19360"/>
                  </a:lnTo>
                  <a:lnTo>
                    <a:pt x="15261" y="19360"/>
                  </a:lnTo>
                  <a:lnTo>
                    <a:pt x="15215" y="19421"/>
                  </a:lnTo>
                  <a:lnTo>
                    <a:pt x="15181" y="19629"/>
                  </a:lnTo>
                  <a:lnTo>
                    <a:pt x="15181" y="19673"/>
                  </a:lnTo>
                  <a:lnTo>
                    <a:pt x="15296" y="19690"/>
                  </a:lnTo>
                  <a:lnTo>
                    <a:pt x="15319" y="19629"/>
                  </a:lnTo>
                  <a:lnTo>
                    <a:pt x="15353" y="19629"/>
                  </a:lnTo>
                  <a:lnTo>
                    <a:pt x="15353" y="19586"/>
                  </a:lnTo>
                  <a:lnTo>
                    <a:pt x="15376" y="19586"/>
                  </a:lnTo>
                  <a:lnTo>
                    <a:pt x="15319" y="19525"/>
                  </a:lnTo>
                  <a:lnTo>
                    <a:pt x="15376" y="19508"/>
                  </a:lnTo>
                  <a:lnTo>
                    <a:pt x="15353" y="19404"/>
                  </a:lnTo>
                  <a:lnTo>
                    <a:pt x="15353" y="19421"/>
                  </a:lnTo>
                  <a:lnTo>
                    <a:pt x="15433" y="19360"/>
                  </a:lnTo>
                  <a:lnTo>
                    <a:pt x="15479" y="19386"/>
                  </a:lnTo>
                  <a:lnTo>
                    <a:pt x="15399" y="19447"/>
                  </a:lnTo>
                  <a:lnTo>
                    <a:pt x="15479" y="19447"/>
                  </a:lnTo>
                  <a:lnTo>
                    <a:pt x="15479" y="19464"/>
                  </a:lnTo>
                  <a:lnTo>
                    <a:pt x="15433" y="19482"/>
                  </a:lnTo>
                  <a:lnTo>
                    <a:pt x="15456" y="19525"/>
                  </a:lnTo>
                  <a:lnTo>
                    <a:pt x="15433" y="19551"/>
                  </a:lnTo>
                  <a:lnTo>
                    <a:pt x="15456" y="19586"/>
                  </a:lnTo>
                  <a:lnTo>
                    <a:pt x="15376" y="19673"/>
                  </a:lnTo>
                  <a:lnTo>
                    <a:pt x="15433" y="19733"/>
                  </a:lnTo>
                  <a:lnTo>
                    <a:pt x="15353" y="19794"/>
                  </a:lnTo>
                  <a:lnTo>
                    <a:pt x="15399" y="19812"/>
                  </a:lnTo>
                  <a:lnTo>
                    <a:pt x="15296" y="19855"/>
                  </a:lnTo>
                  <a:lnTo>
                    <a:pt x="15353" y="19916"/>
                  </a:lnTo>
                  <a:lnTo>
                    <a:pt x="15353" y="20003"/>
                  </a:lnTo>
                  <a:lnTo>
                    <a:pt x="15319" y="20003"/>
                  </a:lnTo>
                  <a:lnTo>
                    <a:pt x="15296" y="19916"/>
                  </a:lnTo>
                  <a:lnTo>
                    <a:pt x="15181" y="19942"/>
                  </a:lnTo>
                  <a:lnTo>
                    <a:pt x="15319" y="20003"/>
                  </a:lnTo>
                  <a:lnTo>
                    <a:pt x="15296" y="20081"/>
                  </a:lnTo>
                  <a:lnTo>
                    <a:pt x="15319" y="20063"/>
                  </a:lnTo>
                  <a:lnTo>
                    <a:pt x="15319" y="20081"/>
                  </a:lnTo>
                  <a:lnTo>
                    <a:pt x="15296" y="20098"/>
                  </a:lnTo>
                  <a:lnTo>
                    <a:pt x="15261" y="20141"/>
                  </a:lnTo>
                  <a:lnTo>
                    <a:pt x="15238" y="20063"/>
                  </a:lnTo>
                  <a:lnTo>
                    <a:pt x="15055" y="20063"/>
                  </a:lnTo>
                  <a:lnTo>
                    <a:pt x="15100" y="20141"/>
                  </a:lnTo>
                  <a:lnTo>
                    <a:pt x="14997" y="20185"/>
                  </a:lnTo>
                  <a:lnTo>
                    <a:pt x="14963" y="20246"/>
                  </a:lnTo>
                  <a:lnTo>
                    <a:pt x="15078" y="20306"/>
                  </a:lnTo>
                  <a:lnTo>
                    <a:pt x="15055" y="20246"/>
                  </a:lnTo>
                  <a:lnTo>
                    <a:pt x="15078" y="20228"/>
                  </a:lnTo>
                  <a:lnTo>
                    <a:pt x="15135" y="20263"/>
                  </a:lnTo>
                  <a:lnTo>
                    <a:pt x="15215" y="20263"/>
                  </a:lnTo>
                  <a:lnTo>
                    <a:pt x="15238" y="20289"/>
                  </a:lnTo>
                  <a:lnTo>
                    <a:pt x="15215" y="20306"/>
                  </a:lnTo>
                  <a:lnTo>
                    <a:pt x="15238" y="20332"/>
                  </a:lnTo>
                  <a:lnTo>
                    <a:pt x="15135" y="20367"/>
                  </a:lnTo>
                  <a:lnTo>
                    <a:pt x="15238" y="20393"/>
                  </a:lnTo>
                  <a:lnTo>
                    <a:pt x="15215" y="20454"/>
                  </a:lnTo>
                  <a:lnTo>
                    <a:pt x="15261" y="20428"/>
                  </a:lnTo>
                  <a:lnTo>
                    <a:pt x="15319" y="20471"/>
                  </a:lnTo>
                  <a:lnTo>
                    <a:pt x="15215" y="20454"/>
                  </a:lnTo>
                  <a:lnTo>
                    <a:pt x="15215" y="20471"/>
                  </a:lnTo>
                  <a:lnTo>
                    <a:pt x="15181" y="20454"/>
                  </a:lnTo>
                  <a:lnTo>
                    <a:pt x="15158" y="20454"/>
                  </a:lnTo>
                  <a:lnTo>
                    <a:pt x="15181" y="20558"/>
                  </a:lnTo>
                  <a:lnTo>
                    <a:pt x="15215" y="20558"/>
                  </a:lnTo>
                  <a:lnTo>
                    <a:pt x="15215" y="20758"/>
                  </a:lnTo>
                  <a:lnTo>
                    <a:pt x="15238" y="20723"/>
                  </a:lnTo>
                  <a:lnTo>
                    <a:pt x="15238" y="20741"/>
                  </a:lnTo>
                  <a:lnTo>
                    <a:pt x="15261" y="20758"/>
                  </a:lnTo>
                  <a:lnTo>
                    <a:pt x="15215" y="20758"/>
                  </a:lnTo>
                  <a:lnTo>
                    <a:pt x="15158" y="20819"/>
                  </a:lnTo>
                  <a:lnTo>
                    <a:pt x="15181" y="20636"/>
                  </a:lnTo>
                  <a:lnTo>
                    <a:pt x="15135" y="20576"/>
                  </a:lnTo>
                  <a:lnTo>
                    <a:pt x="15100" y="20636"/>
                  </a:lnTo>
                  <a:lnTo>
                    <a:pt x="15078" y="20680"/>
                  </a:lnTo>
                  <a:lnTo>
                    <a:pt x="15100" y="20697"/>
                  </a:lnTo>
                  <a:lnTo>
                    <a:pt x="15055" y="20697"/>
                  </a:lnTo>
                  <a:lnTo>
                    <a:pt x="15135" y="20741"/>
                  </a:lnTo>
                  <a:lnTo>
                    <a:pt x="15135" y="20819"/>
                  </a:lnTo>
                  <a:lnTo>
                    <a:pt x="15158" y="20845"/>
                  </a:lnTo>
                  <a:lnTo>
                    <a:pt x="15135" y="20862"/>
                  </a:lnTo>
                  <a:lnTo>
                    <a:pt x="15238" y="20923"/>
                  </a:lnTo>
                  <a:lnTo>
                    <a:pt x="15215" y="20949"/>
                  </a:lnTo>
                  <a:lnTo>
                    <a:pt x="15158" y="20905"/>
                  </a:lnTo>
                  <a:lnTo>
                    <a:pt x="15181" y="20966"/>
                  </a:lnTo>
                  <a:lnTo>
                    <a:pt x="15238" y="20984"/>
                  </a:lnTo>
                  <a:lnTo>
                    <a:pt x="15215" y="20984"/>
                  </a:lnTo>
                  <a:lnTo>
                    <a:pt x="15215" y="21044"/>
                  </a:lnTo>
                  <a:lnTo>
                    <a:pt x="15296" y="21114"/>
                  </a:lnTo>
                  <a:lnTo>
                    <a:pt x="15296" y="21131"/>
                  </a:lnTo>
                  <a:lnTo>
                    <a:pt x="15261" y="21114"/>
                  </a:lnTo>
                  <a:lnTo>
                    <a:pt x="15319" y="21175"/>
                  </a:lnTo>
                  <a:lnTo>
                    <a:pt x="15319" y="21235"/>
                  </a:lnTo>
                  <a:lnTo>
                    <a:pt x="15376" y="21253"/>
                  </a:lnTo>
                  <a:lnTo>
                    <a:pt x="15319" y="21270"/>
                  </a:lnTo>
                  <a:lnTo>
                    <a:pt x="15319" y="21374"/>
                  </a:lnTo>
                  <a:lnTo>
                    <a:pt x="15376" y="21418"/>
                  </a:lnTo>
                  <a:lnTo>
                    <a:pt x="15433" y="21418"/>
                  </a:lnTo>
                  <a:lnTo>
                    <a:pt x="15456" y="21461"/>
                  </a:lnTo>
                  <a:lnTo>
                    <a:pt x="15399" y="21461"/>
                  </a:lnTo>
                  <a:lnTo>
                    <a:pt x="15479" y="21522"/>
                  </a:lnTo>
                  <a:lnTo>
                    <a:pt x="15514" y="21522"/>
                  </a:lnTo>
                  <a:lnTo>
                    <a:pt x="15514" y="21478"/>
                  </a:lnTo>
                  <a:lnTo>
                    <a:pt x="15537" y="21539"/>
                  </a:lnTo>
                  <a:lnTo>
                    <a:pt x="15617" y="21600"/>
                  </a:lnTo>
                  <a:lnTo>
                    <a:pt x="15755" y="21600"/>
                  </a:lnTo>
                  <a:lnTo>
                    <a:pt x="15778" y="21374"/>
                  </a:lnTo>
                  <a:lnTo>
                    <a:pt x="16031" y="21270"/>
                  </a:lnTo>
                  <a:lnTo>
                    <a:pt x="16168" y="21296"/>
                  </a:lnTo>
                  <a:lnTo>
                    <a:pt x="16214" y="21314"/>
                  </a:lnTo>
                  <a:lnTo>
                    <a:pt x="16077" y="21149"/>
                  </a:lnTo>
                  <a:lnTo>
                    <a:pt x="16077" y="21131"/>
                  </a:lnTo>
                  <a:lnTo>
                    <a:pt x="16054" y="21010"/>
                  </a:lnTo>
                  <a:lnTo>
                    <a:pt x="16031" y="21027"/>
                  </a:lnTo>
                  <a:lnTo>
                    <a:pt x="16077" y="20923"/>
                  </a:lnTo>
                  <a:lnTo>
                    <a:pt x="16168" y="20879"/>
                  </a:lnTo>
                  <a:lnTo>
                    <a:pt x="16272" y="20845"/>
                  </a:lnTo>
                  <a:lnTo>
                    <a:pt x="16329" y="20654"/>
                  </a:lnTo>
                  <a:lnTo>
                    <a:pt x="16570" y="20489"/>
                  </a:lnTo>
                  <a:lnTo>
                    <a:pt x="16628" y="20393"/>
                  </a:lnTo>
                  <a:lnTo>
                    <a:pt x="16593" y="20289"/>
                  </a:lnTo>
                  <a:lnTo>
                    <a:pt x="16433" y="20263"/>
                  </a:lnTo>
                  <a:lnTo>
                    <a:pt x="16352" y="20202"/>
                  </a:lnTo>
                  <a:lnTo>
                    <a:pt x="16329" y="20141"/>
                  </a:lnTo>
                  <a:lnTo>
                    <a:pt x="16329" y="20124"/>
                  </a:lnTo>
                  <a:lnTo>
                    <a:pt x="16433" y="20003"/>
                  </a:lnTo>
                  <a:lnTo>
                    <a:pt x="16513" y="19959"/>
                  </a:lnTo>
                  <a:lnTo>
                    <a:pt x="16651" y="19959"/>
                  </a:lnTo>
                  <a:lnTo>
                    <a:pt x="16628" y="19898"/>
                  </a:lnTo>
                  <a:lnTo>
                    <a:pt x="16708" y="19838"/>
                  </a:lnTo>
                  <a:lnTo>
                    <a:pt x="16708" y="19690"/>
                  </a:lnTo>
                  <a:lnTo>
                    <a:pt x="16731" y="19647"/>
                  </a:lnTo>
                  <a:lnTo>
                    <a:pt x="16869" y="19612"/>
                  </a:lnTo>
                  <a:lnTo>
                    <a:pt x="16766" y="19551"/>
                  </a:lnTo>
                  <a:lnTo>
                    <a:pt x="16789" y="19551"/>
                  </a:lnTo>
                  <a:lnTo>
                    <a:pt x="16811" y="19568"/>
                  </a:lnTo>
                  <a:lnTo>
                    <a:pt x="16926" y="19568"/>
                  </a:lnTo>
                  <a:lnTo>
                    <a:pt x="16972" y="19525"/>
                  </a:lnTo>
                  <a:lnTo>
                    <a:pt x="16949" y="19464"/>
                  </a:lnTo>
                  <a:lnTo>
                    <a:pt x="16926" y="19421"/>
                  </a:lnTo>
                  <a:lnTo>
                    <a:pt x="16789" y="19447"/>
                  </a:lnTo>
                  <a:lnTo>
                    <a:pt x="16811" y="19482"/>
                  </a:lnTo>
                  <a:lnTo>
                    <a:pt x="16731" y="19421"/>
                  </a:lnTo>
                  <a:lnTo>
                    <a:pt x="16708" y="19256"/>
                  </a:lnTo>
                  <a:lnTo>
                    <a:pt x="16731" y="19239"/>
                  </a:lnTo>
                  <a:lnTo>
                    <a:pt x="16892" y="19299"/>
                  </a:lnTo>
                  <a:lnTo>
                    <a:pt x="17030" y="19299"/>
                  </a:lnTo>
                  <a:lnTo>
                    <a:pt x="17144" y="19256"/>
                  </a:lnTo>
                  <a:lnTo>
                    <a:pt x="17167" y="19221"/>
                  </a:lnTo>
                  <a:lnTo>
                    <a:pt x="17144" y="19117"/>
                  </a:lnTo>
                  <a:lnTo>
                    <a:pt x="17225" y="19013"/>
                  </a:lnTo>
                  <a:lnTo>
                    <a:pt x="17167" y="18969"/>
                  </a:lnTo>
                  <a:lnTo>
                    <a:pt x="17167" y="18952"/>
                  </a:lnTo>
                  <a:lnTo>
                    <a:pt x="17363" y="18952"/>
                  </a:lnTo>
                  <a:lnTo>
                    <a:pt x="17845" y="18865"/>
                  </a:lnTo>
                  <a:lnTo>
                    <a:pt x="17925" y="18831"/>
                  </a:lnTo>
                  <a:lnTo>
                    <a:pt x="17960" y="18770"/>
                  </a:lnTo>
                  <a:lnTo>
                    <a:pt x="18063" y="18666"/>
                  </a:lnTo>
                  <a:lnTo>
                    <a:pt x="18063" y="18518"/>
                  </a:lnTo>
                  <a:lnTo>
                    <a:pt x="17983" y="18501"/>
                  </a:lnTo>
                  <a:lnTo>
                    <a:pt x="17960" y="18457"/>
                  </a:lnTo>
                  <a:lnTo>
                    <a:pt x="17983" y="18379"/>
                  </a:lnTo>
                  <a:lnTo>
                    <a:pt x="17788" y="18275"/>
                  </a:lnTo>
                  <a:lnTo>
                    <a:pt x="17788" y="18232"/>
                  </a:lnTo>
                  <a:lnTo>
                    <a:pt x="17845" y="18275"/>
                  </a:lnTo>
                  <a:lnTo>
                    <a:pt x="17960" y="18275"/>
                  </a:lnTo>
                  <a:lnTo>
                    <a:pt x="18121" y="18336"/>
                  </a:lnTo>
                  <a:lnTo>
                    <a:pt x="18339" y="18336"/>
                  </a:lnTo>
                  <a:lnTo>
                    <a:pt x="18477" y="18292"/>
                  </a:lnTo>
                  <a:lnTo>
                    <a:pt x="18603" y="18171"/>
                  </a:lnTo>
                  <a:lnTo>
                    <a:pt x="18741" y="18023"/>
                  </a:lnTo>
                  <a:lnTo>
                    <a:pt x="18775" y="17945"/>
                  </a:lnTo>
                  <a:lnTo>
                    <a:pt x="18993" y="17841"/>
                  </a:lnTo>
                  <a:lnTo>
                    <a:pt x="19097" y="17693"/>
                  </a:lnTo>
                  <a:lnTo>
                    <a:pt x="19177" y="17554"/>
                  </a:lnTo>
                  <a:lnTo>
                    <a:pt x="19372" y="17389"/>
                  </a:lnTo>
                  <a:lnTo>
                    <a:pt x="19395" y="17268"/>
                  </a:lnTo>
                  <a:lnTo>
                    <a:pt x="19395" y="17224"/>
                  </a:lnTo>
                  <a:lnTo>
                    <a:pt x="19372" y="17181"/>
                  </a:lnTo>
                  <a:lnTo>
                    <a:pt x="19372" y="17077"/>
                  </a:lnTo>
                  <a:lnTo>
                    <a:pt x="19418" y="16999"/>
                  </a:lnTo>
                  <a:lnTo>
                    <a:pt x="19671" y="16816"/>
                  </a:lnTo>
                  <a:lnTo>
                    <a:pt x="20015" y="16712"/>
                  </a:lnTo>
                  <a:lnTo>
                    <a:pt x="20050" y="16669"/>
                  </a:lnTo>
                  <a:lnTo>
                    <a:pt x="20406" y="16651"/>
                  </a:lnTo>
                  <a:lnTo>
                    <a:pt x="20429" y="16608"/>
                  </a:lnTo>
                  <a:lnTo>
                    <a:pt x="20567" y="16521"/>
                  </a:lnTo>
                  <a:lnTo>
                    <a:pt x="20612" y="16443"/>
                  </a:lnTo>
                  <a:lnTo>
                    <a:pt x="20808" y="16200"/>
                  </a:lnTo>
                  <a:lnTo>
                    <a:pt x="20831" y="16052"/>
                  </a:lnTo>
                  <a:lnTo>
                    <a:pt x="20888" y="15974"/>
                  </a:lnTo>
                  <a:lnTo>
                    <a:pt x="20945" y="15723"/>
                  </a:lnTo>
                  <a:lnTo>
                    <a:pt x="20922" y="15558"/>
                  </a:lnTo>
                  <a:lnTo>
                    <a:pt x="20945" y="15419"/>
                  </a:lnTo>
                  <a:lnTo>
                    <a:pt x="21049" y="15375"/>
                  </a:lnTo>
                  <a:lnTo>
                    <a:pt x="21187" y="15193"/>
                  </a:lnTo>
                  <a:lnTo>
                    <a:pt x="21347" y="15063"/>
                  </a:lnTo>
                  <a:lnTo>
                    <a:pt x="21543" y="14898"/>
                  </a:lnTo>
                  <a:lnTo>
                    <a:pt x="21600" y="14655"/>
                  </a:lnTo>
                  <a:lnTo>
                    <a:pt x="21566" y="14472"/>
                  </a:lnTo>
                  <a:lnTo>
                    <a:pt x="21485" y="14412"/>
                  </a:lnTo>
                  <a:lnTo>
                    <a:pt x="21244" y="14386"/>
                  </a:lnTo>
                  <a:lnTo>
                    <a:pt x="20865" y="14142"/>
                  </a:lnTo>
                  <a:lnTo>
                    <a:pt x="20785" y="14116"/>
                  </a:lnTo>
                  <a:lnTo>
                    <a:pt x="20452" y="14142"/>
                  </a:lnTo>
                  <a:lnTo>
                    <a:pt x="20188" y="14056"/>
                  </a:lnTo>
                  <a:lnTo>
                    <a:pt x="20073" y="14099"/>
                  </a:lnTo>
                  <a:lnTo>
                    <a:pt x="20107" y="14056"/>
                  </a:lnTo>
                  <a:lnTo>
                    <a:pt x="20015" y="14038"/>
                  </a:lnTo>
                  <a:lnTo>
                    <a:pt x="20050" y="14021"/>
                  </a:lnTo>
                  <a:lnTo>
                    <a:pt x="19992" y="13951"/>
                  </a:lnTo>
                  <a:lnTo>
                    <a:pt x="19912" y="13977"/>
                  </a:lnTo>
                  <a:lnTo>
                    <a:pt x="19889" y="13934"/>
                  </a:lnTo>
                  <a:lnTo>
                    <a:pt x="19613" y="13856"/>
                  </a:lnTo>
                  <a:lnTo>
                    <a:pt x="19453" y="13873"/>
                  </a:lnTo>
                  <a:lnTo>
                    <a:pt x="19395" y="13951"/>
                  </a:lnTo>
                  <a:lnTo>
                    <a:pt x="19315" y="13977"/>
                  </a:lnTo>
                  <a:lnTo>
                    <a:pt x="19395" y="13891"/>
                  </a:lnTo>
                  <a:lnTo>
                    <a:pt x="19418" y="13813"/>
                  </a:lnTo>
                  <a:lnTo>
                    <a:pt x="19315" y="13786"/>
                  </a:lnTo>
                  <a:lnTo>
                    <a:pt x="19257" y="13786"/>
                  </a:lnTo>
                  <a:lnTo>
                    <a:pt x="19200" y="13752"/>
                  </a:lnTo>
                  <a:lnTo>
                    <a:pt x="19177" y="13769"/>
                  </a:lnTo>
                  <a:lnTo>
                    <a:pt x="19120" y="13708"/>
                  </a:lnTo>
                  <a:lnTo>
                    <a:pt x="19097" y="13726"/>
                  </a:lnTo>
                  <a:lnTo>
                    <a:pt x="19154" y="13665"/>
                  </a:lnTo>
                  <a:lnTo>
                    <a:pt x="19177" y="13587"/>
                  </a:lnTo>
                  <a:lnTo>
                    <a:pt x="19097" y="13561"/>
                  </a:lnTo>
                  <a:lnTo>
                    <a:pt x="18993" y="13300"/>
                  </a:lnTo>
                  <a:lnTo>
                    <a:pt x="18901" y="13257"/>
                  </a:lnTo>
                  <a:lnTo>
                    <a:pt x="18901" y="13274"/>
                  </a:lnTo>
                  <a:lnTo>
                    <a:pt x="18856" y="13240"/>
                  </a:lnTo>
                  <a:lnTo>
                    <a:pt x="18718" y="13153"/>
                  </a:lnTo>
                  <a:lnTo>
                    <a:pt x="18522" y="13092"/>
                  </a:lnTo>
                  <a:lnTo>
                    <a:pt x="18522" y="13075"/>
                  </a:lnTo>
                  <a:lnTo>
                    <a:pt x="18339" y="13049"/>
                  </a:lnTo>
                  <a:lnTo>
                    <a:pt x="18006" y="13075"/>
                  </a:lnTo>
                  <a:lnTo>
                    <a:pt x="17902" y="12970"/>
                  </a:lnTo>
                  <a:lnTo>
                    <a:pt x="17788" y="12944"/>
                  </a:lnTo>
                  <a:lnTo>
                    <a:pt x="17765" y="12849"/>
                  </a:lnTo>
                  <a:lnTo>
                    <a:pt x="17604" y="12762"/>
                  </a:lnTo>
                  <a:lnTo>
                    <a:pt x="17581" y="12762"/>
                  </a:lnTo>
                  <a:lnTo>
                    <a:pt x="17489" y="12719"/>
                  </a:lnTo>
                  <a:lnTo>
                    <a:pt x="17443" y="12745"/>
                  </a:lnTo>
                  <a:lnTo>
                    <a:pt x="17409" y="12745"/>
                  </a:lnTo>
                  <a:lnTo>
                    <a:pt x="17409" y="12719"/>
                  </a:lnTo>
                  <a:lnTo>
                    <a:pt x="17386" y="12641"/>
                  </a:lnTo>
                  <a:lnTo>
                    <a:pt x="17248" y="12580"/>
                  </a:lnTo>
                  <a:lnTo>
                    <a:pt x="17225" y="12580"/>
                  </a:lnTo>
                  <a:lnTo>
                    <a:pt x="17363" y="12554"/>
                  </a:lnTo>
                  <a:lnTo>
                    <a:pt x="17386" y="12458"/>
                  </a:lnTo>
                  <a:lnTo>
                    <a:pt x="17225" y="12458"/>
                  </a:lnTo>
                  <a:lnTo>
                    <a:pt x="17248" y="12519"/>
                  </a:lnTo>
                  <a:lnTo>
                    <a:pt x="17167" y="12580"/>
                  </a:lnTo>
                  <a:lnTo>
                    <a:pt x="17110" y="12536"/>
                  </a:lnTo>
                  <a:lnTo>
                    <a:pt x="17110" y="12519"/>
                  </a:lnTo>
                  <a:lnTo>
                    <a:pt x="17190" y="12493"/>
                  </a:lnTo>
                  <a:lnTo>
                    <a:pt x="17190" y="12476"/>
                  </a:lnTo>
                  <a:lnTo>
                    <a:pt x="16892" y="12476"/>
                  </a:lnTo>
                  <a:lnTo>
                    <a:pt x="16949" y="12458"/>
                  </a:lnTo>
                  <a:lnTo>
                    <a:pt x="16892" y="12389"/>
                  </a:lnTo>
                  <a:lnTo>
                    <a:pt x="16766" y="12432"/>
                  </a:lnTo>
                  <a:lnTo>
                    <a:pt x="16846" y="12476"/>
                  </a:lnTo>
                  <a:lnTo>
                    <a:pt x="16766" y="12493"/>
                  </a:lnTo>
                  <a:lnTo>
                    <a:pt x="16846" y="12519"/>
                  </a:lnTo>
                  <a:lnTo>
                    <a:pt x="16708" y="12536"/>
                  </a:lnTo>
                  <a:lnTo>
                    <a:pt x="16628" y="12536"/>
                  </a:lnTo>
                  <a:lnTo>
                    <a:pt x="16547" y="12476"/>
                  </a:lnTo>
                  <a:lnTo>
                    <a:pt x="16249" y="12493"/>
                  </a:lnTo>
                  <a:lnTo>
                    <a:pt x="16191" y="12389"/>
                  </a:lnTo>
                  <a:lnTo>
                    <a:pt x="15996" y="12371"/>
                  </a:lnTo>
                  <a:lnTo>
                    <a:pt x="15916" y="12267"/>
                  </a:lnTo>
                  <a:lnTo>
                    <a:pt x="15835" y="12371"/>
                  </a:lnTo>
                  <a:lnTo>
                    <a:pt x="15893" y="12371"/>
                  </a:lnTo>
                  <a:lnTo>
                    <a:pt x="15755" y="12389"/>
                  </a:lnTo>
                  <a:lnTo>
                    <a:pt x="15675" y="12458"/>
                  </a:lnTo>
                  <a:lnTo>
                    <a:pt x="15617" y="12371"/>
                  </a:lnTo>
                  <a:lnTo>
                    <a:pt x="15698" y="12354"/>
                  </a:lnTo>
                  <a:lnTo>
                    <a:pt x="15732" y="12293"/>
                  </a:lnTo>
                  <a:lnTo>
                    <a:pt x="15652" y="12250"/>
                  </a:lnTo>
                  <a:lnTo>
                    <a:pt x="15560" y="12293"/>
                  </a:lnTo>
                  <a:lnTo>
                    <a:pt x="15514" y="12328"/>
                  </a:lnTo>
                  <a:lnTo>
                    <a:pt x="15376" y="12371"/>
                  </a:lnTo>
                  <a:lnTo>
                    <a:pt x="15215" y="12389"/>
                  </a:lnTo>
                  <a:lnTo>
                    <a:pt x="15181" y="12432"/>
                  </a:lnTo>
                  <a:lnTo>
                    <a:pt x="15100" y="12432"/>
                  </a:lnTo>
                  <a:lnTo>
                    <a:pt x="14963" y="12493"/>
                  </a:lnTo>
                  <a:lnTo>
                    <a:pt x="14963" y="12623"/>
                  </a:lnTo>
                  <a:lnTo>
                    <a:pt x="14779" y="12719"/>
                  </a:lnTo>
                  <a:lnTo>
                    <a:pt x="14779" y="12762"/>
                  </a:lnTo>
                  <a:lnTo>
                    <a:pt x="14699" y="12701"/>
                  </a:lnTo>
                  <a:lnTo>
                    <a:pt x="14584" y="12641"/>
                  </a:lnTo>
                  <a:lnTo>
                    <a:pt x="14400" y="12597"/>
                  </a:lnTo>
                  <a:lnTo>
                    <a:pt x="14320" y="12597"/>
                  </a:lnTo>
                  <a:lnTo>
                    <a:pt x="14285" y="12658"/>
                  </a:lnTo>
                  <a:lnTo>
                    <a:pt x="14262" y="12641"/>
                  </a:lnTo>
                  <a:lnTo>
                    <a:pt x="14101" y="12684"/>
                  </a:lnTo>
                  <a:lnTo>
                    <a:pt x="13964" y="12684"/>
                  </a:lnTo>
                  <a:lnTo>
                    <a:pt x="13941" y="12623"/>
                  </a:lnTo>
                  <a:lnTo>
                    <a:pt x="13883" y="12597"/>
                  </a:lnTo>
                  <a:lnTo>
                    <a:pt x="13768" y="12536"/>
                  </a:lnTo>
                  <a:lnTo>
                    <a:pt x="13722" y="12432"/>
                  </a:lnTo>
                  <a:lnTo>
                    <a:pt x="13688" y="12389"/>
                  </a:lnTo>
                  <a:lnTo>
                    <a:pt x="13768" y="11963"/>
                  </a:lnTo>
                  <a:lnTo>
                    <a:pt x="13803" y="11937"/>
                  </a:lnTo>
                  <a:lnTo>
                    <a:pt x="13768" y="11937"/>
                  </a:lnTo>
                  <a:lnTo>
                    <a:pt x="13768" y="11920"/>
                  </a:lnTo>
                  <a:lnTo>
                    <a:pt x="13745" y="11920"/>
                  </a:lnTo>
                  <a:lnTo>
                    <a:pt x="13642" y="11842"/>
                  </a:lnTo>
                  <a:lnTo>
                    <a:pt x="13470" y="11798"/>
                  </a:lnTo>
                  <a:lnTo>
                    <a:pt x="12930" y="11816"/>
                  </a:lnTo>
                  <a:lnTo>
                    <a:pt x="12873" y="11816"/>
                  </a:lnTo>
                  <a:lnTo>
                    <a:pt x="12953" y="11694"/>
                  </a:lnTo>
                  <a:lnTo>
                    <a:pt x="12988" y="11547"/>
                  </a:lnTo>
                  <a:lnTo>
                    <a:pt x="13011" y="11590"/>
                  </a:lnTo>
                  <a:lnTo>
                    <a:pt x="13091" y="11382"/>
                  </a:lnTo>
                  <a:lnTo>
                    <a:pt x="13068" y="11364"/>
                  </a:lnTo>
                  <a:lnTo>
                    <a:pt x="13091" y="11347"/>
                  </a:lnTo>
                  <a:lnTo>
                    <a:pt x="13068" y="11347"/>
                  </a:lnTo>
                  <a:lnTo>
                    <a:pt x="13206" y="11139"/>
                  </a:lnTo>
                  <a:lnTo>
                    <a:pt x="13171" y="11095"/>
                  </a:lnTo>
                  <a:lnTo>
                    <a:pt x="13068" y="11078"/>
                  </a:lnTo>
                  <a:lnTo>
                    <a:pt x="12953" y="11078"/>
                  </a:lnTo>
                  <a:lnTo>
                    <a:pt x="12574" y="11139"/>
                  </a:lnTo>
                  <a:lnTo>
                    <a:pt x="12528" y="11382"/>
                  </a:lnTo>
                  <a:lnTo>
                    <a:pt x="12436" y="11425"/>
                  </a:lnTo>
                  <a:lnTo>
                    <a:pt x="12436" y="11468"/>
                  </a:lnTo>
                  <a:lnTo>
                    <a:pt x="12413" y="11468"/>
                  </a:lnTo>
                  <a:lnTo>
                    <a:pt x="12276" y="11451"/>
                  </a:lnTo>
                  <a:lnTo>
                    <a:pt x="11954" y="11512"/>
                  </a:lnTo>
                  <a:lnTo>
                    <a:pt x="11874" y="11468"/>
                  </a:lnTo>
                  <a:lnTo>
                    <a:pt x="11759" y="11451"/>
                  </a:lnTo>
                  <a:lnTo>
                    <a:pt x="11713" y="11408"/>
                  </a:lnTo>
                  <a:lnTo>
                    <a:pt x="11656" y="11304"/>
                  </a:lnTo>
                  <a:lnTo>
                    <a:pt x="11518" y="11182"/>
                  </a:lnTo>
                  <a:lnTo>
                    <a:pt x="11541" y="11095"/>
                  </a:lnTo>
                  <a:lnTo>
                    <a:pt x="11437" y="11017"/>
                  </a:lnTo>
                  <a:lnTo>
                    <a:pt x="11460" y="10852"/>
                  </a:lnTo>
                  <a:lnTo>
                    <a:pt x="11437" y="10687"/>
                  </a:lnTo>
                  <a:lnTo>
                    <a:pt x="11460" y="10600"/>
                  </a:lnTo>
                  <a:lnTo>
                    <a:pt x="11541" y="10583"/>
                  </a:lnTo>
                  <a:lnTo>
                    <a:pt x="11541" y="10566"/>
                  </a:lnTo>
                  <a:lnTo>
                    <a:pt x="11575" y="10566"/>
                  </a:lnTo>
                  <a:lnTo>
                    <a:pt x="11541" y="10522"/>
                  </a:lnTo>
                  <a:lnTo>
                    <a:pt x="11495" y="10418"/>
                  </a:lnTo>
                  <a:lnTo>
                    <a:pt x="11518" y="10357"/>
                  </a:lnTo>
                  <a:lnTo>
                    <a:pt x="11518" y="10279"/>
                  </a:lnTo>
                  <a:lnTo>
                    <a:pt x="11541" y="10253"/>
                  </a:lnTo>
                  <a:lnTo>
                    <a:pt x="11518" y="10279"/>
                  </a:lnTo>
                  <a:lnTo>
                    <a:pt x="11575" y="10296"/>
                  </a:lnTo>
                  <a:lnTo>
                    <a:pt x="11656" y="10210"/>
                  </a:lnTo>
                  <a:lnTo>
                    <a:pt x="11621" y="10192"/>
                  </a:lnTo>
                  <a:lnTo>
                    <a:pt x="11656" y="10192"/>
                  </a:lnTo>
                  <a:lnTo>
                    <a:pt x="11656" y="10149"/>
                  </a:lnTo>
                  <a:lnTo>
                    <a:pt x="11759" y="10149"/>
                  </a:lnTo>
                  <a:lnTo>
                    <a:pt x="11839" y="10132"/>
                  </a:lnTo>
                  <a:lnTo>
                    <a:pt x="11874" y="10053"/>
                  </a:lnTo>
                  <a:lnTo>
                    <a:pt x="12034" y="10010"/>
                  </a:lnTo>
                  <a:lnTo>
                    <a:pt x="12310" y="10027"/>
                  </a:lnTo>
                  <a:lnTo>
                    <a:pt x="12356" y="10010"/>
                  </a:lnTo>
                  <a:lnTo>
                    <a:pt x="12528" y="10088"/>
                  </a:lnTo>
                  <a:lnTo>
                    <a:pt x="12632" y="10088"/>
                  </a:lnTo>
                  <a:lnTo>
                    <a:pt x="12655" y="10071"/>
                  </a:lnTo>
                  <a:lnTo>
                    <a:pt x="12769" y="10114"/>
                  </a:lnTo>
                  <a:lnTo>
                    <a:pt x="12827" y="10088"/>
                  </a:lnTo>
                  <a:lnTo>
                    <a:pt x="12735" y="10010"/>
                  </a:lnTo>
                  <a:lnTo>
                    <a:pt x="12827" y="9923"/>
                  </a:lnTo>
                  <a:lnTo>
                    <a:pt x="12632" y="9923"/>
                  </a:lnTo>
                  <a:lnTo>
                    <a:pt x="12953" y="9923"/>
                  </a:lnTo>
                  <a:lnTo>
                    <a:pt x="12953" y="9906"/>
                  </a:lnTo>
                  <a:lnTo>
                    <a:pt x="12988" y="9949"/>
                  </a:lnTo>
                  <a:lnTo>
                    <a:pt x="13125" y="9906"/>
                  </a:lnTo>
                  <a:lnTo>
                    <a:pt x="13252" y="9906"/>
                  </a:lnTo>
                  <a:lnTo>
                    <a:pt x="13424" y="10010"/>
                  </a:lnTo>
                  <a:lnTo>
                    <a:pt x="13642" y="9967"/>
                  </a:lnTo>
                  <a:lnTo>
                    <a:pt x="13803" y="10071"/>
                  </a:lnTo>
                  <a:lnTo>
                    <a:pt x="13826" y="10279"/>
                  </a:lnTo>
                  <a:lnTo>
                    <a:pt x="13849" y="10279"/>
                  </a:lnTo>
                  <a:lnTo>
                    <a:pt x="13826" y="10314"/>
                  </a:lnTo>
                  <a:lnTo>
                    <a:pt x="13906" y="10401"/>
                  </a:lnTo>
                  <a:lnTo>
                    <a:pt x="13941" y="10401"/>
                  </a:lnTo>
                  <a:lnTo>
                    <a:pt x="13987" y="10522"/>
                  </a:lnTo>
                  <a:lnTo>
                    <a:pt x="14044" y="10540"/>
                  </a:lnTo>
                  <a:lnTo>
                    <a:pt x="14101" y="10644"/>
                  </a:lnTo>
                  <a:lnTo>
                    <a:pt x="14239" y="10600"/>
                  </a:lnTo>
                  <a:lnTo>
                    <a:pt x="14285" y="10505"/>
                  </a:lnTo>
                  <a:lnTo>
                    <a:pt x="14285" y="10375"/>
                  </a:lnTo>
                  <a:lnTo>
                    <a:pt x="14044" y="9862"/>
                  </a:lnTo>
                  <a:lnTo>
                    <a:pt x="14147" y="9663"/>
                  </a:lnTo>
                  <a:lnTo>
                    <a:pt x="14205" y="9637"/>
                  </a:lnTo>
                  <a:lnTo>
                    <a:pt x="14205" y="9619"/>
                  </a:lnTo>
                  <a:lnTo>
                    <a:pt x="14285" y="9619"/>
                  </a:lnTo>
                  <a:lnTo>
                    <a:pt x="14423" y="9515"/>
                  </a:lnTo>
                  <a:lnTo>
                    <a:pt x="14480" y="9454"/>
                  </a:lnTo>
                  <a:lnTo>
                    <a:pt x="14664" y="9394"/>
                  </a:lnTo>
                  <a:lnTo>
                    <a:pt x="14722" y="9333"/>
                  </a:lnTo>
                  <a:lnTo>
                    <a:pt x="14882" y="9272"/>
                  </a:lnTo>
                  <a:lnTo>
                    <a:pt x="14882" y="9203"/>
                  </a:lnTo>
                  <a:lnTo>
                    <a:pt x="14917" y="9203"/>
                  </a:lnTo>
                  <a:lnTo>
                    <a:pt x="15020" y="9142"/>
                  </a:lnTo>
                  <a:lnTo>
                    <a:pt x="14963" y="9081"/>
                  </a:lnTo>
                  <a:lnTo>
                    <a:pt x="14997" y="9107"/>
                  </a:lnTo>
                  <a:lnTo>
                    <a:pt x="14963" y="8942"/>
                  </a:lnTo>
                  <a:lnTo>
                    <a:pt x="15135" y="8690"/>
                  </a:lnTo>
                  <a:lnTo>
                    <a:pt x="15100" y="8673"/>
                  </a:lnTo>
                  <a:lnTo>
                    <a:pt x="15238" y="8525"/>
                  </a:lnTo>
                  <a:lnTo>
                    <a:pt x="15296" y="8447"/>
                  </a:lnTo>
                  <a:lnTo>
                    <a:pt x="15261" y="8404"/>
                  </a:lnTo>
                  <a:lnTo>
                    <a:pt x="15537" y="8343"/>
                  </a:lnTo>
                  <a:lnTo>
                    <a:pt x="15594" y="8265"/>
                  </a:lnTo>
                  <a:lnTo>
                    <a:pt x="15675" y="8265"/>
                  </a:lnTo>
                  <a:lnTo>
                    <a:pt x="15698" y="8222"/>
                  </a:lnTo>
                  <a:lnTo>
                    <a:pt x="15732" y="8239"/>
                  </a:lnTo>
                  <a:lnTo>
                    <a:pt x="15950" y="8195"/>
                  </a:lnTo>
                  <a:lnTo>
                    <a:pt x="15950" y="8161"/>
                  </a:lnTo>
                  <a:lnTo>
                    <a:pt x="15893" y="8135"/>
                  </a:lnTo>
                  <a:lnTo>
                    <a:pt x="15893" y="8178"/>
                  </a:lnTo>
                  <a:lnTo>
                    <a:pt x="15870" y="8178"/>
                  </a:lnTo>
                  <a:lnTo>
                    <a:pt x="15778" y="8100"/>
                  </a:lnTo>
                  <a:lnTo>
                    <a:pt x="15893" y="7874"/>
                  </a:lnTo>
                  <a:lnTo>
                    <a:pt x="16054" y="7831"/>
                  </a:lnTo>
                  <a:lnTo>
                    <a:pt x="16111" y="7744"/>
                  </a:lnTo>
                  <a:lnTo>
                    <a:pt x="16191" y="7787"/>
                  </a:lnTo>
                  <a:lnTo>
                    <a:pt x="16375" y="7709"/>
                  </a:lnTo>
                  <a:lnTo>
                    <a:pt x="16410" y="7683"/>
                  </a:lnTo>
                  <a:lnTo>
                    <a:pt x="16410" y="7623"/>
                  </a:lnTo>
                  <a:lnTo>
                    <a:pt x="16628" y="7605"/>
                  </a:lnTo>
                  <a:lnTo>
                    <a:pt x="16789" y="7501"/>
                  </a:lnTo>
                  <a:lnTo>
                    <a:pt x="16731" y="7544"/>
                  </a:lnTo>
                  <a:lnTo>
                    <a:pt x="16731" y="7605"/>
                  </a:lnTo>
                  <a:lnTo>
                    <a:pt x="16766" y="7605"/>
                  </a:lnTo>
                  <a:lnTo>
                    <a:pt x="16513" y="7709"/>
                  </a:lnTo>
                  <a:lnTo>
                    <a:pt x="16547" y="7727"/>
                  </a:lnTo>
                  <a:lnTo>
                    <a:pt x="16513" y="7770"/>
                  </a:lnTo>
                  <a:lnTo>
                    <a:pt x="16513" y="7848"/>
                  </a:lnTo>
                  <a:lnTo>
                    <a:pt x="16651" y="7909"/>
                  </a:lnTo>
                  <a:lnTo>
                    <a:pt x="16846" y="7770"/>
                  </a:lnTo>
                  <a:lnTo>
                    <a:pt x="16869" y="7727"/>
                  </a:lnTo>
                  <a:lnTo>
                    <a:pt x="16972" y="7744"/>
                  </a:lnTo>
                  <a:lnTo>
                    <a:pt x="16972" y="7709"/>
                  </a:lnTo>
                  <a:lnTo>
                    <a:pt x="17064" y="7683"/>
                  </a:lnTo>
                  <a:lnTo>
                    <a:pt x="17443" y="7579"/>
                  </a:lnTo>
                  <a:lnTo>
                    <a:pt x="17328" y="7562"/>
                  </a:lnTo>
                  <a:lnTo>
                    <a:pt x="17328" y="7544"/>
                  </a:lnTo>
                  <a:lnTo>
                    <a:pt x="17466" y="7544"/>
                  </a:lnTo>
                  <a:lnTo>
                    <a:pt x="17581" y="7484"/>
                  </a:lnTo>
                  <a:lnTo>
                    <a:pt x="17523" y="7379"/>
                  </a:lnTo>
                  <a:lnTo>
                    <a:pt x="17466" y="7440"/>
                  </a:lnTo>
                  <a:lnTo>
                    <a:pt x="17443" y="7440"/>
                  </a:lnTo>
                  <a:lnTo>
                    <a:pt x="17489" y="7319"/>
                  </a:lnTo>
                  <a:lnTo>
                    <a:pt x="17443" y="7275"/>
                  </a:lnTo>
                  <a:lnTo>
                    <a:pt x="17282" y="7440"/>
                  </a:lnTo>
                  <a:lnTo>
                    <a:pt x="17248" y="7501"/>
                  </a:lnTo>
                  <a:lnTo>
                    <a:pt x="17282" y="7518"/>
                  </a:lnTo>
                  <a:lnTo>
                    <a:pt x="17248" y="7501"/>
                  </a:lnTo>
                  <a:lnTo>
                    <a:pt x="17225" y="7458"/>
                  </a:lnTo>
                  <a:lnTo>
                    <a:pt x="17087" y="7501"/>
                  </a:lnTo>
                  <a:lnTo>
                    <a:pt x="16926" y="7458"/>
                  </a:lnTo>
                  <a:lnTo>
                    <a:pt x="16949" y="7440"/>
                  </a:lnTo>
                  <a:lnTo>
                    <a:pt x="16811" y="7397"/>
                  </a:lnTo>
                  <a:lnTo>
                    <a:pt x="16789" y="7379"/>
                  </a:lnTo>
                  <a:lnTo>
                    <a:pt x="16766" y="7249"/>
                  </a:lnTo>
                  <a:lnTo>
                    <a:pt x="16708" y="7249"/>
                  </a:lnTo>
                  <a:lnTo>
                    <a:pt x="16789" y="7154"/>
                  </a:lnTo>
                  <a:lnTo>
                    <a:pt x="16708" y="7110"/>
                  </a:lnTo>
                  <a:lnTo>
                    <a:pt x="16628" y="7128"/>
                  </a:lnTo>
                  <a:lnTo>
                    <a:pt x="16593" y="7110"/>
                  </a:lnTo>
                  <a:lnTo>
                    <a:pt x="16570" y="7110"/>
                  </a:lnTo>
                  <a:lnTo>
                    <a:pt x="16570" y="7093"/>
                  </a:lnTo>
                  <a:lnTo>
                    <a:pt x="16674" y="7110"/>
                  </a:lnTo>
                  <a:lnTo>
                    <a:pt x="16869" y="7006"/>
                  </a:lnTo>
                  <a:lnTo>
                    <a:pt x="16846" y="6928"/>
                  </a:lnTo>
                  <a:lnTo>
                    <a:pt x="16708" y="6859"/>
                  </a:lnTo>
                  <a:lnTo>
                    <a:pt x="16467" y="6885"/>
                  </a:lnTo>
                  <a:lnTo>
                    <a:pt x="16168" y="6989"/>
                  </a:lnTo>
                  <a:lnTo>
                    <a:pt x="15950" y="7110"/>
                  </a:lnTo>
                  <a:lnTo>
                    <a:pt x="15916" y="7128"/>
                  </a:lnTo>
                  <a:lnTo>
                    <a:pt x="15950" y="7093"/>
                  </a:lnTo>
                  <a:lnTo>
                    <a:pt x="16031" y="7067"/>
                  </a:lnTo>
                  <a:lnTo>
                    <a:pt x="16111" y="6963"/>
                  </a:lnTo>
                  <a:lnTo>
                    <a:pt x="16214" y="6885"/>
                  </a:lnTo>
                  <a:lnTo>
                    <a:pt x="16352" y="6859"/>
                  </a:lnTo>
                  <a:lnTo>
                    <a:pt x="16433" y="6763"/>
                  </a:lnTo>
                  <a:lnTo>
                    <a:pt x="16513" y="6702"/>
                  </a:lnTo>
                  <a:lnTo>
                    <a:pt x="17167" y="6702"/>
                  </a:lnTo>
                  <a:lnTo>
                    <a:pt x="17282" y="6737"/>
                  </a:lnTo>
                  <a:lnTo>
                    <a:pt x="17466" y="6676"/>
                  </a:lnTo>
                  <a:lnTo>
                    <a:pt x="17466" y="6702"/>
                  </a:lnTo>
                  <a:lnTo>
                    <a:pt x="17523" y="6702"/>
                  </a:lnTo>
                  <a:lnTo>
                    <a:pt x="17788" y="6494"/>
                  </a:lnTo>
                  <a:lnTo>
                    <a:pt x="18063" y="6450"/>
                  </a:lnTo>
                  <a:lnTo>
                    <a:pt x="18040" y="6468"/>
                  </a:lnTo>
                  <a:lnTo>
                    <a:pt x="17902" y="6598"/>
                  </a:lnTo>
                  <a:lnTo>
                    <a:pt x="17960" y="6615"/>
                  </a:lnTo>
                  <a:lnTo>
                    <a:pt x="17902" y="6702"/>
                  </a:lnTo>
                  <a:lnTo>
                    <a:pt x="17925" y="6702"/>
                  </a:lnTo>
                  <a:lnTo>
                    <a:pt x="17879" y="6702"/>
                  </a:lnTo>
                  <a:lnTo>
                    <a:pt x="17845" y="6824"/>
                  </a:lnTo>
                  <a:lnTo>
                    <a:pt x="17788" y="6841"/>
                  </a:lnTo>
                  <a:lnTo>
                    <a:pt x="17822" y="6885"/>
                  </a:lnTo>
                  <a:lnTo>
                    <a:pt x="17765" y="6885"/>
                  </a:lnTo>
                  <a:lnTo>
                    <a:pt x="17742" y="6989"/>
                  </a:lnTo>
                  <a:lnTo>
                    <a:pt x="17581" y="7023"/>
                  </a:lnTo>
                  <a:lnTo>
                    <a:pt x="17707" y="7050"/>
                  </a:lnTo>
                  <a:lnTo>
                    <a:pt x="17627" y="7128"/>
                  </a:lnTo>
                  <a:lnTo>
                    <a:pt x="17627" y="7171"/>
                  </a:lnTo>
                  <a:lnTo>
                    <a:pt x="17684" y="7214"/>
                  </a:lnTo>
                  <a:lnTo>
                    <a:pt x="18063" y="7214"/>
                  </a:lnTo>
                  <a:lnTo>
                    <a:pt x="18178" y="7171"/>
                  </a:lnTo>
                  <a:lnTo>
                    <a:pt x="18086" y="7232"/>
                  </a:lnTo>
                  <a:lnTo>
                    <a:pt x="18258" y="7232"/>
                  </a:lnTo>
                  <a:lnTo>
                    <a:pt x="18144" y="7275"/>
                  </a:lnTo>
                  <a:lnTo>
                    <a:pt x="18224" y="7336"/>
                  </a:lnTo>
                  <a:lnTo>
                    <a:pt x="18442" y="7232"/>
                  </a:lnTo>
                  <a:lnTo>
                    <a:pt x="18477" y="7154"/>
                  </a:lnTo>
                  <a:lnTo>
                    <a:pt x="18500" y="7214"/>
                  </a:lnTo>
                  <a:lnTo>
                    <a:pt x="18442" y="7353"/>
                  </a:lnTo>
                  <a:lnTo>
                    <a:pt x="18557" y="7293"/>
                  </a:lnTo>
                  <a:lnTo>
                    <a:pt x="18557" y="7379"/>
                  </a:lnTo>
                  <a:lnTo>
                    <a:pt x="18660" y="7353"/>
                  </a:lnTo>
                  <a:lnTo>
                    <a:pt x="18718" y="7214"/>
                  </a:lnTo>
                  <a:lnTo>
                    <a:pt x="18695" y="7128"/>
                  </a:lnTo>
                  <a:lnTo>
                    <a:pt x="18660" y="7128"/>
                  </a:lnTo>
                  <a:lnTo>
                    <a:pt x="18695" y="7093"/>
                  </a:lnTo>
                  <a:lnTo>
                    <a:pt x="18660" y="7067"/>
                  </a:lnTo>
                  <a:lnTo>
                    <a:pt x="18557" y="7154"/>
                  </a:lnTo>
                  <a:lnTo>
                    <a:pt x="18580" y="7093"/>
                  </a:lnTo>
                  <a:lnTo>
                    <a:pt x="18557" y="7093"/>
                  </a:lnTo>
                  <a:lnTo>
                    <a:pt x="18637" y="7050"/>
                  </a:lnTo>
                  <a:lnTo>
                    <a:pt x="18660" y="6963"/>
                  </a:lnTo>
                  <a:lnTo>
                    <a:pt x="18522" y="7006"/>
                  </a:lnTo>
                  <a:lnTo>
                    <a:pt x="18580" y="6841"/>
                  </a:lnTo>
                  <a:lnTo>
                    <a:pt x="18419" y="6824"/>
                  </a:lnTo>
                  <a:lnTo>
                    <a:pt x="18304" y="6841"/>
                  </a:lnTo>
                  <a:lnTo>
                    <a:pt x="18339" y="6798"/>
                  </a:lnTo>
                  <a:lnTo>
                    <a:pt x="18201" y="6824"/>
                  </a:lnTo>
                  <a:lnTo>
                    <a:pt x="18178" y="6798"/>
                  </a:lnTo>
                  <a:lnTo>
                    <a:pt x="18339" y="6737"/>
                  </a:lnTo>
                  <a:lnTo>
                    <a:pt x="18178" y="6720"/>
                  </a:lnTo>
                  <a:lnTo>
                    <a:pt x="18144" y="6702"/>
                  </a:lnTo>
                  <a:lnTo>
                    <a:pt x="18063" y="6763"/>
                  </a:lnTo>
                  <a:lnTo>
                    <a:pt x="18063" y="6720"/>
                  </a:lnTo>
                  <a:lnTo>
                    <a:pt x="18178" y="6633"/>
                  </a:lnTo>
                  <a:lnTo>
                    <a:pt x="18178" y="6572"/>
                  </a:lnTo>
                  <a:lnTo>
                    <a:pt x="18201" y="6572"/>
                  </a:lnTo>
                  <a:lnTo>
                    <a:pt x="18224" y="6511"/>
                  </a:lnTo>
                  <a:lnTo>
                    <a:pt x="18201" y="6468"/>
                  </a:lnTo>
                  <a:lnTo>
                    <a:pt x="18304" y="6407"/>
                  </a:lnTo>
                  <a:lnTo>
                    <a:pt x="18224" y="6433"/>
                  </a:lnTo>
                  <a:lnTo>
                    <a:pt x="18121" y="6433"/>
                  </a:lnTo>
                  <a:lnTo>
                    <a:pt x="18086" y="6450"/>
                  </a:lnTo>
                  <a:lnTo>
                    <a:pt x="18258" y="6312"/>
                  </a:lnTo>
                  <a:lnTo>
                    <a:pt x="18224" y="6286"/>
                  </a:lnTo>
                  <a:lnTo>
                    <a:pt x="18281" y="6312"/>
                  </a:lnTo>
                  <a:lnTo>
                    <a:pt x="18201" y="6242"/>
                  </a:lnTo>
                  <a:lnTo>
                    <a:pt x="18224" y="6225"/>
                  </a:lnTo>
                  <a:lnTo>
                    <a:pt x="18201" y="6147"/>
                  </a:lnTo>
                  <a:lnTo>
                    <a:pt x="18178" y="6121"/>
                  </a:lnTo>
                  <a:lnTo>
                    <a:pt x="18258" y="6121"/>
                  </a:lnTo>
                  <a:lnTo>
                    <a:pt x="18201" y="6042"/>
                  </a:lnTo>
                  <a:lnTo>
                    <a:pt x="18224" y="6016"/>
                  </a:lnTo>
                  <a:lnTo>
                    <a:pt x="18006" y="5956"/>
                  </a:lnTo>
                  <a:lnTo>
                    <a:pt x="17983" y="5999"/>
                  </a:lnTo>
                  <a:lnTo>
                    <a:pt x="17983" y="5895"/>
                  </a:lnTo>
                  <a:lnTo>
                    <a:pt x="17822" y="5895"/>
                  </a:lnTo>
                  <a:lnTo>
                    <a:pt x="17822" y="5921"/>
                  </a:lnTo>
                  <a:lnTo>
                    <a:pt x="17742" y="5921"/>
                  </a:lnTo>
                  <a:lnTo>
                    <a:pt x="17742" y="5895"/>
                  </a:lnTo>
                  <a:lnTo>
                    <a:pt x="17983" y="5834"/>
                  </a:lnTo>
                  <a:lnTo>
                    <a:pt x="17845" y="5713"/>
                  </a:lnTo>
                  <a:lnTo>
                    <a:pt x="17788" y="5756"/>
                  </a:lnTo>
                  <a:lnTo>
                    <a:pt x="17742" y="5756"/>
                  </a:lnTo>
                  <a:lnTo>
                    <a:pt x="17661" y="5669"/>
                  </a:lnTo>
                  <a:lnTo>
                    <a:pt x="17627" y="5695"/>
                  </a:lnTo>
                  <a:lnTo>
                    <a:pt x="17581" y="5652"/>
                  </a:lnTo>
                  <a:lnTo>
                    <a:pt x="17489" y="5652"/>
                  </a:lnTo>
                  <a:lnTo>
                    <a:pt x="17489" y="5565"/>
                  </a:lnTo>
                  <a:lnTo>
                    <a:pt x="17328" y="5530"/>
                  </a:lnTo>
                  <a:lnTo>
                    <a:pt x="17328" y="5443"/>
                  </a:lnTo>
                  <a:lnTo>
                    <a:pt x="17282" y="5461"/>
                  </a:lnTo>
                  <a:lnTo>
                    <a:pt x="17282" y="5443"/>
                  </a:lnTo>
                  <a:lnTo>
                    <a:pt x="17225" y="5426"/>
                  </a:lnTo>
                  <a:lnTo>
                    <a:pt x="17282" y="5383"/>
                  </a:lnTo>
                  <a:lnTo>
                    <a:pt x="17248" y="5339"/>
                  </a:lnTo>
                  <a:lnTo>
                    <a:pt x="17328" y="5305"/>
                  </a:lnTo>
                  <a:lnTo>
                    <a:pt x="17225" y="5174"/>
                  </a:lnTo>
                  <a:lnTo>
                    <a:pt x="17248" y="5157"/>
                  </a:lnTo>
                  <a:lnTo>
                    <a:pt x="17167" y="5070"/>
                  </a:lnTo>
                  <a:lnTo>
                    <a:pt x="17110" y="5009"/>
                  </a:lnTo>
                  <a:lnTo>
                    <a:pt x="17087" y="5035"/>
                  </a:lnTo>
                  <a:lnTo>
                    <a:pt x="17167" y="4975"/>
                  </a:lnTo>
                  <a:lnTo>
                    <a:pt x="17030" y="4949"/>
                  </a:lnTo>
                  <a:lnTo>
                    <a:pt x="17110" y="4931"/>
                  </a:lnTo>
                  <a:lnTo>
                    <a:pt x="17030" y="4870"/>
                  </a:lnTo>
                  <a:lnTo>
                    <a:pt x="17030" y="4810"/>
                  </a:lnTo>
                  <a:lnTo>
                    <a:pt x="16949" y="4810"/>
                  </a:lnTo>
                  <a:lnTo>
                    <a:pt x="17030" y="4784"/>
                  </a:lnTo>
                  <a:lnTo>
                    <a:pt x="16926" y="4749"/>
                  </a:lnTo>
                  <a:lnTo>
                    <a:pt x="16949" y="4705"/>
                  </a:lnTo>
                  <a:lnTo>
                    <a:pt x="16869" y="4679"/>
                  </a:lnTo>
                  <a:lnTo>
                    <a:pt x="16846" y="4601"/>
                  </a:lnTo>
                  <a:lnTo>
                    <a:pt x="16846" y="4584"/>
                  </a:lnTo>
                  <a:lnTo>
                    <a:pt x="16789" y="4497"/>
                  </a:lnTo>
                  <a:lnTo>
                    <a:pt x="16731" y="4497"/>
                  </a:lnTo>
                  <a:lnTo>
                    <a:pt x="16593" y="4662"/>
                  </a:lnTo>
                  <a:lnTo>
                    <a:pt x="16651" y="4723"/>
                  </a:lnTo>
                  <a:lnTo>
                    <a:pt x="16570" y="4766"/>
                  </a:lnTo>
                  <a:lnTo>
                    <a:pt x="16593" y="4784"/>
                  </a:lnTo>
                  <a:lnTo>
                    <a:pt x="16570" y="4844"/>
                  </a:lnTo>
                  <a:lnTo>
                    <a:pt x="16490" y="4844"/>
                  </a:lnTo>
                  <a:lnTo>
                    <a:pt x="16513" y="4870"/>
                  </a:lnTo>
                  <a:lnTo>
                    <a:pt x="16467" y="4844"/>
                  </a:lnTo>
                  <a:lnTo>
                    <a:pt x="16410" y="4949"/>
                  </a:lnTo>
                  <a:lnTo>
                    <a:pt x="16295" y="5009"/>
                  </a:lnTo>
                  <a:lnTo>
                    <a:pt x="16272" y="4931"/>
                  </a:lnTo>
                  <a:lnTo>
                    <a:pt x="16214" y="4914"/>
                  </a:lnTo>
                  <a:lnTo>
                    <a:pt x="16214" y="4949"/>
                  </a:lnTo>
                  <a:lnTo>
                    <a:pt x="16168" y="4844"/>
                  </a:lnTo>
                  <a:lnTo>
                    <a:pt x="15996" y="4870"/>
                  </a:lnTo>
                  <a:lnTo>
                    <a:pt x="16054" y="4844"/>
                  </a:lnTo>
                  <a:lnTo>
                    <a:pt x="15996" y="4810"/>
                  </a:lnTo>
                  <a:lnTo>
                    <a:pt x="16077" y="4749"/>
                  </a:lnTo>
                  <a:lnTo>
                    <a:pt x="15996" y="4749"/>
                  </a:lnTo>
                  <a:lnTo>
                    <a:pt x="16031" y="4679"/>
                  </a:lnTo>
                  <a:lnTo>
                    <a:pt x="15973" y="4601"/>
                  </a:lnTo>
                  <a:lnTo>
                    <a:pt x="15893" y="4601"/>
                  </a:lnTo>
                  <a:lnTo>
                    <a:pt x="16031" y="4601"/>
                  </a:lnTo>
                  <a:lnTo>
                    <a:pt x="15973" y="4480"/>
                  </a:lnTo>
                  <a:lnTo>
                    <a:pt x="16031" y="4358"/>
                  </a:lnTo>
                  <a:lnTo>
                    <a:pt x="15973" y="4315"/>
                  </a:lnTo>
                  <a:lnTo>
                    <a:pt x="15893" y="4358"/>
                  </a:lnTo>
                  <a:lnTo>
                    <a:pt x="15870" y="4315"/>
                  </a:lnTo>
                  <a:lnTo>
                    <a:pt x="15652" y="4289"/>
                  </a:lnTo>
                  <a:lnTo>
                    <a:pt x="15617" y="4228"/>
                  </a:lnTo>
                  <a:lnTo>
                    <a:pt x="15732" y="4167"/>
                  </a:lnTo>
                  <a:lnTo>
                    <a:pt x="15560" y="4193"/>
                  </a:lnTo>
                  <a:lnTo>
                    <a:pt x="15594" y="4193"/>
                  </a:lnTo>
                  <a:lnTo>
                    <a:pt x="15537" y="4089"/>
                  </a:lnTo>
                  <a:lnTo>
                    <a:pt x="15479" y="4106"/>
                  </a:lnTo>
                  <a:lnTo>
                    <a:pt x="15514" y="4046"/>
                  </a:lnTo>
                  <a:lnTo>
                    <a:pt x="15261" y="3941"/>
                  </a:lnTo>
                  <a:lnTo>
                    <a:pt x="15078" y="4028"/>
                  </a:lnTo>
                  <a:lnTo>
                    <a:pt x="14664" y="3924"/>
                  </a:lnTo>
                  <a:lnTo>
                    <a:pt x="14561" y="4028"/>
                  </a:lnTo>
                  <a:lnTo>
                    <a:pt x="14561" y="4150"/>
                  </a:lnTo>
                  <a:lnTo>
                    <a:pt x="14664" y="4167"/>
                  </a:lnTo>
                  <a:lnTo>
                    <a:pt x="14561" y="4393"/>
                  </a:lnTo>
                  <a:lnTo>
                    <a:pt x="14618" y="4419"/>
                  </a:lnTo>
                  <a:lnTo>
                    <a:pt x="14618" y="4497"/>
                  </a:lnTo>
                  <a:lnTo>
                    <a:pt x="14664" y="4558"/>
                  </a:lnTo>
                  <a:lnTo>
                    <a:pt x="14618" y="4619"/>
                  </a:lnTo>
                  <a:lnTo>
                    <a:pt x="14699" y="4619"/>
                  </a:lnTo>
                  <a:lnTo>
                    <a:pt x="14664" y="4662"/>
                  </a:lnTo>
                  <a:lnTo>
                    <a:pt x="14641" y="4662"/>
                  </a:lnTo>
                  <a:lnTo>
                    <a:pt x="14641" y="4766"/>
                  </a:lnTo>
                  <a:lnTo>
                    <a:pt x="14446" y="4810"/>
                  </a:lnTo>
                  <a:lnTo>
                    <a:pt x="14446" y="4888"/>
                  </a:lnTo>
                  <a:lnTo>
                    <a:pt x="14664" y="5009"/>
                  </a:lnTo>
                  <a:lnTo>
                    <a:pt x="14779" y="5305"/>
                  </a:lnTo>
                  <a:lnTo>
                    <a:pt x="14802" y="5461"/>
                  </a:lnTo>
                  <a:lnTo>
                    <a:pt x="14641" y="5652"/>
                  </a:lnTo>
                  <a:lnTo>
                    <a:pt x="14320" y="5834"/>
                  </a:lnTo>
                  <a:lnTo>
                    <a:pt x="14423" y="5956"/>
                  </a:lnTo>
                  <a:lnTo>
                    <a:pt x="14480" y="6268"/>
                  </a:lnTo>
                  <a:lnTo>
                    <a:pt x="14538" y="6312"/>
                  </a:lnTo>
                  <a:lnTo>
                    <a:pt x="14400" y="6390"/>
                  </a:lnTo>
                  <a:lnTo>
                    <a:pt x="14480" y="6450"/>
                  </a:lnTo>
                  <a:lnTo>
                    <a:pt x="14446" y="6468"/>
                  </a:lnTo>
                  <a:lnTo>
                    <a:pt x="14366" y="6433"/>
                  </a:lnTo>
                  <a:lnTo>
                    <a:pt x="14343" y="6450"/>
                  </a:lnTo>
                  <a:lnTo>
                    <a:pt x="14320" y="6450"/>
                  </a:lnTo>
                  <a:lnTo>
                    <a:pt x="14320" y="6494"/>
                  </a:lnTo>
                  <a:lnTo>
                    <a:pt x="14239" y="6468"/>
                  </a:lnTo>
                  <a:lnTo>
                    <a:pt x="14205" y="6468"/>
                  </a:lnTo>
                  <a:lnTo>
                    <a:pt x="14182" y="6390"/>
                  </a:lnTo>
                  <a:lnTo>
                    <a:pt x="14101" y="6329"/>
                  </a:lnTo>
                  <a:lnTo>
                    <a:pt x="14021" y="6329"/>
                  </a:lnTo>
                  <a:lnTo>
                    <a:pt x="14067" y="6286"/>
                  </a:lnTo>
                  <a:lnTo>
                    <a:pt x="13964" y="6181"/>
                  </a:lnTo>
                  <a:lnTo>
                    <a:pt x="14205" y="6242"/>
                  </a:lnTo>
                  <a:lnTo>
                    <a:pt x="14124" y="6103"/>
                  </a:lnTo>
                  <a:lnTo>
                    <a:pt x="13941" y="6103"/>
                  </a:lnTo>
                  <a:lnTo>
                    <a:pt x="13941" y="6121"/>
                  </a:lnTo>
                  <a:lnTo>
                    <a:pt x="13941" y="6103"/>
                  </a:lnTo>
                  <a:lnTo>
                    <a:pt x="13906" y="5921"/>
                  </a:lnTo>
                  <a:lnTo>
                    <a:pt x="13941" y="5695"/>
                  </a:lnTo>
                  <a:lnTo>
                    <a:pt x="13447" y="5669"/>
                  </a:lnTo>
                  <a:lnTo>
                    <a:pt x="13447" y="5652"/>
                  </a:lnTo>
                  <a:lnTo>
                    <a:pt x="13344" y="5591"/>
                  </a:lnTo>
                  <a:lnTo>
                    <a:pt x="13068" y="5530"/>
                  </a:lnTo>
                  <a:lnTo>
                    <a:pt x="12953" y="5400"/>
                  </a:lnTo>
                  <a:lnTo>
                    <a:pt x="12792" y="5339"/>
                  </a:lnTo>
                  <a:lnTo>
                    <a:pt x="12494" y="5218"/>
                  </a:lnTo>
                  <a:lnTo>
                    <a:pt x="12310" y="5278"/>
                  </a:lnTo>
                  <a:lnTo>
                    <a:pt x="12310" y="5174"/>
                  </a:lnTo>
                  <a:lnTo>
                    <a:pt x="12172" y="4888"/>
                  </a:lnTo>
                  <a:lnTo>
                    <a:pt x="12011" y="4870"/>
                  </a:lnTo>
                  <a:lnTo>
                    <a:pt x="11977" y="4870"/>
                  </a:lnTo>
                  <a:lnTo>
                    <a:pt x="11897" y="4784"/>
                  </a:lnTo>
                  <a:lnTo>
                    <a:pt x="11920" y="4480"/>
                  </a:lnTo>
                  <a:lnTo>
                    <a:pt x="12011" y="4289"/>
                  </a:lnTo>
                  <a:lnTo>
                    <a:pt x="11954" y="4254"/>
                  </a:lnTo>
                  <a:lnTo>
                    <a:pt x="12115" y="4193"/>
                  </a:lnTo>
                  <a:lnTo>
                    <a:pt x="12138" y="4150"/>
                  </a:lnTo>
                  <a:lnTo>
                    <a:pt x="12138" y="4132"/>
                  </a:lnTo>
                  <a:lnTo>
                    <a:pt x="12195" y="4063"/>
                  </a:lnTo>
                  <a:lnTo>
                    <a:pt x="12276" y="4106"/>
                  </a:lnTo>
                  <a:lnTo>
                    <a:pt x="12276" y="3968"/>
                  </a:lnTo>
                  <a:lnTo>
                    <a:pt x="12356" y="3968"/>
                  </a:lnTo>
                  <a:lnTo>
                    <a:pt x="12356" y="3924"/>
                  </a:lnTo>
                  <a:lnTo>
                    <a:pt x="12310" y="3924"/>
                  </a:lnTo>
                  <a:lnTo>
                    <a:pt x="12310" y="3881"/>
                  </a:lnTo>
                  <a:lnTo>
                    <a:pt x="12436" y="3898"/>
                  </a:lnTo>
                  <a:lnTo>
                    <a:pt x="12609" y="3837"/>
                  </a:lnTo>
                  <a:lnTo>
                    <a:pt x="12551" y="3698"/>
                  </a:lnTo>
                  <a:lnTo>
                    <a:pt x="12574" y="3716"/>
                  </a:lnTo>
                  <a:lnTo>
                    <a:pt x="12689" y="3655"/>
                  </a:lnTo>
                  <a:lnTo>
                    <a:pt x="12689" y="3577"/>
                  </a:lnTo>
                  <a:lnTo>
                    <a:pt x="12712" y="3577"/>
                  </a:lnTo>
                  <a:lnTo>
                    <a:pt x="12712" y="3551"/>
                  </a:lnTo>
                  <a:lnTo>
                    <a:pt x="12827" y="3577"/>
                  </a:lnTo>
                  <a:lnTo>
                    <a:pt x="12988" y="3516"/>
                  </a:lnTo>
                  <a:lnTo>
                    <a:pt x="13206" y="3204"/>
                  </a:lnTo>
                  <a:lnTo>
                    <a:pt x="13068" y="3186"/>
                  </a:lnTo>
                  <a:lnTo>
                    <a:pt x="13125" y="3186"/>
                  </a:lnTo>
                  <a:lnTo>
                    <a:pt x="13344" y="2960"/>
                  </a:lnTo>
                  <a:lnTo>
                    <a:pt x="13309" y="2874"/>
                  </a:lnTo>
                  <a:lnTo>
                    <a:pt x="13229" y="2856"/>
                  </a:lnTo>
                  <a:lnTo>
                    <a:pt x="13252" y="2813"/>
                  </a:lnTo>
                  <a:lnTo>
                    <a:pt x="13424" y="2813"/>
                  </a:lnTo>
                  <a:lnTo>
                    <a:pt x="13447" y="2917"/>
                  </a:lnTo>
                  <a:lnTo>
                    <a:pt x="13550" y="2934"/>
                  </a:lnTo>
                  <a:lnTo>
                    <a:pt x="13527" y="2960"/>
                  </a:lnTo>
                  <a:lnTo>
                    <a:pt x="13608" y="3039"/>
                  </a:lnTo>
                  <a:lnTo>
                    <a:pt x="13745" y="3099"/>
                  </a:lnTo>
                  <a:lnTo>
                    <a:pt x="13768" y="3082"/>
                  </a:lnTo>
                  <a:lnTo>
                    <a:pt x="13665" y="2978"/>
                  </a:lnTo>
                  <a:lnTo>
                    <a:pt x="13585" y="2934"/>
                  </a:lnTo>
                  <a:lnTo>
                    <a:pt x="13585" y="2891"/>
                  </a:lnTo>
                  <a:lnTo>
                    <a:pt x="13722" y="2978"/>
                  </a:lnTo>
                  <a:lnTo>
                    <a:pt x="13642" y="2813"/>
                  </a:lnTo>
                  <a:lnTo>
                    <a:pt x="13642" y="2795"/>
                  </a:lnTo>
                  <a:lnTo>
                    <a:pt x="13745" y="2874"/>
                  </a:lnTo>
                  <a:lnTo>
                    <a:pt x="13883" y="2813"/>
                  </a:lnTo>
                  <a:lnTo>
                    <a:pt x="14101" y="2605"/>
                  </a:lnTo>
                  <a:lnTo>
                    <a:pt x="14101" y="2500"/>
                  </a:lnTo>
                  <a:lnTo>
                    <a:pt x="13964" y="2379"/>
                  </a:lnTo>
                  <a:lnTo>
                    <a:pt x="13987" y="2257"/>
                  </a:lnTo>
                  <a:lnTo>
                    <a:pt x="13941" y="2275"/>
                  </a:lnTo>
                  <a:lnTo>
                    <a:pt x="13941" y="2240"/>
                  </a:lnTo>
                  <a:lnTo>
                    <a:pt x="13906" y="2196"/>
                  </a:lnTo>
                  <a:lnTo>
                    <a:pt x="13941" y="2196"/>
                  </a:lnTo>
                  <a:lnTo>
                    <a:pt x="13964" y="2257"/>
                  </a:lnTo>
                  <a:lnTo>
                    <a:pt x="14067" y="2179"/>
                  </a:lnTo>
                  <a:lnTo>
                    <a:pt x="14101" y="2075"/>
                  </a:lnTo>
                  <a:lnTo>
                    <a:pt x="14021" y="2049"/>
                  </a:lnTo>
                  <a:lnTo>
                    <a:pt x="14124" y="1971"/>
                  </a:lnTo>
                  <a:lnTo>
                    <a:pt x="13941" y="1927"/>
                  </a:lnTo>
                  <a:lnTo>
                    <a:pt x="13883" y="1867"/>
                  </a:lnTo>
                  <a:lnTo>
                    <a:pt x="13906" y="1849"/>
                  </a:lnTo>
                  <a:lnTo>
                    <a:pt x="13883" y="1762"/>
                  </a:lnTo>
                  <a:lnTo>
                    <a:pt x="13389" y="1719"/>
                  </a:lnTo>
                  <a:lnTo>
                    <a:pt x="13389" y="1927"/>
                  </a:lnTo>
                  <a:lnTo>
                    <a:pt x="13504" y="2014"/>
                  </a:lnTo>
                  <a:lnTo>
                    <a:pt x="13424" y="2075"/>
                  </a:lnTo>
                  <a:lnTo>
                    <a:pt x="13470" y="2092"/>
                  </a:lnTo>
                  <a:lnTo>
                    <a:pt x="13344" y="2110"/>
                  </a:lnTo>
                  <a:lnTo>
                    <a:pt x="13344" y="2240"/>
                  </a:lnTo>
                  <a:lnTo>
                    <a:pt x="13229" y="2379"/>
                  </a:lnTo>
                  <a:lnTo>
                    <a:pt x="13229" y="2240"/>
                  </a:lnTo>
                  <a:lnTo>
                    <a:pt x="13148" y="2257"/>
                  </a:lnTo>
                  <a:lnTo>
                    <a:pt x="13148" y="2405"/>
                  </a:lnTo>
                  <a:lnTo>
                    <a:pt x="13206" y="2440"/>
                  </a:lnTo>
                  <a:lnTo>
                    <a:pt x="13206" y="2526"/>
                  </a:lnTo>
                  <a:lnTo>
                    <a:pt x="13091" y="2570"/>
                  </a:lnTo>
                  <a:lnTo>
                    <a:pt x="12953" y="2361"/>
                  </a:lnTo>
                  <a:lnTo>
                    <a:pt x="12953" y="2275"/>
                  </a:lnTo>
                  <a:lnTo>
                    <a:pt x="13033" y="2257"/>
                  </a:lnTo>
                  <a:lnTo>
                    <a:pt x="12953" y="2049"/>
                  </a:lnTo>
                  <a:lnTo>
                    <a:pt x="12827" y="1910"/>
                  </a:lnTo>
                  <a:lnTo>
                    <a:pt x="12735" y="1927"/>
                  </a:lnTo>
                  <a:lnTo>
                    <a:pt x="12689" y="2014"/>
                  </a:lnTo>
                  <a:lnTo>
                    <a:pt x="12689" y="2110"/>
                  </a:lnTo>
                  <a:lnTo>
                    <a:pt x="12609" y="2214"/>
                  </a:lnTo>
                  <a:lnTo>
                    <a:pt x="12609" y="2179"/>
                  </a:lnTo>
                  <a:lnTo>
                    <a:pt x="12632" y="2075"/>
                  </a:lnTo>
                  <a:lnTo>
                    <a:pt x="12494" y="1927"/>
                  </a:lnTo>
                  <a:lnTo>
                    <a:pt x="12551" y="1927"/>
                  </a:lnTo>
                  <a:lnTo>
                    <a:pt x="12551" y="1823"/>
                  </a:lnTo>
                  <a:lnTo>
                    <a:pt x="12253" y="1788"/>
                  </a:lnTo>
                  <a:lnTo>
                    <a:pt x="12390" y="1684"/>
                  </a:lnTo>
                  <a:lnTo>
                    <a:pt x="12333" y="1641"/>
                  </a:lnTo>
                  <a:lnTo>
                    <a:pt x="12471" y="1641"/>
                  </a:lnTo>
                  <a:lnTo>
                    <a:pt x="12230" y="1372"/>
                  </a:lnTo>
                  <a:lnTo>
                    <a:pt x="12195" y="1189"/>
                  </a:lnTo>
                  <a:lnTo>
                    <a:pt x="12092" y="1085"/>
                  </a:lnTo>
                  <a:lnTo>
                    <a:pt x="12092" y="981"/>
                  </a:lnTo>
                  <a:lnTo>
                    <a:pt x="11954" y="1024"/>
                  </a:lnTo>
                  <a:lnTo>
                    <a:pt x="11954" y="1007"/>
                  </a:lnTo>
                  <a:lnTo>
                    <a:pt x="11977" y="946"/>
                  </a:lnTo>
                  <a:lnTo>
                    <a:pt x="11897" y="920"/>
                  </a:lnTo>
                  <a:lnTo>
                    <a:pt x="12011" y="903"/>
                  </a:lnTo>
                  <a:lnTo>
                    <a:pt x="12138" y="738"/>
                  </a:lnTo>
                  <a:lnTo>
                    <a:pt x="12011" y="634"/>
                  </a:lnTo>
                  <a:lnTo>
                    <a:pt x="12333" y="651"/>
                  </a:lnTo>
                  <a:lnTo>
                    <a:pt x="12471" y="408"/>
                  </a:lnTo>
                  <a:lnTo>
                    <a:pt x="12494" y="408"/>
                  </a:lnTo>
                  <a:lnTo>
                    <a:pt x="12528" y="286"/>
                  </a:lnTo>
                  <a:lnTo>
                    <a:pt x="12551" y="286"/>
                  </a:lnTo>
                  <a:lnTo>
                    <a:pt x="12632" y="95"/>
                  </a:lnTo>
                  <a:lnTo>
                    <a:pt x="12115"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2" name="Freeform 55"/>
            <p:cNvSpPr/>
            <p:nvPr/>
          </p:nvSpPr>
          <p:spPr>
            <a:xfrm>
              <a:off x="166736" y="1783859"/>
              <a:ext cx="20241" cy="250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7" y="0"/>
                  </a:moveTo>
                  <a:lnTo>
                    <a:pt x="2057" y="1878"/>
                  </a:lnTo>
                  <a:lnTo>
                    <a:pt x="0" y="8452"/>
                  </a:lnTo>
                  <a:lnTo>
                    <a:pt x="4114" y="19722"/>
                  </a:lnTo>
                  <a:lnTo>
                    <a:pt x="7200" y="21600"/>
                  </a:lnTo>
                  <a:lnTo>
                    <a:pt x="14400" y="15026"/>
                  </a:lnTo>
                  <a:lnTo>
                    <a:pt x="19543" y="15026"/>
                  </a:lnTo>
                  <a:lnTo>
                    <a:pt x="21600" y="8452"/>
                  </a:lnTo>
                  <a:lnTo>
                    <a:pt x="14400" y="1878"/>
                  </a:lnTo>
                  <a:lnTo>
                    <a:pt x="2057"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3" name="Freeform 56"/>
            <p:cNvSpPr/>
            <p:nvPr/>
          </p:nvSpPr>
          <p:spPr>
            <a:xfrm>
              <a:off x="148424" y="1765379"/>
              <a:ext cx="22168" cy="15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0800"/>
                  </a:lnTo>
                  <a:lnTo>
                    <a:pt x="8452" y="10800"/>
                  </a:lnTo>
                  <a:lnTo>
                    <a:pt x="15026" y="21600"/>
                  </a:lnTo>
                  <a:lnTo>
                    <a:pt x="21600" y="18514"/>
                  </a:lnTo>
                  <a:lnTo>
                    <a:pt x="15026" y="7714"/>
                  </a:lnTo>
                  <a:lnTo>
                    <a:pt x="11270" y="7714"/>
                  </a:lnTo>
                  <a:lnTo>
                    <a:pt x="11270" y="3086"/>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4" name="Freeform 57"/>
            <p:cNvSpPr/>
            <p:nvPr/>
          </p:nvSpPr>
          <p:spPr>
            <a:xfrm>
              <a:off x="137255" y="1757770"/>
              <a:ext cx="12701" cy="13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80" y="0"/>
                  </a:moveTo>
                  <a:lnTo>
                    <a:pt x="0" y="9000"/>
                  </a:lnTo>
                  <a:lnTo>
                    <a:pt x="6480" y="21600"/>
                  </a:lnTo>
                  <a:lnTo>
                    <a:pt x="21600" y="16200"/>
                  </a:lnTo>
                  <a:lnTo>
                    <a:pt x="648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5" name="Freeform 58"/>
            <p:cNvSpPr/>
            <p:nvPr/>
          </p:nvSpPr>
          <p:spPr>
            <a:xfrm>
              <a:off x="113160" y="1748702"/>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00" y="0"/>
                  </a:moveTo>
                  <a:lnTo>
                    <a:pt x="0" y="12000"/>
                  </a:lnTo>
                  <a:lnTo>
                    <a:pt x="12600" y="21600"/>
                  </a:lnTo>
                  <a:lnTo>
                    <a:pt x="21600" y="4800"/>
                  </a:lnTo>
                  <a:lnTo>
                    <a:pt x="90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6" name="Freeform 59"/>
            <p:cNvSpPr/>
            <p:nvPr/>
          </p:nvSpPr>
          <p:spPr>
            <a:xfrm>
              <a:off x="203360" y="990308"/>
              <a:ext cx="20241" cy="15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514" y="0"/>
                  </a:moveTo>
                  <a:lnTo>
                    <a:pt x="7200" y="0"/>
                  </a:lnTo>
                  <a:lnTo>
                    <a:pt x="4114" y="7714"/>
                  </a:lnTo>
                  <a:lnTo>
                    <a:pt x="0" y="10800"/>
                  </a:lnTo>
                  <a:lnTo>
                    <a:pt x="7200" y="21600"/>
                  </a:lnTo>
                  <a:lnTo>
                    <a:pt x="21600" y="15429"/>
                  </a:lnTo>
                  <a:lnTo>
                    <a:pt x="1851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7" name="Freeform 60"/>
            <p:cNvSpPr/>
            <p:nvPr/>
          </p:nvSpPr>
          <p:spPr>
            <a:xfrm>
              <a:off x="182157" y="1001179"/>
              <a:ext cx="41444" cy="413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051" y="0"/>
                  </a:moveTo>
                  <a:lnTo>
                    <a:pt x="11051" y="3979"/>
                  </a:lnTo>
                  <a:lnTo>
                    <a:pt x="9544" y="5116"/>
                  </a:lnTo>
                  <a:lnTo>
                    <a:pt x="8540" y="3979"/>
                  </a:lnTo>
                  <a:lnTo>
                    <a:pt x="6028" y="3979"/>
                  </a:lnTo>
                  <a:lnTo>
                    <a:pt x="7033" y="7958"/>
                  </a:lnTo>
                  <a:lnTo>
                    <a:pt x="6028" y="5116"/>
                  </a:lnTo>
                  <a:lnTo>
                    <a:pt x="0" y="11937"/>
                  </a:lnTo>
                  <a:lnTo>
                    <a:pt x="5023" y="21600"/>
                  </a:lnTo>
                  <a:lnTo>
                    <a:pt x="6028" y="17621"/>
                  </a:lnTo>
                  <a:lnTo>
                    <a:pt x="6028" y="19895"/>
                  </a:lnTo>
                  <a:lnTo>
                    <a:pt x="8540" y="21600"/>
                  </a:lnTo>
                  <a:lnTo>
                    <a:pt x="13060" y="13074"/>
                  </a:lnTo>
                  <a:lnTo>
                    <a:pt x="18084" y="14779"/>
                  </a:lnTo>
                  <a:lnTo>
                    <a:pt x="15572" y="10800"/>
                  </a:lnTo>
                  <a:lnTo>
                    <a:pt x="19088" y="11937"/>
                  </a:lnTo>
                  <a:lnTo>
                    <a:pt x="21600" y="6821"/>
                  </a:lnTo>
                  <a:lnTo>
                    <a:pt x="18084" y="6821"/>
                  </a:lnTo>
                  <a:lnTo>
                    <a:pt x="18084" y="1137"/>
                  </a:lnTo>
                  <a:lnTo>
                    <a:pt x="14567" y="3979"/>
                  </a:lnTo>
                  <a:lnTo>
                    <a:pt x="11051"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8" name="Freeform 61"/>
            <p:cNvSpPr/>
            <p:nvPr/>
          </p:nvSpPr>
          <p:spPr>
            <a:xfrm>
              <a:off x="179180" y="1043203"/>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48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09" name="Freeform 62"/>
            <p:cNvSpPr/>
            <p:nvPr/>
          </p:nvSpPr>
          <p:spPr>
            <a:xfrm>
              <a:off x="6746" y="1103362"/>
              <a:ext cx="31807" cy="315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709" y="0"/>
                  </a:moveTo>
                  <a:lnTo>
                    <a:pt x="13745" y="7448"/>
                  </a:lnTo>
                  <a:lnTo>
                    <a:pt x="3273" y="8938"/>
                  </a:lnTo>
                  <a:lnTo>
                    <a:pt x="6545" y="12662"/>
                  </a:lnTo>
                  <a:lnTo>
                    <a:pt x="0" y="20110"/>
                  </a:lnTo>
                  <a:lnTo>
                    <a:pt x="0" y="21600"/>
                  </a:lnTo>
                  <a:lnTo>
                    <a:pt x="9164" y="17876"/>
                  </a:lnTo>
                  <a:lnTo>
                    <a:pt x="13745" y="12662"/>
                  </a:lnTo>
                  <a:lnTo>
                    <a:pt x="12436" y="12662"/>
                  </a:lnTo>
                  <a:lnTo>
                    <a:pt x="15709" y="7448"/>
                  </a:lnTo>
                  <a:lnTo>
                    <a:pt x="21600" y="7448"/>
                  </a:lnTo>
                  <a:lnTo>
                    <a:pt x="15709"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0" name="Freeform 63"/>
            <p:cNvSpPr/>
            <p:nvPr/>
          </p:nvSpPr>
          <p:spPr>
            <a:xfrm>
              <a:off x="270826" y="928345"/>
              <a:ext cx="29879" cy="260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723" y="0"/>
                  </a:moveTo>
                  <a:lnTo>
                    <a:pt x="13239" y="4500"/>
                  </a:lnTo>
                  <a:lnTo>
                    <a:pt x="11845" y="2700"/>
                  </a:lnTo>
                  <a:lnTo>
                    <a:pt x="5574" y="13500"/>
                  </a:lnTo>
                  <a:lnTo>
                    <a:pt x="0" y="21600"/>
                  </a:lnTo>
                  <a:lnTo>
                    <a:pt x="8361" y="19800"/>
                  </a:lnTo>
                  <a:lnTo>
                    <a:pt x="15329" y="7200"/>
                  </a:lnTo>
                  <a:lnTo>
                    <a:pt x="21600" y="4500"/>
                  </a:lnTo>
                  <a:lnTo>
                    <a:pt x="21600" y="2700"/>
                  </a:lnTo>
                  <a:lnTo>
                    <a:pt x="16723"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1" name="Freeform 64"/>
            <p:cNvSpPr/>
            <p:nvPr/>
          </p:nvSpPr>
          <p:spPr>
            <a:xfrm>
              <a:off x="6746" y="931607"/>
              <a:ext cx="31807" cy="22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709" y="0"/>
                  </a:moveTo>
                  <a:lnTo>
                    <a:pt x="0" y="5143"/>
                  </a:lnTo>
                  <a:lnTo>
                    <a:pt x="6545" y="14400"/>
                  </a:lnTo>
                  <a:lnTo>
                    <a:pt x="15709" y="21600"/>
                  </a:lnTo>
                  <a:lnTo>
                    <a:pt x="21600" y="14400"/>
                  </a:lnTo>
                  <a:lnTo>
                    <a:pt x="21600" y="5143"/>
                  </a:lnTo>
                  <a:lnTo>
                    <a:pt x="15709"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2" name="Freeform 65"/>
            <p:cNvSpPr/>
            <p:nvPr/>
          </p:nvSpPr>
          <p:spPr>
            <a:xfrm>
              <a:off x="476114" y="1106623"/>
              <a:ext cx="27951" cy="565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86" y="0"/>
                  </a:moveTo>
                  <a:lnTo>
                    <a:pt x="14152" y="831"/>
                  </a:lnTo>
                  <a:lnTo>
                    <a:pt x="12662" y="2908"/>
                  </a:lnTo>
                  <a:lnTo>
                    <a:pt x="11172" y="831"/>
                  </a:lnTo>
                  <a:lnTo>
                    <a:pt x="8938" y="2077"/>
                  </a:lnTo>
                  <a:lnTo>
                    <a:pt x="8938" y="831"/>
                  </a:lnTo>
                  <a:lnTo>
                    <a:pt x="0" y="831"/>
                  </a:lnTo>
                  <a:lnTo>
                    <a:pt x="0" y="3738"/>
                  </a:lnTo>
                  <a:lnTo>
                    <a:pt x="3724" y="7892"/>
                  </a:lnTo>
                  <a:lnTo>
                    <a:pt x="7448" y="8723"/>
                  </a:lnTo>
                  <a:lnTo>
                    <a:pt x="8938" y="12877"/>
                  </a:lnTo>
                  <a:lnTo>
                    <a:pt x="8938" y="13708"/>
                  </a:lnTo>
                  <a:lnTo>
                    <a:pt x="11172" y="13708"/>
                  </a:lnTo>
                  <a:lnTo>
                    <a:pt x="11172" y="16615"/>
                  </a:lnTo>
                  <a:lnTo>
                    <a:pt x="19366" y="21600"/>
                  </a:lnTo>
                  <a:lnTo>
                    <a:pt x="21600" y="20769"/>
                  </a:lnTo>
                  <a:lnTo>
                    <a:pt x="16386" y="15785"/>
                  </a:lnTo>
                  <a:lnTo>
                    <a:pt x="16386" y="14538"/>
                  </a:lnTo>
                  <a:lnTo>
                    <a:pt x="19366" y="13708"/>
                  </a:lnTo>
                  <a:lnTo>
                    <a:pt x="17876" y="12877"/>
                  </a:lnTo>
                  <a:lnTo>
                    <a:pt x="19366" y="12877"/>
                  </a:lnTo>
                  <a:lnTo>
                    <a:pt x="16386" y="9969"/>
                  </a:lnTo>
                  <a:lnTo>
                    <a:pt x="17876" y="2908"/>
                  </a:lnTo>
                  <a:lnTo>
                    <a:pt x="16386"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3" name="Freeform 66"/>
            <p:cNvSpPr/>
            <p:nvPr/>
          </p:nvSpPr>
          <p:spPr>
            <a:xfrm>
              <a:off x="891510" y="375034"/>
              <a:ext cx="86742" cy="150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480" y="2974"/>
                  </a:moveTo>
                  <a:lnTo>
                    <a:pt x="10320" y="2348"/>
                  </a:lnTo>
                  <a:lnTo>
                    <a:pt x="12960" y="2661"/>
                  </a:lnTo>
                  <a:lnTo>
                    <a:pt x="12480" y="2974"/>
                  </a:lnTo>
                  <a:close/>
                  <a:moveTo>
                    <a:pt x="15840" y="0"/>
                  </a:moveTo>
                  <a:lnTo>
                    <a:pt x="9600" y="1878"/>
                  </a:lnTo>
                  <a:lnTo>
                    <a:pt x="7920" y="1565"/>
                  </a:lnTo>
                  <a:lnTo>
                    <a:pt x="6720" y="2348"/>
                  </a:lnTo>
                  <a:lnTo>
                    <a:pt x="7920" y="2974"/>
                  </a:lnTo>
                  <a:lnTo>
                    <a:pt x="3840" y="3443"/>
                  </a:lnTo>
                  <a:lnTo>
                    <a:pt x="6240" y="4539"/>
                  </a:lnTo>
                  <a:lnTo>
                    <a:pt x="6240" y="5165"/>
                  </a:lnTo>
                  <a:lnTo>
                    <a:pt x="4560" y="4852"/>
                  </a:lnTo>
                  <a:lnTo>
                    <a:pt x="3840" y="5635"/>
                  </a:lnTo>
                  <a:lnTo>
                    <a:pt x="7440" y="7043"/>
                  </a:lnTo>
                  <a:lnTo>
                    <a:pt x="6720" y="7043"/>
                  </a:lnTo>
                  <a:lnTo>
                    <a:pt x="8400" y="9391"/>
                  </a:lnTo>
                  <a:lnTo>
                    <a:pt x="7440" y="9704"/>
                  </a:lnTo>
                  <a:lnTo>
                    <a:pt x="7920" y="10487"/>
                  </a:lnTo>
                  <a:lnTo>
                    <a:pt x="5760" y="11113"/>
                  </a:lnTo>
                  <a:lnTo>
                    <a:pt x="2880" y="8609"/>
                  </a:lnTo>
                  <a:lnTo>
                    <a:pt x="1200" y="9391"/>
                  </a:lnTo>
                  <a:lnTo>
                    <a:pt x="0" y="10800"/>
                  </a:lnTo>
                  <a:lnTo>
                    <a:pt x="3840" y="14870"/>
                  </a:lnTo>
                  <a:lnTo>
                    <a:pt x="7920" y="15652"/>
                  </a:lnTo>
                  <a:lnTo>
                    <a:pt x="9120" y="17061"/>
                  </a:lnTo>
                  <a:lnTo>
                    <a:pt x="10800" y="18157"/>
                  </a:lnTo>
                  <a:lnTo>
                    <a:pt x="12000" y="21130"/>
                  </a:lnTo>
                  <a:lnTo>
                    <a:pt x="14640" y="21600"/>
                  </a:lnTo>
                  <a:lnTo>
                    <a:pt x="16560" y="20035"/>
                  </a:lnTo>
                  <a:lnTo>
                    <a:pt x="16560" y="18939"/>
                  </a:lnTo>
                  <a:lnTo>
                    <a:pt x="18240" y="19252"/>
                  </a:lnTo>
                  <a:lnTo>
                    <a:pt x="21600" y="17530"/>
                  </a:lnTo>
                  <a:lnTo>
                    <a:pt x="20880" y="13774"/>
                  </a:lnTo>
                  <a:lnTo>
                    <a:pt x="21600" y="12678"/>
                  </a:lnTo>
                  <a:lnTo>
                    <a:pt x="20400" y="10017"/>
                  </a:lnTo>
                  <a:lnTo>
                    <a:pt x="19200" y="10800"/>
                  </a:lnTo>
                  <a:lnTo>
                    <a:pt x="17040" y="8139"/>
                  </a:lnTo>
                  <a:lnTo>
                    <a:pt x="15360" y="8922"/>
                  </a:lnTo>
                  <a:lnTo>
                    <a:pt x="16560" y="7043"/>
                  </a:lnTo>
                  <a:lnTo>
                    <a:pt x="18720" y="6417"/>
                  </a:lnTo>
                  <a:lnTo>
                    <a:pt x="17520" y="4852"/>
                  </a:lnTo>
                  <a:lnTo>
                    <a:pt x="19920" y="2974"/>
                  </a:lnTo>
                  <a:lnTo>
                    <a:pt x="17520" y="1565"/>
                  </a:lnTo>
                  <a:lnTo>
                    <a:pt x="14160" y="2661"/>
                  </a:lnTo>
                  <a:lnTo>
                    <a:pt x="16560" y="470"/>
                  </a:lnTo>
                  <a:lnTo>
                    <a:pt x="1584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4" name="Freeform 67"/>
            <p:cNvSpPr/>
            <p:nvPr/>
          </p:nvSpPr>
          <p:spPr>
            <a:xfrm>
              <a:off x="1355009" y="926171"/>
              <a:ext cx="12701" cy="15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7714"/>
                  </a:lnTo>
                  <a:lnTo>
                    <a:pt x="0" y="21600"/>
                  </a:lnTo>
                  <a:lnTo>
                    <a:pt x="21600" y="108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5" name="Freeform 68"/>
            <p:cNvSpPr/>
            <p:nvPr/>
          </p:nvSpPr>
          <p:spPr>
            <a:xfrm>
              <a:off x="1192213" y="869644"/>
              <a:ext cx="18314" cy="304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84" y="0"/>
                  </a:moveTo>
                  <a:lnTo>
                    <a:pt x="3411" y="3857"/>
                  </a:lnTo>
                  <a:lnTo>
                    <a:pt x="0" y="14657"/>
                  </a:lnTo>
                  <a:lnTo>
                    <a:pt x="11368" y="21600"/>
                  </a:lnTo>
                  <a:lnTo>
                    <a:pt x="21600" y="1543"/>
                  </a:lnTo>
                  <a:lnTo>
                    <a:pt x="568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6" name="Freeform 69"/>
            <p:cNvSpPr/>
            <p:nvPr/>
          </p:nvSpPr>
          <p:spPr>
            <a:xfrm>
              <a:off x="1144987" y="851165"/>
              <a:ext cx="28915" cy="315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120" y="0"/>
                  </a:moveTo>
                  <a:lnTo>
                    <a:pt x="6480" y="3724"/>
                  </a:lnTo>
                  <a:lnTo>
                    <a:pt x="0" y="21600"/>
                  </a:lnTo>
                  <a:lnTo>
                    <a:pt x="7920" y="19366"/>
                  </a:lnTo>
                  <a:lnTo>
                    <a:pt x="20160" y="7448"/>
                  </a:lnTo>
                  <a:lnTo>
                    <a:pt x="21600" y="0"/>
                  </a:lnTo>
                  <a:lnTo>
                    <a:pt x="1512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7" name="Freeform 70"/>
            <p:cNvSpPr/>
            <p:nvPr/>
          </p:nvSpPr>
          <p:spPr>
            <a:xfrm>
              <a:off x="1392683" y="890299"/>
              <a:ext cx="16385" cy="15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706" y="0"/>
                  </a:moveTo>
                  <a:lnTo>
                    <a:pt x="0" y="10800"/>
                  </a:lnTo>
                  <a:lnTo>
                    <a:pt x="19059" y="21600"/>
                  </a:lnTo>
                  <a:lnTo>
                    <a:pt x="21600" y="7714"/>
                  </a:lnTo>
                  <a:lnTo>
                    <a:pt x="12706"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8" name="Freeform 71"/>
            <p:cNvSpPr/>
            <p:nvPr/>
          </p:nvSpPr>
          <p:spPr>
            <a:xfrm>
              <a:off x="1404248" y="1214242"/>
              <a:ext cx="46263" cy="239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0"/>
                  </a:moveTo>
                  <a:lnTo>
                    <a:pt x="0" y="2945"/>
                  </a:lnTo>
                  <a:lnTo>
                    <a:pt x="7650" y="9818"/>
                  </a:lnTo>
                  <a:lnTo>
                    <a:pt x="8550" y="13745"/>
                  </a:lnTo>
                  <a:lnTo>
                    <a:pt x="16200" y="21600"/>
                  </a:lnTo>
                  <a:lnTo>
                    <a:pt x="21600" y="18655"/>
                  </a:lnTo>
                  <a:lnTo>
                    <a:pt x="19350" y="11782"/>
                  </a:lnTo>
                  <a:lnTo>
                    <a:pt x="14850" y="6873"/>
                  </a:lnTo>
                  <a:lnTo>
                    <a:pt x="54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19" name="Freeform 72"/>
            <p:cNvSpPr/>
            <p:nvPr/>
          </p:nvSpPr>
          <p:spPr>
            <a:xfrm>
              <a:off x="1267389" y="655495"/>
              <a:ext cx="23132" cy="20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00" y="0"/>
                  </a:moveTo>
                  <a:lnTo>
                    <a:pt x="0" y="9095"/>
                  </a:lnTo>
                  <a:lnTo>
                    <a:pt x="4500" y="21600"/>
                  </a:lnTo>
                  <a:lnTo>
                    <a:pt x="21600" y="19326"/>
                  </a:lnTo>
                  <a:lnTo>
                    <a:pt x="90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0" name="Freeform 73"/>
            <p:cNvSpPr/>
            <p:nvPr/>
          </p:nvSpPr>
          <p:spPr>
            <a:xfrm>
              <a:off x="1233656" y="651146"/>
              <a:ext cx="33734" cy="456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640" y="0"/>
                  </a:moveTo>
                  <a:lnTo>
                    <a:pt x="0" y="9771"/>
                  </a:lnTo>
                  <a:lnTo>
                    <a:pt x="0" y="15429"/>
                  </a:lnTo>
                  <a:lnTo>
                    <a:pt x="3086" y="21600"/>
                  </a:lnTo>
                  <a:lnTo>
                    <a:pt x="16046" y="21600"/>
                  </a:lnTo>
                  <a:lnTo>
                    <a:pt x="20366" y="15429"/>
                  </a:lnTo>
                  <a:lnTo>
                    <a:pt x="21600" y="6171"/>
                  </a:lnTo>
                  <a:lnTo>
                    <a:pt x="19131" y="2057"/>
                  </a:lnTo>
                  <a:lnTo>
                    <a:pt x="864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1" name="Freeform 74"/>
            <p:cNvSpPr/>
            <p:nvPr/>
          </p:nvSpPr>
          <p:spPr>
            <a:xfrm>
              <a:off x="1098725" y="748981"/>
              <a:ext cx="100236" cy="1000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38" y="0"/>
                  </a:moveTo>
                  <a:lnTo>
                    <a:pt x="4569" y="470"/>
                  </a:lnTo>
                  <a:lnTo>
                    <a:pt x="2908" y="3287"/>
                  </a:lnTo>
                  <a:lnTo>
                    <a:pt x="2492" y="9861"/>
                  </a:lnTo>
                  <a:lnTo>
                    <a:pt x="2908" y="12678"/>
                  </a:lnTo>
                  <a:lnTo>
                    <a:pt x="623" y="15026"/>
                  </a:lnTo>
                  <a:lnTo>
                    <a:pt x="0" y="16670"/>
                  </a:lnTo>
                  <a:lnTo>
                    <a:pt x="623" y="18313"/>
                  </a:lnTo>
                  <a:lnTo>
                    <a:pt x="4569" y="17139"/>
                  </a:lnTo>
                  <a:lnTo>
                    <a:pt x="4569" y="19957"/>
                  </a:lnTo>
                  <a:lnTo>
                    <a:pt x="6438" y="21600"/>
                  </a:lnTo>
                  <a:lnTo>
                    <a:pt x="11423" y="16670"/>
                  </a:lnTo>
                  <a:lnTo>
                    <a:pt x="11423" y="14322"/>
                  </a:lnTo>
                  <a:lnTo>
                    <a:pt x="12254" y="13852"/>
                  </a:lnTo>
                  <a:lnTo>
                    <a:pt x="11838" y="15026"/>
                  </a:lnTo>
                  <a:lnTo>
                    <a:pt x="14331" y="15026"/>
                  </a:lnTo>
                  <a:lnTo>
                    <a:pt x="14331" y="17139"/>
                  </a:lnTo>
                  <a:lnTo>
                    <a:pt x="18277" y="18783"/>
                  </a:lnTo>
                  <a:lnTo>
                    <a:pt x="21600" y="15965"/>
                  </a:lnTo>
                  <a:lnTo>
                    <a:pt x="19108" y="12678"/>
                  </a:lnTo>
                  <a:lnTo>
                    <a:pt x="16823" y="13383"/>
                  </a:lnTo>
                  <a:lnTo>
                    <a:pt x="16200" y="9391"/>
                  </a:lnTo>
                  <a:lnTo>
                    <a:pt x="9969" y="4930"/>
                  </a:lnTo>
                  <a:lnTo>
                    <a:pt x="9969" y="3757"/>
                  </a:lnTo>
                  <a:lnTo>
                    <a:pt x="8308" y="2817"/>
                  </a:lnTo>
                  <a:lnTo>
                    <a:pt x="7477" y="3757"/>
                  </a:lnTo>
                  <a:lnTo>
                    <a:pt x="6854" y="1643"/>
                  </a:lnTo>
                  <a:lnTo>
                    <a:pt x="6438"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2" name="Freeform 75"/>
            <p:cNvSpPr/>
            <p:nvPr/>
          </p:nvSpPr>
          <p:spPr>
            <a:xfrm>
              <a:off x="1409067" y="1281639"/>
              <a:ext cx="38553" cy="282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780" y="0"/>
                  </a:moveTo>
                  <a:lnTo>
                    <a:pt x="0" y="7477"/>
                  </a:lnTo>
                  <a:lnTo>
                    <a:pt x="7560" y="15785"/>
                  </a:lnTo>
                  <a:lnTo>
                    <a:pt x="11340" y="15785"/>
                  </a:lnTo>
                  <a:lnTo>
                    <a:pt x="15120" y="21600"/>
                  </a:lnTo>
                  <a:lnTo>
                    <a:pt x="21600" y="9969"/>
                  </a:lnTo>
                  <a:lnTo>
                    <a:pt x="6480" y="7477"/>
                  </a:lnTo>
                  <a:lnTo>
                    <a:pt x="4860" y="4154"/>
                  </a:lnTo>
                  <a:lnTo>
                    <a:pt x="4860" y="1662"/>
                  </a:lnTo>
                  <a:lnTo>
                    <a:pt x="378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3" name="Freeform 76"/>
            <p:cNvSpPr/>
            <p:nvPr/>
          </p:nvSpPr>
          <p:spPr>
            <a:xfrm>
              <a:off x="1215345" y="833772"/>
              <a:ext cx="18313" cy="15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189" y="0"/>
                  </a:moveTo>
                  <a:lnTo>
                    <a:pt x="0" y="0"/>
                  </a:lnTo>
                  <a:lnTo>
                    <a:pt x="15916" y="21600"/>
                  </a:lnTo>
                  <a:lnTo>
                    <a:pt x="21600" y="13886"/>
                  </a:lnTo>
                  <a:lnTo>
                    <a:pt x="18189"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4" name="Freeform 77"/>
            <p:cNvSpPr/>
            <p:nvPr/>
          </p:nvSpPr>
          <p:spPr>
            <a:xfrm>
              <a:off x="961866" y="423951"/>
              <a:ext cx="13494" cy="20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429" y="0"/>
                  </a:moveTo>
                  <a:lnTo>
                    <a:pt x="0" y="5684"/>
                  </a:lnTo>
                  <a:lnTo>
                    <a:pt x="7714" y="21600"/>
                  </a:lnTo>
                  <a:lnTo>
                    <a:pt x="21600" y="13642"/>
                  </a:lnTo>
                  <a:lnTo>
                    <a:pt x="15429"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5" name="Freeform 78"/>
            <p:cNvSpPr/>
            <p:nvPr/>
          </p:nvSpPr>
          <p:spPr>
            <a:xfrm>
              <a:off x="667909" y="393514"/>
              <a:ext cx="248660" cy="2543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02" y="0"/>
                  </a:moveTo>
                  <a:lnTo>
                    <a:pt x="14065" y="1477"/>
                  </a:lnTo>
                  <a:lnTo>
                    <a:pt x="14651" y="2215"/>
                  </a:lnTo>
                  <a:lnTo>
                    <a:pt x="14065" y="2215"/>
                  </a:lnTo>
                  <a:lnTo>
                    <a:pt x="14233" y="2585"/>
                  </a:lnTo>
                  <a:lnTo>
                    <a:pt x="12726" y="1754"/>
                  </a:lnTo>
                  <a:lnTo>
                    <a:pt x="12893" y="2400"/>
                  </a:lnTo>
                  <a:lnTo>
                    <a:pt x="12726" y="2862"/>
                  </a:lnTo>
                  <a:lnTo>
                    <a:pt x="13312" y="6738"/>
                  </a:lnTo>
                  <a:lnTo>
                    <a:pt x="13647" y="8123"/>
                  </a:lnTo>
                  <a:lnTo>
                    <a:pt x="12893" y="8954"/>
                  </a:lnTo>
                  <a:lnTo>
                    <a:pt x="12893" y="8123"/>
                  </a:lnTo>
                  <a:lnTo>
                    <a:pt x="12726" y="7662"/>
                  </a:lnTo>
                  <a:lnTo>
                    <a:pt x="12474" y="5446"/>
                  </a:lnTo>
                  <a:lnTo>
                    <a:pt x="11302" y="3692"/>
                  </a:lnTo>
                  <a:lnTo>
                    <a:pt x="9712" y="3231"/>
                  </a:lnTo>
                  <a:lnTo>
                    <a:pt x="10716" y="4800"/>
                  </a:lnTo>
                  <a:lnTo>
                    <a:pt x="10298" y="4800"/>
                  </a:lnTo>
                  <a:lnTo>
                    <a:pt x="10465" y="5262"/>
                  </a:lnTo>
                  <a:lnTo>
                    <a:pt x="8707" y="6092"/>
                  </a:lnTo>
                  <a:lnTo>
                    <a:pt x="9544" y="4800"/>
                  </a:lnTo>
                  <a:lnTo>
                    <a:pt x="7116" y="3231"/>
                  </a:lnTo>
                  <a:lnTo>
                    <a:pt x="6363" y="3692"/>
                  </a:lnTo>
                  <a:lnTo>
                    <a:pt x="6363" y="4800"/>
                  </a:lnTo>
                  <a:lnTo>
                    <a:pt x="5526" y="4985"/>
                  </a:lnTo>
                  <a:lnTo>
                    <a:pt x="6112" y="3692"/>
                  </a:lnTo>
                  <a:lnTo>
                    <a:pt x="5944" y="2215"/>
                  </a:lnTo>
                  <a:lnTo>
                    <a:pt x="5191" y="1754"/>
                  </a:lnTo>
                  <a:lnTo>
                    <a:pt x="1005" y="4985"/>
                  </a:lnTo>
                  <a:lnTo>
                    <a:pt x="586" y="6369"/>
                  </a:lnTo>
                  <a:lnTo>
                    <a:pt x="1005" y="6738"/>
                  </a:lnTo>
                  <a:lnTo>
                    <a:pt x="0" y="8308"/>
                  </a:lnTo>
                  <a:lnTo>
                    <a:pt x="167" y="9600"/>
                  </a:lnTo>
                  <a:lnTo>
                    <a:pt x="1423" y="9415"/>
                  </a:lnTo>
                  <a:lnTo>
                    <a:pt x="1423" y="9785"/>
                  </a:lnTo>
                  <a:lnTo>
                    <a:pt x="837" y="10062"/>
                  </a:lnTo>
                  <a:lnTo>
                    <a:pt x="1005" y="10708"/>
                  </a:lnTo>
                  <a:lnTo>
                    <a:pt x="3600" y="10062"/>
                  </a:lnTo>
                  <a:lnTo>
                    <a:pt x="3349" y="10246"/>
                  </a:lnTo>
                  <a:lnTo>
                    <a:pt x="3600" y="10523"/>
                  </a:lnTo>
                  <a:lnTo>
                    <a:pt x="837" y="11815"/>
                  </a:lnTo>
                  <a:lnTo>
                    <a:pt x="1758" y="13569"/>
                  </a:lnTo>
                  <a:lnTo>
                    <a:pt x="4353" y="13938"/>
                  </a:lnTo>
                  <a:lnTo>
                    <a:pt x="6112" y="13292"/>
                  </a:lnTo>
                  <a:lnTo>
                    <a:pt x="7953" y="14215"/>
                  </a:lnTo>
                  <a:lnTo>
                    <a:pt x="7702" y="14677"/>
                  </a:lnTo>
                  <a:lnTo>
                    <a:pt x="5526" y="14400"/>
                  </a:lnTo>
                  <a:lnTo>
                    <a:pt x="1758" y="15508"/>
                  </a:lnTo>
                  <a:lnTo>
                    <a:pt x="3014" y="17908"/>
                  </a:lnTo>
                  <a:lnTo>
                    <a:pt x="4940" y="18554"/>
                  </a:lnTo>
                  <a:lnTo>
                    <a:pt x="6363" y="19477"/>
                  </a:lnTo>
                  <a:lnTo>
                    <a:pt x="6363" y="19846"/>
                  </a:lnTo>
                  <a:lnTo>
                    <a:pt x="6530" y="20492"/>
                  </a:lnTo>
                  <a:lnTo>
                    <a:pt x="6949" y="20954"/>
                  </a:lnTo>
                  <a:lnTo>
                    <a:pt x="6530" y="21600"/>
                  </a:lnTo>
                  <a:lnTo>
                    <a:pt x="11302" y="20954"/>
                  </a:lnTo>
                  <a:lnTo>
                    <a:pt x="12474" y="19846"/>
                  </a:lnTo>
                  <a:lnTo>
                    <a:pt x="14065" y="19662"/>
                  </a:lnTo>
                  <a:lnTo>
                    <a:pt x="14902" y="17908"/>
                  </a:lnTo>
                  <a:lnTo>
                    <a:pt x="14902" y="18831"/>
                  </a:lnTo>
                  <a:lnTo>
                    <a:pt x="16409" y="19200"/>
                  </a:lnTo>
                  <a:lnTo>
                    <a:pt x="16242" y="19846"/>
                  </a:lnTo>
                  <a:lnTo>
                    <a:pt x="19005" y="20492"/>
                  </a:lnTo>
                  <a:lnTo>
                    <a:pt x="21181" y="19015"/>
                  </a:lnTo>
                  <a:lnTo>
                    <a:pt x="20177" y="18554"/>
                  </a:lnTo>
                  <a:lnTo>
                    <a:pt x="20428" y="17723"/>
                  </a:lnTo>
                  <a:lnTo>
                    <a:pt x="20009" y="17446"/>
                  </a:lnTo>
                  <a:lnTo>
                    <a:pt x="19005" y="18369"/>
                  </a:lnTo>
                  <a:lnTo>
                    <a:pt x="19005" y="17723"/>
                  </a:lnTo>
                  <a:lnTo>
                    <a:pt x="19842" y="17723"/>
                  </a:lnTo>
                  <a:lnTo>
                    <a:pt x="19591" y="16800"/>
                  </a:lnTo>
                  <a:lnTo>
                    <a:pt x="20009" y="16338"/>
                  </a:lnTo>
                  <a:lnTo>
                    <a:pt x="20177" y="17077"/>
                  </a:lnTo>
                  <a:lnTo>
                    <a:pt x="20763" y="17262"/>
                  </a:lnTo>
                  <a:lnTo>
                    <a:pt x="20763" y="16800"/>
                  </a:lnTo>
                  <a:lnTo>
                    <a:pt x="21014" y="17262"/>
                  </a:lnTo>
                  <a:lnTo>
                    <a:pt x="21600" y="17262"/>
                  </a:lnTo>
                  <a:lnTo>
                    <a:pt x="21600" y="15046"/>
                  </a:lnTo>
                  <a:lnTo>
                    <a:pt x="20763" y="15046"/>
                  </a:lnTo>
                  <a:lnTo>
                    <a:pt x="19423" y="13108"/>
                  </a:lnTo>
                  <a:lnTo>
                    <a:pt x="18586" y="13108"/>
                  </a:lnTo>
                  <a:lnTo>
                    <a:pt x="17414" y="11538"/>
                  </a:lnTo>
                  <a:lnTo>
                    <a:pt x="17414" y="9415"/>
                  </a:lnTo>
                  <a:lnTo>
                    <a:pt x="16828" y="7846"/>
                  </a:lnTo>
                  <a:lnTo>
                    <a:pt x="16409" y="4985"/>
                  </a:lnTo>
                  <a:lnTo>
                    <a:pt x="16242" y="4800"/>
                  </a:lnTo>
                  <a:lnTo>
                    <a:pt x="16242" y="4338"/>
                  </a:lnTo>
                  <a:lnTo>
                    <a:pt x="16074" y="3969"/>
                  </a:lnTo>
                  <a:lnTo>
                    <a:pt x="16242" y="4154"/>
                  </a:lnTo>
                  <a:lnTo>
                    <a:pt x="16828" y="3231"/>
                  </a:lnTo>
                  <a:lnTo>
                    <a:pt x="17414" y="831"/>
                  </a:lnTo>
                  <a:lnTo>
                    <a:pt x="17079" y="185"/>
                  </a:lnTo>
                  <a:lnTo>
                    <a:pt x="14902"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6" name="Freeform 79"/>
            <p:cNvSpPr/>
            <p:nvPr/>
          </p:nvSpPr>
          <p:spPr>
            <a:xfrm>
              <a:off x="574421" y="344597"/>
              <a:ext cx="148425" cy="1880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977" y="0"/>
                  </a:moveTo>
                  <a:lnTo>
                    <a:pt x="5610" y="624"/>
                  </a:lnTo>
                  <a:lnTo>
                    <a:pt x="2384" y="1498"/>
                  </a:lnTo>
                  <a:lnTo>
                    <a:pt x="2945" y="2622"/>
                  </a:lnTo>
                  <a:lnTo>
                    <a:pt x="2945" y="3246"/>
                  </a:lnTo>
                  <a:lnTo>
                    <a:pt x="3366" y="4120"/>
                  </a:lnTo>
                  <a:lnTo>
                    <a:pt x="4068" y="4994"/>
                  </a:lnTo>
                  <a:lnTo>
                    <a:pt x="1683" y="9489"/>
                  </a:lnTo>
                  <a:lnTo>
                    <a:pt x="2384" y="10363"/>
                  </a:lnTo>
                  <a:lnTo>
                    <a:pt x="1403" y="10613"/>
                  </a:lnTo>
                  <a:lnTo>
                    <a:pt x="1683" y="12735"/>
                  </a:lnTo>
                  <a:lnTo>
                    <a:pt x="0" y="16606"/>
                  </a:lnTo>
                  <a:lnTo>
                    <a:pt x="3366" y="17729"/>
                  </a:lnTo>
                  <a:lnTo>
                    <a:pt x="5330" y="21600"/>
                  </a:lnTo>
                  <a:lnTo>
                    <a:pt x="8275" y="19228"/>
                  </a:lnTo>
                  <a:lnTo>
                    <a:pt x="8977" y="19852"/>
                  </a:lnTo>
                  <a:lnTo>
                    <a:pt x="10660" y="18853"/>
                  </a:lnTo>
                  <a:lnTo>
                    <a:pt x="11361" y="17729"/>
                  </a:lnTo>
                  <a:lnTo>
                    <a:pt x="10940" y="16231"/>
                  </a:lnTo>
                  <a:lnTo>
                    <a:pt x="11642" y="14733"/>
                  </a:lnTo>
                  <a:lnTo>
                    <a:pt x="13325" y="14483"/>
                  </a:lnTo>
                  <a:lnTo>
                    <a:pt x="13886" y="12361"/>
                  </a:lnTo>
                  <a:lnTo>
                    <a:pt x="21600" y="7366"/>
                  </a:lnTo>
                  <a:lnTo>
                    <a:pt x="16971" y="2372"/>
                  </a:lnTo>
                  <a:lnTo>
                    <a:pt x="13886" y="2372"/>
                  </a:lnTo>
                  <a:lnTo>
                    <a:pt x="13886" y="2622"/>
                  </a:lnTo>
                  <a:lnTo>
                    <a:pt x="13886" y="1998"/>
                  </a:lnTo>
                  <a:lnTo>
                    <a:pt x="12623" y="3246"/>
                  </a:lnTo>
                  <a:lnTo>
                    <a:pt x="12904" y="2622"/>
                  </a:lnTo>
                  <a:lnTo>
                    <a:pt x="8977"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7" name="Freeform 80"/>
            <p:cNvSpPr/>
            <p:nvPr/>
          </p:nvSpPr>
          <p:spPr>
            <a:xfrm>
              <a:off x="1201851" y="604403"/>
              <a:ext cx="22169" cy="282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3148" y="0"/>
                  </a:lnTo>
                  <a:lnTo>
                    <a:pt x="13148" y="4154"/>
                  </a:lnTo>
                  <a:lnTo>
                    <a:pt x="0" y="21600"/>
                  </a:lnTo>
                  <a:lnTo>
                    <a:pt x="13148" y="17446"/>
                  </a:lnTo>
                  <a:lnTo>
                    <a:pt x="17843" y="9969"/>
                  </a:lnTo>
                  <a:lnTo>
                    <a:pt x="17843" y="8308"/>
                  </a:lnTo>
                  <a:lnTo>
                    <a:pt x="19722" y="8308"/>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8" name="Freeform 81"/>
            <p:cNvSpPr/>
            <p:nvPr/>
          </p:nvSpPr>
          <p:spPr>
            <a:xfrm>
              <a:off x="2866324" y="2280643"/>
              <a:ext cx="102163" cy="2239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28" y="0"/>
                  </a:moveTo>
                  <a:lnTo>
                    <a:pt x="15894" y="734"/>
                  </a:lnTo>
                  <a:lnTo>
                    <a:pt x="15894" y="1678"/>
                  </a:lnTo>
                  <a:lnTo>
                    <a:pt x="15283" y="1678"/>
                  </a:lnTo>
                  <a:lnTo>
                    <a:pt x="14875" y="2202"/>
                  </a:lnTo>
                  <a:lnTo>
                    <a:pt x="13449" y="2202"/>
                  </a:lnTo>
                  <a:lnTo>
                    <a:pt x="13857" y="2936"/>
                  </a:lnTo>
                  <a:lnTo>
                    <a:pt x="12838" y="3670"/>
                  </a:lnTo>
                  <a:lnTo>
                    <a:pt x="12023" y="4194"/>
                  </a:lnTo>
                  <a:lnTo>
                    <a:pt x="11004" y="4718"/>
                  </a:lnTo>
                  <a:lnTo>
                    <a:pt x="9170" y="5452"/>
                  </a:lnTo>
                  <a:lnTo>
                    <a:pt x="9577" y="5872"/>
                  </a:lnTo>
                  <a:lnTo>
                    <a:pt x="8558" y="5452"/>
                  </a:lnTo>
                  <a:lnTo>
                    <a:pt x="6725" y="5872"/>
                  </a:lnTo>
                  <a:lnTo>
                    <a:pt x="6113" y="5872"/>
                  </a:lnTo>
                  <a:lnTo>
                    <a:pt x="3668" y="6396"/>
                  </a:lnTo>
                  <a:lnTo>
                    <a:pt x="3668" y="6920"/>
                  </a:lnTo>
                  <a:lnTo>
                    <a:pt x="2242" y="8388"/>
                  </a:lnTo>
                  <a:lnTo>
                    <a:pt x="3668" y="11849"/>
                  </a:lnTo>
                  <a:lnTo>
                    <a:pt x="0" y="15099"/>
                  </a:lnTo>
                  <a:lnTo>
                    <a:pt x="408" y="16567"/>
                  </a:lnTo>
                  <a:lnTo>
                    <a:pt x="1834" y="17825"/>
                  </a:lnTo>
                  <a:lnTo>
                    <a:pt x="2242" y="19608"/>
                  </a:lnTo>
                  <a:lnTo>
                    <a:pt x="2853" y="20342"/>
                  </a:lnTo>
                  <a:lnTo>
                    <a:pt x="6113" y="21600"/>
                  </a:lnTo>
                  <a:lnTo>
                    <a:pt x="8558" y="20866"/>
                  </a:lnTo>
                  <a:lnTo>
                    <a:pt x="11004" y="20551"/>
                  </a:lnTo>
                  <a:lnTo>
                    <a:pt x="12430" y="19608"/>
                  </a:lnTo>
                  <a:lnTo>
                    <a:pt x="18136" y="10171"/>
                  </a:lnTo>
                  <a:lnTo>
                    <a:pt x="18747" y="7864"/>
                  </a:lnTo>
                  <a:lnTo>
                    <a:pt x="19766" y="7130"/>
                  </a:lnTo>
                  <a:lnTo>
                    <a:pt x="19766" y="5452"/>
                  </a:lnTo>
                  <a:lnTo>
                    <a:pt x="20174" y="6186"/>
                  </a:lnTo>
                  <a:lnTo>
                    <a:pt x="21192" y="6186"/>
                  </a:lnTo>
                  <a:lnTo>
                    <a:pt x="21600" y="5138"/>
                  </a:lnTo>
                  <a:lnTo>
                    <a:pt x="19766" y="1468"/>
                  </a:lnTo>
                  <a:lnTo>
                    <a:pt x="17728"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29" name="Freeform 82"/>
            <p:cNvSpPr/>
            <p:nvPr/>
          </p:nvSpPr>
          <p:spPr>
            <a:xfrm>
              <a:off x="2719827" y="1507747"/>
              <a:ext cx="38553" cy="282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9440" y="2492"/>
                  </a:lnTo>
                  <a:lnTo>
                    <a:pt x="15660" y="5815"/>
                  </a:lnTo>
                  <a:lnTo>
                    <a:pt x="6480" y="8308"/>
                  </a:lnTo>
                  <a:lnTo>
                    <a:pt x="0" y="14123"/>
                  </a:lnTo>
                  <a:lnTo>
                    <a:pt x="2700" y="19938"/>
                  </a:lnTo>
                  <a:lnTo>
                    <a:pt x="7560" y="21600"/>
                  </a:lnTo>
                  <a:lnTo>
                    <a:pt x="15660" y="15785"/>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0" name="Freeform 83"/>
            <p:cNvSpPr/>
            <p:nvPr/>
          </p:nvSpPr>
          <p:spPr>
            <a:xfrm>
              <a:off x="2478793" y="1075098"/>
              <a:ext cx="12701"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8000"/>
                  </a:lnTo>
                  <a:lnTo>
                    <a:pt x="16800" y="21600"/>
                  </a:lnTo>
                  <a:lnTo>
                    <a:pt x="21600" y="180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1" name="Freeform 84"/>
            <p:cNvSpPr/>
            <p:nvPr/>
          </p:nvSpPr>
          <p:spPr>
            <a:xfrm>
              <a:off x="2557343" y="1456655"/>
              <a:ext cx="12701" cy="15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600" y="0"/>
                  </a:moveTo>
                  <a:lnTo>
                    <a:pt x="0" y="10800"/>
                  </a:lnTo>
                  <a:lnTo>
                    <a:pt x="21600" y="21600"/>
                  </a:lnTo>
                  <a:lnTo>
                    <a:pt x="12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2" name="Freeform 85"/>
            <p:cNvSpPr/>
            <p:nvPr/>
          </p:nvSpPr>
          <p:spPr>
            <a:xfrm>
              <a:off x="2601281" y="1513182"/>
              <a:ext cx="41444" cy="184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028" y="0"/>
                  </a:moveTo>
                  <a:lnTo>
                    <a:pt x="2512" y="0"/>
                  </a:lnTo>
                  <a:lnTo>
                    <a:pt x="0" y="11435"/>
                  </a:lnTo>
                  <a:lnTo>
                    <a:pt x="7033" y="15247"/>
                  </a:lnTo>
                  <a:lnTo>
                    <a:pt x="9544" y="21600"/>
                  </a:lnTo>
                  <a:lnTo>
                    <a:pt x="20093" y="17788"/>
                  </a:lnTo>
                  <a:lnTo>
                    <a:pt x="21600" y="6353"/>
                  </a:lnTo>
                  <a:lnTo>
                    <a:pt x="18084" y="8894"/>
                  </a:lnTo>
                  <a:lnTo>
                    <a:pt x="12056" y="2541"/>
                  </a:lnTo>
                  <a:lnTo>
                    <a:pt x="7033" y="6353"/>
                  </a:lnTo>
                  <a:lnTo>
                    <a:pt x="6028"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3" name="Freeform 86"/>
            <p:cNvSpPr/>
            <p:nvPr/>
          </p:nvSpPr>
          <p:spPr>
            <a:xfrm>
              <a:off x="2619025" y="1425846"/>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000" y="0"/>
                  </a:moveTo>
                  <a:lnTo>
                    <a:pt x="3600" y="0"/>
                  </a:lnTo>
                  <a:lnTo>
                    <a:pt x="0" y="21600"/>
                  </a:lnTo>
                  <a:lnTo>
                    <a:pt x="21600" y="6171"/>
                  </a:lnTo>
                  <a:lnTo>
                    <a:pt x="180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4" name="Freeform 87"/>
            <p:cNvSpPr/>
            <p:nvPr/>
          </p:nvSpPr>
          <p:spPr>
            <a:xfrm>
              <a:off x="1949756" y="720718"/>
              <a:ext cx="152280" cy="118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58" y="9710"/>
                  </a:moveTo>
                  <a:lnTo>
                    <a:pt x="4101" y="9710"/>
                  </a:lnTo>
                  <a:lnTo>
                    <a:pt x="5058" y="9710"/>
                  </a:lnTo>
                  <a:close/>
                  <a:moveTo>
                    <a:pt x="16132" y="0"/>
                  </a:moveTo>
                  <a:lnTo>
                    <a:pt x="15175" y="396"/>
                  </a:lnTo>
                  <a:lnTo>
                    <a:pt x="15448" y="2180"/>
                  </a:lnTo>
                  <a:lnTo>
                    <a:pt x="13808" y="2180"/>
                  </a:lnTo>
                  <a:lnTo>
                    <a:pt x="13534" y="3171"/>
                  </a:lnTo>
                  <a:lnTo>
                    <a:pt x="11894" y="1783"/>
                  </a:lnTo>
                  <a:lnTo>
                    <a:pt x="12167" y="3765"/>
                  </a:lnTo>
                  <a:lnTo>
                    <a:pt x="11620" y="1783"/>
                  </a:lnTo>
                  <a:lnTo>
                    <a:pt x="9980" y="3171"/>
                  </a:lnTo>
                  <a:lnTo>
                    <a:pt x="9706" y="4558"/>
                  </a:lnTo>
                  <a:lnTo>
                    <a:pt x="8066" y="2180"/>
                  </a:lnTo>
                  <a:lnTo>
                    <a:pt x="8066" y="5945"/>
                  </a:lnTo>
                  <a:lnTo>
                    <a:pt x="7109" y="5549"/>
                  </a:lnTo>
                  <a:lnTo>
                    <a:pt x="7109" y="7530"/>
                  </a:lnTo>
                  <a:lnTo>
                    <a:pt x="6699" y="7927"/>
                  </a:lnTo>
                  <a:lnTo>
                    <a:pt x="6425" y="6539"/>
                  </a:lnTo>
                  <a:lnTo>
                    <a:pt x="6152" y="5945"/>
                  </a:lnTo>
                  <a:lnTo>
                    <a:pt x="6699" y="5549"/>
                  </a:lnTo>
                  <a:lnTo>
                    <a:pt x="6152" y="4161"/>
                  </a:lnTo>
                  <a:lnTo>
                    <a:pt x="6699" y="3765"/>
                  </a:lnTo>
                  <a:lnTo>
                    <a:pt x="4511" y="396"/>
                  </a:lnTo>
                  <a:lnTo>
                    <a:pt x="2871" y="396"/>
                  </a:lnTo>
                  <a:lnTo>
                    <a:pt x="2597" y="1783"/>
                  </a:lnTo>
                  <a:lnTo>
                    <a:pt x="3144" y="2180"/>
                  </a:lnTo>
                  <a:lnTo>
                    <a:pt x="2871" y="2180"/>
                  </a:lnTo>
                  <a:lnTo>
                    <a:pt x="3828" y="3171"/>
                  </a:lnTo>
                  <a:lnTo>
                    <a:pt x="3828" y="4161"/>
                  </a:lnTo>
                  <a:lnTo>
                    <a:pt x="2187" y="2774"/>
                  </a:lnTo>
                  <a:lnTo>
                    <a:pt x="1914" y="3171"/>
                  </a:lnTo>
                  <a:lnTo>
                    <a:pt x="1230" y="3171"/>
                  </a:lnTo>
                  <a:lnTo>
                    <a:pt x="1504" y="4161"/>
                  </a:lnTo>
                  <a:lnTo>
                    <a:pt x="1230" y="4558"/>
                  </a:lnTo>
                  <a:lnTo>
                    <a:pt x="1504" y="5152"/>
                  </a:lnTo>
                  <a:lnTo>
                    <a:pt x="273" y="4161"/>
                  </a:lnTo>
                  <a:lnTo>
                    <a:pt x="957" y="5945"/>
                  </a:lnTo>
                  <a:lnTo>
                    <a:pt x="273" y="5945"/>
                  </a:lnTo>
                  <a:lnTo>
                    <a:pt x="0" y="7927"/>
                  </a:lnTo>
                  <a:lnTo>
                    <a:pt x="4101" y="6936"/>
                  </a:lnTo>
                  <a:lnTo>
                    <a:pt x="5058" y="7927"/>
                  </a:lnTo>
                  <a:lnTo>
                    <a:pt x="3554" y="9710"/>
                  </a:lnTo>
                  <a:lnTo>
                    <a:pt x="1230" y="11692"/>
                  </a:lnTo>
                  <a:lnTo>
                    <a:pt x="1504" y="12088"/>
                  </a:lnTo>
                  <a:lnTo>
                    <a:pt x="3828" y="12088"/>
                  </a:lnTo>
                  <a:lnTo>
                    <a:pt x="4785" y="14466"/>
                  </a:lnTo>
                  <a:lnTo>
                    <a:pt x="4511" y="15853"/>
                  </a:lnTo>
                  <a:lnTo>
                    <a:pt x="5058" y="15457"/>
                  </a:lnTo>
                  <a:lnTo>
                    <a:pt x="5058" y="15853"/>
                  </a:lnTo>
                  <a:lnTo>
                    <a:pt x="3554" y="16448"/>
                  </a:lnTo>
                  <a:lnTo>
                    <a:pt x="3554" y="18628"/>
                  </a:lnTo>
                  <a:lnTo>
                    <a:pt x="6699" y="18231"/>
                  </a:lnTo>
                  <a:lnTo>
                    <a:pt x="9023" y="20609"/>
                  </a:lnTo>
                  <a:lnTo>
                    <a:pt x="11620" y="21600"/>
                  </a:lnTo>
                  <a:lnTo>
                    <a:pt x="14765" y="17835"/>
                  </a:lnTo>
                  <a:lnTo>
                    <a:pt x="16132" y="17835"/>
                  </a:lnTo>
                  <a:lnTo>
                    <a:pt x="18046" y="14862"/>
                  </a:lnTo>
                  <a:lnTo>
                    <a:pt x="18729" y="15853"/>
                  </a:lnTo>
                  <a:lnTo>
                    <a:pt x="20370" y="12683"/>
                  </a:lnTo>
                  <a:lnTo>
                    <a:pt x="19959" y="12683"/>
                  </a:lnTo>
                  <a:lnTo>
                    <a:pt x="21327" y="11097"/>
                  </a:lnTo>
                  <a:lnTo>
                    <a:pt x="21600" y="8917"/>
                  </a:lnTo>
                  <a:lnTo>
                    <a:pt x="21327" y="8323"/>
                  </a:lnTo>
                  <a:lnTo>
                    <a:pt x="21327" y="7530"/>
                  </a:lnTo>
                  <a:lnTo>
                    <a:pt x="20643" y="5549"/>
                  </a:lnTo>
                  <a:lnTo>
                    <a:pt x="19413" y="5549"/>
                  </a:lnTo>
                  <a:lnTo>
                    <a:pt x="19413" y="2774"/>
                  </a:lnTo>
                  <a:lnTo>
                    <a:pt x="18729" y="3171"/>
                  </a:lnTo>
                  <a:lnTo>
                    <a:pt x="19686" y="0"/>
                  </a:lnTo>
                  <a:lnTo>
                    <a:pt x="17772" y="2180"/>
                  </a:lnTo>
                  <a:lnTo>
                    <a:pt x="16132"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5" name="Freeform 88"/>
            <p:cNvSpPr/>
            <p:nvPr/>
          </p:nvSpPr>
          <p:spPr>
            <a:xfrm>
              <a:off x="2394065" y="1366429"/>
              <a:ext cx="23132" cy="880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100" y="0"/>
                  </a:moveTo>
                  <a:lnTo>
                    <a:pt x="14400" y="0"/>
                  </a:lnTo>
                  <a:lnTo>
                    <a:pt x="12600" y="1333"/>
                  </a:lnTo>
                  <a:lnTo>
                    <a:pt x="6300" y="1867"/>
                  </a:lnTo>
                  <a:lnTo>
                    <a:pt x="4500" y="3200"/>
                  </a:lnTo>
                  <a:lnTo>
                    <a:pt x="6300" y="6933"/>
                  </a:lnTo>
                  <a:lnTo>
                    <a:pt x="12600" y="8800"/>
                  </a:lnTo>
                  <a:lnTo>
                    <a:pt x="6300" y="10667"/>
                  </a:lnTo>
                  <a:lnTo>
                    <a:pt x="0" y="10133"/>
                  </a:lnTo>
                  <a:lnTo>
                    <a:pt x="4500" y="15733"/>
                  </a:lnTo>
                  <a:lnTo>
                    <a:pt x="1800" y="18933"/>
                  </a:lnTo>
                  <a:lnTo>
                    <a:pt x="8100" y="21600"/>
                  </a:lnTo>
                  <a:lnTo>
                    <a:pt x="14400" y="19467"/>
                  </a:lnTo>
                  <a:lnTo>
                    <a:pt x="18900" y="20267"/>
                  </a:lnTo>
                  <a:lnTo>
                    <a:pt x="21600" y="18400"/>
                  </a:lnTo>
                  <a:lnTo>
                    <a:pt x="21600" y="12000"/>
                  </a:lnTo>
                  <a:lnTo>
                    <a:pt x="18900" y="9600"/>
                  </a:lnTo>
                  <a:lnTo>
                    <a:pt x="17100" y="8800"/>
                  </a:lnTo>
                  <a:lnTo>
                    <a:pt x="18900" y="4533"/>
                  </a:lnTo>
                  <a:lnTo>
                    <a:pt x="1710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6" name="Freeform 89"/>
            <p:cNvSpPr/>
            <p:nvPr/>
          </p:nvSpPr>
          <p:spPr>
            <a:xfrm>
              <a:off x="2297600" y="1441436"/>
              <a:ext cx="12701"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6200"/>
                  </a:lnTo>
                  <a:lnTo>
                    <a:pt x="13745"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7" name="Freeform 90"/>
            <p:cNvSpPr/>
            <p:nvPr/>
          </p:nvSpPr>
          <p:spPr>
            <a:xfrm>
              <a:off x="2336634" y="1425846"/>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600" y="0"/>
                  </a:moveTo>
                  <a:lnTo>
                    <a:pt x="0" y="0"/>
                  </a:lnTo>
                  <a:lnTo>
                    <a:pt x="0" y="6171"/>
                  </a:lnTo>
                  <a:lnTo>
                    <a:pt x="21600" y="21600"/>
                  </a:lnTo>
                  <a:lnTo>
                    <a:pt x="12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8" name="Freeform 91"/>
            <p:cNvSpPr/>
            <p:nvPr/>
          </p:nvSpPr>
          <p:spPr>
            <a:xfrm>
              <a:off x="2314070" y="1425130"/>
              <a:ext cx="20241" cy="20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486" y="0"/>
                  </a:moveTo>
                  <a:lnTo>
                    <a:pt x="0" y="13642"/>
                  </a:lnTo>
                  <a:lnTo>
                    <a:pt x="14400" y="21600"/>
                  </a:lnTo>
                  <a:lnTo>
                    <a:pt x="21600" y="11368"/>
                  </a:lnTo>
                  <a:lnTo>
                    <a:pt x="17486" y="9095"/>
                  </a:lnTo>
                  <a:lnTo>
                    <a:pt x="17486"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39" name="Freeform 92"/>
            <p:cNvSpPr/>
            <p:nvPr/>
          </p:nvSpPr>
          <p:spPr>
            <a:xfrm>
              <a:off x="2581041" y="547876"/>
              <a:ext cx="23132" cy="13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00" y="0"/>
                  </a:moveTo>
                  <a:lnTo>
                    <a:pt x="0" y="3600"/>
                  </a:lnTo>
                  <a:lnTo>
                    <a:pt x="4500" y="21600"/>
                  </a:lnTo>
                  <a:lnTo>
                    <a:pt x="21600" y="0"/>
                  </a:lnTo>
                  <a:lnTo>
                    <a:pt x="45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0" name="Freeform 93"/>
            <p:cNvSpPr/>
            <p:nvPr/>
          </p:nvSpPr>
          <p:spPr>
            <a:xfrm>
              <a:off x="2526105" y="1005527"/>
              <a:ext cx="16386" cy="33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2706" y="0"/>
                  </a:lnTo>
                  <a:lnTo>
                    <a:pt x="2541" y="6968"/>
                  </a:lnTo>
                  <a:lnTo>
                    <a:pt x="0" y="21600"/>
                  </a:lnTo>
                  <a:lnTo>
                    <a:pt x="17788" y="10452"/>
                  </a:lnTo>
                  <a:lnTo>
                    <a:pt x="17788" y="3484"/>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1" name="Freeform 94"/>
            <p:cNvSpPr/>
            <p:nvPr/>
          </p:nvSpPr>
          <p:spPr>
            <a:xfrm>
              <a:off x="1445124" y="1840386"/>
              <a:ext cx="12701"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600" y="0"/>
                  </a:moveTo>
                  <a:lnTo>
                    <a:pt x="0" y="3600"/>
                  </a:lnTo>
                  <a:lnTo>
                    <a:pt x="0" y="21600"/>
                  </a:lnTo>
                  <a:lnTo>
                    <a:pt x="21600" y="7200"/>
                  </a:lnTo>
                  <a:lnTo>
                    <a:pt x="12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2" name="Freeform 95"/>
            <p:cNvSpPr/>
            <p:nvPr/>
          </p:nvSpPr>
          <p:spPr>
            <a:xfrm>
              <a:off x="1450425" y="1864473"/>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00" y="0"/>
                  </a:moveTo>
                  <a:lnTo>
                    <a:pt x="0" y="6480"/>
                  </a:lnTo>
                  <a:lnTo>
                    <a:pt x="4800" y="21600"/>
                  </a:lnTo>
                  <a:lnTo>
                    <a:pt x="21600" y="21600"/>
                  </a:lnTo>
                  <a:lnTo>
                    <a:pt x="120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3" name="Freeform 96"/>
            <p:cNvSpPr/>
            <p:nvPr/>
          </p:nvSpPr>
          <p:spPr>
            <a:xfrm>
              <a:off x="2547223" y="931607"/>
              <a:ext cx="12701" cy="15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800" y="0"/>
                  </a:moveTo>
                  <a:lnTo>
                    <a:pt x="0" y="0"/>
                  </a:lnTo>
                  <a:lnTo>
                    <a:pt x="0" y="13886"/>
                  </a:lnTo>
                  <a:lnTo>
                    <a:pt x="21600" y="21600"/>
                  </a:lnTo>
                  <a:lnTo>
                    <a:pt x="168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4" name="Freeform 97"/>
            <p:cNvSpPr/>
            <p:nvPr/>
          </p:nvSpPr>
          <p:spPr>
            <a:xfrm>
              <a:off x="2138660" y="1075098"/>
              <a:ext cx="75176" cy="105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15" y="0"/>
                  </a:moveTo>
                  <a:lnTo>
                    <a:pt x="13015" y="668"/>
                  </a:lnTo>
                  <a:lnTo>
                    <a:pt x="12462" y="1113"/>
                  </a:lnTo>
                  <a:lnTo>
                    <a:pt x="10523" y="1781"/>
                  </a:lnTo>
                  <a:lnTo>
                    <a:pt x="7200" y="4231"/>
                  </a:lnTo>
                  <a:lnTo>
                    <a:pt x="9138" y="4899"/>
                  </a:lnTo>
                  <a:lnTo>
                    <a:pt x="8585" y="6458"/>
                  </a:lnTo>
                  <a:lnTo>
                    <a:pt x="3877" y="5790"/>
                  </a:lnTo>
                  <a:lnTo>
                    <a:pt x="3323" y="7571"/>
                  </a:lnTo>
                  <a:lnTo>
                    <a:pt x="1385" y="7571"/>
                  </a:lnTo>
                  <a:lnTo>
                    <a:pt x="3877" y="9130"/>
                  </a:lnTo>
                  <a:lnTo>
                    <a:pt x="2492" y="10021"/>
                  </a:lnTo>
                  <a:lnTo>
                    <a:pt x="3323" y="11802"/>
                  </a:lnTo>
                  <a:lnTo>
                    <a:pt x="6646" y="12693"/>
                  </a:lnTo>
                  <a:lnTo>
                    <a:pt x="3877" y="15365"/>
                  </a:lnTo>
                  <a:lnTo>
                    <a:pt x="3877" y="15810"/>
                  </a:lnTo>
                  <a:lnTo>
                    <a:pt x="3323" y="16924"/>
                  </a:lnTo>
                  <a:lnTo>
                    <a:pt x="0" y="17592"/>
                  </a:lnTo>
                  <a:lnTo>
                    <a:pt x="2492" y="18037"/>
                  </a:lnTo>
                  <a:lnTo>
                    <a:pt x="554" y="19596"/>
                  </a:lnTo>
                  <a:lnTo>
                    <a:pt x="3323" y="19596"/>
                  </a:lnTo>
                  <a:lnTo>
                    <a:pt x="2492" y="20041"/>
                  </a:lnTo>
                  <a:lnTo>
                    <a:pt x="3323" y="20709"/>
                  </a:lnTo>
                  <a:lnTo>
                    <a:pt x="3877" y="20709"/>
                  </a:lnTo>
                  <a:lnTo>
                    <a:pt x="3323" y="21600"/>
                  </a:lnTo>
                  <a:lnTo>
                    <a:pt x="4431" y="21155"/>
                  </a:lnTo>
                  <a:lnTo>
                    <a:pt x="6646" y="21155"/>
                  </a:lnTo>
                  <a:lnTo>
                    <a:pt x="13015" y="18037"/>
                  </a:lnTo>
                  <a:lnTo>
                    <a:pt x="17723" y="18037"/>
                  </a:lnTo>
                  <a:lnTo>
                    <a:pt x="19108" y="13806"/>
                  </a:lnTo>
                  <a:lnTo>
                    <a:pt x="19108" y="10021"/>
                  </a:lnTo>
                  <a:lnTo>
                    <a:pt x="18277" y="8462"/>
                  </a:lnTo>
                  <a:lnTo>
                    <a:pt x="18277" y="8016"/>
                  </a:lnTo>
                  <a:lnTo>
                    <a:pt x="20215" y="6903"/>
                  </a:lnTo>
                  <a:lnTo>
                    <a:pt x="21046" y="6903"/>
                  </a:lnTo>
                  <a:lnTo>
                    <a:pt x="21046" y="5790"/>
                  </a:lnTo>
                  <a:lnTo>
                    <a:pt x="21600" y="5344"/>
                  </a:lnTo>
                  <a:lnTo>
                    <a:pt x="19662" y="4231"/>
                  </a:lnTo>
                  <a:lnTo>
                    <a:pt x="19662" y="2672"/>
                  </a:lnTo>
                  <a:lnTo>
                    <a:pt x="18277" y="1113"/>
                  </a:lnTo>
                  <a:lnTo>
                    <a:pt x="14954" y="1781"/>
                  </a:lnTo>
                  <a:lnTo>
                    <a:pt x="15785" y="1113"/>
                  </a:lnTo>
                  <a:lnTo>
                    <a:pt x="13015"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5" name="Freeform 98"/>
            <p:cNvSpPr/>
            <p:nvPr/>
          </p:nvSpPr>
          <p:spPr>
            <a:xfrm>
              <a:off x="2190704" y="982698"/>
              <a:ext cx="118548" cy="2315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780" y="18761"/>
                  </a:moveTo>
                  <a:lnTo>
                    <a:pt x="10010" y="18254"/>
                  </a:lnTo>
                  <a:lnTo>
                    <a:pt x="9659" y="18456"/>
                  </a:lnTo>
                  <a:lnTo>
                    <a:pt x="8780" y="18761"/>
                  </a:lnTo>
                  <a:close/>
                  <a:moveTo>
                    <a:pt x="3863" y="6490"/>
                  </a:moveTo>
                  <a:lnTo>
                    <a:pt x="3337" y="6287"/>
                  </a:lnTo>
                  <a:lnTo>
                    <a:pt x="3863" y="5983"/>
                  </a:lnTo>
                  <a:lnTo>
                    <a:pt x="3863" y="6490"/>
                  </a:lnTo>
                  <a:close/>
                  <a:moveTo>
                    <a:pt x="9132" y="0"/>
                  </a:moveTo>
                  <a:lnTo>
                    <a:pt x="4566" y="304"/>
                  </a:lnTo>
                  <a:lnTo>
                    <a:pt x="4215" y="1217"/>
                  </a:lnTo>
                  <a:lnTo>
                    <a:pt x="3863" y="1217"/>
                  </a:lnTo>
                  <a:lnTo>
                    <a:pt x="3337" y="1927"/>
                  </a:lnTo>
                  <a:lnTo>
                    <a:pt x="3863" y="2130"/>
                  </a:lnTo>
                  <a:lnTo>
                    <a:pt x="2634" y="2434"/>
                  </a:lnTo>
                  <a:lnTo>
                    <a:pt x="2985" y="3144"/>
                  </a:lnTo>
                  <a:lnTo>
                    <a:pt x="2634" y="3144"/>
                  </a:lnTo>
                  <a:lnTo>
                    <a:pt x="2634" y="3854"/>
                  </a:lnTo>
                  <a:lnTo>
                    <a:pt x="1756" y="2434"/>
                  </a:lnTo>
                  <a:lnTo>
                    <a:pt x="0" y="3651"/>
                  </a:lnTo>
                  <a:lnTo>
                    <a:pt x="2985" y="4563"/>
                  </a:lnTo>
                  <a:lnTo>
                    <a:pt x="2634" y="5070"/>
                  </a:lnTo>
                  <a:lnTo>
                    <a:pt x="1229" y="5273"/>
                  </a:lnTo>
                  <a:lnTo>
                    <a:pt x="1756" y="5577"/>
                  </a:lnTo>
                  <a:lnTo>
                    <a:pt x="1229" y="5780"/>
                  </a:lnTo>
                  <a:lnTo>
                    <a:pt x="2107" y="6490"/>
                  </a:lnTo>
                  <a:lnTo>
                    <a:pt x="3863" y="6490"/>
                  </a:lnTo>
                  <a:lnTo>
                    <a:pt x="3337" y="6693"/>
                  </a:lnTo>
                  <a:lnTo>
                    <a:pt x="2985" y="6693"/>
                  </a:lnTo>
                  <a:lnTo>
                    <a:pt x="2107" y="7504"/>
                  </a:lnTo>
                  <a:lnTo>
                    <a:pt x="2107" y="7200"/>
                  </a:lnTo>
                  <a:lnTo>
                    <a:pt x="527" y="8214"/>
                  </a:lnTo>
                  <a:lnTo>
                    <a:pt x="2985" y="8417"/>
                  </a:lnTo>
                  <a:lnTo>
                    <a:pt x="2634" y="7707"/>
                  </a:lnTo>
                  <a:lnTo>
                    <a:pt x="2634" y="7910"/>
                  </a:lnTo>
                  <a:lnTo>
                    <a:pt x="3337" y="7504"/>
                  </a:lnTo>
                  <a:lnTo>
                    <a:pt x="2634" y="8924"/>
                  </a:lnTo>
                  <a:lnTo>
                    <a:pt x="3337" y="9127"/>
                  </a:lnTo>
                  <a:lnTo>
                    <a:pt x="3863" y="8417"/>
                  </a:lnTo>
                  <a:lnTo>
                    <a:pt x="4215" y="8620"/>
                  </a:lnTo>
                  <a:lnTo>
                    <a:pt x="4566" y="8620"/>
                  </a:lnTo>
                  <a:lnTo>
                    <a:pt x="5093" y="7910"/>
                  </a:lnTo>
                  <a:lnTo>
                    <a:pt x="4566" y="7910"/>
                  </a:lnTo>
                  <a:lnTo>
                    <a:pt x="4566" y="7707"/>
                  </a:lnTo>
                  <a:lnTo>
                    <a:pt x="5093" y="7504"/>
                  </a:lnTo>
                  <a:lnTo>
                    <a:pt x="5444" y="7504"/>
                  </a:lnTo>
                  <a:lnTo>
                    <a:pt x="5093" y="7910"/>
                  </a:lnTo>
                  <a:lnTo>
                    <a:pt x="5444" y="8620"/>
                  </a:lnTo>
                  <a:lnTo>
                    <a:pt x="4566" y="9634"/>
                  </a:lnTo>
                  <a:lnTo>
                    <a:pt x="3863" y="9634"/>
                  </a:lnTo>
                  <a:lnTo>
                    <a:pt x="5093" y="11054"/>
                  </a:lnTo>
                  <a:lnTo>
                    <a:pt x="5444" y="10344"/>
                  </a:lnTo>
                  <a:lnTo>
                    <a:pt x="6322" y="10851"/>
                  </a:lnTo>
                  <a:lnTo>
                    <a:pt x="6673" y="10344"/>
                  </a:lnTo>
                  <a:lnTo>
                    <a:pt x="8780" y="10141"/>
                  </a:lnTo>
                  <a:lnTo>
                    <a:pt x="7902" y="11054"/>
                  </a:lnTo>
                  <a:lnTo>
                    <a:pt x="9132" y="12270"/>
                  </a:lnTo>
                  <a:lnTo>
                    <a:pt x="10010" y="12068"/>
                  </a:lnTo>
                  <a:lnTo>
                    <a:pt x="9132" y="12980"/>
                  </a:lnTo>
                  <a:lnTo>
                    <a:pt x="10010" y="12980"/>
                  </a:lnTo>
                  <a:lnTo>
                    <a:pt x="9659" y="13487"/>
                  </a:lnTo>
                  <a:lnTo>
                    <a:pt x="7902" y="13690"/>
                  </a:lnTo>
                  <a:lnTo>
                    <a:pt x="7551" y="13994"/>
                  </a:lnTo>
                  <a:lnTo>
                    <a:pt x="6322" y="13487"/>
                  </a:lnTo>
                  <a:lnTo>
                    <a:pt x="5795" y="13690"/>
                  </a:lnTo>
                  <a:lnTo>
                    <a:pt x="6673" y="14197"/>
                  </a:lnTo>
                  <a:lnTo>
                    <a:pt x="5444" y="14907"/>
                  </a:lnTo>
                  <a:lnTo>
                    <a:pt x="5795" y="15110"/>
                  </a:lnTo>
                  <a:lnTo>
                    <a:pt x="6673" y="14907"/>
                  </a:lnTo>
                  <a:lnTo>
                    <a:pt x="7200" y="15617"/>
                  </a:lnTo>
                  <a:lnTo>
                    <a:pt x="6673" y="16124"/>
                  </a:lnTo>
                  <a:lnTo>
                    <a:pt x="3863" y="17341"/>
                  </a:lnTo>
                  <a:lnTo>
                    <a:pt x="4566" y="18051"/>
                  </a:lnTo>
                  <a:lnTo>
                    <a:pt x="6322" y="17746"/>
                  </a:lnTo>
                  <a:lnTo>
                    <a:pt x="6322" y="18051"/>
                  </a:lnTo>
                  <a:lnTo>
                    <a:pt x="7551" y="18051"/>
                  </a:lnTo>
                  <a:lnTo>
                    <a:pt x="8780" y="18761"/>
                  </a:lnTo>
                  <a:lnTo>
                    <a:pt x="6673" y="18761"/>
                  </a:lnTo>
                  <a:lnTo>
                    <a:pt x="2985" y="21600"/>
                  </a:lnTo>
                  <a:lnTo>
                    <a:pt x="4566" y="21600"/>
                  </a:lnTo>
                  <a:lnTo>
                    <a:pt x="5795" y="20890"/>
                  </a:lnTo>
                  <a:lnTo>
                    <a:pt x="8429" y="21194"/>
                  </a:lnTo>
                  <a:lnTo>
                    <a:pt x="9132" y="20180"/>
                  </a:lnTo>
                  <a:lnTo>
                    <a:pt x="10361" y="19977"/>
                  </a:lnTo>
                  <a:lnTo>
                    <a:pt x="11239" y="20383"/>
                  </a:lnTo>
                  <a:lnTo>
                    <a:pt x="13346" y="20180"/>
                  </a:lnTo>
                  <a:lnTo>
                    <a:pt x="13698" y="19673"/>
                  </a:lnTo>
                  <a:lnTo>
                    <a:pt x="15454" y="19977"/>
                  </a:lnTo>
                  <a:lnTo>
                    <a:pt x="19668" y="19470"/>
                  </a:lnTo>
                  <a:lnTo>
                    <a:pt x="21249" y="18456"/>
                  </a:lnTo>
                  <a:lnTo>
                    <a:pt x="19141" y="18254"/>
                  </a:lnTo>
                  <a:lnTo>
                    <a:pt x="19141" y="18051"/>
                  </a:lnTo>
                  <a:lnTo>
                    <a:pt x="21600" y="16834"/>
                  </a:lnTo>
                  <a:lnTo>
                    <a:pt x="21600" y="15110"/>
                  </a:lnTo>
                  <a:lnTo>
                    <a:pt x="20371" y="14704"/>
                  </a:lnTo>
                  <a:lnTo>
                    <a:pt x="17912" y="14704"/>
                  </a:lnTo>
                  <a:lnTo>
                    <a:pt x="18263" y="13994"/>
                  </a:lnTo>
                  <a:lnTo>
                    <a:pt x="17561" y="13487"/>
                  </a:lnTo>
                  <a:lnTo>
                    <a:pt x="17912" y="13487"/>
                  </a:lnTo>
                  <a:lnTo>
                    <a:pt x="17912" y="12777"/>
                  </a:lnTo>
                  <a:lnTo>
                    <a:pt x="15805" y="10851"/>
                  </a:lnTo>
                  <a:lnTo>
                    <a:pt x="14576" y="10546"/>
                  </a:lnTo>
                  <a:lnTo>
                    <a:pt x="13698" y="8214"/>
                  </a:lnTo>
                  <a:lnTo>
                    <a:pt x="10888" y="6997"/>
                  </a:lnTo>
                  <a:lnTo>
                    <a:pt x="10361" y="6997"/>
                  </a:lnTo>
                  <a:lnTo>
                    <a:pt x="11239" y="6693"/>
                  </a:lnTo>
                  <a:lnTo>
                    <a:pt x="10361" y="6287"/>
                  </a:lnTo>
                  <a:lnTo>
                    <a:pt x="10888" y="6287"/>
                  </a:lnTo>
                  <a:lnTo>
                    <a:pt x="12117" y="5070"/>
                  </a:lnTo>
                  <a:lnTo>
                    <a:pt x="12995" y="3651"/>
                  </a:lnTo>
                  <a:lnTo>
                    <a:pt x="12995" y="2637"/>
                  </a:lnTo>
                  <a:lnTo>
                    <a:pt x="7200" y="3144"/>
                  </a:lnTo>
                  <a:lnTo>
                    <a:pt x="7200" y="2941"/>
                  </a:lnTo>
                  <a:lnTo>
                    <a:pt x="8429" y="2637"/>
                  </a:lnTo>
                  <a:lnTo>
                    <a:pt x="7551" y="2130"/>
                  </a:lnTo>
                  <a:lnTo>
                    <a:pt x="9659" y="1217"/>
                  </a:lnTo>
                  <a:lnTo>
                    <a:pt x="9659" y="304"/>
                  </a:lnTo>
                  <a:lnTo>
                    <a:pt x="9132"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6" name="Freeform 99"/>
            <p:cNvSpPr/>
            <p:nvPr/>
          </p:nvSpPr>
          <p:spPr>
            <a:xfrm>
              <a:off x="2215196" y="1103362"/>
              <a:ext cx="12701" cy="13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600" y="0"/>
                  </a:moveTo>
                  <a:lnTo>
                    <a:pt x="0" y="21600"/>
                  </a:lnTo>
                  <a:lnTo>
                    <a:pt x="21600" y="14400"/>
                  </a:lnTo>
                  <a:lnTo>
                    <a:pt x="21600" y="0"/>
                  </a:lnTo>
                  <a:lnTo>
                    <a:pt x="12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7" name="Freeform 100"/>
            <p:cNvSpPr/>
            <p:nvPr/>
          </p:nvSpPr>
          <p:spPr>
            <a:xfrm>
              <a:off x="2188777" y="988134"/>
              <a:ext cx="13494" cy="260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8100"/>
                  </a:lnTo>
                  <a:lnTo>
                    <a:pt x="0" y="21600"/>
                  </a:lnTo>
                  <a:lnTo>
                    <a:pt x="21600" y="12600"/>
                  </a:lnTo>
                  <a:lnTo>
                    <a:pt x="18514" y="10800"/>
                  </a:lnTo>
                  <a:lnTo>
                    <a:pt x="21600" y="81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8" name="Freeform 101"/>
            <p:cNvSpPr/>
            <p:nvPr/>
          </p:nvSpPr>
          <p:spPr>
            <a:xfrm>
              <a:off x="4529833" y="1078359"/>
              <a:ext cx="16386" cy="228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353" y="0"/>
                  </a:moveTo>
                  <a:lnTo>
                    <a:pt x="0" y="2057"/>
                  </a:lnTo>
                  <a:lnTo>
                    <a:pt x="10165" y="14400"/>
                  </a:lnTo>
                  <a:lnTo>
                    <a:pt x="21600" y="21600"/>
                  </a:lnTo>
                  <a:lnTo>
                    <a:pt x="12706" y="0"/>
                  </a:lnTo>
                  <a:lnTo>
                    <a:pt x="6353"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49" name="Freeform 102"/>
            <p:cNvSpPr/>
            <p:nvPr/>
          </p:nvSpPr>
          <p:spPr>
            <a:xfrm>
              <a:off x="4277319" y="1312077"/>
              <a:ext cx="29879" cy="282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510" y="0"/>
                  </a:moveTo>
                  <a:lnTo>
                    <a:pt x="13239" y="5815"/>
                  </a:lnTo>
                  <a:lnTo>
                    <a:pt x="8361" y="4154"/>
                  </a:lnTo>
                  <a:lnTo>
                    <a:pt x="0" y="19938"/>
                  </a:lnTo>
                  <a:lnTo>
                    <a:pt x="1394" y="21600"/>
                  </a:lnTo>
                  <a:lnTo>
                    <a:pt x="21600" y="5815"/>
                  </a:lnTo>
                  <a:lnTo>
                    <a:pt x="1951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50" name="Freeform 103"/>
            <p:cNvSpPr/>
            <p:nvPr/>
          </p:nvSpPr>
          <p:spPr>
            <a:xfrm>
              <a:off x="3387170" y="288070"/>
              <a:ext cx="12701" cy="282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00" y="0"/>
                  </a:moveTo>
                  <a:lnTo>
                    <a:pt x="0" y="9969"/>
                  </a:lnTo>
                  <a:lnTo>
                    <a:pt x="18000" y="21600"/>
                  </a:lnTo>
                  <a:lnTo>
                    <a:pt x="21600" y="7477"/>
                  </a:lnTo>
                  <a:lnTo>
                    <a:pt x="90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51" name="Freeform 104"/>
            <p:cNvSpPr/>
            <p:nvPr/>
          </p:nvSpPr>
          <p:spPr>
            <a:xfrm>
              <a:off x="3324127" y="457650"/>
              <a:ext cx="26987" cy="20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714" y="0"/>
                  </a:moveTo>
                  <a:lnTo>
                    <a:pt x="0" y="21600"/>
                  </a:lnTo>
                  <a:lnTo>
                    <a:pt x="21600" y="2274"/>
                  </a:lnTo>
                  <a:lnTo>
                    <a:pt x="771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52" name="Freeform 105"/>
            <p:cNvSpPr/>
            <p:nvPr/>
          </p:nvSpPr>
          <p:spPr>
            <a:xfrm>
              <a:off x="3349185" y="429387"/>
              <a:ext cx="16386" cy="260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247" y="0"/>
                  </a:moveTo>
                  <a:lnTo>
                    <a:pt x="0" y="12600"/>
                  </a:lnTo>
                  <a:lnTo>
                    <a:pt x="21600" y="21600"/>
                  </a:lnTo>
                  <a:lnTo>
                    <a:pt x="15247"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53" name="Freeform 106"/>
            <p:cNvSpPr/>
            <p:nvPr/>
          </p:nvSpPr>
          <p:spPr>
            <a:xfrm>
              <a:off x="3235458" y="408733"/>
              <a:ext cx="25059" cy="282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631" y="0"/>
                  </a:moveTo>
                  <a:lnTo>
                    <a:pt x="1662" y="0"/>
                  </a:lnTo>
                  <a:lnTo>
                    <a:pt x="0" y="8308"/>
                  </a:lnTo>
                  <a:lnTo>
                    <a:pt x="0" y="21600"/>
                  </a:lnTo>
                  <a:lnTo>
                    <a:pt x="21600" y="11631"/>
                  </a:lnTo>
                  <a:lnTo>
                    <a:pt x="11631" y="8308"/>
                  </a:lnTo>
                  <a:lnTo>
                    <a:pt x="13292" y="4154"/>
                  </a:lnTo>
                  <a:lnTo>
                    <a:pt x="11631"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54" name="Freeform 107"/>
            <p:cNvSpPr/>
            <p:nvPr/>
          </p:nvSpPr>
          <p:spPr>
            <a:xfrm>
              <a:off x="2980052" y="197844"/>
              <a:ext cx="241913" cy="3630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363" y="0"/>
                  </a:moveTo>
                  <a:lnTo>
                    <a:pt x="15662" y="2587"/>
                  </a:lnTo>
                  <a:lnTo>
                    <a:pt x="13425" y="3234"/>
                  </a:lnTo>
                  <a:lnTo>
                    <a:pt x="11618" y="2587"/>
                  </a:lnTo>
                  <a:lnTo>
                    <a:pt x="11618" y="3686"/>
                  </a:lnTo>
                  <a:lnTo>
                    <a:pt x="11359" y="3686"/>
                  </a:lnTo>
                  <a:lnTo>
                    <a:pt x="11618" y="3492"/>
                  </a:lnTo>
                  <a:lnTo>
                    <a:pt x="11015" y="3234"/>
                  </a:lnTo>
                  <a:lnTo>
                    <a:pt x="8950" y="4592"/>
                  </a:lnTo>
                  <a:lnTo>
                    <a:pt x="7315" y="6402"/>
                  </a:lnTo>
                  <a:lnTo>
                    <a:pt x="5852" y="7178"/>
                  </a:lnTo>
                  <a:lnTo>
                    <a:pt x="5077" y="6726"/>
                  </a:lnTo>
                  <a:lnTo>
                    <a:pt x="4905" y="7372"/>
                  </a:lnTo>
                  <a:lnTo>
                    <a:pt x="4905" y="7825"/>
                  </a:lnTo>
                  <a:lnTo>
                    <a:pt x="5249" y="7825"/>
                  </a:lnTo>
                  <a:lnTo>
                    <a:pt x="5077" y="8407"/>
                  </a:lnTo>
                  <a:lnTo>
                    <a:pt x="5680" y="8601"/>
                  </a:lnTo>
                  <a:lnTo>
                    <a:pt x="4905" y="8731"/>
                  </a:lnTo>
                  <a:lnTo>
                    <a:pt x="5508" y="9507"/>
                  </a:lnTo>
                  <a:lnTo>
                    <a:pt x="4303" y="9507"/>
                  </a:lnTo>
                  <a:lnTo>
                    <a:pt x="4905" y="9959"/>
                  </a:lnTo>
                  <a:lnTo>
                    <a:pt x="4303" y="10089"/>
                  </a:lnTo>
                  <a:lnTo>
                    <a:pt x="4475" y="10283"/>
                  </a:lnTo>
                  <a:lnTo>
                    <a:pt x="2668" y="11641"/>
                  </a:lnTo>
                  <a:lnTo>
                    <a:pt x="3012" y="12417"/>
                  </a:lnTo>
                  <a:lnTo>
                    <a:pt x="4045" y="12093"/>
                  </a:lnTo>
                  <a:lnTo>
                    <a:pt x="3012" y="12999"/>
                  </a:lnTo>
                  <a:lnTo>
                    <a:pt x="2840" y="13193"/>
                  </a:lnTo>
                  <a:lnTo>
                    <a:pt x="2065" y="13775"/>
                  </a:lnTo>
                  <a:lnTo>
                    <a:pt x="2237" y="14098"/>
                  </a:lnTo>
                  <a:lnTo>
                    <a:pt x="1807" y="14228"/>
                  </a:lnTo>
                  <a:lnTo>
                    <a:pt x="2237" y="14422"/>
                  </a:lnTo>
                  <a:lnTo>
                    <a:pt x="1205" y="14680"/>
                  </a:lnTo>
                  <a:lnTo>
                    <a:pt x="1807" y="15780"/>
                  </a:lnTo>
                  <a:lnTo>
                    <a:pt x="1205" y="17008"/>
                  </a:lnTo>
                  <a:lnTo>
                    <a:pt x="172" y="16814"/>
                  </a:lnTo>
                  <a:lnTo>
                    <a:pt x="0" y="17914"/>
                  </a:lnTo>
                  <a:lnTo>
                    <a:pt x="172" y="18496"/>
                  </a:lnTo>
                  <a:lnTo>
                    <a:pt x="2410" y="18690"/>
                  </a:lnTo>
                  <a:lnTo>
                    <a:pt x="2410" y="19466"/>
                  </a:lnTo>
                  <a:lnTo>
                    <a:pt x="2065" y="19013"/>
                  </a:lnTo>
                  <a:lnTo>
                    <a:pt x="775" y="19013"/>
                  </a:lnTo>
                  <a:lnTo>
                    <a:pt x="2410" y="20501"/>
                  </a:lnTo>
                  <a:lnTo>
                    <a:pt x="2410" y="19466"/>
                  </a:lnTo>
                  <a:lnTo>
                    <a:pt x="2668" y="19466"/>
                  </a:lnTo>
                  <a:lnTo>
                    <a:pt x="3270" y="19725"/>
                  </a:lnTo>
                  <a:lnTo>
                    <a:pt x="2668" y="19919"/>
                  </a:lnTo>
                  <a:lnTo>
                    <a:pt x="2840" y="20695"/>
                  </a:lnTo>
                  <a:lnTo>
                    <a:pt x="3873" y="20824"/>
                  </a:lnTo>
                  <a:lnTo>
                    <a:pt x="4647" y="21406"/>
                  </a:lnTo>
                  <a:lnTo>
                    <a:pt x="5077" y="20953"/>
                  </a:lnTo>
                  <a:lnTo>
                    <a:pt x="6712" y="21406"/>
                  </a:lnTo>
                  <a:lnTo>
                    <a:pt x="6540" y="21147"/>
                  </a:lnTo>
                  <a:lnTo>
                    <a:pt x="6712" y="21147"/>
                  </a:lnTo>
                  <a:lnTo>
                    <a:pt x="6884" y="21600"/>
                  </a:lnTo>
                  <a:lnTo>
                    <a:pt x="7487" y="21147"/>
                  </a:lnTo>
                  <a:lnTo>
                    <a:pt x="7315" y="20953"/>
                  </a:lnTo>
                  <a:lnTo>
                    <a:pt x="7917" y="20824"/>
                  </a:lnTo>
                  <a:lnTo>
                    <a:pt x="5852" y="19466"/>
                  </a:lnTo>
                  <a:lnTo>
                    <a:pt x="5077" y="17332"/>
                  </a:lnTo>
                  <a:lnTo>
                    <a:pt x="5077" y="15909"/>
                  </a:lnTo>
                  <a:lnTo>
                    <a:pt x="5680" y="15004"/>
                  </a:lnTo>
                  <a:lnTo>
                    <a:pt x="5508" y="14874"/>
                  </a:lnTo>
                  <a:lnTo>
                    <a:pt x="6110" y="14680"/>
                  </a:lnTo>
                  <a:lnTo>
                    <a:pt x="6110" y="14098"/>
                  </a:lnTo>
                  <a:lnTo>
                    <a:pt x="5852" y="14098"/>
                  </a:lnTo>
                  <a:lnTo>
                    <a:pt x="6540" y="13646"/>
                  </a:lnTo>
                  <a:lnTo>
                    <a:pt x="5508" y="13193"/>
                  </a:lnTo>
                  <a:lnTo>
                    <a:pt x="6540" y="13451"/>
                  </a:lnTo>
                  <a:lnTo>
                    <a:pt x="7315" y="12675"/>
                  </a:lnTo>
                  <a:lnTo>
                    <a:pt x="6884" y="12223"/>
                  </a:lnTo>
                  <a:lnTo>
                    <a:pt x="7917" y="12417"/>
                  </a:lnTo>
                  <a:lnTo>
                    <a:pt x="7143" y="11770"/>
                  </a:lnTo>
                  <a:lnTo>
                    <a:pt x="7917" y="11964"/>
                  </a:lnTo>
                  <a:lnTo>
                    <a:pt x="8089" y="11188"/>
                  </a:lnTo>
                  <a:lnTo>
                    <a:pt x="7315" y="10735"/>
                  </a:lnTo>
                  <a:lnTo>
                    <a:pt x="7487" y="10412"/>
                  </a:lnTo>
                  <a:lnTo>
                    <a:pt x="8347" y="11188"/>
                  </a:lnTo>
                  <a:lnTo>
                    <a:pt x="9122" y="10283"/>
                  </a:lnTo>
                  <a:lnTo>
                    <a:pt x="8778" y="9507"/>
                  </a:lnTo>
                  <a:lnTo>
                    <a:pt x="9122" y="9765"/>
                  </a:lnTo>
                  <a:lnTo>
                    <a:pt x="9724" y="9313"/>
                  </a:lnTo>
                  <a:lnTo>
                    <a:pt x="9552" y="9054"/>
                  </a:lnTo>
                  <a:lnTo>
                    <a:pt x="10757" y="9313"/>
                  </a:lnTo>
                  <a:lnTo>
                    <a:pt x="10155" y="8601"/>
                  </a:lnTo>
                  <a:lnTo>
                    <a:pt x="10757" y="8731"/>
                  </a:lnTo>
                  <a:lnTo>
                    <a:pt x="11618" y="7825"/>
                  </a:lnTo>
                  <a:lnTo>
                    <a:pt x="11187" y="7502"/>
                  </a:lnTo>
                  <a:lnTo>
                    <a:pt x="11187" y="7372"/>
                  </a:lnTo>
                  <a:lnTo>
                    <a:pt x="12220" y="7372"/>
                  </a:lnTo>
                  <a:lnTo>
                    <a:pt x="14888" y="5174"/>
                  </a:lnTo>
                  <a:lnTo>
                    <a:pt x="15060" y="5497"/>
                  </a:lnTo>
                  <a:lnTo>
                    <a:pt x="20739" y="3363"/>
                  </a:lnTo>
                  <a:lnTo>
                    <a:pt x="21600" y="1811"/>
                  </a:lnTo>
                  <a:lnTo>
                    <a:pt x="21342" y="1811"/>
                  </a:lnTo>
                  <a:lnTo>
                    <a:pt x="21600" y="1358"/>
                  </a:lnTo>
                  <a:lnTo>
                    <a:pt x="20739" y="129"/>
                  </a:lnTo>
                  <a:lnTo>
                    <a:pt x="19363"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55" name="Freeform 108"/>
            <p:cNvSpPr/>
            <p:nvPr/>
          </p:nvSpPr>
          <p:spPr>
            <a:xfrm>
              <a:off x="2934754" y="598968"/>
              <a:ext cx="33734" cy="391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874" y="0"/>
                  </a:moveTo>
                  <a:lnTo>
                    <a:pt x="5554" y="1800"/>
                  </a:lnTo>
                  <a:lnTo>
                    <a:pt x="1234" y="10200"/>
                  </a:lnTo>
                  <a:lnTo>
                    <a:pt x="0" y="17400"/>
                  </a:lnTo>
                  <a:lnTo>
                    <a:pt x="1234" y="21600"/>
                  </a:lnTo>
                  <a:lnTo>
                    <a:pt x="4320" y="19800"/>
                  </a:lnTo>
                  <a:lnTo>
                    <a:pt x="4320" y="18600"/>
                  </a:lnTo>
                  <a:lnTo>
                    <a:pt x="8640" y="21600"/>
                  </a:lnTo>
                  <a:lnTo>
                    <a:pt x="21600" y="11400"/>
                  </a:lnTo>
                  <a:lnTo>
                    <a:pt x="9874"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56" name="Freeform 109"/>
            <p:cNvSpPr/>
            <p:nvPr/>
          </p:nvSpPr>
          <p:spPr>
            <a:xfrm>
              <a:off x="4311052" y="1299032"/>
              <a:ext cx="16386" cy="163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059" y="0"/>
                  </a:moveTo>
                  <a:lnTo>
                    <a:pt x="8894" y="4320"/>
                  </a:lnTo>
                  <a:lnTo>
                    <a:pt x="0" y="17280"/>
                  </a:lnTo>
                  <a:lnTo>
                    <a:pt x="3812" y="21600"/>
                  </a:lnTo>
                  <a:lnTo>
                    <a:pt x="21600" y="7200"/>
                  </a:lnTo>
                  <a:lnTo>
                    <a:pt x="19059"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57" name="Freeform 110"/>
            <p:cNvSpPr/>
            <p:nvPr/>
          </p:nvSpPr>
          <p:spPr>
            <a:xfrm>
              <a:off x="4701388" y="504394"/>
              <a:ext cx="56866" cy="380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912" y="0"/>
                  </a:moveTo>
                  <a:lnTo>
                    <a:pt x="9519" y="1234"/>
                  </a:lnTo>
                  <a:lnTo>
                    <a:pt x="7688" y="1234"/>
                  </a:lnTo>
                  <a:lnTo>
                    <a:pt x="0" y="16046"/>
                  </a:lnTo>
                  <a:lnTo>
                    <a:pt x="2563" y="21600"/>
                  </a:lnTo>
                  <a:lnTo>
                    <a:pt x="8786" y="18514"/>
                  </a:lnTo>
                  <a:lnTo>
                    <a:pt x="13912" y="20366"/>
                  </a:lnTo>
                  <a:lnTo>
                    <a:pt x="20868" y="16046"/>
                  </a:lnTo>
                  <a:lnTo>
                    <a:pt x="21600" y="8640"/>
                  </a:lnTo>
                  <a:lnTo>
                    <a:pt x="13912"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solidFill>
                    <a:srgbClr val="808080"/>
                  </a:solidFill>
                  <a:latin typeface="微软雅黑"/>
                  <a:ea typeface="微软雅黑"/>
                  <a:cs typeface="微软雅黑"/>
                  <a:sym typeface="微软雅黑"/>
                </a:defRPr>
              </a:pPr>
            </a:p>
          </p:txBody>
        </p:sp>
        <p:sp>
          <p:nvSpPr>
            <p:cNvPr id="758" name="Freeform 111"/>
            <p:cNvSpPr/>
            <p:nvPr/>
          </p:nvSpPr>
          <p:spPr>
            <a:xfrm>
              <a:off x="4557783" y="576139"/>
              <a:ext cx="25060" cy="260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154" y="0"/>
                  </a:moveTo>
                  <a:lnTo>
                    <a:pt x="0" y="6300"/>
                  </a:lnTo>
                  <a:lnTo>
                    <a:pt x="9969" y="18900"/>
                  </a:lnTo>
                  <a:lnTo>
                    <a:pt x="19938" y="21600"/>
                  </a:lnTo>
                  <a:lnTo>
                    <a:pt x="21600" y="10800"/>
                  </a:lnTo>
                  <a:lnTo>
                    <a:pt x="415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59" name="Freeform 112"/>
            <p:cNvSpPr/>
            <p:nvPr/>
          </p:nvSpPr>
          <p:spPr>
            <a:xfrm>
              <a:off x="4386228" y="1193587"/>
              <a:ext cx="16386" cy="239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812" y="11782"/>
                  </a:lnTo>
                  <a:lnTo>
                    <a:pt x="0" y="21600"/>
                  </a:lnTo>
                  <a:lnTo>
                    <a:pt x="21600" y="11782"/>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60" name="Freeform 113"/>
            <p:cNvSpPr/>
            <p:nvPr/>
          </p:nvSpPr>
          <p:spPr>
            <a:xfrm>
              <a:off x="4174193" y="385905"/>
              <a:ext cx="57829" cy="380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440" y="0"/>
                  </a:moveTo>
                  <a:lnTo>
                    <a:pt x="6840" y="0"/>
                  </a:lnTo>
                  <a:lnTo>
                    <a:pt x="4320" y="11726"/>
                  </a:lnTo>
                  <a:lnTo>
                    <a:pt x="0" y="14194"/>
                  </a:lnTo>
                  <a:lnTo>
                    <a:pt x="1800" y="17280"/>
                  </a:lnTo>
                  <a:lnTo>
                    <a:pt x="21600" y="21600"/>
                  </a:lnTo>
                  <a:lnTo>
                    <a:pt x="20520" y="11726"/>
                  </a:lnTo>
                  <a:lnTo>
                    <a:pt x="16200" y="1234"/>
                  </a:lnTo>
                  <a:lnTo>
                    <a:pt x="1044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solidFill>
                    <a:srgbClr val="808080"/>
                  </a:solidFill>
                  <a:latin typeface="微软雅黑"/>
                  <a:ea typeface="微软雅黑"/>
                  <a:cs typeface="微软雅黑"/>
                  <a:sym typeface="微软雅黑"/>
                </a:defRPr>
              </a:pPr>
            </a:p>
          </p:txBody>
        </p:sp>
        <p:sp>
          <p:nvSpPr>
            <p:cNvPr id="761" name="Freeform 114"/>
            <p:cNvSpPr/>
            <p:nvPr/>
          </p:nvSpPr>
          <p:spPr>
            <a:xfrm>
              <a:off x="4181904" y="359815"/>
              <a:ext cx="15421" cy="315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450" y="0"/>
                  </a:moveTo>
                  <a:lnTo>
                    <a:pt x="0" y="7448"/>
                  </a:lnTo>
                  <a:lnTo>
                    <a:pt x="2700" y="15641"/>
                  </a:lnTo>
                  <a:lnTo>
                    <a:pt x="9450" y="21600"/>
                  </a:lnTo>
                  <a:lnTo>
                    <a:pt x="21600" y="8938"/>
                  </a:lnTo>
                  <a:lnTo>
                    <a:pt x="945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62" name="Freeform 115"/>
            <p:cNvSpPr/>
            <p:nvPr/>
          </p:nvSpPr>
          <p:spPr>
            <a:xfrm>
              <a:off x="4263826" y="284808"/>
              <a:ext cx="72286" cy="543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032" y="14688"/>
                  </a:lnTo>
                  <a:lnTo>
                    <a:pt x="12960" y="21600"/>
                  </a:lnTo>
                  <a:lnTo>
                    <a:pt x="19008" y="19440"/>
                  </a:lnTo>
                  <a:lnTo>
                    <a:pt x="21600" y="12528"/>
                  </a:lnTo>
                  <a:lnTo>
                    <a:pt x="10080" y="8208"/>
                  </a:lnTo>
                  <a:lnTo>
                    <a:pt x="11520" y="5184"/>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solidFill>
                    <a:srgbClr val="808080"/>
                  </a:solidFill>
                  <a:latin typeface="微软雅黑"/>
                  <a:ea typeface="微软雅黑"/>
                  <a:cs typeface="微软雅黑"/>
                  <a:sym typeface="微软雅黑"/>
                </a:defRPr>
              </a:pPr>
            </a:p>
          </p:txBody>
        </p:sp>
        <p:sp>
          <p:nvSpPr>
            <p:cNvPr id="763" name="Freeform 116"/>
            <p:cNvSpPr/>
            <p:nvPr/>
          </p:nvSpPr>
          <p:spPr>
            <a:xfrm>
              <a:off x="4133714" y="246762"/>
              <a:ext cx="127222" cy="978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64" y="18720"/>
                  </a:moveTo>
                  <a:lnTo>
                    <a:pt x="7364" y="17520"/>
                  </a:lnTo>
                  <a:lnTo>
                    <a:pt x="7691" y="18240"/>
                  </a:lnTo>
                  <a:lnTo>
                    <a:pt x="7364" y="18720"/>
                  </a:lnTo>
                  <a:close/>
                  <a:moveTo>
                    <a:pt x="14727" y="15360"/>
                  </a:moveTo>
                  <a:lnTo>
                    <a:pt x="13909" y="14160"/>
                  </a:lnTo>
                  <a:lnTo>
                    <a:pt x="13582" y="12480"/>
                  </a:lnTo>
                  <a:lnTo>
                    <a:pt x="14727" y="15360"/>
                  </a:lnTo>
                  <a:close/>
                  <a:moveTo>
                    <a:pt x="13909" y="6720"/>
                  </a:moveTo>
                  <a:lnTo>
                    <a:pt x="12436" y="3360"/>
                  </a:lnTo>
                  <a:lnTo>
                    <a:pt x="14236" y="6720"/>
                  </a:lnTo>
                  <a:lnTo>
                    <a:pt x="13909" y="6720"/>
                  </a:lnTo>
                  <a:close/>
                  <a:moveTo>
                    <a:pt x="5727" y="0"/>
                  </a:moveTo>
                  <a:lnTo>
                    <a:pt x="1145" y="3840"/>
                  </a:lnTo>
                  <a:lnTo>
                    <a:pt x="1964" y="6240"/>
                  </a:lnTo>
                  <a:lnTo>
                    <a:pt x="327" y="9120"/>
                  </a:lnTo>
                  <a:lnTo>
                    <a:pt x="1473" y="12000"/>
                  </a:lnTo>
                  <a:lnTo>
                    <a:pt x="0" y="12000"/>
                  </a:lnTo>
                  <a:lnTo>
                    <a:pt x="3436" y="19200"/>
                  </a:lnTo>
                  <a:lnTo>
                    <a:pt x="6545" y="21600"/>
                  </a:lnTo>
                  <a:lnTo>
                    <a:pt x="7364" y="19200"/>
                  </a:lnTo>
                  <a:lnTo>
                    <a:pt x="7691" y="19920"/>
                  </a:lnTo>
                  <a:lnTo>
                    <a:pt x="12436" y="16560"/>
                  </a:lnTo>
                  <a:lnTo>
                    <a:pt x="13091" y="19920"/>
                  </a:lnTo>
                  <a:lnTo>
                    <a:pt x="16691" y="17520"/>
                  </a:lnTo>
                  <a:lnTo>
                    <a:pt x="15055" y="16560"/>
                  </a:lnTo>
                  <a:lnTo>
                    <a:pt x="18164" y="16560"/>
                  </a:lnTo>
                  <a:lnTo>
                    <a:pt x="19636" y="13680"/>
                  </a:lnTo>
                  <a:lnTo>
                    <a:pt x="19309" y="11280"/>
                  </a:lnTo>
                  <a:lnTo>
                    <a:pt x="21600" y="10800"/>
                  </a:lnTo>
                  <a:lnTo>
                    <a:pt x="11618" y="1200"/>
                  </a:lnTo>
                  <a:lnTo>
                    <a:pt x="11127" y="1680"/>
                  </a:lnTo>
                  <a:lnTo>
                    <a:pt x="11945" y="2880"/>
                  </a:lnTo>
                  <a:lnTo>
                    <a:pt x="9655" y="2880"/>
                  </a:lnTo>
                  <a:lnTo>
                    <a:pt x="9982" y="6720"/>
                  </a:lnTo>
                  <a:lnTo>
                    <a:pt x="9655" y="8400"/>
                  </a:lnTo>
                  <a:lnTo>
                    <a:pt x="9327" y="8400"/>
                  </a:lnTo>
                  <a:lnTo>
                    <a:pt x="9327" y="5760"/>
                  </a:lnTo>
                  <a:lnTo>
                    <a:pt x="8182" y="5040"/>
                  </a:lnTo>
                  <a:lnTo>
                    <a:pt x="5727"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64" name="Freeform 117"/>
            <p:cNvSpPr/>
            <p:nvPr/>
          </p:nvSpPr>
          <p:spPr>
            <a:xfrm>
              <a:off x="4116762" y="269589"/>
              <a:ext cx="12701" cy="391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600" y="0"/>
                  </a:moveTo>
                  <a:lnTo>
                    <a:pt x="5400" y="1800"/>
                  </a:lnTo>
                  <a:lnTo>
                    <a:pt x="0" y="15600"/>
                  </a:lnTo>
                  <a:lnTo>
                    <a:pt x="12600" y="21600"/>
                  </a:lnTo>
                  <a:lnTo>
                    <a:pt x="18000" y="11400"/>
                  </a:lnTo>
                  <a:lnTo>
                    <a:pt x="21600" y="8400"/>
                  </a:lnTo>
                  <a:lnTo>
                    <a:pt x="12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65" name="Freeform 118"/>
            <p:cNvSpPr/>
            <p:nvPr/>
          </p:nvSpPr>
          <p:spPr>
            <a:xfrm>
              <a:off x="4120221" y="365250"/>
              <a:ext cx="13494" cy="260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086" y="0"/>
                  </a:moveTo>
                  <a:lnTo>
                    <a:pt x="0" y="1800"/>
                  </a:lnTo>
                  <a:lnTo>
                    <a:pt x="13886" y="21600"/>
                  </a:lnTo>
                  <a:lnTo>
                    <a:pt x="21600" y="14400"/>
                  </a:lnTo>
                  <a:lnTo>
                    <a:pt x="13886" y="8100"/>
                  </a:lnTo>
                  <a:lnTo>
                    <a:pt x="3086"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66" name="Freeform 119"/>
            <p:cNvSpPr/>
            <p:nvPr/>
          </p:nvSpPr>
          <p:spPr>
            <a:xfrm>
              <a:off x="4496101" y="967479"/>
              <a:ext cx="23132" cy="282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300" y="0"/>
                  </a:moveTo>
                  <a:lnTo>
                    <a:pt x="4500" y="7477"/>
                  </a:lnTo>
                  <a:lnTo>
                    <a:pt x="6300" y="9969"/>
                  </a:lnTo>
                  <a:lnTo>
                    <a:pt x="0" y="19938"/>
                  </a:lnTo>
                  <a:lnTo>
                    <a:pt x="4500" y="21600"/>
                  </a:lnTo>
                  <a:lnTo>
                    <a:pt x="21600" y="7477"/>
                  </a:lnTo>
                  <a:lnTo>
                    <a:pt x="153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67" name="Freeform 120"/>
            <p:cNvSpPr/>
            <p:nvPr/>
          </p:nvSpPr>
          <p:spPr>
            <a:xfrm>
              <a:off x="4142388" y="1080533"/>
              <a:ext cx="18313" cy="20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958" y="0"/>
                  </a:moveTo>
                  <a:lnTo>
                    <a:pt x="3411" y="13642"/>
                  </a:lnTo>
                  <a:lnTo>
                    <a:pt x="0" y="15916"/>
                  </a:lnTo>
                  <a:lnTo>
                    <a:pt x="11368" y="21600"/>
                  </a:lnTo>
                  <a:lnTo>
                    <a:pt x="21600" y="5684"/>
                  </a:lnTo>
                  <a:lnTo>
                    <a:pt x="7958"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68" name="Freeform 121"/>
            <p:cNvSpPr/>
            <p:nvPr/>
          </p:nvSpPr>
          <p:spPr>
            <a:xfrm>
              <a:off x="2578150" y="972915"/>
              <a:ext cx="18313"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053" y="0"/>
                  </a:moveTo>
                  <a:lnTo>
                    <a:pt x="0" y="7200"/>
                  </a:lnTo>
                  <a:lnTo>
                    <a:pt x="9095" y="21600"/>
                  </a:lnTo>
                  <a:lnTo>
                    <a:pt x="21600" y="12600"/>
                  </a:lnTo>
                  <a:lnTo>
                    <a:pt x="17053"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69" name="Freeform 122"/>
            <p:cNvSpPr/>
            <p:nvPr/>
          </p:nvSpPr>
          <p:spPr>
            <a:xfrm>
              <a:off x="2578150" y="985960"/>
              <a:ext cx="23132" cy="195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100" y="0"/>
                  </a:moveTo>
                  <a:lnTo>
                    <a:pt x="0" y="2400"/>
                  </a:lnTo>
                  <a:lnTo>
                    <a:pt x="0" y="10800"/>
                  </a:lnTo>
                  <a:lnTo>
                    <a:pt x="2700" y="16800"/>
                  </a:lnTo>
                  <a:lnTo>
                    <a:pt x="2700" y="21600"/>
                  </a:lnTo>
                  <a:lnTo>
                    <a:pt x="7200" y="21600"/>
                  </a:lnTo>
                  <a:lnTo>
                    <a:pt x="9000" y="13200"/>
                  </a:lnTo>
                  <a:lnTo>
                    <a:pt x="21600" y="8400"/>
                  </a:lnTo>
                  <a:lnTo>
                    <a:pt x="171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0" name="Freeform 123"/>
            <p:cNvSpPr/>
            <p:nvPr/>
          </p:nvSpPr>
          <p:spPr>
            <a:xfrm>
              <a:off x="3818553" y="2256728"/>
              <a:ext cx="552255" cy="492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719" y="0"/>
                  </a:moveTo>
                  <a:lnTo>
                    <a:pt x="15455" y="238"/>
                  </a:lnTo>
                  <a:lnTo>
                    <a:pt x="15079" y="1383"/>
                  </a:lnTo>
                  <a:lnTo>
                    <a:pt x="15192" y="1478"/>
                  </a:lnTo>
                  <a:lnTo>
                    <a:pt x="15003" y="2146"/>
                  </a:lnTo>
                  <a:lnTo>
                    <a:pt x="15079" y="3195"/>
                  </a:lnTo>
                  <a:lnTo>
                    <a:pt x="14890" y="4196"/>
                  </a:lnTo>
                  <a:lnTo>
                    <a:pt x="14739" y="4768"/>
                  </a:lnTo>
                  <a:lnTo>
                    <a:pt x="14362" y="5007"/>
                  </a:lnTo>
                  <a:lnTo>
                    <a:pt x="13910" y="4625"/>
                  </a:lnTo>
                  <a:lnTo>
                    <a:pt x="13759" y="4291"/>
                  </a:lnTo>
                  <a:lnTo>
                    <a:pt x="13307" y="4196"/>
                  </a:lnTo>
                  <a:lnTo>
                    <a:pt x="12854" y="3624"/>
                  </a:lnTo>
                  <a:lnTo>
                    <a:pt x="12515" y="3719"/>
                  </a:lnTo>
                  <a:lnTo>
                    <a:pt x="12402" y="3290"/>
                  </a:lnTo>
                  <a:lnTo>
                    <a:pt x="12063" y="3052"/>
                  </a:lnTo>
                  <a:lnTo>
                    <a:pt x="12214" y="2146"/>
                  </a:lnTo>
                  <a:lnTo>
                    <a:pt x="12327" y="2146"/>
                  </a:lnTo>
                  <a:lnTo>
                    <a:pt x="12327" y="1955"/>
                  </a:lnTo>
                  <a:lnTo>
                    <a:pt x="12515" y="1955"/>
                  </a:lnTo>
                  <a:lnTo>
                    <a:pt x="12591" y="1812"/>
                  </a:lnTo>
                  <a:lnTo>
                    <a:pt x="12515" y="1574"/>
                  </a:lnTo>
                  <a:lnTo>
                    <a:pt x="12779" y="1240"/>
                  </a:lnTo>
                  <a:lnTo>
                    <a:pt x="12515" y="1240"/>
                  </a:lnTo>
                  <a:lnTo>
                    <a:pt x="12402" y="811"/>
                  </a:lnTo>
                  <a:lnTo>
                    <a:pt x="12214" y="1144"/>
                  </a:lnTo>
                  <a:lnTo>
                    <a:pt x="12214" y="1049"/>
                  </a:lnTo>
                  <a:lnTo>
                    <a:pt x="12138" y="1049"/>
                  </a:lnTo>
                  <a:lnTo>
                    <a:pt x="12138" y="906"/>
                  </a:lnTo>
                  <a:lnTo>
                    <a:pt x="11686" y="1144"/>
                  </a:lnTo>
                  <a:lnTo>
                    <a:pt x="11535" y="1049"/>
                  </a:lnTo>
                  <a:lnTo>
                    <a:pt x="11234" y="1049"/>
                  </a:lnTo>
                  <a:lnTo>
                    <a:pt x="10970" y="811"/>
                  </a:lnTo>
                  <a:lnTo>
                    <a:pt x="10630" y="811"/>
                  </a:lnTo>
                  <a:lnTo>
                    <a:pt x="10442" y="477"/>
                  </a:lnTo>
                  <a:lnTo>
                    <a:pt x="10366" y="715"/>
                  </a:lnTo>
                  <a:lnTo>
                    <a:pt x="10178" y="334"/>
                  </a:lnTo>
                  <a:lnTo>
                    <a:pt x="10103" y="477"/>
                  </a:lnTo>
                  <a:lnTo>
                    <a:pt x="9990" y="334"/>
                  </a:lnTo>
                  <a:lnTo>
                    <a:pt x="9726" y="572"/>
                  </a:lnTo>
                  <a:lnTo>
                    <a:pt x="9650" y="334"/>
                  </a:lnTo>
                  <a:lnTo>
                    <a:pt x="9386" y="572"/>
                  </a:lnTo>
                  <a:lnTo>
                    <a:pt x="9009" y="238"/>
                  </a:lnTo>
                  <a:lnTo>
                    <a:pt x="9123" y="477"/>
                  </a:lnTo>
                  <a:lnTo>
                    <a:pt x="8934" y="811"/>
                  </a:lnTo>
                  <a:lnTo>
                    <a:pt x="9009" y="1049"/>
                  </a:lnTo>
                  <a:lnTo>
                    <a:pt x="9386" y="1049"/>
                  </a:lnTo>
                  <a:lnTo>
                    <a:pt x="9462" y="1144"/>
                  </a:lnTo>
                  <a:lnTo>
                    <a:pt x="9839" y="811"/>
                  </a:lnTo>
                  <a:lnTo>
                    <a:pt x="9726" y="715"/>
                  </a:lnTo>
                  <a:lnTo>
                    <a:pt x="9990" y="715"/>
                  </a:lnTo>
                  <a:lnTo>
                    <a:pt x="10253" y="906"/>
                  </a:lnTo>
                  <a:lnTo>
                    <a:pt x="10253" y="1049"/>
                  </a:lnTo>
                  <a:lnTo>
                    <a:pt x="9990" y="1240"/>
                  </a:lnTo>
                  <a:lnTo>
                    <a:pt x="9462" y="1144"/>
                  </a:lnTo>
                  <a:lnTo>
                    <a:pt x="9386" y="1383"/>
                  </a:lnTo>
                  <a:lnTo>
                    <a:pt x="9273" y="1383"/>
                  </a:lnTo>
                  <a:lnTo>
                    <a:pt x="9009" y="1574"/>
                  </a:lnTo>
                  <a:lnTo>
                    <a:pt x="9009" y="1955"/>
                  </a:lnTo>
                  <a:lnTo>
                    <a:pt x="8859" y="2050"/>
                  </a:lnTo>
                  <a:lnTo>
                    <a:pt x="8557" y="2718"/>
                  </a:lnTo>
                  <a:lnTo>
                    <a:pt x="8746" y="2956"/>
                  </a:lnTo>
                  <a:lnTo>
                    <a:pt x="8670" y="3052"/>
                  </a:lnTo>
                  <a:lnTo>
                    <a:pt x="8557" y="2956"/>
                  </a:lnTo>
                  <a:lnTo>
                    <a:pt x="8142" y="2956"/>
                  </a:lnTo>
                  <a:lnTo>
                    <a:pt x="8029" y="3052"/>
                  </a:lnTo>
                  <a:lnTo>
                    <a:pt x="8029" y="2861"/>
                  </a:lnTo>
                  <a:lnTo>
                    <a:pt x="7690" y="2479"/>
                  </a:lnTo>
                  <a:lnTo>
                    <a:pt x="7313" y="2289"/>
                  </a:lnTo>
                  <a:lnTo>
                    <a:pt x="6974" y="2479"/>
                  </a:lnTo>
                  <a:lnTo>
                    <a:pt x="6785" y="2050"/>
                  </a:lnTo>
                  <a:lnTo>
                    <a:pt x="6785" y="2718"/>
                  </a:lnTo>
                  <a:lnTo>
                    <a:pt x="6333" y="2861"/>
                  </a:lnTo>
                  <a:lnTo>
                    <a:pt x="6333" y="3052"/>
                  </a:lnTo>
                  <a:lnTo>
                    <a:pt x="6182" y="3052"/>
                  </a:lnTo>
                  <a:lnTo>
                    <a:pt x="6258" y="3290"/>
                  </a:lnTo>
                  <a:lnTo>
                    <a:pt x="5994" y="3385"/>
                  </a:lnTo>
                  <a:lnTo>
                    <a:pt x="5994" y="3624"/>
                  </a:lnTo>
                  <a:lnTo>
                    <a:pt x="5918" y="3958"/>
                  </a:lnTo>
                  <a:lnTo>
                    <a:pt x="5918" y="4101"/>
                  </a:lnTo>
                  <a:lnTo>
                    <a:pt x="5805" y="3862"/>
                  </a:lnTo>
                  <a:lnTo>
                    <a:pt x="5466" y="3958"/>
                  </a:lnTo>
                  <a:lnTo>
                    <a:pt x="5466" y="4291"/>
                  </a:lnTo>
                  <a:lnTo>
                    <a:pt x="5541" y="4530"/>
                  </a:lnTo>
                  <a:lnTo>
                    <a:pt x="5466" y="4625"/>
                  </a:lnTo>
                  <a:lnTo>
                    <a:pt x="5202" y="3862"/>
                  </a:lnTo>
                  <a:lnTo>
                    <a:pt x="5089" y="4291"/>
                  </a:lnTo>
                  <a:lnTo>
                    <a:pt x="4825" y="4530"/>
                  </a:lnTo>
                  <a:lnTo>
                    <a:pt x="4750" y="4864"/>
                  </a:lnTo>
                  <a:lnTo>
                    <a:pt x="4825" y="5197"/>
                  </a:lnTo>
                  <a:lnTo>
                    <a:pt x="4561" y="5531"/>
                  </a:lnTo>
                  <a:lnTo>
                    <a:pt x="4373" y="6008"/>
                  </a:lnTo>
                  <a:lnTo>
                    <a:pt x="4109" y="6246"/>
                  </a:lnTo>
                  <a:lnTo>
                    <a:pt x="3393" y="6580"/>
                  </a:lnTo>
                  <a:lnTo>
                    <a:pt x="3129" y="6437"/>
                  </a:lnTo>
                  <a:lnTo>
                    <a:pt x="2940" y="6675"/>
                  </a:lnTo>
                  <a:lnTo>
                    <a:pt x="2413" y="7009"/>
                  </a:lnTo>
                  <a:lnTo>
                    <a:pt x="1885" y="6914"/>
                  </a:lnTo>
                  <a:lnTo>
                    <a:pt x="1432" y="7248"/>
                  </a:lnTo>
                  <a:lnTo>
                    <a:pt x="1169" y="7677"/>
                  </a:lnTo>
                  <a:lnTo>
                    <a:pt x="716" y="7915"/>
                  </a:lnTo>
                  <a:lnTo>
                    <a:pt x="641" y="8154"/>
                  </a:lnTo>
                  <a:lnTo>
                    <a:pt x="565" y="7820"/>
                  </a:lnTo>
                  <a:lnTo>
                    <a:pt x="452" y="7820"/>
                  </a:lnTo>
                  <a:lnTo>
                    <a:pt x="452" y="7915"/>
                  </a:lnTo>
                  <a:lnTo>
                    <a:pt x="264" y="8249"/>
                  </a:lnTo>
                  <a:lnTo>
                    <a:pt x="264" y="9060"/>
                  </a:lnTo>
                  <a:lnTo>
                    <a:pt x="113" y="9489"/>
                  </a:lnTo>
                  <a:lnTo>
                    <a:pt x="113" y="9823"/>
                  </a:lnTo>
                  <a:lnTo>
                    <a:pt x="565" y="10967"/>
                  </a:lnTo>
                  <a:lnTo>
                    <a:pt x="452" y="11062"/>
                  </a:lnTo>
                  <a:lnTo>
                    <a:pt x="377" y="10967"/>
                  </a:lnTo>
                  <a:lnTo>
                    <a:pt x="264" y="11062"/>
                  </a:lnTo>
                  <a:lnTo>
                    <a:pt x="377" y="11301"/>
                  </a:lnTo>
                  <a:lnTo>
                    <a:pt x="264" y="11062"/>
                  </a:lnTo>
                  <a:lnTo>
                    <a:pt x="113" y="11062"/>
                  </a:lnTo>
                  <a:lnTo>
                    <a:pt x="0" y="11205"/>
                  </a:lnTo>
                  <a:lnTo>
                    <a:pt x="377" y="11777"/>
                  </a:lnTo>
                  <a:lnTo>
                    <a:pt x="565" y="12445"/>
                  </a:lnTo>
                  <a:lnTo>
                    <a:pt x="905" y="13446"/>
                  </a:lnTo>
                  <a:lnTo>
                    <a:pt x="980" y="14257"/>
                  </a:lnTo>
                  <a:lnTo>
                    <a:pt x="1357" y="15258"/>
                  </a:lnTo>
                  <a:lnTo>
                    <a:pt x="1357" y="16403"/>
                  </a:lnTo>
                  <a:lnTo>
                    <a:pt x="1282" y="16736"/>
                  </a:lnTo>
                  <a:lnTo>
                    <a:pt x="980" y="16736"/>
                  </a:lnTo>
                  <a:lnTo>
                    <a:pt x="980" y="17404"/>
                  </a:lnTo>
                  <a:lnTo>
                    <a:pt x="1282" y="17404"/>
                  </a:lnTo>
                  <a:lnTo>
                    <a:pt x="1621" y="17833"/>
                  </a:lnTo>
                  <a:lnTo>
                    <a:pt x="2601" y="18072"/>
                  </a:lnTo>
                  <a:lnTo>
                    <a:pt x="2676" y="17976"/>
                  </a:lnTo>
                  <a:lnTo>
                    <a:pt x="2790" y="17976"/>
                  </a:lnTo>
                  <a:lnTo>
                    <a:pt x="3129" y="17642"/>
                  </a:lnTo>
                  <a:lnTo>
                    <a:pt x="3393" y="17499"/>
                  </a:lnTo>
                  <a:lnTo>
                    <a:pt x="3770" y="17166"/>
                  </a:lnTo>
                  <a:lnTo>
                    <a:pt x="5617" y="17070"/>
                  </a:lnTo>
                  <a:lnTo>
                    <a:pt x="5918" y="16403"/>
                  </a:lnTo>
                  <a:lnTo>
                    <a:pt x="6974" y="15830"/>
                  </a:lnTo>
                  <a:lnTo>
                    <a:pt x="8029" y="15687"/>
                  </a:lnTo>
                  <a:lnTo>
                    <a:pt x="8557" y="15258"/>
                  </a:lnTo>
                  <a:lnTo>
                    <a:pt x="9462" y="15258"/>
                  </a:lnTo>
                  <a:lnTo>
                    <a:pt x="9839" y="15354"/>
                  </a:lnTo>
                  <a:lnTo>
                    <a:pt x="10253" y="15687"/>
                  </a:lnTo>
                  <a:lnTo>
                    <a:pt x="10442" y="15592"/>
                  </a:lnTo>
                  <a:lnTo>
                    <a:pt x="10894" y="15926"/>
                  </a:lnTo>
                  <a:lnTo>
                    <a:pt x="10894" y="15830"/>
                  </a:lnTo>
                  <a:lnTo>
                    <a:pt x="11158" y="16069"/>
                  </a:lnTo>
                  <a:lnTo>
                    <a:pt x="11083" y="16403"/>
                  </a:lnTo>
                  <a:lnTo>
                    <a:pt x="11422" y="16593"/>
                  </a:lnTo>
                  <a:lnTo>
                    <a:pt x="11799" y="17404"/>
                  </a:lnTo>
                  <a:lnTo>
                    <a:pt x="11799" y="17499"/>
                  </a:lnTo>
                  <a:lnTo>
                    <a:pt x="11686" y="17309"/>
                  </a:lnTo>
                  <a:lnTo>
                    <a:pt x="11686" y="17738"/>
                  </a:lnTo>
                  <a:lnTo>
                    <a:pt x="12214" y="18215"/>
                  </a:lnTo>
                  <a:lnTo>
                    <a:pt x="12214" y="17642"/>
                  </a:lnTo>
                  <a:lnTo>
                    <a:pt x="12402" y="17309"/>
                  </a:lnTo>
                  <a:lnTo>
                    <a:pt x="12854" y="16975"/>
                  </a:lnTo>
                  <a:lnTo>
                    <a:pt x="13118" y="16403"/>
                  </a:lnTo>
                  <a:lnTo>
                    <a:pt x="13231" y="16498"/>
                  </a:lnTo>
                  <a:lnTo>
                    <a:pt x="13118" y="16736"/>
                  </a:lnTo>
                  <a:lnTo>
                    <a:pt x="12854" y="17166"/>
                  </a:lnTo>
                  <a:lnTo>
                    <a:pt x="12854" y="17738"/>
                  </a:lnTo>
                  <a:lnTo>
                    <a:pt x="12666" y="17833"/>
                  </a:lnTo>
                  <a:lnTo>
                    <a:pt x="12591" y="18215"/>
                  </a:lnTo>
                  <a:lnTo>
                    <a:pt x="13118" y="18215"/>
                  </a:lnTo>
                  <a:lnTo>
                    <a:pt x="13307" y="17499"/>
                  </a:lnTo>
                  <a:lnTo>
                    <a:pt x="13382" y="17833"/>
                  </a:lnTo>
                  <a:lnTo>
                    <a:pt x="13382" y="18072"/>
                  </a:lnTo>
                  <a:lnTo>
                    <a:pt x="13231" y="18548"/>
                  </a:lnTo>
                  <a:lnTo>
                    <a:pt x="12854" y="18405"/>
                  </a:lnTo>
                  <a:lnTo>
                    <a:pt x="12402" y="18548"/>
                  </a:lnTo>
                  <a:lnTo>
                    <a:pt x="12515" y="18882"/>
                  </a:lnTo>
                  <a:lnTo>
                    <a:pt x="12666" y="18882"/>
                  </a:lnTo>
                  <a:lnTo>
                    <a:pt x="13571" y="18739"/>
                  </a:lnTo>
                  <a:lnTo>
                    <a:pt x="13307" y="18548"/>
                  </a:lnTo>
                  <a:lnTo>
                    <a:pt x="13835" y="18405"/>
                  </a:lnTo>
                  <a:lnTo>
                    <a:pt x="13835" y="18548"/>
                  </a:lnTo>
                  <a:lnTo>
                    <a:pt x="14098" y="18882"/>
                  </a:lnTo>
                  <a:lnTo>
                    <a:pt x="14098" y="19645"/>
                  </a:lnTo>
                  <a:lnTo>
                    <a:pt x="14287" y="19979"/>
                  </a:lnTo>
                  <a:lnTo>
                    <a:pt x="14551" y="20456"/>
                  </a:lnTo>
                  <a:lnTo>
                    <a:pt x="15079" y="20885"/>
                  </a:lnTo>
                  <a:lnTo>
                    <a:pt x="15267" y="20789"/>
                  </a:lnTo>
                  <a:lnTo>
                    <a:pt x="15606" y="20885"/>
                  </a:lnTo>
                  <a:lnTo>
                    <a:pt x="16172" y="21219"/>
                  </a:lnTo>
                  <a:lnTo>
                    <a:pt x="16850" y="20694"/>
                  </a:lnTo>
                  <a:lnTo>
                    <a:pt x="16699" y="20885"/>
                  </a:lnTo>
                  <a:lnTo>
                    <a:pt x="17152" y="20789"/>
                  </a:lnTo>
                  <a:lnTo>
                    <a:pt x="17227" y="21028"/>
                  </a:lnTo>
                  <a:lnTo>
                    <a:pt x="17755" y="21600"/>
                  </a:lnTo>
                  <a:lnTo>
                    <a:pt x="17943" y="21123"/>
                  </a:lnTo>
                  <a:lnTo>
                    <a:pt x="18660" y="20456"/>
                  </a:lnTo>
                  <a:lnTo>
                    <a:pt x="19376" y="20360"/>
                  </a:lnTo>
                  <a:lnTo>
                    <a:pt x="19640" y="20122"/>
                  </a:lnTo>
                  <a:lnTo>
                    <a:pt x="19828" y="18644"/>
                  </a:lnTo>
                  <a:lnTo>
                    <a:pt x="19979" y="18215"/>
                  </a:lnTo>
                  <a:lnTo>
                    <a:pt x="19979" y="18310"/>
                  </a:lnTo>
                  <a:lnTo>
                    <a:pt x="20431" y="17070"/>
                  </a:lnTo>
                  <a:lnTo>
                    <a:pt x="20356" y="16832"/>
                  </a:lnTo>
                  <a:lnTo>
                    <a:pt x="20959" y="15926"/>
                  </a:lnTo>
                  <a:lnTo>
                    <a:pt x="21223" y="15020"/>
                  </a:lnTo>
                  <a:lnTo>
                    <a:pt x="21600" y="13017"/>
                  </a:lnTo>
                  <a:lnTo>
                    <a:pt x="21336" y="11873"/>
                  </a:lnTo>
                  <a:lnTo>
                    <a:pt x="21336" y="10728"/>
                  </a:lnTo>
                  <a:lnTo>
                    <a:pt x="21525" y="10299"/>
                  </a:lnTo>
                  <a:lnTo>
                    <a:pt x="21336" y="9966"/>
                  </a:lnTo>
                  <a:lnTo>
                    <a:pt x="21223" y="10061"/>
                  </a:lnTo>
                  <a:lnTo>
                    <a:pt x="21223" y="10538"/>
                  </a:lnTo>
                  <a:lnTo>
                    <a:pt x="20884" y="9966"/>
                  </a:lnTo>
                  <a:lnTo>
                    <a:pt x="20168" y="9060"/>
                  </a:lnTo>
                  <a:lnTo>
                    <a:pt x="19979" y="8011"/>
                  </a:lnTo>
                  <a:lnTo>
                    <a:pt x="19904" y="8249"/>
                  </a:lnTo>
                  <a:lnTo>
                    <a:pt x="19640" y="7915"/>
                  </a:lnTo>
                  <a:lnTo>
                    <a:pt x="19527" y="8249"/>
                  </a:lnTo>
                  <a:lnTo>
                    <a:pt x="19376" y="7581"/>
                  </a:lnTo>
                  <a:lnTo>
                    <a:pt x="19187" y="7105"/>
                  </a:lnTo>
                  <a:lnTo>
                    <a:pt x="18999" y="7009"/>
                  </a:lnTo>
                  <a:lnTo>
                    <a:pt x="19112" y="6771"/>
                  </a:lnTo>
                  <a:lnTo>
                    <a:pt x="18660" y="6437"/>
                  </a:lnTo>
                  <a:lnTo>
                    <a:pt x="18396" y="6437"/>
                  </a:lnTo>
                  <a:lnTo>
                    <a:pt x="18283" y="6008"/>
                  </a:lnTo>
                  <a:lnTo>
                    <a:pt x="18019" y="6008"/>
                  </a:lnTo>
                  <a:lnTo>
                    <a:pt x="17755" y="5865"/>
                  </a:lnTo>
                  <a:lnTo>
                    <a:pt x="17755" y="5531"/>
                  </a:lnTo>
                  <a:lnTo>
                    <a:pt x="17680" y="5436"/>
                  </a:lnTo>
                  <a:lnTo>
                    <a:pt x="17491" y="4434"/>
                  </a:lnTo>
                  <a:lnTo>
                    <a:pt x="17303" y="4196"/>
                  </a:lnTo>
                  <a:lnTo>
                    <a:pt x="17227" y="3052"/>
                  </a:lnTo>
                  <a:lnTo>
                    <a:pt x="16775" y="2479"/>
                  </a:lnTo>
                  <a:lnTo>
                    <a:pt x="16436" y="2623"/>
                  </a:lnTo>
                  <a:lnTo>
                    <a:pt x="16323" y="2623"/>
                  </a:lnTo>
                  <a:lnTo>
                    <a:pt x="16172" y="1478"/>
                  </a:lnTo>
                  <a:lnTo>
                    <a:pt x="15983" y="1240"/>
                  </a:lnTo>
                  <a:lnTo>
                    <a:pt x="15983" y="906"/>
                  </a:lnTo>
                  <a:lnTo>
                    <a:pt x="15870" y="811"/>
                  </a:lnTo>
                  <a:lnTo>
                    <a:pt x="15795" y="334"/>
                  </a:lnTo>
                  <a:lnTo>
                    <a:pt x="15719"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1" name="Freeform 124"/>
            <p:cNvSpPr/>
            <p:nvPr/>
          </p:nvSpPr>
          <p:spPr>
            <a:xfrm>
              <a:off x="4133147" y="2305646"/>
              <a:ext cx="12701"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200" y="0"/>
                  </a:moveTo>
                  <a:lnTo>
                    <a:pt x="0" y="0"/>
                  </a:lnTo>
                  <a:lnTo>
                    <a:pt x="3600" y="21600"/>
                  </a:lnTo>
                  <a:lnTo>
                    <a:pt x="21600" y="18000"/>
                  </a:lnTo>
                  <a:lnTo>
                    <a:pt x="162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2" name="Freeform 125"/>
            <p:cNvSpPr/>
            <p:nvPr/>
          </p:nvSpPr>
          <p:spPr>
            <a:xfrm>
              <a:off x="4172266" y="2346039"/>
              <a:ext cx="13494"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10800"/>
                  </a:lnTo>
                  <a:lnTo>
                    <a:pt x="3086" y="21600"/>
                  </a:lnTo>
                  <a:lnTo>
                    <a:pt x="21600" y="10800"/>
                  </a:lnTo>
                  <a:lnTo>
                    <a:pt x="108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3" name="Freeform 126"/>
            <p:cNvSpPr/>
            <p:nvPr/>
          </p:nvSpPr>
          <p:spPr>
            <a:xfrm>
              <a:off x="4288884" y="2753513"/>
              <a:ext cx="13495" cy="20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6171" y="17053"/>
                  </a:lnTo>
                  <a:lnTo>
                    <a:pt x="3086" y="19326"/>
                  </a:lnTo>
                  <a:lnTo>
                    <a:pt x="21600" y="21600"/>
                  </a:lnTo>
                  <a:lnTo>
                    <a:pt x="18514" y="13642"/>
                  </a:lnTo>
                  <a:lnTo>
                    <a:pt x="18514" y="5684"/>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4" name="Freeform 127"/>
            <p:cNvSpPr/>
            <p:nvPr/>
          </p:nvSpPr>
          <p:spPr>
            <a:xfrm>
              <a:off x="4247442" y="2771993"/>
              <a:ext cx="53010" cy="663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4957"/>
                  </a:lnTo>
                  <a:lnTo>
                    <a:pt x="3927" y="10977"/>
                  </a:lnTo>
                  <a:lnTo>
                    <a:pt x="2749" y="10977"/>
                  </a:lnTo>
                  <a:lnTo>
                    <a:pt x="3927" y="15226"/>
                  </a:lnTo>
                  <a:lnTo>
                    <a:pt x="6676" y="18413"/>
                  </a:lnTo>
                  <a:lnTo>
                    <a:pt x="7462" y="19121"/>
                  </a:lnTo>
                  <a:lnTo>
                    <a:pt x="6676" y="20892"/>
                  </a:lnTo>
                  <a:lnTo>
                    <a:pt x="12960" y="21600"/>
                  </a:lnTo>
                  <a:lnTo>
                    <a:pt x="14138" y="19121"/>
                  </a:lnTo>
                  <a:lnTo>
                    <a:pt x="15709" y="19121"/>
                  </a:lnTo>
                  <a:lnTo>
                    <a:pt x="16887" y="15934"/>
                  </a:lnTo>
                  <a:lnTo>
                    <a:pt x="18458" y="15934"/>
                  </a:lnTo>
                  <a:lnTo>
                    <a:pt x="21600" y="9915"/>
                  </a:lnTo>
                  <a:lnTo>
                    <a:pt x="21600" y="4957"/>
                  </a:lnTo>
                  <a:lnTo>
                    <a:pt x="19636" y="1770"/>
                  </a:lnTo>
                  <a:lnTo>
                    <a:pt x="11389" y="3187"/>
                  </a:lnTo>
                  <a:lnTo>
                    <a:pt x="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5" name="Freeform 128"/>
            <p:cNvSpPr/>
            <p:nvPr/>
          </p:nvSpPr>
          <p:spPr>
            <a:xfrm>
              <a:off x="4053719" y="2100192"/>
              <a:ext cx="285284" cy="161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408" y="0"/>
                  </a:moveTo>
                  <a:lnTo>
                    <a:pt x="1897" y="0"/>
                  </a:lnTo>
                  <a:lnTo>
                    <a:pt x="730" y="1305"/>
                  </a:lnTo>
                  <a:lnTo>
                    <a:pt x="0" y="1305"/>
                  </a:lnTo>
                  <a:lnTo>
                    <a:pt x="146" y="2319"/>
                  </a:lnTo>
                  <a:lnTo>
                    <a:pt x="365" y="2319"/>
                  </a:lnTo>
                  <a:lnTo>
                    <a:pt x="146" y="2754"/>
                  </a:lnTo>
                  <a:lnTo>
                    <a:pt x="1241" y="3044"/>
                  </a:lnTo>
                  <a:lnTo>
                    <a:pt x="1532" y="4059"/>
                  </a:lnTo>
                  <a:lnTo>
                    <a:pt x="1532" y="4494"/>
                  </a:lnTo>
                  <a:lnTo>
                    <a:pt x="1897" y="4494"/>
                  </a:lnTo>
                  <a:lnTo>
                    <a:pt x="3284" y="4059"/>
                  </a:lnTo>
                  <a:lnTo>
                    <a:pt x="3284" y="4494"/>
                  </a:lnTo>
                  <a:lnTo>
                    <a:pt x="2773" y="4494"/>
                  </a:lnTo>
                  <a:lnTo>
                    <a:pt x="2262" y="4784"/>
                  </a:lnTo>
                  <a:lnTo>
                    <a:pt x="1386" y="5074"/>
                  </a:lnTo>
                  <a:lnTo>
                    <a:pt x="1386" y="5799"/>
                  </a:lnTo>
                  <a:lnTo>
                    <a:pt x="1897" y="5799"/>
                  </a:lnTo>
                  <a:lnTo>
                    <a:pt x="2262" y="6523"/>
                  </a:lnTo>
                  <a:lnTo>
                    <a:pt x="2408" y="8263"/>
                  </a:lnTo>
                  <a:lnTo>
                    <a:pt x="3138" y="7828"/>
                  </a:lnTo>
                  <a:lnTo>
                    <a:pt x="3284" y="7248"/>
                  </a:lnTo>
                  <a:lnTo>
                    <a:pt x="3941" y="8263"/>
                  </a:lnTo>
                  <a:lnTo>
                    <a:pt x="4305" y="7828"/>
                  </a:lnTo>
                  <a:lnTo>
                    <a:pt x="4670" y="8843"/>
                  </a:lnTo>
                  <a:lnTo>
                    <a:pt x="6203" y="9568"/>
                  </a:lnTo>
                  <a:lnTo>
                    <a:pt x="7808" y="10583"/>
                  </a:lnTo>
                  <a:lnTo>
                    <a:pt x="8465" y="13047"/>
                  </a:lnTo>
                  <a:lnTo>
                    <a:pt x="8100" y="13772"/>
                  </a:lnTo>
                  <a:lnTo>
                    <a:pt x="8465" y="14062"/>
                  </a:lnTo>
                  <a:lnTo>
                    <a:pt x="8465" y="14352"/>
                  </a:lnTo>
                  <a:lnTo>
                    <a:pt x="7954" y="14352"/>
                  </a:lnTo>
                  <a:lnTo>
                    <a:pt x="7224" y="16816"/>
                  </a:lnTo>
                  <a:lnTo>
                    <a:pt x="8830" y="16816"/>
                  </a:lnTo>
                  <a:lnTo>
                    <a:pt x="8830" y="16526"/>
                  </a:lnTo>
                  <a:lnTo>
                    <a:pt x="9705" y="16526"/>
                  </a:lnTo>
                  <a:lnTo>
                    <a:pt x="11019" y="18556"/>
                  </a:lnTo>
                  <a:lnTo>
                    <a:pt x="11384" y="18846"/>
                  </a:lnTo>
                  <a:lnTo>
                    <a:pt x="11238" y="18556"/>
                  </a:lnTo>
                  <a:lnTo>
                    <a:pt x="12770" y="18846"/>
                  </a:lnTo>
                  <a:lnTo>
                    <a:pt x="13500" y="17831"/>
                  </a:lnTo>
                  <a:lnTo>
                    <a:pt x="13135" y="16816"/>
                  </a:lnTo>
                  <a:lnTo>
                    <a:pt x="13646" y="16526"/>
                  </a:lnTo>
                  <a:lnTo>
                    <a:pt x="13646" y="16091"/>
                  </a:lnTo>
                  <a:lnTo>
                    <a:pt x="14011" y="15801"/>
                  </a:lnTo>
                  <a:lnTo>
                    <a:pt x="14011" y="15366"/>
                  </a:lnTo>
                  <a:lnTo>
                    <a:pt x="14157" y="15366"/>
                  </a:lnTo>
                  <a:lnTo>
                    <a:pt x="14522" y="15077"/>
                  </a:lnTo>
                  <a:lnTo>
                    <a:pt x="16200" y="16816"/>
                  </a:lnTo>
                  <a:lnTo>
                    <a:pt x="16565" y="18121"/>
                  </a:lnTo>
                  <a:lnTo>
                    <a:pt x="16930" y="18121"/>
                  </a:lnTo>
                  <a:lnTo>
                    <a:pt x="16930" y="18556"/>
                  </a:lnTo>
                  <a:lnTo>
                    <a:pt x="17805" y="20295"/>
                  </a:lnTo>
                  <a:lnTo>
                    <a:pt x="19995" y="20875"/>
                  </a:lnTo>
                  <a:lnTo>
                    <a:pt x="20578" y="21600"/>
                  </a:lnTo>
                  <a:lnTo>
                    <a:pt x="21089" y="20875"/>
                  </a:lnTo>
                  <a:lnTo>
                    <a:pt x="20870" y="20585"/>
                  </a:lnTo>
                  <a:lnTo>
                    <a:pt x="21600" y="20295"/>
                  </a:lnTo>
                  <a:lnTo>
                    <a:pt x="20214" y="19570"/>
                  </a:lnTo>
                  <a:lnTo>
                    <a:pt x="20359" y="19136"/>
                  </a:lnTo>
                  <a:lnTo>
                    <a:pt x="19484" y="18556"/>
                  </a:lnTo>
                  <a:lnTo>
                    <a:pt x="19484" y="17831"/>
                  </a:lnTo>
                  <a:lnTo>
                    <a:pt x="18827" y="17541"/>
                  </a:lnTo>
                  <a:lnTo>
                    <a:pt x="18097" y="15801"/>
                  </a:lnTo>
                  <a:lnTo>
                    <a:pt x="17441" y="14787"/>
                  </a:lnTo>
                  <a:lnTo>
                    <a:pt x="17295" y="13772"/>
                  </a:lnTo>
                  <a:lnTo>
                    <a:pt x="18097" y="13772"/>
                  </a:lnTo>
                  <a:lnTo>
                    <a:pt x="17805" y="11597"/>
                  </a:lnTo>
                  <a:lnTo>
                    <a:pt x="16054" y="10583"/>
                  </a:lnTo>
                  <a:lnTo>
                    <a:pt x="15689" y="8553"/>
                  </a:lnTo>
                  <a:lnTo>
                    <a:pt x="14522" y="6813"/>
                  </a:lnTo>
                  <a:lnTo>
                    <a:pt x="11019" y="4494"/>
                  </a:lnTo>
                  <a:lnTo>
                    <a:pt x="10873" y="4494"/>
                  </a:lnTo>
                  <a:lnTo>
                    <a:pt x="9486" y="4059"/>
                  </a:lnTo>
                  <a:lnTo>
                    <a:pt x="7589" y="2030"/>
                  </a:lnTo>
                  <a:lnTo>
                    <a:pt x="6932" y="3044"/>
                  </a:lnTo>
                  <a:lnTo>
                    <a:pt x="6714" y="3479"/>
                  </a:lnTo>
                  <a:lnTo>
                    <a:pt x="6568" y="2754"/>
                  </a:lnTo>
                  <a:lnTo>
                    <a:pt x="5546" y="2319"/>
                  </a:lnTo>
                  <a:lnTo>
                    <a:pt x="4816" y="3044"/>
                  </a:lnTo>
                  <a:lnTo>
                    <a:pt x="6714" y="3769"/>
                  </a:lnTo>
                  <a:lnTo>
                    <a:pt x="6057" y="3769"/>
                  </a:lnTo>
                  <a:lnTo>
                    <a:pt x="5181" y="6089"/>
                  </a:lnTo>
                  <a:lnTo>
                    <a:pt x="5035" y="6089"/>
                  </a:lnTo>
                  <a:lnTo>
                    <a:pt x="4670" y="5799"/>
                  </a:lnTo>
                  <a:lnTo>
                    <a:pt x="4305" y="4784"/>
                  </a:lnTo>
                  <a:lnTo>
                    <a:pt x="4159" y="4494"/>
                  </a:lnTo>
                  <a:lnTo>
                    <a:pt x="3941" y="4494"/>
                  </a:lnTo>
                  <a:lnTo>
                    <a:pt x="3941" y="2030"/>
                  </a:lnTo>
                  <a:lnTo>
                    <a:pt x="3795" y="1015"/>
                  </a:lnTo>
                  <a:lnTo>
                    <a:pt x="2919" y="1015"/>
                  </a:lnTo>
                  <a:lnTo>
                    <a:pt x="2408"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6" name="Freeform 129"/>
            <p:cNvSpPr/>
            <p:nvPr/>
          </p:nvSpPr>
          <p:spPr>
            <a:xfrm>
              <a:off x="4323496" y="2235160"/>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800" y="21600"/>
                  </a:lnTo>
                  <a:lnTo>
                    <a:pt x="21600" y="21600"/>
                  </a:lnTo>
                  <a:lnTo>
                    <a:pt x="21600" y="648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7" name="Freeform 130"/>
            <p:cNvSpPr/>
            <p:nvPr/>
          </p:nvSpPr>
          <p:spPr>
            <a:xfrm>
              <a:off x="4284066" y="2158893"/>
              <a:ext cx="70358" cy="358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16" y="0"/>
                  </a:moveTo>
                  <a:lnTo>
                    <a:pt x="17458" y="0"/>
                  </a:lnTo>
                  <a:lnTo>
                    <a:pt x="17458" y="6545"/>
                  </a:lnTo>
                  <a:lnTo>
                    <a:pt x="13907" y="12436"/>
                  </a:lnTo>
                  <a:lnTo>
                    <a:pt x="11836" y="11127"/>
                  </a:lnTo>
                  <a:lnTo>
                    <a:pt x="12723" y="4582"/>
                  </a:lnTo>
                  <a:lnTo>
                    <a:pt x="9764" y="12436"/>
                  </a:lnTo>
                  <a:lnTo>
                    <a:pt x="2663" y="12436"/>
                  </a:lnTo>
                  <a:lnTo>
                    <a:pt x="0" y="11127"/>
                  </a:lnTo>
                  <a:lnTo>
                    <a:pt x="3551" y="18982"/>
                  </a:lnTo>
                  <a:lnTo>
                    <a:pt x="3551" y="14400"/>
                  </a:lnTo>
                  <a:lnTo>
                    <a:pt x="5030" y="17018"/>
                  </a:lnTo>
                  <a:lnTo>
                    <a:pt x="7693" y="20291"/>
                  </a:lnTo>
                  <a:lnTo>
                    <a:pt x="8285" y="20291"/>
                  </a:lnTo>
                  <a:lnTo>
                    <a:pt x="9764" y="21600"/>
                  </a:lnTo>
                  <a:lnTo>
                    <a:pt x="13907" y="21600"/>
                  </a:lnTo>
                  <a:lnTo>
                    <a:pt x="16866" y="18982"/>
                  </a:lnTo>
                  <a:lnTo>
                    <a:pt x="18049" y="14400"/>
                  </a:lnTo>
                  <a:lnTo>
                    <a:pt x="19529" y="14400"/>
                  </a:lnTo>
                  <a:lnTo>
                    <a:pt x="21600" y="3273"/>
                  </a:lnTo>
                  <a:lnTo>
                    <a:pt x="20416"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8" name="Freeform 131"/>
            <p:cNvSpPr/>
            <p:nvPr/>
          </p:nvSpPr>
          <p:spPr>
            <a:xfrm>
              <a:off x="4350567" y="2145848"/>
              <a:ext cx="15422" cy="260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9450" y="21600"/>
                  </a:lnTo>
                  <a:lnTo>
                    <a:pt x="14850" y="21600"/>
                  </a:lnTo>
                  <a:lnTo>
                    <a:pt x="21600" y="13500"/>
                  </a:lnTo>
                  <a:lnTo>
                    <a:pt x="14850" y="90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79" name="Freeform 132"/>
            <p:cNvSpPr/>
            <p:nvPr/>
          </p:nvSpPr>
          <p:spPr>
            <a:xfrm>
              <a:off x="3871562" y="1921915"/>
              <a:ext cx="36625" cy="521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621" y="0"/>
                  </a:moveTo>
                  <a:lnTo>
                    <a:pt x="15916" y="6750"/>
                  </a:lnTo>
                  <a:lnTo>
                    <a:pt x="2842" y="16200"/>
                  </a:lnTo>
                  <a:lnTo>
                    <a:pt x="0" y="21600"/>
                  </a:lnTo>
                  <a:lnTo>
                    <a:pt x="7958" y="17100"/>
                  </a:lnTo>
                  <a:lnTo>
                    <a:pt x="14779" y="12150"/>
                  </a:lnTo>
                  <a:lnTo>
                    <a:pt x="14779" y="10800"/>
                  </a:lnTo>
                  <a:lnTo>
                    <a:pt x="21600" y="6750"/>
                  </a:lnTo>
                  <a:lnTo>
                    <a:pt x="19895" y="0"/>
                  </a:lnTo>
                  <a:lnTo>
                    <a:pt x="17621"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0" name="Freeform 133"/>
            <p:cNvSpPr/>
            <p:nvPr/>
          </p:nvSpPr>
          <p:spPr>
            <a:xfrm>
              <a:off x="3905209" y="2012856"/>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6171" y="6171"/>
                  </a:lnTo>
                  <a:lnTo>
                    <a:pt x="0" y="12343"/>
                  </a:lnTo>
                  <a:lnTo>
                    <a:pt x="6171" y="21600"/>
                  </a:lnTo>
                  <a:lnTo>
                    <a:pt x="21600" y="12343"/>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1" name="Freeform 134"/>
            <p:cNvSpPr/>
            <p:nvPr/>
          </p:nvSpPr>
          <p:spPr>
            <a:xfrm>
              <a:off x="3921112" y="1999812"/>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00" y="0"/>
                  </a:moveTo>
                  <a:lnTo>
                    <a:pt x="0" y="21600"/>
                  </a:lnTo>
                  <a:lnTo>
                    <a:pt x="16200" y="21600"/>
                  </a:lnTo>
                  <a:lnTo>
                    <a:pt x="21600" y="6171"/>
                  </a:lnTo>
                  <a:lnTo>
                    <a:pt x="90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2" name="Freeform 135"/>
            <p:cNvSpPr/>
            <p:nvPr/>
          </p:nvSpPr>
          <p:spPr>
            <a:xfrm>
              <a:off x="3933245" y="1992203"/>
              <a:ext cx="1542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540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3" name="Freeform 136"/>
            <p:cNvSpPr/>
            <p:nvPr/>
          </p:nvSpPr>
          <p:spPr>
            <a:xfrm>
              <a:off x="3953484" y="1899087"/>
              <a:ext cx="16386" cy="228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7486"/>
                  </a:lnTo>
                  <a:lnTo>
                    <a:pt x="6353" y="12343"/>
                  </a:lnTo>
                  <a:lnTo>
                    <a:pt x="21600" y="21600"/>
                  </a:lnTo>
                  <a:lnTo>
                    <a:pt x="17788" y="12343"/>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4" name="Freeform 137"/>
            <p:cNvSpPr/>
            <p:nvPr/>
          </p:nvSpPr>
          <p:spPr>
            <a:xfrm>
              <a:off x="3933159" y="1900890"/>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960" y="0"/>
                  </a:moveTo>
                  <a:lnTo>
                    <a:pt x="0" y="4800"/>
                  </a:lnTo>
                  <a:lnTo>
                    <a:pt x="0" y="16800"/>
                  </a:lnTo>
                  <a:lnTo>
                    <a:pt x="12960" y="21600"/>
                  </a:lnTo>
                  <a:lnTo>
                    <a:pt x="21600" y="4800"/>
                  </a:lnTo>
                  <a:lnTo>
                    <a:pt x="1296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5" name="Freeform 138"/>
            <p:cNvSpPr/>
            <p:nvPr/>
          </p:nvSpPr>
          <p:spPr>
            <a:xfrm>
              <a:off x="3931232" y="1859581"/>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9600"/>
                  </a:lnTo>
                  <a:lnTo>
                    <a:pt x="8640" y="21600"/>
                  </a:lnTo>
                  <a:lnTo>
                    <a:pt x="2160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6" name="Freeform 139"/>
            <p:cNvSpPr/>
            <p:nvPr/>
          </p:nvSpPr>
          <p:spPr>
            <a:xfrm>
              <a:off x="3905294" y="1806687"/>
              <a:ext cx="96381" cy="2087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672" y="0"/>
                  </a:moveTo>
                  <a:lnTo>
                    <a:pt x="2592" y="225"/>
                  </a:lnTo>
                  <a:lnTo>
                    <a:pt x="2160" y="3937"/>
                  </a:lnTo>
                  <a:lnTo>
                    <a:pt x="0" y="3937"/>
                  </a:lnTo>
                  <a:lnTo>
                    <a:pt x="1080" y="6075"/>
                  </a:lnTo>
                  <a:lnTo>
                    <a:pt x="3024" y="7425"/>
                  </a:lnTo>
                  <a:lnTo>
                    <a:pt x="3024" y="8212"/>
                  </a:lnTo>
                  <a:lnTo>
                    <a:pt x="4104" y="8550"/>
                  </a:lnTo>
                  <a:lnTo>
                    <a:pt x="1080" y="8550"/>
                  </a:lnTo>
                  <a:lnTo>
                    <a:pt x="2160" y="9000"/>
                  </a:lnTo>
                  <a:lnTo>
                    <a:pt x="3024" y="9000"/>
                  </a:lnTo>
                  <a:lnTo>
                    <a:pt x="4752" y="10913"/>
                  </a:lnTo>
                  <a:lnTo>
                    <a:pt x="6264" y="10687"/>
                  </a:lnTo>
                  <a:lnTo>
                    <a:pt x="6264" y="9000"/>
                  </a:lnTo>
                  <a:lnTo>
                    <a:pt x="4752" y="8550"/>
                  </a:lnTo>
                  <a:lnTo>
                    <a:pt x="5616" y="8550"/>
                  </a:lnTo>
                  <a:lnTo>
                    <a:pt x="6696" y="8212"/>
                  </a:lnTo>
                  <a:lnTo>
                    <a:pt x="7128" y="8212"/>
                  </a:lnTo>
                  <a:lnTo>
                    <a:pt x="7776" y="8550"/>
                  </a:lnTo>
                  <a:lnTo>
                    <a:pt x="6264" y="8212"/>
                  </a:lnTo>
                  <a:lnTo>
                    <a:pt x="6696" y="9000"/>
                  </a:lnTo>
                  <a:lnTo>
                    <a:pt x="8208" y="9562"/>
                  </a:lnTo>
                  <a:lnTo>
                    <a:pt x="8208" y="8775"/>
                  </a:lnTo>
                  <a:lnTo>
                    <a:pt x="10368" y="9900"/>
                  </a:lnTo>
                  <a:lnTo>
                    <a:pt x="9720" y="8212"/>
                  </a:lnTo>
                  <a:lnTo>
                    <a:pt x="11232" y="9337"/>
                  </a:lnTo>
                  <a:lnTo>
                    <a:pt x="12744" y="9562"/>
                  </a:lnTo>
                  <a:lnTo>
                    <a:pt x="12312" y="9900"/>
                  </a:lnTo>
                  <a:lnTo>
                    <a:pt x="13824" y="10687"/>
                  </a:lnTo>
                  <a:lnTo>
                    <a:pt x="13824" y="10125"/>
                  </a:lnTo>
                  <a:lnTo>
                    <a:pt x="16416" y="11925"/>
                  </a:lnTo>
                  <a:lnTo>
                    <a:pt x="13824" y="11475"/>
                  </a:lnTo>
                  <a:lnTo>
                    <a:pt x="14472" y="13050"/>
                  </a:lnTo>
                  <a:lnTo>
                    <a:pt x="15336" y="13050"/>
                  </a:lnTo>
                  <a:lnTo>
                    <a:pt x="15336" y="13838"/>
                  </a:lnTo>
                  <a:lnTo>
                    <a:pt x="13392" y="13838"/>
                  </a:lnTo>
                  <a:lnTo>
                    <a:pt x="13824" y="13613"/>
                  </a:lnTo>
                  <a:lnTo>
                    <a:pt x="13824" y="12263"/>
                  </a:lnTo>
                  <a:lnTo>
                    <a:pt x="13392" y="12263"/>
                  </a:lnTo>
                  <a:lnTo>
                    <a:pt x="12312" y="13275"/>
                  </a:lnTo>
                  <a:lnTo>
                    <a:pt x="12312" y="12825"/>
                  </a:lnTo>
                  <a:lnTo>
                    <a:pt x="10800" y="12488"/>
                  </a:lnTo>
                  <a:lnTo>
                    <a:pt x="11232" y="11700"/>
                  </a:lnTo>
                  <a:lnTo>
                    <a:pt x="8856" y="11475"/>
                  </a:lnTo>
                  <a:lnTo>
                    <a:pt x="6696" y="10913"/>
                  </a:lnTo>
                  <a:lnTo>
                    <a:pt x="7128" y="13838"/>
                  </a:lnTo>
                  <a:lnTo>
                    <a:pt x="9720" y="13050"/>
                  </a:lnTo>
                  <a:lnTo>
                    <a:pt x="9288" y="14063"/>
                  </a:lnTo>
                  <a:lnTo>
                    <a:pt x="8856" y="14063"/>
                  </a:lnTo>
                  <a:lnTo>
                    <a:pt x="8208" y="14625"/>
                  </a:lnTo>
                  <a:lnTo>
                    <a:pt x="10800" y="16200"/>
                  </a:lnTo>
                  <a:lnTo>
                    <a:pt x="11232" y="15750"/>
                  </a:lnTo>
                  <a:lnTo>
                    <a:pt x="12744" y="14625"/>
                  </a:lnTo>
                  <a:lnTo>
                    <a:pt x="13392" y="15188"/>
                  </a:lnTo>
                  <a:lnTo>
                    <a:pt x="15336" y="14963"/>
                  </a:lnTo>
                  <a:lnTo>
                    <a:pt x="15984" y="14063"/>
                  </a:lnTo>
                  <a:lnTo>
                    <a:pt x="16848" y="14625"/>
                  </a:lnTo>
                  <a:lnTo>
                    <a:pt x="16848" y="14063"/>
                  </a:lnTo>
                  <a:lnTo>
                    <a:pt x="17928" y="14063"/>
                  </a:lnTo>
                  <a:lnTo>
                    <a:pt x="16848" y="12488"/>
                  </a:lnTo>
                  <a:lnTo>
                    <a:pt x="19008" y="12825"/>
                  </a:lnTo>
                  <a:lnTo>
                    <a:pt x="17928" y="13838"/>
                  </a:lnTo>
                  <a:lnTo>
                    <a:pt x="17928" y="14400"/>
                  </a:lnTo>
                  <a:lnTo>
                    <a:pt x="17496" y="14400"/>
                  </a:lnTo>
                  <a:lnTo>
                    <a:pt x="17496" y="15750"/>
                  </a:lnTo>
                  <a:lnTo>
                    <a:pt x="15336" y="15750"/>
                  </a:lnTo>
                  <a:lnTo>
                    <a:pt x="14904" y="16538"/>
                  </a:lnTo>
                  <a:lnTo>
                    <a:pt x="13824" y="16538"/>
                  </a:lnTo>
                  <a:lnTo>
                    <a:pt x="13824" y="16988"/>
                  </a:lnTo>
                  <a:lnTo>
                    <a:pt x="12744" y="16988"/>
                  </a:lnTo>
                  <a:lnTo>
                    <a:pt x="13392" y="16200"/>
                  </a:lnTo>
                  <a:lnTo>
                    <a:pt x="11880" y="15975"/>
                  </a:lnTo>
                  <a:lnTo>
                    <a:pt x="9720" y="16763"/>
                  </a:lnTo>
                  <a:lnTo>
                    <a:pt x="8208" y="17325"/>
                  </a:lnTo>
                  <a:lnTo>
                    <a:pt x="6696" y="18675"/>
                  </a:lnTo>
                  <a:lnTo>
                    <a:pt x="7128" y="19463"/>
                  </a:lnTo>
                  <a:lnTo>
                    <a:pt x="8208" y="19463"/>
                  </a:lnTo>
                  <a:lnTo>
                    <a:pt x="9720" y="18113"/>
                  </a:lnTo>
                  <a:lnTo>
                    <a:pt x="9720" y="18900"/>
                  </a:lnTo>
                  <a:lnTo>
                    <a:pt x="11232" y="18338"/>
                  </a:lnTo>
                  <a:lnTo>
                    <a:pt x="11880" y="18675"/>
                  </a:lnTo>
                  <a:lnTo>
                    <a:pt x="12744" y="17888"/>
                  </a:lnTo>
                  <a:lnTo>
                    <a:pt x="13824" y="18338"/>
                  </a:lnTo>
                  <a:lnTo>
                    <a:pt x="13392" y="18900"/>
                  </a:lnTo>
                  <a:lnTo>
                    <a:pt x="13824" y="20250"/>
                  </a:lnTo>
                  <a:lnTo>
                    <a:pt x="16416" y="21038"/>
                  </a:lnTo>
                  <a:lnTo>
                    <a:pt x="17496" y="20813"/>
                  </a:lnTo>
                  <a:lnTo>
                    <a:pt x="17928" y="21600"/>
                  </a:lnTo>
                  <a:lnTo>
                    <a:pt x="19440" y="20475"/>
                  </a:lnTo>
                  <a:lnTo>
                    <a:pt x="18360" y="19463"/>
                  </a:lnTo>
                  <a:lnTo>
                    <a:pt x="18360" y="19125"/>
                  </a:lnTo>
                  <a:lnTo>
                    <a:pt x="19008" y="18900"/>
                  </a:lnTo>
                  <a:lnTo>
                    <a:pt x="20520" y="20813"/>
                  </a:lnTo>
                  <a:lnTo>
                    <a:pt x="21600" y="18113"/>
                  </a:lnTo>
                  <a:lnTo>
                    <a:pt x="20952" y="16538"/>
                  </a:lnTo>
                  <a:lnTo>
                    <a:pt x="20520" y="16538"/>
                  </a:lnTo>
                  <a:lnTo>
                    <a:pt x="20952" y="16200"/>
                  </a:lnTo>
                  <a:lnTo>
                    <a:pt x="20520" y="15413"/>
                  </a:lnTo>
                  <a:lnTo>
                    <a:pt x="18360" y="14400"/>
                  </a:lnTo>
                  <a:lnTo>
                    <a:pt x="19008" y="14400"/>
                  </a:lnTo>
                  <a:lnTo>
                    <a:pt x="19008" y="12825"/>
                  </a:lnTo>
                  <a:lnTo>
                    <a:pt x="19440" y="12825"/>
                  </a:lnTo>
                  <a:lnTo>
                    <a:pt x="19008" y="12488"/>
                  </a:lnTo>
                  <a:lnTo>
                    <a:pt x="18360" y="11700"/>
                  </a:lnTo>
                  <a:lnTo>
                    <a:pt x="18360" y="10687"/>
                  </a:lnTo>
                  <a:lnTo>
                    <a:pt x="17496" y="10125"/>
                  </a:lnTo>
                  <a:lnTo>
                    <a:pt x="13824" y="9900"/>
                  </a:lnTo>
                  <a:lnTo>
                    <a:pt x="14472" y="9337"/>
                  </a:lnTo>
                  <a:lnTo>
                    <a:pt x="13392" y="9000"/>
                  </a:lnTo>
                  <a:lnTo>
                    <a:pt x="12744" y="8550"/>
                  </a:lnTo>
                  <a:lnTo>
                    <a:pt x="13824" y="8212"/>
                  </a:lnTo>
                  <a:lnTo>
                    <a:pt x="10800" y="7425"/>
                  </a:lnTo>
                  <a:lnTo>
                    <a:pt x="10800" y="7762"/>
                  </a:lnTo>
                  <a:lnTo>
                    <a:pt x="9720" y="6862"/>
                  </a:lnTo>
                  <a:lnTo>
                    <a:pt x="7776" y="7200"/>
                  </a:lnTo>
                  <a:lnTo>
                    <a:pt x="7776" y="7762"/>
                  </a:lnTo>
                  <a:lnTo>
                    <a:pt x="6696" y="7200"/>
                  </a:lnTo>
                  <a:lnTo>
                    <a:pt x="6264" y="5625"/>
                  </a:lnTo>
                  <a:lnTo>
                    <a:pt x="6696" y="4837"/>
                  </a:lnTo>
                  <a:lnTo>
                    <a:pt x="8208" y="4500"/>
                  </a:lnTo>
                  <a:lnTo>
                    <a:pt x="9288" y="2925"/>
                  </a:lnTo>
                  <a:lnTo>
                    <a:pt x="8208" y="2137"/>
                  </a:lnTo>
                  <a:lnTo>
                    <a:pt x="8856" y="225"/>
                  </a:lnTo>
                  <a:lnTo>
                    <a:pt x="7776" y="0"/>
                  </a:lnTo>
                  <a:lnTo>
                    <a:pt x="7128" y="562"/>
                  </a:lnTo>
                  <a:lnTo>
                    <a:pt x="6696" y="562"/>
                  </a:lnTo>
                  <a:lnTo>
                    <a:pt x="3672"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7" name="Freeform 140"/>
            <p:cNvSpPr/>
            <p:nvPr/>
          </p:nvSpPr>
          <p:spPr>
            <a:xfrm>
              <a:off x="3910114" y="1695807"/>
              <a:ext cx="26987" cy="641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200" y="0"/>
                  </a:moveTo>
                  <a:lnTo>
                    <a:pt x="9257" y="1831"/>
                  </a:lnTo>
                  <a:lnTo>
                    <a:pt x="0" y="10617"/>
                  </a:lnTo>
                  <a:lnTo>
                    <a:pt x="1543" y="15742"/>
                  </a:lnTo>
                  <a:lnTo>
                    <a:pt x="10800" y="21600"/>
                  </a:lnTo>
                  <a:lnTo>
                    <a:pt x="21600" y="4393"/>
                  </a:lnTo>
                  <a:lnTo>
                    <a:pt x="21600" y="1831"/>
                  </a:lnTo>
                  <a:lnTo>
                    <a:pt x="1620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8" name="Freeform 141"/>
            <p:cNvSpPr/>
            <p:nvPr/>
          </p:nvSpPr>
          <p:spPr>
            <a:xfrm>
              <a:off x="4179012" y="1315337"/>
              <a:ext cx="93489" cy="902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903" y="0"/>
                  </a:moveTo>
                  <a:lnTo>
                    <a:pt x="5790" y="1041"/>
                  </a:lnTo>
                  <a:lnTo>
                    <a:pt x="6458" y="4164"/>
                  </a:lnTo>
                  <a:lnTo>
                    <a:pt x="5790" y="7287"/>
                  </a:lnTo>
                  <a:lnTo>
                    <a:pt x="4676" y="9108"/>
                  </a:lnTo>
                  <a:lnTo>
                    <a:pt x="4676" y="11711"/>
                  </a:lnTo>
                  <a:lnTo>
                    <a:pt x="2227" y="10930"/>
                  </a:lnTo>
                  <a:lnTo>
                    <a:pt x="2227" y="13533"/>
                  </a:lnTo>
                  <a:lnTo>
                    <a:pt x="0" y="15354"/>
                  </a:lnTo>
                  <a:lnTo>
                    <a:pt x="0" y="17176"/>
                  </a:lnTo>
                  <a:lnTo>
                    <a:pt x="1113" y="18477"/>
                  </a:lnTo>
                  <a:lnTo>
                    <a:pt x="668" y="21600"/>
                  </a:lnTo>
                  <a:lnTo>
                    <a:pt x="5344" y="18998"/>
                  </a:lnTo>
                  <a:lnTo>
                    <a:pt x="2672" y="17176"/>
                  </a:lnTo>
                  <a:lnTo>
                    <a:pt x="2672" y="16655"/>
                  </a:lnTo>
                  <a:lnTo>
                    <a:pt x="4676" y="16655"/>
                  </a:lnTo>
                  <a:lnTo>
                    <a:pt x="6903" y="15875"/>
                  </a:lnTo>
                  <a:lnTo>
                    <a:pt x="11134" y="18998"/>
                  </a:lnTo>
                  <a:lnTo>
                    <a:pt x="13138" y="14573"/>
                  </a:lnTo>
                  <a:lnTo>
                    <a:pt x="18928" y="12231"/>
                  </a:lnTo>
                  <a:lnTo>
                    <a:pt x="20487" y="10410"/>
                  </a:lnTo>
                  <a:lnTo>
                    <a:pt x="18037" y="10930"/>
                  </a:lnTo>
                  <a:lnTo>
                    <a:pt x="17369" y="9108"/>
                  </a:lnTo>
                  <a:lnTo>
                    <a:pt x="18037" y="10410"/>
                  </a:lnTo>
                  <a:lnTo>
                    <a:pt x="21600" y="6766"/>
                  </a:lnTo>
                  <a:lnTo>
                    <a:pt x="20041" y="4945"/>
                  </a:lnTo>
                  <a:lnTo>
                    <a:pt x="18037" y="8588"/>
                  </a:lnTo>
                  <a:lnTo>
                    <a:pt x="18928" y="5465"/>
                  </a:lnTo>
                  <a:lnTo>
                    <a:pt x="16256" y="7287"/>
                  </a:lnTo>
                  <a:lnTo>
                    <a:pt x="15365" y="7807"/>
                  </a:lnTo>
                  <a:lnTo>
                    <a:pt x="12247" y="5986"/>
                  </a:lnTo>
                  <a:lnTo>
                    <a:pt x="6903"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89" name="Freeform 142"/>
            <p:cNvSpPr/>
            <p:nvPr/>
          </p:nvSpPr>
          <p:spPr>
            <a:xfrm>
              <a:off x="4032430" y="1641454"/>
              <a:ext cx="12701" cy="13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429" y="0"/>
                  </a:moveTo>
                  <a:lnTo>
                    <a:pt x="0" y="5400"/>
                  </a:lnTo>
                  <a:lnTo>
                    <a:pt x="0" y="21600"/>
                  </a:lnTo>
                  <a:lnTo>
                    <a:pt x="21600" y="5400"/>
                  </a:lnTo>
                  <a:lnTo>
                    <a:pt x="15429"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0" name="Freeform 143"/>
            <p:cNvSpPr/>
            <p:nvPr/>
          </p:nvSpPr>
          <p:spPr>
            <a:xfrm>
              <a:off x="4013154" y="1669718"/>
              <a:ext cx="12701" cy="163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800" y="0"/>
                  </a:moveTo>
                  <a:lnTo>
                    <a:pt x="0" y="11520"/>
                  </a:lnTo>
                  <a:lnTo>
                    <a:pt x="0" y="17280"/>
                  </a:lnTo>
                  <a:lnTo>
                    <a:pt x="4800" y="21600"/>
                  </a:lnTo>
                  <a:lnTo>
                    <a:pt x="21600" y="4320"/>
                  </a:lnTo>
                  <a:lnTo>
                    <a:pt x="168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1" name="Freeform 144"/>
            <p:cNvSpPr/>
            <p:nvPr/>
          </p:nvSpPr>
          <p:spPr>
            <a:xfrm>
              <a:off x="3957254" y="1707394"/>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168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2" name="Freeform 145"/>
            <p:cNvSpPr/>
            <p:nvPr/>
          </p:nvSpPr>
          <p:spPr>
            <a:xfrm>
              <a:off x="4030503" y="1559554"/>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7855"/>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3" name="Freeform 146"/>
            <p:cNvSpPr/>
            <p:nvPr/>
          </p:nvSpPr>
          <p:spPr>
            <a:xfrm>
              <a:off x="4049778" y="1604667"/>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800" y="0"/>
                  </a:moveTo>
                  <a:lnTo>
                    <a:pt x="0" y="21600"/>
                  </a:lnTo>
                  <a:lnTo>
                    <a:pt x="21600" y="21600"/>
                  </a:lnTo>
                  <a:lnTo>
                    <a:pt x="48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4" name="Freeform 147"/>
            <p:cNvSpPr/>
            <p:nvPr/>
          </p:nvSpPr>
          <p:spPr>
            <a:xfrm>
              <a:off x="4040226" y="1533836"/>
              <a:ext cx="77104" cy="69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20" y="0"/>
                  </a:moveTo>
                  <a:lnTo>
                    <a:pt x="19710" y="1688"/>
                  </a:lnTo>
                  <a:lnTo>
                    <a:pt x="17280" y="675"/>
                  </a:lnTo>
                  <a:lnTo>
                    <a:pt x="14580" y="3038"/>
                  </a:lnTo>
                  <a:lnTo>
                    <a:pt x="12690" y="3038"/>
                  </a:lnTo>
                  <a:lnTo>
                    <a:pt x="9450" y="8100"/>
                  </a:lnTo>
                  <a:lnTo>
                    <a:pt x="8910" y="7088"/>
                  </a:lnTo>
                  <a:lnTo>
                    <a:pt x="8910" y="4725"/>
                  </a:lnTo>
                  <a:lnTo>
                    <a:pt x="7020" y="5400"/>
                  </a:lnTo>
                  <a:lnTo>
                    <a:pt x="5130" y="3038"/>
                  </a:lnTo>
                  <a:lnTo>
                    <a:pt x="540" y="8100"/>
                  </a:lnTo>
                  <a:lnTo>
                    <a:pt x="0" y="8100"/>
                  </a:lnTo>
                  <a:lnTo>
                    <a:pt x="540" y="8775"/>
                  </a:lnTo>
                  <a:lnTo>
                    <a:pt x="540" y="12825"/>
                  </a:lnTo>
                  <a:lnTo>
                    <a:pt x="3780" y="11812"/>
                  </a:lnTo>
                  <a:lnTo>
                    <a:pt x="3780" y="11137"/>
                  </a:lnTo>
                  <a:lnTo>
                    <a:pt x="3780" y="12825"/>
                  </a:lnTo>
                  <a:lnTo>
                    <a:pt x="2430" y="15187"/>
                  </a:lnTo>
                  <a:lnTo>
                    <a:pt x="2430" y="19237"/>
                  </a:lnTo>
                  <a:lnTo>
                    <a:pt x="4320" y="20587"/>
                  </a:lnTo>
                  <a:lnTo>
                    <a:pt x="4320" y="21600"/>
                  </a:lnTo>
                  <a:lnTo>
                    <a:pt x="5130" y="20587"/>
                  </a:lnTo>
                  <a:lnTo>
                    <a:pt x="7560" y="18225"/>
                  </a:lnTo>
                  <a:lnTo>
                    <a:pt x="10260" y="10463"/>
                  </a:lnTo>
                  <a:lnTo>
                    <a:pt x="9450" y="8100"/>
                  </a:lnTo>
                  <a:lnTo>
                    <a:pt x="11340" y="8100"/>
                  </a:lnTo>
                  <a:lnTo>
                    <a:pt x="12690" y="11137"/>
                  </a:lnTo>
                  <a:lnTo>
                    <a:pt x="14040" y="11137"/>
                  </a:lnTo>
                  <a:lnTo>
                    <a:pt x="15390" y="8100"/>
                  </a:lnTo>
                  <a:lnTo>
                    <a:pt x="18360" y="8775"/>
                  </a:lnTo>
                  <a:lnTo>
                    <a:pt x="20520" y="4725"/>
                  </a:lnTo>
                  <a:lnTo>
                    <a:pt x="19710" y="3038"/>
                  </a:lnTo>
                  <a:lnTo>
                    <a:pt x="21600" y="3038"/>
                  </a:lnTo>
                  <a:lnTo>
                    <a:pt x="21600" y="675"/>
                  </a:lnTo>
                  <a:lnTo>
                    <a:pt x="2052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5" name="Freeform 148"/>
            <p:cNvSpPr/>
            <p:nvPr/>
          </p:nvSpPr>
          <p:spPr>
            <a:xfrm>
              <a:off x="4192420" y="1316053"/>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343" y="0"/>
                  </a:moveTo>
                  <a:lnTo>
                    <a:pt x="0" y="16800"/>
                  </a:lnTo>
                  <a:lnTo>
                    <a:pt x="12343" y="21600"/>
                  </a:lnTo>
                  <a:lnTo>
                    <a:pt x="21600" y="16800"/>
                  </a:lnTo>
                  <a:lnTo>
                    <a:pt x="12343"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6" name="Freeform 149"/>
            <p:cNvSpPr/>
            <p:nvPr/>
          </p:nvSpPr>
          <p:spPr>
            <a:xfrm>
              <a:off x="3993879" y="1553032"/>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0" y="16800"/>
                  </a:lnTo>
                  <a:lnTo>
                    <a:pt x="7855" y="21600"/>
                  </a:lnTo>
                  <a:lnTo>
                    <a:pt x="21600" y="120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7" name="Freeform 150"/>
            <p:cNvSpPr/>
            <p:nvPr/>
          </p:nvSpPr>
          <p:spPr>
            <a:xfrm>
              <a:off x="3759762" y="1983877"/>
              <a:ext cx="145534" cy="1804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164" y="0"/>
                  </a:moveTo>
                  <a:lnTo>
                    <a:pt x="13875" y="3123"/>
                  </a:lnTo>
                  <a:lnTo>
                    <a:pt x="13160" y="3383"/>
                  </a:lnTo>
                  <a:lnTo>
                    <a:pt x="13160" y="4034"/>
                  </a:lnTo>
                  <a:lnTo>
                    <a:pt x="12874" y="4294"/>
                  </a:lnTo>
                  <a:lnTo>
                    <a:pt x="12445" y="4034"/>
                  </a:lnTo>
                  <a:lnTo>
                    <a:pt x="10442" y="4945"/>
                  </a:lnTo>
                  <a:lnTo>
                    <a:pt x="10442" y="4684"/>
                  </a:lnTo>
                  <a:lnTo>
                    <a:pt x="10156" y="4945"/>
                  </a:lnTo>
                  <a:lnTo>
                    <a:pt x="10156" y="5335"/>
                  </a:lnTo>
                  <a:lnTo>
                    <a:pt x="9727" y="5855"/>
                  </a:lnTo>
                  <a:lnTo>
                    <a:pt x="8154" y="7807"/>
                  </a:lnTo>
                  <a:lnTo>
                    <a:pt x="5722" y="8067"/>
                  </a:lnTo>
                  <a:lnTo>
                    <a:pt x="5007" y="8978"/>
                  </a:lnTo>
                  <a:lnTo>
                    <a:pt x="4721" y="8978"/>
                  </a:lnTo>
                  <a:lnTo>
                    <a:pt x="4434" y="10540"/>
                  </a:lnTo>
                  <a:lnTo>
                    <a:pt x="2718" y="9889"/>
                  </a:lnTo>
                  <a:lnTo>
                    <a:pt x="1717" y="9239"/>
                  </a:lnTo>
                  <a:lnTo>
                    <a:pt x="1717" y="9629"/>
                  </a:lnTo>
                  <a:lnTo>
                    <a:pt x="1287" y="9889"/>
                  </a:lnTo>
                  <a:lnTo>
                    <a:pt x="715" y="10540"/>
                  </a:lnTo>
                  <a:lnTo>
                    <a:pt x="0" y="12622"/>
                  </a:lnTo>
                  <a:lnTo>
                    <a:pt x="715" y="14573"/>
                  </a:lnTo>
                  <a:lnTo>
                    <a:pt x="1717" y="15094"/>
                  </a:lnTo>
                  <a:lnTo>
                    <a:pt x="2003" y="15745"/>
                  </a:lnTo>
                  <a:lnTo>
                    <a:pt x="3004" y="19128"/>
                  </a:lnTo>
                  <a:lnTo>
                    <a:pt x="4721" y="19128"/>
                  </a:lnTo>
                  <a:lnTo>
                    <a:pt x="5722" y="18867"/>
                  </a:lnTo>
                  <a:lnTo>
                    <a:pt x="6008" y="20429"/>
                  </a:lnTo>
                  <a:lnTo>
                    <a:pt x="7725" y="19778"/>
                  </a:lnTo>
                  <a:lnTo>
                    <a:pt x="8440" y="19128"/>
                  </a:lnTo>
                  <a:lnTo>
                    <a:pt x="9441" y="19388"/>
                  </a:lnTo>
                  <a:lnTo>
                    <a:pt x="9727" y="20039"/>
                  </a:lnTo>
                  <a:lnTo>
                    <a:pt x="11444" y="20039"/>
                  </a:lnTo>
                  <a:lnTo>
                    <a:pt x="11873" y="21340"/>
                  </a:lnTo>
                  <a:lnTo>
                    <a:pt x="12445" y="21340"/>
                  </a:lnTo>
                  <a:lnTo>
                    <a:pt x="14591" y="20429"/>
                  </a:lnTo>
                  <a:lnTo>
                    <a:pt x="14877" y="21600"/>
                  </a:lnTo>
                  <a:lnTo>
                    <a:pt x="15592" y="20689"/>
                  </a:lnTo>
                  <a:lnTo>
                    <a:pt x="15163" y="19128"/>
                  </a:lnTo>
                  <a:lnTo>
                    <a:pt x="16164" y="17566"/>
                  </a:lnTo>
                  <a:lnTo>
                    <a:pt x="15592" y="17046"/>
                  </a:lnTo>
                  <a:lnTo>
                    <a:pt x="16879" y="15745"/>
                  </a:lnTo>
                  <a:lnTo>
                    <a:pt x="17881" y="14573"/>
                  </a:lnTo>
                  <a:lnTo>
                    <a:pt x="17881" y="13012"/>
                  </a:lnTo>
                  <a:lnTo>
                    <a:pt x="18882" y="12101"/>
                  </a:lnTo>
                  <a:lnTo>
                    <a:pt x="19311" y="12361"/>
                  </a:lnTo>
                  <a:lnTo>
                    <a:pt x="21028" y="12101"/>
                  </a:lnTo>
                  <a:lnTo>
                    <a:pt x="18596" y="9889"/>
                  </a:lnTo>
                  <a:lnTo>
                    <a:pt x="18882" y="9239"/>
                  </a:lnTo>
                  <a:lnTo>
                    <a:pt x="17595" y="7157"/>
                  </a:lnTo>
                  <a:lnTo>
                    <a:pt x="18596" y="7157"/>
                  </a:lnTo>
                  <a:lnTo>
                    <a:pt x="17881" y="6246"/>
                  </a:lnTo>
                  <a:lnTo>
                    <a:pt x="18310" y="5855"/>
                  </a:lnTo>
                  <a:lnTo>
                    <a:pt x="18596" y="6246"/>
                  </a:lnTo>
                  <a:lnTo>
                    <a:pt x="19883" y="5595"/>
                  </a:lnTo>
                  <a:lnTo>
                    <a:pt x="19597" y="4945"/>
                  </a:lnTo>
                  <a:lnTo>
                    <a:pt x="20313" y="4945"/>
                  </a:lnTo>
                  <a:lnTo>
                    <a:pt x="21600" y="4034"/>
                  </a:lnTo>
                  <a:lnTo>
                    <a:pt x="19311" y="2863"/>
                  </a:lnTo>
                  <a:lnTo>
                    <a:pt x="18882" y="2863"/>
                  </a:lnTo>
                  <a:lnTo>
                    <a:pt x="18882" y="2472"/>
                  </a:lnTo>
                  <a:lnTo>
                    <a:pt x="17881" y="2472"/>
                  </a:lnTo>
                  <a:lnTo>
                    <a:pt x="17881" y="1561"/>
                  </a:lnTo>
                  <a:lnTo>
                    <a:pt x="17309" y="1301"/>
                  </a:lnTo>
                  <a:lnTo>
                    <a:pt x="16879" y="390"/>
                  </a:lnTo>
                  <a:lnTo>
                    <a:pt x="16164" y="911"/>
                  </a:lnTo>
                  <a:lnTo>
                    <a:pt x="16164"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8" name="Freeform 151"/>
            <p:cNvSpPr/>
            <p:nvPr/>
          </p:nvSpPr>
          <p:spPr>
            <a:xfrm>
              <a:off x="3896620" y="2236074"/>
              <a:ext cx="29879" cy="20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755" y="0"/>
                  </a:moveTo>
                  <a:lnTo>
                    <a:pt x="0" y="3411"/>
                  </a:lnTo>
                  <a:lnTo>
                    <a:pt x="1394" y="13642"/>
                  </a:lnTo>
                  <a:lnTo>
                    <a:pt x="6271" y="13642"/>
                  </a:lnTo>
                  <a:lnTo>
                    <a:pt x="14632" y="21600"/>
                  </a:lnTo>
                  <a:lnTo>
                    <a:pt x="21600" y="17053"/>
                  </a:lnTo>
                  <a:lnTo>
                    <a:pt x="19510" y="13642"/>
                  </a:lnTo>
                  <a:lnTo>
                    <a:pt x="18116" y="7958"/>
                  </a:lnTo>
                  <a:lnTo>
                    <a:pt x="9755"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799" name="Freeform 152"/>
            <p:cNvSpPr/>
            <p:nvPr/>
          </p:nvSpPr>
          <p:spPr>
            <a:xfrm>
              <a:off x="3953484" y="2215420"/>
              <a:ext cx="26987" cy="163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57" y="0"/>
                  </a:moveTo>
                  <a:lnTo>
                    <a:pt x="5400" y="7200"/>
                  </a:lnTo>
                  <a:lnTo>
                    <a:pt x="3857" y="4320"/>
                  </a:lnTo>
                  <a:lnTo>
                    <a:pt x="0" y="17280"/>
                  </a:lnTo>
                  <a:lnTo>
                    <a:pt x="6943" y="17280"/>
                  </a:lnTo>
                  <a:lnTo>
                    <a:pt x="6943" y="14400"/>
                  </a:lnTo>
                  <a:lnTo>
                    <a:pt x="13114" y="21600"/>
                  </a:lnTo>
                  <a:lnTo>
                    <a:pt x="14657" y="11520"/>
                  </a:lnTo>
                  <a:lnTo>
                    <a:pt x="16200" y="17280"/>
                  </a:lnTo>
                  <a:lnTo>
                    <a:pt x="21600" y="14400"/>
                  </a:lnTo>
                  <a:lnTo>
                    <a:pt x="21600" y="7200"/>
                  </a:lnTo>
                  <a:lnTo>
                    <a:pt x="14657" y="7200"/>
                  </a:lnTo>
                  <a:lnTo>
                    <a:pt x="14657" y="0"/>
                  </a:lnTo>
                  <a:lnTo>
                    <a:pt x="13114" y="4320"/>
                  </a:lnTo>
                  <a:lnTo>
                    <a:pt x="6943" y="14400"/>
                  </a:lnTo>
                  <a:lnTo>
                    <a:pt x="9257"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0" name="Freeform 153"/>
            <p:cNvSpPr/>
            <p:nvPr/>
          </p:nvSpPr>
          <p:spPr>
            <a:xfrm>
              <a:off x="3948098" y="2253096"/>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600" y="0"/>
                  </a:moveTo>
                  <a:lnTo>
                    <a:pt x="0" y="16800"/>
                  </a:lnTo>
                  <a:lnTo>
                    <a:pt x="5400" y="21600"/>
                  </a:lnTo>
                  <a:lnTo>
                    <a:pt x="12600" y="21600"/>
                  </a:lnTo>
                  <a:lnTo>
                    <a:pt x="21600" y="4800"/>
                  </a:lnTo>
                  <a:lnTo>
                    <a:pt x="12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1" name="Freeform 154"/>
            <p:cNvSpPr/>
            <p:nvPr/>
          </p:nvSpPr>
          <p:spPr>
            <a:xfrm>
              <a:off x="4008421" y="2114496"/>
              <a:ext cx="2024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57" y="0"/>
                  </a:moveTo>
                  <a:lnTo>
                    <a:pt x="0" y="4320"/>
                  </a:lnTo>
                  <a:lnTo>
                    <a:pt x="4114" y="21600"/>
                  </a:lnTo>
                  <a:lnTo>
                    <a:pt x="21600" y="10800"/>
                  </a:lnTo>
                  <a:lnTo>
                    <a:pt x="9257"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2" name="Freeform 155"/>
            <p:cNvSpPr/>
            <p:nvPr/>
          </p:nvSpPr>
          <p:spPr>
            <a:xfrm>
              <a:off x="4008421" y="2100192"/>
              <a:ext cx="13494" cy="15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0"/>
                  </a:lnTo>
                  <a:lnTo>
                    <a:pt x="6171" y="13886"/>
                  </a:lnTo>
                  <a:lnTo>
                    <a:pt x="21600" y="21600"/>
                  </a:lnTo>
                  <a:lnTo>
                    <a:pt x="108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3" name="Freeform 156"/>
            <p:cNvSpPr/>
            <p:nvPr/>
          </p:nvSpPr>
          <p:spPr>
            <a:xfrm>
              <a:off x="4010348" y="2058884"/>
              <a:ext cx="26987" cy="543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57" y="0"/>
                  </a:moveTo>
                  <a:lnTo>
                    <a:pt x="5400" y="864"/>
                  </a:lnTo>
                  <a:lnTo>
                    <a:pt x="1543" y="3888"/>
                  </a:lnTo>
                  <a:lnTo>
                    <a:pt x="0" y="8208"/>
                  </a:lnTo>
                  <a:lnTo>
                    <a:pt x="3857" y="17280"/>
                  </a:lnTo>
                  <a:lnTo>
                    <a:pt x="9257" y="21600"/>
                  </a:lnTo>
                  <a:lnTo>
                    <a:pt x="10800" y="20304"/>
                  </a:lnTo>
                  <a:lnTo>
                    <a:pt x="9257" y="16416"/>
                  </a:lnTo>
                  <a:lnTo>
                    <a:pt x="9257" y="13392"/>
                  </a:lnTo>
                  <a:lnTo>
                    <a:pt x="21600" y="15120"/>
                  </a:lnTo>
                  <a:lnTo>
                    <a:pt x="13114" y="10368"/>
                  </a:lnTo>
                  <a:lnTo>
                    <a:pt x="16200" y="9072"/>
                  </a:lnTo>
                  <a:lnTo>
                    <a:pt x="16200" y="7344"/>
                  </a:lnTo>
                  <a:lnTo>
                    <a:pt x="10800" y="5184"/>
                  </a:lnTo>
                  <a:lnTo>
                    <a:pt x="9257" y="6048"/>
                  </a:lnTo>
                  <a:lnTo>
                    <a:pt x="9257"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4" name="Freeform 157"/>
            <p:cNvSpPr/>
            <p:nvPr/>
          </p:nvSpPr>
          <p:spPr>
            <a:xfrm>
              <a:off x="4019901" y="2053449"/>
              <a:ext cx="12701" cy="15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800" y="0"/>
                  </a:moveTo>
                  <a:lnTo>
                    <a:pt x="0" y="7714"/>
                  </a:lnTo>
                  <a:lnTo>
                    <a:pt x="0" y="21600"/>
                  </a:lnTo>
                  <a:lnTo>
                    <a:pt x="21600" y="15429"/>
                  </a:lnTo>
                  <a:lnTo>
                    <a:pt x="168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5" name="Freeform 158"/>
            <p:cNvSpPr/>
            <p:nvPr/>
          </p:nvSpPr>
          <p:spPr>
            <a:xfrm>
              <a:off x="3990108" y="2141500"/>
              <a:ext cx="22169" cy="173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148" y="0"/>
                  </a:moveTo>
                  <a:lnTo>
                    <a:pt x="0" y="0"/>
                  </a:lnTo>
                  <a:lnTo>
                    <a:pt x="4696" y="12150"/>
                  </a:lnTo>
                  <a:lnTo>
                    <a:pt x="8452" y="18900"/>
                  </a:lnTo>
                  <a:lnTo>
                    <a:pt x="13148" y="21600"/>
                  </a:lnTo>
                  <a:lnTo>
                    <a:pt x="21600" y="12150"/>
                  </a:lnTo>
                  <a:lnTo>
                    <a:pt x="19722" y="5400"/>
                  </a:lnTo>
                  <a:lnTo>
                    <a:pt x="13148"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6" name="Freeform 159"/>
            <p:cNvSpPr/>
            <p:nvPr/>
          </p:nvSpPr>
          <p:spPr>
            <a:xfrm>
              <a:off x="3966977" y="2119388"/>
              <a:ext cx="29879"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877" y="21600"/>
                  </a:lnTo>
                  <a:lnTo>
                    <a:pt x="11845" y="12000"/>
                  </a:lnTo>
                  <a:lnTo>
                    <a:pt x="13239" y="16800"/>
                  </a:lnTo>
                  <a:lnTo>
                    <a:pt x="21600" y="12000"/>
                  </a:lnTo>
                  <a:lnTo>
                    <a:pt x="21600" y="4800"/>
                  </a:lnTo>
                  <a:lnTo>
                    <a:pt x="11845" y="4800"/>
                  </a:lnTo>
                  <a:lnTo>
                    <a:pt x="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7" name="Freeform 160"/>
            <p:cNvSpPr/>
            <p:nvPr/>
          </p:nvSpPr>
          <p:spPr>
            <a:xfrm>
              <a:off x="3893729" y="2066494"/>
              <a:ext cx="89634" cy="1206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48" y="19459"/>
                  </a:moveTo>
                  <a:lnTo>
                    <a:pt x="11148" y="18876"/>
                  </a:lnTo>
                  <a:lnTo>
                    <a:pt x="11613" y="18486"/>
                  </a:lnTo>
                  <a:lnTo>
                    <a:pt x="11148" y="19459"/>
                  </a:lnTo>
                  <a:close/>
                  <a:moveTo>
                    <a:pt x="11613" y="17903"/>
                  </a:moveTo>
                  <a:lnTo>
                    <a:pt x="13239" y="17514"/>
                  </a:lnTo>
                  <a:lnTo>
                    <a:pt x="13239" y="17903"/>
                  </a:lnTo>
                  <a:lnTo>
                    <a:pt x="11613" y="17903"/>
                  </a:lnTo>
                  <a:close/>
                  <a:moveTo>
                    <a:pt x="13239" y="16151"/>
                  </a:moveTo>
                  <a:close/>
                  <a:moveTo>
                    <a:pt x="20903" y="0"/>
                  </a:moveTo>
                  <a:lnTo>
                    <a:pt x="17187" y="2724"/>
                  </a:lnTo>
                  <a:lnTo>
                    <a:pt x="13935" y="2724"/>
                  </a:lnTo>
                  <a:lnTo>
                    <a:pt x="7897" y="1362"/>
                  </a:lnTo>
                  <a:lnTo>
                    <a:pt x="6735" y="1946"/>
                  </a:lnTo>
                  <a:lnTo>
                    <a:pt x="6039" y="2724"/>
                  </a:lnTo>
                  <a:lnTo>
                    <a:pt x="5110" y="2724"/>
                  </a:lnTo>
                  <a:lnTo>
                    <a:pt x="3948" y="3308"/>
                  </a:lnTo>
                  <a:lnTo>
                    <a:pt x="2787" y="5449"/>
                  </a:lnTo>
                  <a:lnTo>
                    <a:pt x="3484" y="7005"/>
                  </a:lnTo>
                  <a:lnTo>
                    <a:pt x="1858" y="8757"/>
                  </a:lnTo>
                  <a:lnTo>
                    <a:pt x="1858" y="10119"/>
                  </a:lnTo>
                  <a:lnTo>
                    <a:pt x="0" y="12843"/>
                  </a:lnTo>
                  <a:lnTo>
                    <a:pt x="697" y="15178"/>
                  </a:lnTo>
                  <a:lnTo>
                    <a:pt x="2323" y="15178"/>
                  </a:lnTo>
                  <a:lnTo>
                    <a:pt x="2787" y="16541"/>
                  </a:lnTo>
                  <a:lnTo>
                    <a:pt x="1858" y="19849"/>
                  </a:lnTo>
                  <a:lnTo>
                    <a:pt x="2787" y="21211"/>
                  </a:lnTo>
                  <a:lnTo>
                    <a:pt x="6039" y="20822"/>
                  </a:lnTo>
                  <a:lnTo>
                    <a:pt x="6039" y="14205"/>
                  </a:lnTo>
                  <a:lnTo>
                    <a:pt x="5574" y="13816"/>
                  </a:lnTo>
                  <a:lnTo>
                    <a:pt x="7200" y="12843"/>
                  </a:lnTo>
                  <a:lnTo>
                    <a:pt x="6735" y="14789"/>
                  </a:lnTo>
                  <a:lnTo>
                    <a:pt x="7897" y="15762"/>
                  </a:lnTo>
                  <a:lnTo>
                    <a:pt x="8826" y="17124"/>
                  </a:lnTo>
                  <a:lnTo>
                    <a:pt x="9523" y="18876"/>
                  </a:lnTo>
                  <a:lnTo>
                    <a:pt x="10452" y="18876"/>
                  </a:lnTo>
                  <a:lnTo>
                    <a:pt x="9987" y="19849"/>
                  </a:lnTo>
                  <a:lnTo>
                    <a:pt x="12310" y="21211"/>
                  </a:lnTo>
                  <a:lnTo>
                    <a:pt x="11613" y="20238"/>
                  </a:lnTo>
                  <a:lnTo>
                    <a:pt x="12774" y="20822"/>
                  </a:lnTo>
                  <a:lnTo>
                    <a:pt x="13239" y="21600"/>
                  </a:lnTo>
                  <a:lnTo>
                    <a:pt x="14865" y="20238"/>
                  </a:lnTo>
                  <a:lnTo>
                    <a:pt x="14400" y="19459"/>
                  </a:lnTo>
                  <a:lnTo>
                    <a:pt x="15561" y="18486"/>
                  </a:lnTo>
                  <a:lnTo>
                    <a:pt x="14865" y="17903"/>
                  </a:lnTo>
                  <a:lnTo>
                    <a:pt x="14865" y="16151"/>
                  </a:lnTo>
                  <a:lnTo>
                    <a:pt x="12774" y="16151"/>
                  </a:lnTo>
                  <a:lnTo>
                    <a:pt x="12310" y="15178"/>
                  </a:lnTo>
                  <a:lnTo>
                    <a:pt x="12774" y="14205"/>
                  </a:lnTo>
                  <a:lnTo>
                    <a:pt x="9987" y="10703"/>
                  </a:lnTo>
                  <a:lnTo>
                    <a:pt x="12310" y="10119"/>
                  </a:lnTo>
                  <a:lnTo>
                    <a:pt x="13239" y="9146"/>
                  </a:lnTo>
                  <a:lnTo>
                    <a:pt x="13239" y="10703"/>
                  </a:lnTo>
                  <a:lnTo>
                    <a:pt x="14400" y="9730"/>
                  </a:lnTo>
                  <a:lnTo>
                    <a:pt x="14400" y="10119"/>
                  </a:lnTo>
                  <a:lnTo>
                    <a:pt x="16026" y="10119"/>
                  </a:lnTo>
                  <a:lnTo>
                    <a:pt x="16490" y="8368"/>
                  </a:lnTo>
                  <a:lnTo>
                    <a:pt x="14865" y="8757"/>
                  </a:lnTo>
                  <a:lnTo>
                    <a:pt x="14865" y="8368"/>
                  </a:lnTo>
                  <a:lnTo>
                    <a:pt x="16026" y="8368"/>
                  </a:lnTo>
                  <a:lnTo>
                    <a:pt x="15561" y="6422"/>
                  </a:lnTo>
                  <a:lnTo>
                    <a:pt x="14400" y="6422"/>
                  </a:lnTo>
                  <a:lnTo>
                    <a:pt x="13239" y="7395"/>
                  </a:lnTo>
                  <a:lnTo>
                    <a:pt x="11148" y="7395"/>
                  </a:lnTo>
                  <a:lnTo>
                    <a:pt x="10452" y="7784"/>
                  </a:lnTo>
                  <a:lnTo>
                    <a:pt x="9523" y="7395"/>
                  </a:lnTo>
                  <a:lnTo>
                    <a:pt x="7897" y="8757"/>
                  </a:lnTo>
                  <a:lnTo>
                    <a:pt x="6735" y="8757"/>
                  </a:lnTo>
                  <a:lnTo>
                    <a:pt x="5110" y="7395"/>
                  </a:lnTo>
                  <a:lnTo>
                    <a:pt x="5574" y="5059"/>
                  </a:lnTo>
                  <a:lnTo>
                    <a:pt x="6039" y="4670"/>
                  </a:lnTo>
                  <a:lnTo>
                    <a:pt x="8826" y="4670"/>
                  </a:lnTo>
                  <a:lnTo>
                    <a:pt x="18348" y="5059"/>
                  </a:lnTo>
                  <a:lnTo>
                    <a:pt x="21600" y="1946"/>
                  </a:lnTo>
                  <a:lnTo>
                    <a:pt x="20903"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8" name="Freeform 161"/>
            <p:cNvSpPr/>
            <p:nvPr/>
          </p:nvSpPr>
          <p:spPr>
            <a:xfrm>
              <a:off x="3843044" y="2196569"/>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9000" y="21600"/>
                  </a:lnTo>
                  <a:lnTo>
                    <a:pt x="21600" y="4800"/>
                  </a:lnTo>
                  <a:lnTo>
                    <a:pt x="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09" name="Freeform 162"/>
            <p:cNvSpPr/>
            <p:nvPr/>
          </p:nvSpPr>
          <p:spPr>
            <a:xfrm>
              <a:off x="3855177" y="2215420"/>
              <a:ext cx="48191" cy="239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92" y="0"/>
                  </a:moveTo>
                  <a:lnTo>
                    <a:pt x="11232" y="7855"/>
                  </a:lnTo>
                  <a:lnTo>
                    <a:pt x="7344" y="7855"/>
                  </a:lnTo>
                  <a:lnTo>
                    <a:pt x="6048" y="9818"/>
                  </a:lnTo>
                  <a:lnTo>
                    <a:pt x="6048" y="7855"/>
                  </a:lnTo>
                  <a:lnTo>
                    <a:pt x="3024" y="2945"/>
                  </a:lnTo>
                  <a:lnTo>
                    <a:pt x="1296" y="7855"/>
                  </a:lnTo>
                  <a:lnTo>
                    <a:pt x="0" y="16691"/>
                  </a:lnTo>
                  <a:lnTo>
                    <a:pt x="5184" y="16691"/>
                  </a:lnTo>
                  <a:lnTo>
                    <a:pt x="7344" y="21600"/>
                  </a:lnTo>
                  <a:lnTo>
                    <a:pt x="16416" y="14727"/>
                  </a:lnTo>
                  <a:lnTo>
                    <a:pt x="16416" y="16691"/>
                  </a:lnTo>
                  <a:lnTo>
                    <a:pt x="21600" y="14727"/>
                  </a:lnTo>
                  <a:lnTo>
                    <a:pt x="18576" y="4909"/>
                  </a:lnTo>
                  <a:lnTo>
                    <a:pt x="17280" y="7855"/>
                  </a:lnTo>
                  <a:lnTo>
                    <a:pt x="17280" y="4909"/>
                  </a:lnTo>
                  <a:lnTo>
                    <a:pt x="15552" y="4909"/>
                  </a:lnTo>
                  <a:lnTo>
                    <a:pt x="13392"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10" name="Freeform 163"/>
            <p:cNvSpPr/>
            <p:nvPr/>
          </p:nvSpPr>
          <p:spPr>
            <a:xfrm>
              <a:off x="3908186" y="2218681"/>
              <a:ext cx="45300" cy="173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9302" y="0"/>
                  </a:lnTo>
                  <a:lnTo>
                    <a:pt x="19302" y="6750"/>
                  </a:lnTo>
                  <a:lnTo>
                    <a:pt x="17464" y="9450"/>
                  </a:lnTo>
                  <a:lnTo>
                    <a:pt x="15166" y="6750"/>
                  </a:lnTo>
                  <a:lnTo>
                    <a:pt x="10570" y="9450"/>
                  </a:lnTo>
                  <a:lnTo>
                    <a:pt x="6434" y="0"/>
                  </a:lnTo>
                  <a:lnTo>
                    <a:pt x="919" y="6750"/>
                  </a:lnTo>
                  <a:lnTo>
                    <a:pt x="0" y="18900"/>
                  </a:lnTo>
                  <a:lnTo>
                    <a:pt x="8732" y="21600"/>
                  </a:lnTo>
                  <a:lnTo>
                    <a:pt x="18383" y="16200"/>
                  </a:lnTo>
                  <a:lnTo>
                    <a:pt x="21600" y="9450"/>
                  </a:lnTo>
                  <a:lnTo>
                    <a:pt x="2160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11" name="Freeform 164"/>
            <p:cNvSpPr/>
            <p:nvPr/>
          </p:nvSpPr>
          <p:spPr>
            <a:xfrm>
              <a:off x="3958303" y="2224116"/>
              <a:ext cx="52046" cy="326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9200" y="1440"/>
                  </a:lnTo>
                  <a:lnTo>
                    <a:pt x="7600" y="6480"/>
                  </a:lnTo>
                  <a:lnTo>
                    <a:pt x="1600" y="11520"/>
                  </a:lnTo>
                  <a:lnTo>
                    <a:pt x="0" y="21600"/>
                  </a:lnTo>
                  <a:lnTo>
                    <a:pt x="2800" y="21600"/>
                  </a:lnTo>
                  <a:lnTo>
                    <a:pt x="7600" y="18720"/>
                  </a:lnTo>
                  <a:lnTo>
                    <a:pt x="10400" y="11520"/>
                  </a:lnTo>
                  <a:lnTo>
                    <a:pt x="21600" y="5040"/>
                  </a:lnTo>
                  <a:lnTo>
                    <a:pt x="2160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12" name="Freeform 165"/>
            <p:cNvSpPr/>
            <p:nvPr/>
          </p:nvSpPr>
          <p:spPr>
            <a:xfrm>
              <a:off x="3990108" y="2209614"/>
              <a:ext cx="18314"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642" y="0"/>
                  </a:moveTo>
                  <a:lnTo>
                    <a:pt x="0" y="4800"/>
                  </a:lnTo>
                  <a:lnTo>
                    <a:pt x="0" y="21600"/>
                  </a:lnTo>
                  <a:lnTo>
                    <a:pt x="13642" y="21600"/>
                  </a:lnTo>
                  <a:lnTo>
                    <a:pt x="21600" y="4800"/>
                  </a:lnTo>
                  <a:lnTo>
                    <a:pt x="13642"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13" name="Freeform 166"/>
            <p:cNvSpPr/>
            <p:nvPr/>
          </p:nvSpPr>
          <p:spPr>
            <a:xfrm>
              <a:off x="4059898" y="2203463"/>
              <a:ext cx="12701" cy="20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600" y="0"/>
                  </a:moveTo>
                  <a:lnTo>
                    <a:pt x="0" y="12505"/>
                  </a:lnTo>
                  <a:lnTo>
                    <a:pt x="9000" y="21600"/>
                  </a:lnTo>
                  <a:lnTo>
                    <a:pt x="21600" y="10232"/>
                  </a:lnTo>
                  <a:lnTo>
                    <a:pt x="21600" y="2274"/>
                  </a:lnTo>
                  <a:lnTo>
                    <a:pt x="1260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14" name="Freeform 167"/>
            <p:cNvSpPr/>
            <p:nvPr/>
          </p:nvSpPr>
          <p:spPr>
            <a:xfrm>
              <a:off x="4097090" y="2177373"/>
              <a:ext cx="16385" cy="282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247" y="0"/>
                  </a:moveTo>
                  <a:lnTo>
                    <a:pt x="8894" y="5815"/>
                  </a:lnTo>
                  <a:lnTo>
                    <a:pt x="8894" y="9969"/>
                  </a:lnTo>
                  <a:lnTo>
                    <a:pt x="2541" y="7477"/>
                  </a:lnTo>
                  <a:lnTo>
                    <a:pt x="6353" y="13292"/>
                  </a:lnTo>
                  <a:lnTo>
                    <a:pt x="0" y="13292"/>
                  </a:lnTo>
                  <a:lnTo>
                    <a:pt x="11435" y="21600"/>
                  </a:lnTo>
                  <a:lnTo>
                    <a:pt x="15247" y="17446"/>
                  </a:lnTo>
                  <a:lnTo>
                    <a:pt x="21600" y="19938"/>
                  </a:lnTo>
                  <a:lnTo>
                    <a:pt x="17788" y="15785"/>
                  </a:lnTo>
                  <a:lnTo>
                    <a:pt x="21600" y="15785"/>
                  </a:lnTo>
                  <a:lnTo>
                    <a:pt x="21600" y="1662"/>
                  </a:lnTo>
                  <a:lnTo>
                    <a:pt x="15247"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15" name="Freeform 168"/>
            <p:cNvSpPr/>
            <p:nvPr/>
          </p:nvSpPr>
          <p:spPr>
            <a:xfrm>
              <a:off x="4083993" y="2174828"/>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6480" y="3927"/>
                  </a:lnTo>
                  <a:lnTo>
                    <a:pt x="0" y="17673"/>
                  </a:lnTo>
                  <a:lnTo>
                    <a:pt x="10800" y="21600"/>
                  </a:lnTo>
                  <a:lnTo>
                    <a:pt x="216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16" name="Freeform 169"/>
            <p:cNvSpPr/>
            <p:nvPr/>
          </p:nvSpPr>
          <p:spPr>
            <a:xfrm>
              <a:off x="4040226" y="2119388"/>
              <a:ext cx="13494"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514" y="0"/>
                  </a:moveTo>
                  <a:lnTo>
                    <a:pt x="0" y="4800"/>
                  </a:lnTo>
                  <a:lnTo>
                    <a:pt x="10800" y="21600"/>
                  </a:lnTo>
                  <a:lnTo>
                    <a:pt x="21600" y="16800"/>
                  </a:lnTo>
                  <a:lnTo>
                    <a:pt x="1851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17" name="Freeform 170"/>
            <p:cNvSpPr/>
            <p:nvPr/>
          </p:nvSpPr>
          <p:spPr>
            <a:xfrm>
              <a:off x="4048900" y="2093842"/>
              <a:ext cx="21204"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873" y="0"/>
                  </a:moveTo>
                  <a:lnTo>
                    <a:pt x="0" y="4320"/>
                  </a:lnTo>
                  <a:lnTo>
                    <a:pt x="9818" y="21600"/>
                  </a:lnTo>
                  <a:lnTo>
                    <a:pt x="21600" y="15120"/>
                  </a:lnTo>
                  <a:lnTo>
                    <a:pt x="6873"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solidFill>
                    <a:srgbClr val="808080"/>
                  </a:solidFill>
                  <a:latin typeface="微软雅黑"/>
                  <a:ea typeface="微软雅黑"/>
                  <a:cs typeface="微软雅黑"/>
                  <a:sym typeface="微软雅黑"/>
                </a:defRPr>
              </a:pPr>
            </a:p>
          </p:txBody>
        </p:sp>
        <p:sp>
          <p:nvSpPr>
            <p:cNvPr id="818" name="Freeform 171"/>
            <p:cNvSpPr/>
            <p:nvPr/>
          </p:nvSpPr>
          <p:spPr>
            <a:xfrm>
              <a:off x="4117329" y="2106344"/>
              <a:ext cx="18313"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368" y="0"/>
                  </a:moveTo>
                  <a:lnTo>
                    <a:pt x="0" y="0"/>
                  </a:lnTo>
                  <a:lnTo>
                    <a:pt x="13642" y="21600"/>
                  </a:lnTo>
                  <a:lnTo>
                    <a:pt x="21600" y="16800"/>
                  </a:lnTo>
                  <a:lnTo>
                    <a:pt x="11368"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19" name="Freeform 172"/>
            <p:cNvSpPr/>
            <p:nvPr/>
          </p:nvSpPr>
          <p:spPr>
            <a:xfrm>
              <a:off x="4017094" y="2138239"/>
              <a:ext cx="43373" cy="239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400" y="9818"/>
                  </a:moveTo>
                  <a:close/>
                  <a:moveTo>
                    <a:pt x="11520" y="0"/>
                  </a:moveTo>
                  <a:lnTo>
                    <a:pt x="2400" y="0"/>
                  </a:lnTo>
                  <a:lnTo>
                    <a:pt x="0" y="6873"/>
                  </a:lnTo>
                  <a:lnTo>
                    <a:pt x="1440" y="16691"/>
                  </a:lnTo>
                  <a:lnTo>
                    <a:pt x="1440" y="14727"/>
                  </a:lnTo>
                  <a:lnTo>
                    <a:pt x="1440" y="21600"/>
                  </a:lnTo>
                  <a:lnTo>
                    <a:pt x="4800" y="11782"/>
                  </a:lnTo>
                  <a:lnTo>
                    <a:pt x="4800" y="14727"/>
                  </a:lnTo>
                  <a:lnTo>
                    <a:pt x="8160" y="9818"/>
                  </a:lnTo>
                  <a:lnTo>
                    <a:pt x="9120" y="11782"/>
                  </a:lnTo>
                  <a:lnTo>
                    <a:pt x="12480" y="11782"/>
                  </a:lnTo>
                  <a:lnTo>
                    <a:pt x="20640" y="18655"/>
                  </a:lnTo>
                  <a:lnTo>
                    <a:pt x="21600" y="14727"/>
                  </a:lnTo>
                  <a:lnTo>
                    <a:pt x="19200" y="2945"/>
                  </a:lnTo>
                  <a:lnTo>
                    <a:pt x="1152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20" name="Freeform 173"/>
            <p:cNvSpPr/>
            <p:nvPr/>
          </p:nvSpPr>
          <p:spPr>
            <a:xfrm>
              <a:off x="3572786" y="2009967"/>
              <a:ext cx="282393" cy="2261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353" y="12046"/>
                  </a:moveTo>
                  <a:lnTo>
                    <a:pt x="11132" y="11838"/>
                  </a:lnTo>
                  <a:lnTo>
                    <a:pt x="10468" y="11527"/>
                  </a:lnTo>
                  <a:lnTo>
                    <a:pt x="10468" y="11319"/>
                  </a:lnTo>
                  <a:lnTo>
                    <a:pt x="11132" y="11527"/>
                  </a:lnTo>
                  <a:lnTo>
                    <a:pt x="11353" y="12046"/>
                  </a:lnTo>
                  <a:close/>
                  <a:moveTo>
                    <a:pt x="885" y="0"/>
                  </a:moveTo>
                  <a:lnTo>
                    <a:pt x="0" y="0"/>
                  </a:lnTo>
                  <a:lnTo>
                    <a:pt x="147" y="208"/>
                  </a:lnTo>
                  <a:lnTo>
                    <a:pt x="516" y="1454"/>
                  </a:lnTo>
                  <a:lnTo>
                    <a:pt x="1769" y="2908"/>
                  </a:lnTo>
                  <a:lnTo>
                    <a:pt x="2064" y="3219"/>
                  </a:lnTo>
                  <a:lnTo>
                    <a:pt x="2580" y="4154"/>
                  </a:lnTo>
                  <a:lnTo>
                    <a:pt x="2801" y="5192"/>
                  </a:lnTo>
                  <a:lnTo>
                    <a:pt x="3686" y="5400"/>
                  </a:lnTo>
                  <a:lnTo>
                    <a:pt x="3833" y="5919"/>
                  </a:lnTo>
                  <a:lnTo>
                    <a:pt x="4349" y="8100"/>
                  </a:lnTo>
                  <a:lnTo>
                    <a:pt x="4866" y="8308"/>
                  </a:lnTo>
                  <a:lnTo>
                    <a:pt x="5382" y="9346"/>
                  </a:lnTo>
                  <a:lnTo>
                    <a:pt x="6119" y="11838"/>
                  </a:lnTo>
                  <a:lnTo>
                    <a:pt x="7519" y="13500"/>
                  </a:lnTo>
                  <a:lnTo>
                    <a:pt x="7814" y="14538"/>
                  </a:lnTo>
                  <a:lnTo>
                    <a:pt x="9068" y="15785"/>
                  </a:lnTo>
                  <a:lnTo>
                    <a:pt x="10247" y="17238"/>
                  </a:lnTo>
                  <a:lnTo>
                    <a:pt x="10247" y="16719"/>
                  </a:lnTo>
                  <a:lnTo>
                    <a:pt x="10616" y="16927"/>
                  </a:lnTo>
                  <a:lnTo>
                    <a:pt x="10837" y="16512"/>
                  </a:lnTo>
                  <a:lnTo>
                    <a:pt x="11353" y="16927"/>
                  </a:lnTo>
                  <a:lnTo>
                    <a:pt x="10984" y="17654"/>
                  </a:lnTo>
                  <a:lnTo>
                    <a:pt x="10468" y="17654"/>
                  </a:lnTo>
                  <a:lnTo>
                    <a:pt x="10616" y="18485"/>
                  </a:lnTo>
                  <a:lnTo>
                    <a:pt x="11648" y="18692"/>
                  </a:lnTo>
                  <a:lnTo>
                    <a:pt x="11648" y="18900"/>
                  </a:lnTo>
                  <a:lnTo>
                    <a:pt x="12385" y="19419"/>
                  </a:lnTo>
                  <a:lnTo>
                    <a:pt x="13933" y="19938"/>
                  </a:lnTo>
                  <a:lnTo>
                    <a:pt x="14302" y="19627"/>
                  </a:lnTo>
                  <a:lnTo>
                    <a:pt x="15186" y="19627"/>
                  </a:lnTo>
                  <a:lnTo>
                    <a:pt x="16366" y="20458"/>
                  </a:lnTo>
                  <a:lnTo>
                    <a:pt x="17251" y="20665"/>
                  </a:lnTo>
                  <a:lnTo>
                    <a:pt x="18799" y="20665"/>
                  </a:lnTo>
                  <a:lnTo>
                    <a:pt x="20568" y="21392"/>
                  </a:lnTo>
                  <a:lnTo>
                    <a:pt x="20420" y="21185"/>
                  </a:lnTo>
                  <a:lnTo>
                    <a:pt x="20199" y="20665"/>
                  </a:lnTo>
                  <a:lnTo>
                    <a:pt x="20568" y="20665"/>
                  </a:lnTo>
                  <a:lnTo>
                    <a:pt x="21084" y="21600"/>
                  </a:lnTo>
                  <a:lnTo>
                    <a:pt x="21600" y="20458"/>
                  </a:lnTo>
                  <a:lnTo>
                    <a:pt x="21305" y="19938"/>
                  </a:lnTo>
                  <a:lnTo>
                    <a:pt x="20199" y="19938"/>
                  </a:lnTo>
                  <a:lnTo>
                    <a:pt x="20420" y="19419"/>
                  </a:lnTo>
                  <a:lnTo>
                    <a:pt x="18799" y="19212"/>
                  </a:lnTo>
                  <a:lnTo>
                    <a:pt x="18651" y="18900"/>
                  </a:lnTo>
                  <a:lnTo>
                    <a:pt x="19167" y="18900"/>
                  </a:lnTo>
                  <a:lnTo>
                    <a:pt x="19904" y="18692"/>
                  </a:lnTo>
                  <a:lnTo>
                    <a:pt x="19683" y="18173"/>
                  </a:lnTo>
                  <a:lnTo>
                    <a:pt x="18283" y="18173"/>
                  </a:lnTo>
                  <a:lnTo>
                    <a:pt x="17103" y="17654"/>
                  </a:lnTo>
                  <a:lnTo>
                    <a:pt x="16882" y="17654"/>
                  </a:lnTo>
                  <a:lnTo>
                    <a:pt x="16587" y="17238"/>
                  </a:lnTo>
                  <a:lnTo>
                    <a:pt x="16366" y="17446"/>
                  </a:lnTo>
                  <a:lnTo>
                    <a:pt x="15850" y="18173"/>
                  </a:lnTo>
                  <a:lnTo>
                    <a:pt x="14449" y="17965"/>
                  </a:lnTo>
                  <a:lnTo>
                    <a:pt x="13933" y="17238"/>
                  </a:lnTo>
                  <a:lnTo>
                    <a:pt x="13048" y="17238"/>
                  </a:lnTo>
                  <a:lnTo>
                    <a:pt x="12901" y="16719"/>
                  </a:lnTo>
                  <a:lnTo>
                    <a:pt x="12385" y="16927"/>
                  </a:lnTo>
                  <a:lnTo>
                    <a:pt x="11648" y="16719"/>
                  </a:lnTo>
                  <a:lnTo>
                    <a:pt x="11353" y="16927"/>
                  </a:lnTo>
                  <a:lnTo>
                    <a:pt x="11648" y="12565"/>
                  </a:lnTo>
                  <a:lnTo>
                    <a:pt x="12385" y="12981"/>
                  </a:lnTo>
                  <a:lnTo>
                    <a:pt x="12385" y="11838"/>
                  </a:lnTo>
                  <a:lnTo>
                    <a:pt x="11869" y="11838"/>
                  </a:lnTo>
                  <a:lnTo>
                    <a:pt x="11353" y="10073"/>
                  </a:lnTo>
                  <a:lnTo>
                    <a:pt x="11132" y="10592"/>
                  </a:lnTo>
                  <a:lnTo>
                    <a:pt x="10837" y="10281"/>
                  </a:lnTo>
                  <a:lnTo>
                    <a:pt x="10468" y="11112"/>
                  </a:lnTo>
                  <a:lnTo>
                    <a:pt x="10100" y="10800"/>
                  </a:lnTo>
                  <a:lnTo>
                    <a:pt x="9952" y="9554"/>
                  </a:lnTo>
                  <a:lnTo>
                    <a:pt x="9068" y="9346"/>
                  </a:lnTo>
                  <a:lnTo>
                    <a:pt x="9215" y="8619"/>
                  </a:lnTo>
                  <a:lnTo>
                    <a:pt x="9436" y="8308"/>
                  </a:lnTo>
                  <a:lnTo>
                    <a:pt x="9215" y="7581"/>
                  </a:lnTo>
                  <a:lnTo>
                    <a:pt x="8699" y="7373"/>
                  </a:lnTo>
                  <a:lnTo>
                    <a:pt x="8552" y="7581"/>
                  </a:lnTo>
                  <a:lnTo>
                    <a:pt x="8552" y="6646"/>
                  </a:lnTo>
                  <a:lnTo>
                    <a:pt x="8035" y="6646"/>
                  </a:lnTo>
                  <a:lnTo>
                    <a:pt x="7814" y="5919"/>
                  </a:lnTo>
                  <a:lnTo>
                    <a:pt x="7298" y="5608"/>
                  </a:lnTo>
                  <a:lnTo>
                    <a:pt x="7298" y="5919"/>
                  </a:lnTo>
                  <a:lnTo>
                    <a:pt x="7151" y="5919"/>
                  </a:lnTo>
                  <a:lnTo>
                    <a:pt x="7298" y="5192"/>
                  </a:lnTo>
                  <a:lnTo>
                    <a:pt x="6635" y="5192"/>
                  </a:lnTo>
                  <a:lnTo>
                    <a:pt x="6414" y="4673"/>
                  </a:lnTo>
                  <a:lnTo>
                    <a:pt x="6119" y="4881"/>
                  </a:lnTo>
                  <a:lnTo>
                    <a:pt x="5898" y="4881"/>
                  </a:lnTo>
                  <a:lnTo>
                    <a:pt x="4718" y="3219"/>
                  </a:lnTo>
                  <a:lnTo>
                    <a:pt x="3686" y="2181"/>
                  </a:lnTo>
                  <a:lnTo>
                    <a:pt x="2801" y="727"/>
                  </a:lnTo>
                  <a:lnTo>
                    <a:pt x="1548" y="519"/>
                  </a:lnTo>
                  <a:lnTo>
                    <a:pt x="885"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21" name="Freeform 174"/>
            <p:cNvSpPr/>
            <p:nvPr/>
          </p:nvSpPr>
          <p:spPr>
            <a:xfrm>
              <a:off x="3742810" y="2133520"/>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0"/>
                  </a:moveTo>
                  <a:lnTo>
                    <a:pt x="0" y="21600"/>
                  </a:lnTo>
                  <a:lnTo>
                    <a:pt x="18000" y="21600"/>
                  </a:lnTo>
                  <a:lnTo>
                    <a:pt x="21600" y="7855"/>
                  </a:lnTo>
                  <a:lnTo>
                    <a:pt x="5400"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22" name="Freeform 175"/>
            <p:cNvSpPr/>
            <p:nvPr/>
          </p:nvSpPr>
          <p:spPr>
            <a:xfrm>
              <a:off x="3695102" y="2096016"/>
              <a:ext cx="127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429" y="0"/>
                  </a:moveTo>
                  <a:lnTo>
                    <a:pt x="0" y="17280"/>
                  </a:lnTo>
                  <a:lnTo>
                    <a:pt x="6171" y="21600"/>
                  </a:lnTo>
                  <a:lnTo>
                    <a:pt x="21600" y="21600"/>
                  </a:lnTo>
                  <a:lnTo>
                    <a:pt x="15429"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23" name="Freeform 176"/>
            <p:cNvSpPr/>
            <p:nvPr/>
          </p:nvSpPr>
          <p:spPr>
            <a:xfrm>
              <a:off x="2043244" y="146753"/>
              <a:ext cx="2826810" cy="25165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50" y="18577"/>
                  </a:moveTo>
                  <a:lnTo>
                    <a:pt x="5435" y="18558"/>
                  </a:lnTo>
                  <a:lnTo>
                    <a:pt x="5383" y="18353"/>
                  </a:lnTo>
                  <a:lnTo>
                    <a:pt x="5413" y="18269"/>
                  </a:lnTo>
                  <a:lnTo>
                    <a:pt x="5413" y="18092"/>
                  </a:lnTo>
                  <a:lnTo>
                    <a:pt x="5383" y="18045"/>
                  </a:lnTo>
                  <a:lnTo>
                    <a:pt x="5383" y="18026"/>
                  </a:lnTo>
                  <a:lnTo>
                    <a:pt x="5398" y="18045"/>
                  </a:lnTo>
                  <a:lnTo>
                    <a:pt x="5435" y="18222"/>
                  </a:lnTo>
                  <a:lnTo>
                    <a:pt x="5450" y="18269"/>
                  </a:lnTo>
                  <a:lnTo>
                    <a:pt x="5413" y="18381"/>
                  </a:lnTo>
                  <a:lnTo>
                    <a:pt x="5450" y="18530"/>
                  </a:lnTo>
                  <a:lnTo>
                    <a:pt x="5464" y="18577"/>
                  </a:lnTo>
                  <a:lnTo>
                    <a:pt x="5450" y="18577"/>
                  </a:lnTo>
                  <a:close/>
                  <a:moveTo>
                    <a:pt x="5015" y="17784"/>
                  </a:moveTo>
                  <a:lnTo>
                    <a:pt x="5015" y="17737"/>
                  </a:lnTo>
                  <a:lnTo>
                    <a:pt x="5052" y="17868"/>
                  </a:lnTo>
                  <a:lnTo>
                    <a:pt x="5030" y="17849"/>
                  </a:lnTo>
                  <a:lnTo>
                    <a:pt x="5030" y="17803"/>
                  </a:lnTo>
                  <a:lnTo>
                    <a:pt x="5015" y="17784"/>
                  </a:lnTo>
                  <a:close/>
                  <a:moveTo>
                    <a:pt x="5000" y="17719"/>
                  </a:moveTo>
                  <a:lnTo>
                    <a:pt x="4942" y="17653"/>
                  </a:lnTo>
                  <a:lnTo>
                    <a:pt x="4912" y="17579"/>
                  </a:lnTo>
                  <a:lnTo>
                    <a:pt x="4890" y="17476"/>
                  </a:lnTo>
                  <a:lnTo>
                    <a:pt x="4875" y="17411"/>
                  </a:lnTo>
                  <a:lnTo>
                    <a:pt x="4890" y="17252"/>
                  </a:lnTo>
                  <a:lnTo>
                    <a:pt x="4912" y="17317"/>
                  </a:lnTo>
                  <a:lnTo>
                    <a:pt x="4942" y="17513"/>
                  </a:lnTo>
                  <a:lnTo>
                    <a:pt x="4927" y="17579"/>
                  </a:lnTo>
                  <a:lnTo>
                    <a:pt x="5000" y="17653"/>
                  </a:lnTo>
                  <a:lnTo>
                    <a:pt x="5000" y="17719"/>
                  </a:lnTo>
                  <a:close/>
                  <a:moveTo>
                    <a:pt x="5273" y="16739"/>
                  </a:moveTo>
                  <a:lnTo>
                    <a:pt x="5295" y="16720"/>
                  </a:lnTo>
                  <a:lnTo>
                    <a:pt x="5361" y="16720"/>
                  </a:lnTo>
                  <a:lnTo>
                    <a:pt x="5383" y="16785"/>
                  </a:lnTo>
                  <a:lnTo>
                    <a:pt x="5361" y="16832"/>
                  </a:lnTo>
                  <a:lnTo>
                    <a:pt x="5361" y="16851"/>
                  </a:lnTo>
                  <a:lnTo>
                    <a:pt x="5383" y="16851"/>
                  </a:lnTo>
                  <a:lnTo>
                    <a:pt x="5273" y="17009"/>
                  </a:lnTo>
                  <a:lnTo>
                    <a:pt x="5310" y="17028"/>
                  </a:lnTo>
                  <a:lnTo>
                    <a:pt x="5258" y="17056"/>
                  </a:lnTo>
                  <a:lnTo>
                    <a:pt x="5221" y="17056"/>
                  </a:lnTo>
                  <a:lnTo>
                    <a:pt x="5192" y="16991"/>
                  </a:lnTo>
                  <a:lnTo>
                    <a:pt x="5170" y="17056"/>
                  </a:lnTo>
                  <a:lnTo>
                    <a:pt x="5155" y="17075"/>
                  </a:lnTo>
                  <a:lnTo>
                    <a:pt x="5155" y="16879"/>
                  </a:lnTo>
                  <a:lnTo>
                    <a:pt x="5170" y="16767"/>
                  </a:lnTo>
                  <a:lnTo>
                    <a:pt x="5221" y="16720"/>
                  </a:lnTo>
                  <a:lnTo>
                    <a:pt x="5273" y="16739"/>
                  </a:lnTo>
                  <a:close/>
                  <a:moveTo>
                    <a:pt x="5030" y="16571"/>
                  </a:moveTo>
                  <a:lnTo>
                    <a:pt x="5030" y="16543"/>
                  </a:lnTo>
                  <a:lnTo>
                    <a:pt x="5081" y="16478"/>
                  </a:lnTo>
                  <a:lnTo>
                    <a:pt x="5081" y="16524"/>
                  </a:lnTo>
                  <a:lnTo>
                    <a:pt x="5030" y="16571"/>
                  </a:lnTo>
                  <a:close/>
                  <a:moveTo>
                    <a:pt x="12070" y="15218"/>
                  </a:moveTo>
                  <a:lnTo>
                    <a:pt x="12070" y="15199"/>
                  </a:lnTo>
                  <a:lnTo>
                    <a:pt x="12070" y="15218"/>
                  </a:lnTo>
                  <a:close/>
                  <a:moveTo>
                    <a:pt x="3307" y="15069"/>
                  </a:moveTo>
                  <a:lnTo>
                    <a:pt x="3218" y="14910"/>
                  </a:lnTo>
                  <a:lnTo>
                    <a:pt x="3204" y="14863"/>
                  </a:lnTo>
                  <a:lnTo>
                    <a:pt x="3240" y="14863"/>
                  </a:lnTo>
                  <a:lnTo>
                    <a:pt x="3270" y="14891"/>
                  </a:lnTo>
                  <a:lnTo>
                    <a:pt x="3292" y="14957"/>
                  </a:lnTo>
                  <a:lnTo>
                    <a:pt x="3380" y="14975"/>
                  </a:lnTo>
                  <a:lnTo>
                    <a:pt x="3395" y="15022"/>
                  </a:lnTo>
                  <a:lnTo>
                    <a:pt x="3343" y="15022"/>
                  </a:lnTo>
                  <a:lnTo>
                    <a:pt x="3343" y="15041"/>
                  </a:lnTo>
                  <a:lnTo>
                    <a:pt x="3307" y="15069"/>
                  </a:lnTo>
                  <a:close/>
                  <a:moveTo>
                    <a:pt x="7055" y="13277"/>
                  </a:moveTo>
                  <a:lnTo>
                    <a:pt x="7033" y="13231"/>
                  </a:lnTo>
                  <a:lnTo>
                    <a:pt x="7055" y="13212"/>
                  </a:lnTo>
                  <a:lnTo>
                    <a:pt x="7055" y="13277"/>
                  </a:lnTo>
                  <a:close/>
                  <a:moveTo>
                    <a:pt x="5818" y="14313"/>
                  </a:moveTo>
                  <a:lnTo>
                    <a:pt x="5730" y="14201"/>
                  </a:lnTo>
                  <a:lnTo>
                    <a:pt x="5715" y="13912"/>
                  </a:lnTo>
                  <a:lnTo>
                    <a:pt x="5678" y="13846"/>
                  </a:lnTo>
                  <a:lnTo>
                    <a:pt x="5678" y="13781"/>
                  </a:lnTo>
                  <a:lnTo>
                    <a:pt x="5538" y="13632"/>
                  </a:lnTo>
                  <a:lnTo>
                    <a:pt x="5538" y="13538"/>
                  </a:lnTo>
                  <a:lnTo>
                    <a:pt x="5590" y="13520"/>
                  </a:lnTo>
                  <a:lnTo>
                    <a:pt x="5553" y="13492"/>
                  </a:lnTo>
                  <a:lnTo>
                    <a:pt x="5501" y="13427"/>
                  </a:lnTo>
                  <a:lnTo>
                    <a:pt x="5383" y="13147"/>
                  </a:lnTo>
                  <a:lnTo>
                    <a:pt x="5325" y="12923"/>
                  </a:lnTo>
                  <a:lnTo>
                    <a:pt x="5244" y="12792"/>
                  </a:lnTo>
                  <a:lnTo>
                    <a:pt x="5207" y="12680"/>
                  </a:lnTo>
                  <a:lnTo>
                    <a:pt x="5221" y="12652"/>
                  </a:lnTo>
                  <a:lnTo>
                    <a:pt x="5273" y="12857"/>
                  </a:lnTo>
                  <a:lnTo>
                    <a:pt x="5361" y="12969"/>
                  </a:lnTo>
                  <a:lnTo>
                    <a:pt x="5413" y="12941"/>
                  </a:lnTo>
                  <a:lnTo>
                    <a:pt x="5413" y="12923"/>
                  </a:lnTo>
                  <a:lnTo>
                    <a:pt x="5464" y="12923"/>
                  </a:lnTo>
                  <a:lnTo>
                    <a:pt x="5656" y="13296"/>
                  </a:lnTo>
                  <a:lnTo>
                    <a:pt x="5715" y="13473"/>
                  </a:lnTo>
                  <a:lnTo>
                    <a:pt x="5744" y="13473"/>
                  </a:lnTo>
                  <a:lnTo>
                    <a:pt x="5796" y="13538"/>
                  </a:lnTo>
                  <a:lnTo>
                    <a:pt x="5869" y="13734"/>
                  </a:lnTo>
                  <a:lnTo>
                    <a:pt x="5869" y="13809"/>
                  </a:lnTo>
                  <a:lnTo>
                    <a:pt x="5906" y="13986"/>
                  </a:lnTo>
                  <a:lnTo>
                    <a:pt x="6009" y="14070"/>
                  </a:lnTo>
                  <a:lnTo>
                    <a:pt x="6061" y="14154"/>
                  </a:lnTo>
                  <a:lnTo>
                    <a:pt x="6098" y="14248"/>
                  </a:lnTo>
                  <a:lnTo>
                    <a:pt x="6149" y="14360"/>
                  </a:lnTo>
                  <a:lnTo>
                    <a:pt x="6201" y="14425"/>
                  </a:lnTo>
                  <a:lnTo>
                    <a:pt x="6252" y="14574"/>
                  </a:lnTo>
                  <a:lnTo>
                    <a:pt x="6252" y="14621"/>
                  </a:lnTo>
                  <a:lnTo>
                    <a:pt x="6230" y="14714"/>
                  </a:lnTo>
                  <a:lnTo>
                    <a:pt x="6267" y="14751"/>
                  </a:lnTo>
                  <a:lnTo>
                    <a:pt x="6304" y="14994"/>
                  </a:lnTo>
                  <a:lnTo>
                    <a:pt x="6319" y="15069"/>
                  </a:lnTo>
                  <a:lnTo>
                    <a:pt x="6319" y="15041"/>
                  </a:lnTo>
                  <a:lnTo>
                    <a:pt x="6304" y="15041"/>
                  </a:lnTo>
                  <a:lnTo>
                    <a:pt x="6252" y="14994"/>
                  </a:lnTo>
                  <a:lnTo>
                    <a:pt x="6127" y="14798"/>
                  </a:lnTo>
                  <a:lnTo>
                    <a:pt x="6039" y="14751"/>
                  </a:lnTo>
                  <a:lnTo>
                    <a:pt x="6024" y="14751"/>
                  </a:lnTo>
                  <a:lnTo>
                    <a:pt x="5987" y="14686"/>
                  </a:lnTo>
                  <a:lnTo>
                    <a:pt x="6076" y="14686"/>
                  </a:lnTo>
                  <a:lnTo>
                    <a:pt x="6024" y="14667"/>
                  </a:lnTo>
                  <a:lnTo>
                    <a:pt x="6024" y="14649"/>
                  </a:lnTo>
                  <a:lnTo>
                    <a:pt x="5987" y="14621"/>
                  </a:lnTo>
                  <a:lnTo>
                    <a:pt x="5958" y="14649"/>
                  </a:lnTo>
                  <a:lnTo>
                    <a:pt x="5973" y="14667"/>
                  </a:lnTo>
                  <a:lnTo>
                    <a:pt x="5958" y="14714"/>
                  </a:lnTo>
                  <a:lnTo>
                    <a:pt x="5921" y="14621"/>
                  </a:lnTo>
                  <a:lnTo>
                    <a:pt x="5884" y="14397"/>
                  </a:lnTo>
                  <a:lnTo>
                    <a:pt x="5833" y="14332"/>
                  </a:lnTo>
                  <a:lnTo>
                    <a:pt x="5818" y="14294"/>
                  </a:lnTo>
                  <a:lnTo>
                    <a:pt x="5818" y="14313"/>
                  </a:lnTo>
                  <a:close/>
                  <a:moveTo>
                    <a:pt x="4212" y="11327"/>
                  </a:moveTo>
                  <a:lnTo>
                    <a:pt x="4161" y="11309"/>
                  </a:lnTo>
                  <a:lnTo>
                    <a:pt x="4176" y="11290"/>
                  </a:lnTo>
                  <a:lnTo>
                    <a:pt x="4212" y="11309"/>
                  </a:lnTo>
                  <a:lnTo>
                    <a:pt x="4212" y="11327"/>
                  </a:lnTo>
                  <a:close/>
                  <a:moveTo>
                    <a:pt x="4212" y="11197"/>
                  </a:moveTo>
                  <a:close/>
                  <a:moveTo>
                    <a:pt x="4227" y="11178"/>
                  </a:moveTo>
                  <a:lnTo>
                    <a:pt x="4227" y="11150"/>
                  </a:lnTo>
                  <a:lnTo>
                    <a:pt x="4264" y="11150"/>
                  </a:lnTo>
                  <a:lnTo>
                    <a:pt x="4227" y="11178"/>
                  </a:lnTo>
                  <a:close/>
                  <a:moveTo>
                    <a:pt x="4595" y="11150"/>
                  </a:moveTo>
                  <a:lnTo>
                    <a:pt x="4581" y="11113"/>
                  </a:lnTo>
                  <a:lnTo>
                    <a:pt x="4595" y="11113"/>
                  </a:lnTo>
                  <a:lnTo>
                    <a:pt x="4595" y="11150"/>
                  </a:lnTo>
                  <a:close/>
                  <a:moveTo>
                    <a:pt x="4352" y="10889"/>
                  </a:moveTo>
                  <a:lnTo>
                    <a:pt x="4367" y="10870"/>
                  </a:lnTo>
                  <a:lnTo>
                    <a:pt x="4389" y="10870"/>
                  </a:lnTo>
                  <a:lnTo>
                    <a:pt x="4352" y="10889"/>
                  </a:lnTo>
                  <a:close/>
                  <a:moveTo>
                    <a:pt x="4610" y="10954"/>
                  </a:moveTo>
                  <a:lnTo>
                    <a:pt x="4699" y="10870"/>
                  </a:lnTo>
                  <a:lnTo>
                    <a:pt x="4838" y="10842"/>
                  </a:lnTo>
                  <a:lnTo>
                    <a:pt x="4861" y="10889"/>
                  </a:lnTo>
                  <a:lnTo>
                    <a:pt x="4802" y="10889"/>
                  </a:lnTo>
                  <a:lnTo>
                    <a:pt x="4824" y="10935"/>
                  </a:lnTo>
                  <a:lnTo>
                    <a:pt x="4699" y="10907"/>
                  </a:lnTo>
                  <a:lnTo>
                    <a:pt x="4699" y="10935"/>
                  </a:lnTo>
                  <a:lnTo>
                    <a:pt x="4610" y="10954"/>
                  </a:lnTo>
                  <a:close/>
                  <a:moveTo>
                    <a:pt x="7453" y="10889"/>
                  </a:moveTo>
                  <a:lnTo>
                    <a:pt x="7350" y="10870"/>
                  </a:lnTo>
                  <a:lnTo>
                    <a:pt x="7313" y="10777"/>
                  </a:lnTo>
                  <a:lnTo>
                    <a:pt x="7313" y="10730"/>
                  </a:lnTo>
                  <a:lnTo>
                    <a:pt x="7387" y="10693"/>
                  </a:lnTo>
                  <a:lnTo>
                    <a:pt x="7401" y="10693"/>
                  </a:lnTo>
                  <a:lnTo>
                    <a:pt x="7438" y="10758"/>
                  </a:lnTo>
                  <a:lnTo>
                    <a:pt x="7490" y="10823"/>
                  </a:lnTo>
                  <a:lnTo>
                    <a:pt x="7438" y="10889"/>
                  </a:lnTo>
                  <a:lnTo>
                    <a:pt x="7453" y="10889"/>
                  </a:lnTo>
                  <a:close/>
                  <a:moveTo>
                    <a:pt x="3410" y="10665"/>
                  </a:moveTo>
                  <a:lnTo>
                    <a:pt x="3321" y="10553"/>
                  </a:lnTo>
                  <a:lnTo>
                    <a:pt x="3255" y="10357"/>
                  </a:lnTo>
                  <a:lnTo>
                    <a:pt x="3152" y="10273"/>
                  </a:lnTo>
                  <a:lnTo>
                    <a:pt x="3130" y="10208"/>
                  </a:lnTo>
                  <a:lnTo>
                    <a:pt x="3152" y="10114"/>
                  </a:lnTo>
                  <a:lnTo>
                    <a:pt x="3130" y="10096"/>
                  </a:lnTo>
                  <a:lnTo>
                    <a:pt x="3130" y="10049"/>
                  </a:lnTo>
                  <a:lnTo>
                    <a:pt x="3218" y="10002"/>
                  </a:lnTo>
                  <a:lnTo>
                    <a:pt x="3240" y="10002"/>
                  </a:lnTo>
                  <a:lnTo>
                    <a:pt x="3240" y="10096"/>
                  </a:lnTo>
                  <a:lnTo>
                    <a:pt x="3270" y="10161"/>
                  </a:lnTo>
                  <a:lnTo>
                    <a:pt x="3307" y="10161"/>
                  </a:lnTo>
                  <a:lnTo>
                    <a:pt x="3321" y="10114"/>
                  </a:lnTo>
                  <a:lnTo>
                    <a:pt x="3380" y="10161"/>
                  </a:lnTo>
                  <a:lnTo>
                    <a:pt x="3395" y="10226"/>
                  </a:lnTo>
                  <a:lnTo>
                    <a:pt x="3410" y="10245"/>
                  </a:lnTo>
                  <a:lnTo>
                    <a:pt x="3395" y="10273"/>
                  </a:lnTo>
                  <a:lnTo>
                    <a:pt x="3498" y="10403"/>
                  </a:lnTo>
                  <a:lnTo>
                    <a:pt x="3586" y="10422"/>
                  </a:lnTo>
                  <a:lnTo>
                    <a:pt x="3623" y="10469"/>
                  </a:lnTo>
                  <a:lnTo>
                    <a:pt x="3601" y="10487"/>
                  </a:lnTo>
                  <a:lnTo>
                    <a:pt x="3690" y="10534"/>
                  </a:lnTo>
                  <a:lnTo>
                    <a:pt x="3726" y="10581"/>
                  </a:lnTo>
                  <a:lnTo>
                    <a:pt x="3830" y="10693"/>
                  </a:lnTo>
                  <a:lnTo>
                    <a:pt x="3844" y="10711"/>
                  </a:lnTo>
                  <a:lnTo>
                    <a:pt x="3830" y="10777"/>
                  </a:lnTo>
                  <a:lnTo>
                    <a:pt x="3844" y="10907"/>
                  </a:lnTo>
                  <a:lnTo>
                    <a:pt x="3815" y="10907"/>
                  </a:lnTo>
                  <a:lnTo>
                    <a:pt x="3896" y="11047"/>
                  </a:lnTo>
                  <a:lnTo>
                    <a:pt x="3844" y="11047"/>
                  </a:lnTo>
                  <a:lnTo>
                    <a:pt x="3918" y="11131"/>
                  </a:lnTo>
                  <a:lnTo>
                    <a:pt x="3933" y="11113"/>
                  </a:lnTo>
                  <a:lnTo>
                    <a:pt x="3933" y="11085"/>
                  </a:lnTo>
                  <a:lnTo>
                    <a:pt x="3984" y="11178"/>
                  </a:lnTo>
                  <a:lnTo>
                    <a:pt x="3969" y="11178"/>
                  </a:lnTo>
                  <a:lnTo>
                    <a:pt x="4021" y="11309"/>
                  </a:lnTo>
                  <a:lnTo>
                    <a:pt x="4058" y="11309"/>
                  </a:lnTo>
                  <a:lnTo>
                    <a:pt x="4021" y="11374"/>
                  </a:lnTo>
                  <a:lnTo>
                    <a:pt x="4073" y="11467"/>
                  </a:lnTo>
                  <a:lnTo>
                    <a:pt x="4073" y="11551"/>
                  </a:lnTo>
                  <a:lnTo>
                    <a:pt x="4109" y="11570"/>
                  </a:lnTo>
                  <a:lnTo>
                    <a:pt x="4124" y="11551"/>
                  </a:lnTo>
                  <a:lnTo>
                    <a:pt x="4146" y="11635"/>
                  </a:lnTo>
                  <a:lnTo>
                    <a:pt x="4198" y="11570"/>
                  </a:lnTo>
                  <a:lnTo>
                    <a:pt x="4264" y="11663"/>
                  </a:lnTo>
                  <a:lnTo>
                    <a:pt x="4227" y="11467"/>
                  </a:lnTo>
                  <a:lnTo>
                    <a:pt x="4227" y="11486"/>
                  </a:lnTo>
                  <a:lnTo>
                    <a:pt x="4286" y="11439"/>
                  </a:lnTo>
                  <a:lnTo>
                    <a:pt x="4264" y="11355"/>
                  </a:lnTo>
                  <a:lnTo>
                    <a:pt x="4286" y="11374"/>
                  </a:lnTo>
                  <a:lnTo>
                    <a:pt x="4352" y="11439"/>
                  </a:lnTo>
                  <a:lnTo>
                    <a:pt x="4338" y="11309"/>
                  </a:lnTo>
                  <a:lnTo>
                    <a:pt x="4367" y="11374"/>
                  </a:lnTo>
                  <a:lnTo>
                    <a:pt x="4404" y="11374"/>
                  </a:lnTo>
                  <a:lnTo>
                    <a:pt x="4456" y="11467"/>
                  </a:lnTo>
                  <a:lnTo>
                    <a:pt x="4456" y="11355"/>
                  </a:lnTo>
                  <a:lnTo>
                    <a:pt x="4404" y="11327"/>
                  </a:lnTo>
                  <a:lnTo>
                    <a:pt x="4367" y="11225"/>
                  </a:lnTo>
                  <a:lnTo>
                    <a:pt x="4264" y="11150"/>
                  </a:lnTo>
                  <a:lnTo>
                    <a:pt x="4212" y="11001"/>
                  </a:lnTo>
                  <a:lnTo>
                    <a:pt x="4212" y="10954"/>
                  </a:lnTo>
                  <a:lnTo>
                    <a:pt x="4301" y="11066"/>
                  </a:lnTo>
                  <a:lnTo>
                    <a:pt x="4301" y="11001"/>
                  </a:lnTo>
                  <a:lnTo>
                    <a:pt x="4352" y="11066"/>
                  </a:lnTo>
                  <a:lnTo>
                    <a:pt x="4338" y="10973"/>
                  </a:lnTo>
                  <a:lnTo>
                    <a:pt x="4352" y="11001"/>
                  </a:lnTo>
                  <a:lnTo>
                    <a:pt x="4367" y="10954"/>
                  </a:lnTo>
                  <a:lnTo>
                    <a:pt x="4316" y="10907"/>
                  </a:lnTo>
                  <a:lnTo>
                    <a:pt x="4352" y="10889"/>
                  </a:lnTo>
                  <a:lnTo>
                    <a:pt x="4404" y="10935"/>
                  </a:lnTo>
                  <a:lnTo>
                    <a:pt x="4419" y="10870"/>
                  </a:lnTo>
                  <a:lnTo>
                    <a:pt x="4529" y="10889"/>
                  </a:lnTo>
                  <a:lnTo>
                    <a:pt x="4544" y="10889"/>
                  </a:lnTo>
                  <a:lnTo>
                    <a:pt x="4544" y="10907"/>
                  </a:lnTo>
                  <a:lnTo>
                    <a:pt x="4581" y="10907"/>
                  </a:lnTo>
                  <a:lnTo>
                    <a:pt x="4544" y="10935"/>
                  </a:lnTo>
                  <a:lnTo>
                    <a:pt x="4544" y="11047"/>
                  </a:lnTo>
                  <a:lnTo>
                    <a:pt x="4559" y="11019"/>
                  </a:lnTo>
                  <a:lnTo>
                    <a:pt x="4529" y="11131"/>
                  </a:lnTo>
                  <a:lnTo>
                    <a:pt x="4544" y="11131"/>
                  </a:lnTo>
                  <a:lnTo>
                    <a:pt x="4478" y="11150"/>
                  </a:lnTo>
                  <a:lnTo>
                    <a:pt x="4610" y="11197"/>
                  </a:lnTo>
                  <a:lnTo>
                    <a:pt x="4595" y="11243"/>
                  </a:lnTo>
                  <a:lnTo>
                    <a:pt x="4581" y="11197"/>
                  </a:lnTo>
                  <a:lnTo>
                    <a:pt x="4559" y="11243"/>
                  </a:lnTo>
                  <a:lnTo>
                    <a:pt x="4507" y="11225"/>
                  </a:lnTo>
                  <a:lnTo>
                    <a:pt x="4529" y="11355"/>
                  </a:lnTo>
                  <a:lnTo>
                    <a:pt x="4559" y="11290"/>
                  </a:lnTo>
                  <a:lnTo>
                    <a:pt x="4544" y="11309"/>
                  </a:lnTo>
                  <a:lnTo>
                    <a:pt x="4647" y="11355"/>
                  </a:lnTo>
                  <a:lnTo>
                    <a:pt x="4632" y="11420"/>
                  </a:lnTo>
                  <a:lnTo>
                    <a:pt x="4669" y="11420"/>
                  </a:lnTo>
                  <a:lnTo>
                    <a:pt x="4647" y="11467"/>
                  </a:lnTo>
                  <a:lnTo>
                    <a:pt x="4684" y="11486"/>
                  </a:lnTo>
                  <a:lnTo>
                    <a:pt x="4647" y="11532"/>
                  </a:lnTo>
                  <a:lnTo>
                    <a:pt x="4721" y="11532"/>
                  </a:lnTo>
                  <a:lnTo>
                    <a:pt x="4684" y="11551"/>
                  </a:lnTo>
                  <a:lnTo>
                    <a:pt x="4699" y="11598"/>
                  </a:lnTo>
                  <a:lnTo>
                    <a:pt x="4735" y="11570"/>
                  </a:lnTo>
                  <a:lnTo>
                    <a:pt x="4735" y="11616"/>
                  </a:lnTo>
                  <a:lnTo>
                    <a:pt x="4699" y="11635"/>
                  </a:lnTo>
                  <a:lnTo>
                    <a:pt x="4699" y="11710"/>
                  </a:lnTo>
                  <a:lnTo>
                    <a:pt x="4772" y="11682"/>
                  </a:lnTo>
                  <a:lnTo>
                    <a:pt x="4802" y="11570"/>
                  </a:lnTo>
                  <a:lnTo>
                    <a:pt x="4824" y="11598"/>
                  </a:lnTo>
                  <a:lnTo>
                    <a:pt x="4861" y="11598"/>
                  </a:lnTo>
                  <a:lnTo>
                    <a:pt x="4875" y="11635"/>
                  </a:lnTo>
                  <a:lnTo>
                    <a:pt x="4942" y="11682"/>
                  </a:lnTo>
                  <a:lnTo>
                    <a:pt x="5015" y="11635"/>
                  </a:lnTo>
                  <a:lnTo>
                    <a:pt x="5030" y="11551"/>
                  </a:lnTo>
                  <a:lnTo>
                    <a:pt x="5052" y="11551"/>
                  </a:lnTo>
                  <a:lnTo>
                    <a:pt x="5244" y="11682"/>
                  </a:lnTo>
                  <a:lnTo>
                    <a:pt x="5383" y="11635"/>
                  </a:lnTo>
                  <a:lnTo>
                    <a:pt x="5413" y="11570"/>
                  </a:lnTo>
                  <a:lnTo>
                    <a:pt x="5450" y="11570"/>
                  </a:lnTo>
                  <a:lnTo>
                    <a:pt x="5516" y="11616"/>
                  </a:lnTo>
                  <a:lnTo>
                    <a:pt x="5575" y="11570"/>
                  </a:lnTo>
                  <a:lnTo>
                    <a:pt x="5553" y="11598"/>
                  </a:lnTo>
                  <a:lnTo>
                    <a:pt x="5553" y="11887"/>
                  </a:lnTo>
                  <a:lnTo>
                    <a:pt x="5450" y="12130"/>
                  </a:lnTo>
                  <a:lnTo>
                    <a:pt x="5435" y="12148"/>
                  </a:lnTo>
                  <a:lnTo>
                    <a:pt x="5450" y="12148"/>
                  </a:lnTo>
                  <a:lnTo>
                    <a:pt x="5398" y="12344"/>
                  </a:lnTo>
                  <a:lnTo>
                    <a:pt x="5361" y="12410"/>
                  </a:lnTo>
                  <a:lnTo>
                    <a:pt x="5273" y="12456"/>
                  </a:lnTo>
                  <a:lnTo>
                    <a:pt x="5221" y="12456"/>
                  </a:lnTo>
                  <a:lnTo>
                    <a:pt x="5170" y="12410"/>
                  </a:lnTo>
                  <a:lnTo>
                    <a:pt x="5155" y="12372"/>
                  </a:lnTo>
                  <a:lnTo>
                    <a:pt x="5052" y="12391"/>
                  </a:lnTo>
                  <a:lnTo>
                    <a:pt x="5015" y="12391"/>
                  </a:lnTo>
                  <a:lnTo>
                    <a:pt x="4838" y="12475"/>
                  </a:lnTo>
                  <a:lnTo>
                    <a:pt x="4632" y="12391"/>
                  </a:lnTo>
                  <a:lnTo>
                    <a:pt x="4441" y="12372"/>
                  </a:lnTo>
                  <a:lnTo>
                    <a:pt x="4419" y="12326"/>
                  </a:lnTo>
                  <a:lnTo>
                    <a:pt x="4249" y="12279"/>
                  </a:lnTo>
                  <a:lnTo>
                    <a:pt x="4212" y="12195"/>
                  </a:lnTo>
                  <a:lnTo>
                    <a:pt x="4109" y="12167"/>
                  </a:lnTo>
                  <a:lnTo>
                    <a:pt x="4006" y="12195"/>
                  </a:lnTo>
                  <a:lnTo>
                    <a:pt x="3881" y="12307"/>
                  </a:lnTo>
                  <a:lnTo>
                    <a:pt x="3881" y="12391"/>
                  </a:lnTo>
                  <a:lnTo>
                    <a:pt x="3896" y="12456"/>
                  </a:lnTo>
                  <a:lnTo>
                    <a:pt x="3881" y="12521"/>
                  </a:lnTo>
                  <a:lnTo>
                    <a:pt x="3793" y="12568"/>
                  </a:lnTo>
                  <a:lnTo>
                    <a:pt x="3653" y="12456"/>
                  </a:lnTo>
                  <a:lnTo>
                    <a:pt x="3483" y="12410"/>
                  </a:lnTo>
                  <a:lnTo>
                    <a:pt x="3410" y="12260"/>
                  </a:lnTo>
                  <a:lnTo>
                    <a:pt x="3255" y="12195"/>
                  </a:lnTo>
                  <a:lnTo>
                    <a:pt x="3115" y="12195"/>
                  </a:lnTo>
                  <a:lnTo>
                    <a:pt x="3027" y="12130"/>
                  </a:lnTo>
                  <a:lnTo>
                    <a:pt x="3012" y="12130"/>
                  </a:lnTo>
                  <a:lnTo>
                    <a:pt x="2990" y="12102"/>
                  </a:lnTo>
                  <a:lnTo>
                    <a:pt x="2990" y="12130"/>
                  </a:lnTo>
                  <a:lnTo>
                    <a:pt x="2975" y="12083"/>
                  </a:lnTo>
                  <a:lnTo>
                    <a:pt x="2975" y="11990"/>
                  </a:lnTo>
                  <a:lnTo>
                    <a:pt x="2924" y="12055"/>
                  </a:lnTo>
                  <a:lnTo>
                    <a:pt x="2909" y="12055"/>
                  </a:lnTo>
                  <a:lnTo>
                    <a:pt x="2887" y="12018"/>
                  </a:lnTo>
                  <a:lnTo>
                    <a:pt x="2909" y="12018"/>
                  </a:lnTo>
                  <a:lnTo>
                    <a:pt x="2909" y="11971"/>
                  </a:lnTo>
                  <a:lnTo>
                    <a:pt x="2975" y="11887"/>
                  </a:lnTo>
                  <a:lnTo>
                    <a:pt x="3012" y="11812"/>
                  </a:lnTo>
                  <a:lnTo>
                    <a:pt x="2990" y="11728"/>
                  </a:lnTo>
                  <a:lnTo>
                    <a:pt x="2961" y="11710"/>
                  </a:lnTo>
                  <a:lnTo>
                    <a:pt x="2938" y="11663"/>
                  </a:lnTo>
                  <a:lnTo>
                    <a:pt x="3012" y="11551"/>
                  </a:lnTo>
                  <a:lnTo>
                    <a:pt x="2990" y="11486"/>
                  </a:lnTo>
                  <a:lnTo>
                    <a:pt x="2924" y="11551"/>
                  </a:lnTo>
                  <a:lnTo>
                    <a:pt x="2924" y="11467"/>
                  </a:lnTo>
                  <a:lnTo>
                    <a:pt x="2835" y="11467"/>
                  </a:lnTo>
                  <a:lnTo>
                    <a:pt x="2747" y="11504"/>
                  </a:lnTo>
                  <a:lnTo>
                    <a:pt x="2666" y="11532"/>
                  </a:lnTo>
                  <a:lnTo>
                    <a:pt x="2592" y="11486"/>
                  </a:lnTo>
                  <a:lnTo>
                    <a:pt x="2555" y="11532"/>
                  </a:lnTo>
                  <a:lnTo>
                    <a:pt x="2504" y="11486"/>
                  </a:lnTo>
                  <a:lnTo>
                    <a:pt x="2401" y="11551"/>
                  </a:lnTo>
                  <a:lnTo>
                    <a:pt x="2364" y="11532"/>
                  </a:lnTo>
                  <a:lnTo>
                    <a:pt x="2261" y="11532"/>
                  </a:lnTo>
                  <a:lnTo>
                    <a:pt x="1981" y="11598"/>
                  </a:lnTo>
                  <a:lnTo>
                    <a:pt x="1878" y="11663"/>
                  </a:lnTo>
                  <a:lnTo>
                    <a:pt x="1841" y="11682"/>
                  </a:lnTo>
                  <a:lnTo>
                    <a:pt x="1760" y="11710"/>
                  </a:lnTo>
                  <a:lnTo>
                    <a:pt x="1701" y="11794"/>
                  </a:lnTo>
                  <a:lnTo>
                    <a:pt x="1635" y="11812"/>
                  </a:lnTo>
                  <a:lnTo>
                    <a:pt x="1532" y="11775"/>
                  </a:lnTo>
                  <a:lnTo>
                    <a:pt x="1407" y="11794"/>
                  </a:lnTo>
                  <a:lnTo>
                    <a:pt x="1355" y="11775"/>
                  </a:lnTo>
                  <a:lnTo>
                    <a:pt x="1304" y="11682"/>
                  </a:lnTo>
                  <a:lnTo>
                    <a:pt x="1407" y="11570"/>
                  </a:lnTo>
                  <a:lnTo>
                    <a:pt x="1650" y="11570"/>
                  </a:lnTo>
                  <a:lnTo>
                    <a:pt x="1723" y="11439"/>
                  </a:lnTo>
                  <a:lnTo>
                    <a:pt x="1790" y="11439"/>
                  </a:lnTo>
                  <a:lnTo>
                    <a:pt x="1826" y="11309"/>
                  </a:lnTo>
                  <a:lnTo>
                    <a:pt x="1878" y="11243"/>
                  </a:lnTo>
                  <a:lnTo>
                    <a:pt x="1893" y="11197"/>
                  </a:lnTo>
                  <a:lnTo>
                    <a:pt x="1841" y="11178"/>
                  </a:lnTo>
                  <a:lnTo>
                    <a:pt x="1841" y="11113"/>
                  </a:lnTo>
                  <a:lnTo>
                    <a:pt x="1952" y="10889"/>
                  </a:lnTo>
                  <a:lnTo>
                    <a:pt x="2173" y="10711"/>
                  </a:lnTo>
                  <a:lnTo>
                    <a:pt x="2209" y="10599"/>
                  </a:lnTo>
                  <a:lnTo>
                    <a:pt x="2195" y="10581"/>
                  </a:lnTo>
                  <a:lnTo>
                    <a:pt x="2173" y="10515"/>
                  </a:lnTo>
                  <a:lnTo>
                    <a:pt x="2195" y="10469"/>
                  </a:lnTo>
                  <a:lnTo>
                    <a:pt x="2261" y="10403"/>
                  </a:lnTo>
                  <a:lnTo>
                    <a:pt x="2364" y="10422"/>
                  </a:lnTo>
                  <a:lnTo>
                    <a:pt x="2489" y="10487"/>
                  </a:lnTo>
                  <a:lnTo>
                    <a:pt x="2629" y="10357"/>
                  </a:lnTo>
                  <a:lnTo>
                    <a:pt x="2695" y="10338"/>
                  </a:lnTo>
                  <a:lnTo>
                    <a:pt x="2747" y="10245"/>
                  </a:lnTo>
                  <a:lnTo>
                    <a:pt x="2887" y="10310"/>
                  </a:lnTo>
                  <a:lnTo>
                    <a:pt x="2924" y="10487"/>
                  </a:lnTo>
                  <a:lnTo>
                    <a:pt x="2990" y="10599"/>
                  </a:lnTo>
                  <a:lnTo>
                    <a:pt x="3049" y="10627"/>
                  </a:lnTo>
                  <a:lnTo>
                    <a:pt x="3181" y="10823"/>
                  </a:lnTo>
                  <a:lnTo>
                    <a:pt x="3255" y="10823"/>
                  </a:lnTo>
                  <a:lnTo>
                    <a:pt x="3321" y="10907"/>
                  </a:lnTo>
                  <a:lnTo>
                    <a:pt x="3358" y="10907"/>
                  </a:lnTo>
                  <a:lnTo>
                    <a:pt x="3395" y="10973"/>
                  </a:lnTo>
                  <a:lnTo>
                    <a:pt x="3447" y="11047"/>
                  </a:lnTo>
                  <a:lnTo>
                    <a:pt x="3447" y="11019"/>
                  </a:lnTo>
                  <a:lnTo>
                    <a:pt x="3498" y="11197"/>
                  </a:lnTo>
                  <a:lnTo>
                    <a:pt x="3461" y="11225"/>
                  </a:lnTo>
                  <a:lnTo>
                    <a:pt x="3461" y="11290"/>
                  </a:lnTo>
                  <a:lnTo>
                    <a:pt x="3270" y="11327"/>
                  </a:lnTo>
                  <a:lnTo>
                    <a:pt x="3218" y="11290"/>
                  </a:lnTo>
                  <a:lnTo>
                    <a:pt x="3130" y="11309"/>
                  </a:lnTo>
                  <a:lnTo>
                    <a:pt x="3130" y="11420"/>
                  </a:lnTo>
                  <a:lnTo>
                    <a:pt x="3307" y="11532"/>
                  </a:lnTo>
                  <a:lnTo>
                    <a:pt x="3358" y="11570"/>
                  </a:lnTo>
                  <a:lnTo>
                    <a:pt x="3410" y="11570"/>
                  </a:lnTo>
                  <a:lnTo>
                    <a:pt x="3432" y="11551"/>
                  </a:lnTo>
                  <a:lnTo>
                    <a:pt x="3432" y="11439"/>
                  </a:lnTo>
                  <a:lnTo>
                    <a:pt x="3461" y="11355"/>
                  </a:lnTo>
                  <a:lnTo>
                    <a:pt x="3461" y="11374"/>
                  </a:lnTo>
                  <a:lnTo>
                    <a:pt x="3513" y="11374"/>
                  </a:lnTo>
                  <a:lnTo>
                    <a:pt x="3572" y="11290"/>
                  </a:lnTo>
                  <a:lnTo>
                    <a:pt x="3586" y="11225"/>
                  </a:lnTo>
                  <a:lnTo>
                    <a:pt x="3623" y="11178"/>
                  </a:lnTo>
                  <a:lnTo>
                    <a:pt x="3623" y="11085"/>
                  </a:lnTo>
                  <a:lnTo>
                    <a:pt x="3572" y="11047"/>
                  </a:lnTo>
                  <a:lnTo>
                    <a:pt x="3586" y="10954"/>
                  </a:lnTo>
                  <a:lnTo>
                    <a:pt x="3623" y="10935"/>
                  </a:lnTo>
                  <a:lnTo>
                    <a:pt x="3690" y="10973"/>
                  </a:lnTo>
                  <a:lnTo>
                    <a:pt x="3741" y="11066"/>
                  </a:lnTo>
                  <a:lnTo>
                    <a:pt x="3778" y="11001"/>
                  </a:lnTo>
                  <a:lnTo>
                    <a:pt x="3704" y="10870"/>
                  </a:lnTo>
                  <a:lnTo>
                    <a:pt x="3513" y="10758"/>
                  </a:lnTo>
                  <a:lnTo>
                    <a:pt x="3535" y="10665"/>
                  </a:lnTo>
                  <a:lnTo>
                    <a:pt x="3513" y="10646"/>
                  </a:lnTo>
                  <a:lnTo>
                    <a:pt x="3410" y="10665"/>
                  </a:lnTo>
                  <a:close/>
                  <a:moveTo>
                    <a:pt x="5015" y="9937"/>
                  </a:moveTo>
                  <a:lnTo>
                    <a:pt x="5030" y="9853"/>
                  </a:lnTo>
                  <a:lnTo>
                    <a:pt x="5133" y="9806"/>
                  </a:lnTo>
                  <a:lnTo>
                    <a:pt x="5155" y="9825"/>
                  </a:lnTo>
                  <a:lnTo>
                    <a:pt x="5118" y="9825"/>
                  </a:lnTo>
                  <a:lnTo>
                    <a:pt x="5118" y="9872"/>
                  </a:lnTo>
                  <a:lnTo>
                    <a:pt x="5133" y="9872"/>
                  </a:lnTo>
                  <a:lnTo>
                    <a:pt x="5118" y="9918"/>
                  </a:lnTo>
                  <a:lnTo>
                    <a:pt x="5325" y="9937"/>
                  </a:lnTo>
                  <a:lnTo>
                    <a:pt x="5192" y="10049"/>
                  </a:lnTo>
                  <a:lnTo>
                    <a:pt x="5295" y="10114"/>
                  </a:lnTo>
                  <a:lnTo>
                    <a:pt x="5295" y="10226"/>
                  </a:lnTo>
                  <a:lnTo>
                    <a:pt x="5361" y="10245"/>
                  </a:lnTo>
                  <a:lnTo>
                    <a:pt x="5516" y="10114"/>
                  </a:lnTo>
                  <a:lnTo>
                    <a:pt x="5626" y="10133"/>
                  </a:lnTo>
                  <a:lnTo>
                    <a:pt x="5641" y="10096"/>
                  </a:lnTo>
                  <a:lnTo>
                    <a:pt x="5715" y="10208"/>
                  </a:lnTo>
                  <a:lnTo>
                    <a:pt x="5744" y="10208"/>
                  </a:lnTo>
                  <a:lnTo>
                    <a:pt x="5847" y="10291"/>
                  </a:lnTo>
                  <a:lnTo>
                    <a:pt x="5936" y="10385"/>
                  </a:lnTo>
                  <a:lnTo>
                    <a:pt x="5958" y="10403"/>
                  </a:lnTo>
                  <a:lnTo>
                    <a:pt x="6009" y="10469"/>
                  </a:lnTo>
                  <a:lnTo>
                    <a:pt x="6113" y="10534"/>
                  </a:lnTo>
                  <a:lnTo>
                    <a:pt x="6149" y="10665"/>
                  </a:lnTo>
                  <a:lnTo>
                    <a:pt x="6149" y="10711"/>
                  </a:lnTo>
                  <a:lnTo>
                    <a:pt x="6127" y="10711"/>
                  </a:lnTo>
                  <a:lnTo>
                    <a:pt x="6024" y="10823"/>
                  </a:lnTo>
                  <a:lnTo>
                    <a:pt x="5921" y="10805"/>
                  </a:lnTo>
                  <a:lnTo>
                    <a:pt x="5781" y="10842"/>
                  </a:lnTo>
                  <a:lnTo>
                    <a:pt x="5626" y="10777"/>
                  </a:lnTo>
                  <a:lnTo>
                    <a:pt x="5590" y="10693"/>
                  </a:lnTo>
                  <a:lnTo>
                    <a:pt x="5538" y="10711"/>
                  </a:lnTo>
                  <a:lnTo>
                    <a:pt x="5487" y="10646"/>
                  </a:lnTo>
                  <a:lnTo>
                    <a:pt x="5295" y="10646"/>
                  </a:lnTo>
                  <a:lnTo>
                    <a:pt x="5192" y="10711"/>
                  </a:lnTo>
                  <a:lnTo>
                    <a:pt x="5067" y="10823"/>
                  </a:lnTo>
                  <a:lnTo>
                    <a:pt x="4875" y="10777"/>
                  </a:lnTo>
                  <a:lnTo>
                    <a:pt x="4772" y="10730"/>
                  </a:lnTo>
                  <a:lnTo>
                    <a:pt x="4772" y="10693"/>
                  </a:lnTo>
                  <a:lnTo>
                    <a:pt x="4750" y="10665"/>
                  </a:lnTo>
                  <a:lnTo>
                    <a:pt x="4721" y="10581"/>
                  </a:lnTo>
                  <a:lnTo>
                    <a:pt x="4750" y="10534"/>
                  </a:lnTo>
                  <a:lnTo>
                    <a:pt x="4750" y="10469"/>
                  </a:lnTo>
                  <a:lnTo>
                    <a:pt x="4802" y="10422"/>
                  </a:lnTo>
                  <a:lnTo>
                    <a:pt x="4824" y="10357"/>
                  </a:lnTo>
                  <a:lnTo>
                    <a:pt x="4824" y="10338"/>
                  </a:lnTo>
                  <a:lnTo>
                    <a:pt x="4838" y="10338"/>
                  </a:lnTo>
                  <a:lnTo>
                    <a:pt x="4838" y="10245"/>
                  </a:lnTo>
                  <a:lnTo>
                    <a:pt x="4912" y="10161"/>
                  </a:lnTo>
                  <a:lnTo>
                    <a:pt x="4927" y="10049"/>
                  </a:lnTo>
                  <a:lnTo>
                    <a:pt x="4927" y="10030"/>
                  </a:lnTo>
                  <a:lnTo>
                    <a:pt x="5015" y="9937"/>
                  </a:lnTo>
                  <a:lnTo>
                    <a:pt x="5000" y="9918"/>
                  </a:lnTo>
                  <a:lnTo>
                    <a:pt x="5015" y="9937"/>
                  </a:lnTo>
                  <a:close/>
                  <a:moveTo>
                    <a:pt x="6827" y="10002"/>
                  </a:moveTo>
                  <a:lnTo>
                    <a:pt x="6878" y="9890"/>
                  </a:lnTo>
                  <a:lnTo>
                    <a:pt x="6945" y="9872"/>
                  </a:lnTo>
                  <a:lnTo>
                    <a:pt x="6915" y="9825"/>
                  </a:lnTo>
                  <a:lnTo>
                    <a:pt x="7070" y="9806"/>
                  </a:lnTo>
                  <a:lnTo>
                    <a:pt x="7121" y="9713"/>
                  </a:lnTo>
                  <a:lnTo>
                    <a:pt x="7210" y="9760"/>
                  </a:lnTo>
                  <a:lnTo>
                    <a:pt x="7298" y="9741"/>
                  </a:lnTo>
                  <a:lnTo>
                    <a:pt x="7350" y="9788"/>
                  </a:lnTo>
                  <a:lnTo>
                    <a:pt x="7416" y="9965"/>
                  </a:lnTo>
                  <a:lnTo>
                    <a:pt x="7490" y="10030"/>
                  </a:lnTo>
                  <a:lnTo>
                    <a:pt x="7504" y="10049"/>
                  </a:lnTo>
                  <a:lnTo>
                    <a:pt x="7490" y="10049"/>
                  </a:lnTo>
                  <a:lnTo>
                    <a:pt x="7490" y="10096"/>
                  </a:lnTo>
                  <a:lnTo>
                    <a:pt x="7247" y="10030"/>
                  </a:lnTo>
                  <a:lnTo>
                    <a:pt x="7210" y="10068"/>
                  </a:lnTo>
                  <a:lnTo>
                    <a:pt x="7158" y="10068"/>
                  </a:lnTo>
                  <a:lnTo>
                    <a:pt x="7136" y="10133"/>
                  </a:lnTo>
                  <a:lnTo>
                    <a:pt x="7158" y="10180"/>
                  </a:lnTo>
                  <a:lnTo>
                    <a:pt x="7004" y="10180"/>
                  </a:lnTo>
                  <a:lnTo>
                    <a:pt x="7121" y="10310"/>
                  </a:lnTo>
                  <a:lnTo>
                    <a:pt x="7136" y="10469"/>
                  </a:lnTo>
                  <a:lnTo>
                    <a:pt x="7276" y="10534"/>
                  </a:lnTo>
                  <a:lnTo>
                    <a:pt x="7261" y="10665"/>
                  </a:lnTo>
                  <a:lnTo>
                    <a:pt x="7261" y="10711"/>
                  </a:lnTo>
                  <a:lnTo>
                    <a:pt x="7298" y="10823"/>
                  </a:lnTo>
                  <a:lnTo>
                    <a:pt x="7298" y="10805"/>
                  </a:lnTo>
                  <a:lnTo>
                    <a:pt x="7298" y="10954"/>
                  </a:lnTo>
                  <a:lnTo>
                    <a:pt x="7313" y="11047"/>
                  </a:lnTo>
                  <a:lnTo>
                    <a:pt x="7364" y="11019"/>
                  </a:lnTo>
                  <a:lnTo>
                    <a:pt x="7350" y="11047"/>
                  </a:lnTo>
                  <a:lnTo>
                    <a:pt x="7401" y="11085"/>
                  </a:lnTo>
                  <a:lnTo>
                    <a:pt x="7350" y="11131"/>
                  </a:lnTo>
                  <a:lnTo>
                    <a:pt x="7416" y="11197"/>
                  </a:lnTo>
                  <a:lnTo>
                    <a:pt x="7401" y="11262"/>
                  </a:lnTo>
                  <a:lnTo>
                    <a:pt x="7416" y="11420"/>
                  </a:lnTo>
                  <a:lnTo>
                    <a:pt x="7416" y="11504"/>
                  </a:lnTo>
                  <a:lnTo>
                    <a:pt x="7350" y="11532"/>
                  </a:lnTo>
                  <a:lnTo>
                    <a:pt x="7195" y="11570"/>
                  </a:lnTo>
                  <a:lnTo>
                    <a:pt x="7107" y="11504"/>
                  </a:lnTo>
                  <a:lnTo>
                    <a:pt x="7033" y="11439"/>
                  </a:lnTo>
                  <a:lnTo>
                    <a:pt x="6945" y="11392"/>
                  </a:lnTo>
                  <a:lnTo>
                    <a:pt x="6915" y="11262"/>
                  </a:lnTo>
                  <a:lnTo>
                    <a:pt x="6915" y="11178"/>
                  </a:lnTo>
                  <a:lnTo>
                    <a:pt x="6945" y="11197"/>
                  </a:lnTo>
                  <a:lnTo>
                    <a:pt x="6982" y="11001"/>
                  </a:lnTo>
                  <a:lnTo>
                    <a:pt x="7018" y="10954"/>
                  </a:lnTo>
                  <a:lnTo>
                    <a:pt x="7085" y="10973"/>
                  </a:lnTo>
                  <a:lnTo>
                    <a:pt x="7055" y="10889"/>
                  </a:lnTo>
                  <a:lnTo>
                    <a:pt x="6982" y="10889"/>
                  </a:lnTo>
                  <a:lnTo>
                    <a:pt x="6915" y="10730"/>
                  </a:lnTo>
                  <a:lnTo>
                    <a:pt x="6878" y="10693"/>
                  </a:lnTo>
                  <a:lnTo>
                    <a:pt x="6864" y="10665"/>
                  </a:lnTo>
                  <a:lnTo>
                    <a:pt x="6775" y="10469"/>
                  </a:lnTo>
                  <a:lnTo>
                    <a:pt x="6790" y="10338"/>
                  </a:lnTo>
                  <a:lnTo>
                    <a:pt x="6753" y="10310"/>
                  </a:lnTo>
                  <a:lnTo>
                    <a:pt x="6738" y="10273"/>
                  </a:lnTo>
                  <a:lnTo>
                    <a:pt x="6687" y="10208"/>
                  </a:lnTo>
                  <a:lnTo>
                    <a:pt x="6753" y="10068"/>
                  </a:lnTo>
                  <a:lnTo>
                    <a:pt x="6753" y="10002"/>
                  </a:lnTo>
                  <a:lnTo>
                    <a:pt x="6775" y="10030"/>
                  </a:lnTo>
                  <a:lnTo>
                    <a:pt x="6790" y="9918"/>
                  </a:lnTo>
                  <a:lnTo>
                    <a:pt x="6827" y="10002"/>
                  </a:lnTo>
                  <a:close/>
                  <a:moveTo>
                    <a:pt x="5501" y="9918"/>
                  </a:moveTo>
                  <a:lnTo>
                    <a:pt x="5553" y="9825"/>
                  </a:lnTo>
                  <a:lnTo>
                    <a:pt x="5818" y="9741"/>
                  </a:lnTo>
                  <a:lnTo>
                    <a:pt x="5884" y="9713"/>
                  </a:lnTo>
                  <a:lnTo>
                    <a:pt x="5906" y="9713"/>
                  </a:lnTo>
                  <a:lnTo>
                    <a:pt x="5818" y="9760"/>
                  </a:lnTo>
                  <a:lnTo>
                    <a:pt x="5818" y="9788"/>
                  </a:lnTo>
                  <a:lnTo>
                    <a:pt x="5744" y="9788"/>
                  </a:lnTo>
                  <a:lnTo>
                    <a:pt x="5730" y="9853"/>
                  </a:lnTo>
                  <a:lnTo>
                    <a:pt x="5796" y="9918"/>
                  </a:lnTo>
                  <a:lnTo>
                    <a:pt x="5766" y="9918"/>
                  </a:lnTo>
                  <a:lnTo>
                    <a:pt x="5715" y="10030"/>
                  </a:lnTo>
                  <a:lnTo>
                    <a:pt x="5656" y="10030"/>
                  </a:lnTo>
                  <a:lnTo>
                    <a:pt x="5487" y="10049"/>
                  </a:lnTo>
                  <a:lnTo>
                    <a:pt x="5464" y="10002"/>
                  </a:lnTo>
                  <a:lnTo>
                    <a:pt x="5464" y="9918"/>
                  </a:lnTo>
                  <a:lnTo>
                    <a:pt x="5487" y="9872"/>
                  </a:lnTo>
                  <a:lnTo>
                    <a:pt x="5501" y="9918"/>
                  </a:lnTo>
                  <a:close/>
                  <a:moveTo>
                    <a:pt x="2386" y="8631"/>
                  </a:moveTo>
                  <a:lnTo>
                    <a:pt x="2386" y="8612"/>
                  </a:lnTo>
                  <a:lnTo>
                    <a:pt x="2401" y="8593"/>
                  </a:lnTo>
                  <a:lnTo>
                    <a:pt x="2386" y="8631"/>
                  </a:lnTo>
                  <a:close/>
                  <a:moveTo>
                    <a:pt x="2401" y="8565"/>
                  </a:moveTo>
                  <a:lnTo>
                    <a:pt x="2364" y="8528"/>
                  </a:lnTo>
                  <a:lnTo>
                    <a:pt x="2401" y="8481"/>
                  </a:lnTo>
                  <a:lnTo>
                    <a:pt x="2386" y="8547"/>
                  </a:lnTo>
                  <a:lnTo>
                    <a:pt x="2401" y="8565"/>
                  </a:lnTo>
                  <a:close/>
                  <a:moveTo>
                    <a:pt x="16202" y="8351"/>
                  </a:moveTo>
                  <a:lnTo>
                    <a:pt x="16202" y="8323"/>
                  </a:lnTo>
                  <a:lnTo>
                    <a:pt x="16202" y="8351"/>
                  </a:lnTo>
                  <a:close/>
                  <a:moveTo>
                    <a:pt x="4021" y="8062"/>
                  </a:moveTo>
                  <a:lnTo>
                    <a:pt x="4006" y="8062"/>
                  </a:lnTo>
                  <a:lnTo>
                    <a:pt x="4021" y="7996"/>
                  </a:lnTo>
                  <a:lnTo>
                    <a:pt x="4021" y="8062"/>
                  </a:lnTo>
                  <a:close/>
                  <a:moveTo>
                    <a:pt x="3130" y="7968"/>
                  </a:moveTo>
                  <a:lnTo>
                    <a:pt x="3152" y="7931"/>
                  </a:lnTo>
                  <a:lnTo>
                    <a:pt x="3130" y="7968"/>
                  </a:lnTo>
                  <a:close/>
                  <a:moveTo>
                    <a:pt x="3623" y="7026"/>
                  </a:moveTo>
                  <a:lnTo>
                    <a:pt x="3572" y="6979"/>
                  </a:lnTo>
                  <a:lnTo>
                    <a:pt x="3586" y="6979"/>
                  </a:lnTo>
                  <a:lnTo>
                    <a:pt x="3653" y="7026"/>
                  </a:lnTo>
                  <a:lnTo>
                    <a:pt x="3623" y="7026"/>
                  </a:lnTo>
                  <a:close/>
                  <a:moveTo>
                    <a:pt x="2438" y="6867"/>
                  </a:moveTo>
                  <a:lnTo>
                    <a:pt x="2504" y="6737"/>
                  </a:lnTo>
                  <a:lnTo>
                    <a:pt x="2438" y="6867"/>
                  </a:lnTo>
                  <a:close/>
                  <a:moveTo>
                    <a:pt x="4338" y="5206"/>
                  </a:moveTo>
                  <a:lnTo>
                    <a:pt x="4338" y="5169"/>
                  </a:lnTo>
                  <a:lnTo>
                    <a:pt x="4441" y="5300"/>
                  </a:lnTo>
                  <a:lnTo>
                    <a:pt x="4478" y="5430"/>
                  </a:lnTo>
                  <a:lnTo>
                    <a:pt x="4389" y="5477"/>
                  </a:lnTo>
                  <a:lnTo>
                    <a:pt x="4367" y="5561"/>
                  </a:lnTo>
                  <a:lnTo>
                    <a:pt x="4176" y="5869"/>
                  </a:lnTo>
                  <a:lnTo>
                    <a:pt x="4146" y="5943"/>
                  </a:lnTo>
                  <a:lnTo>
                    <a:pt x="4073" y="5943"/>
                  </a:lnTo>
                  <a:lnTo>
                    <a:pt x="4073" y="6009"/>
                  </a:lnTo>
                  <a:lnTo>
                    <a:pt x="4036" y="6009"/>
                  </a:lnTo>
                  <a:lnTo>
                    <a:pt x="4006" y="6111"/>
                  </a:lnTo>
                  <a:lnTo>
                    <a:pt x="4021" y="6223"/>
                  </a:lnTo>
                  <a:lnTo>
                    <a:pt x="4021" y="6289"/>
                  </a:lnTo>
                  <a:lnTo>
                    <a:pt x="4058" y="6429"/>
                  </a:lnTo>
                  <a:lnTo>
                    <a:pt x="4036" y="6429"/>
                  </a:lnTo>
                  <a:lnTo>
                    <a:pt x="4036" y="6513"/>
                  </a:lnTo>
                  <a:lnTo>
                    <a:pt x="4021" y="6578"/>
                  </a:lnTo>
                  <a:lnTo>
                    <a:pt x="4036" y="6643"/>
                  </a:lnTo>
                  <a:lnTo>
                    <a:pt x="4021" y="6690"/>
                  </a:lnTo>
                  <a:lnTo>
                    <a:pt x="4161" y="6802"/>
                  </a:lnTo>
                  <a:lnTo>
                    <a:pt x="4124" y="6849"/>
                  </a:lnTo>
                  <a:lnTo>
                    <a:pt x="4176" y="6849"/>
                  </a:lnTo>
                  <a:lnTo>
                    <a:pt x="4198" y="6802"/>
                  </a:lnTo>
                  <a:lnTo>
                    <a:pt x="4212" y="6886"/>
                  </a:lnTo>
                  <a:lnTo>
                    <a:pt x="4249" y="6849"/>
                  </a:lnTo>
                  <a:lnTo>
                    <a:pt x="4264" y="6886"/>
                  </a:lnTo>
                  <a:lnTo>
                    <a:pt x="4367" y="6849"/>
                  </a:lnTo>
                  <a:lnTo>
                    <a:pt x="4529" y="6755"/>
                  </a:lnTo>
                  <a:lnTo>
                    <a:pt x="4647" y="6709"/>
                  </a:lnTo>
                  <a:lnTo>
                    <a:pt x="4699" y="6709"/>
                  </a:lnTo>
                  <a:lnTo>
                    <a:pt x="4787" y="6690"/>
                  </a:lnTo>
                  <a:lnTo>
                    <a:pt x="4772" y="6709"/>
                  </a:lnTo>
                  <a:lnTo>
                    <a:pt x="4787" y="6783"/>
                  </a:lnTo>
                  <a:lnTo>
                    <a:pt x="4927" y="6821"/>
                  </a:lnTo>
                  <a:lnTo>
                    <a:pt x="4942" y="6849"/>
                  </a:lnTo>
                  <a:lnTo>
                    <a:pt x="4838" y="6849"/>
                  </a:lnTo>
                  <a:lnTo>
                    <a:pt x="4772" y="6914"/>
                  </a:lnTo>
                  <a:lnTo>
                    <a:pt x="4735" y="6886"/>
                  </a:lnTo>
                  <a:lnTo>
                    <a:pt x="4721" y="6979"/>
                  </a:lnTo>
                  <a:lnTo>
                    <a:pt x="4492" y="6933"/>
                  </a:lnTo>
                  <a:lnTo>
                    <a:pt x="4264" y="7044"/>
                  </a:lnTo>
                  <a:lnTo>
                    <a:pt x="4249" y="7175"/>
                  </a:lnTo>
                  <a:lnTo>
                    <a:pt x="4264" y="7175"/>
                  </a:lnTo>
                  <a:lnTo>
                    <a:pt x="4249" y="7203"/>
                  </a:lnTo>
                  <a:lnTo>
                    <a:pt x="4286" y="7287"/>
                  </a:lnTo>
                  <a:lnTo>
                    <a:pt x="4352" y="7287"/>
                  </a:lnTo>
                  <a:lnTo>
                    <a:pt x="4352" y="7418"/>
                  </a:lnTo>
                  <a:lnTo>
                    <a:pt x="4338" y="7548"/>
                  </a:lnTo>
                  <a:lnTo>
                    <a:pt x="4316" y="7595"/>
                  </a:lnTo>
                  <a:lnTo>
                    <a:pt x="4264" y="7576"/>
                  </a:lnTo>
                  <a:lnTo>
                    <a:pt x="4176" y="7399"/>
                  </a:lnTo>
                  <a:lnTo>
                    <a:pt x="4073" y="7464"/>
                  </a:lnTo>
                  <a:lnTo>
                    <a:pt x="4006" y="7660"/>
                  </a:lnTo>
                  <a:lnTo>
                    <a:pt x="3984" y="7772"/>
                  </a:lnTo>
                  <a:lnTo>
                    <a:pt x="3984" y="7754"/>
                  </a:lnTo>
                  <a:lnTo>
                    <a:pt x="3984" y="7791"/>
                  </a:lnTo>
                  <a:lnTo>
                    <a:pt x="4021" y="7996"/>
                  </a:lnTo>
                  <a:lnTo>
                    <a:pt x="3896" y="8062"/>
                  </a:lnTo>
                  <a:lnTo>
                    <a:pt x="3866" y="8173"/>
                  </a:lnTo>
                  <a:lnTo>
                    <a:pt x="3793" y="8211"/>
                  </a:lnTo>
                  <a:lnTo>
                    <a:pt x="3778" y="8173"/>
                  </a:lnTo>
                  <a:lnTo>
                    <a:pt x="3793" y="8192"/>
                  </a:lnTo>
                  <a:lnTo>
                    <a:pt x="3778" y="8108"/>
                  </a:lnTo>
                  <a:lnTo>
                    <a:pt x="3623" y="8108"/>
                  </a:lnTo>
                  <a:lnTo>
                    <a:pt x="3321" y="8304"/>
                  </a:lnTo>
                  <a:lnTo>
                    <a:pt x="3307" y="8323"/>
                  </a:lnTo>
                  <a:lnTo>
                    <a:pt x="3240" y="8239"/>
                  </a:lnTo>
                  <a:lnTo>
                    <a:pt x="3270" y="8257"/>
                  </a:lnTo>
                  <a:lnTo>
                    <a:pt x="3255" y="8192"/>
                  </a:lnTo>
                  <a:lnTo>
                    <a:pt x="3255" y="8145"/>
                  </a:lnTo>
                  <a:lnTo>
                    <a:pt x="3181" y="8108"/>
                  </a:lnTo>
                  <a:lnTo>
                    <a:pt x="3204" y="8145"/>
                  </a:lnTo>
                  <a:lnTo>
                    <a:pt x="3181" y="8145"/>
                  </a:lnTo>
                  <a:lnTo>
                    <a:pt x="3181" y="8192"/>
                  </a:lnTo>
                  <a:lnTo>
                    <a:pt x="3152" y="8192"/>
                  </a:lnTo>
                  <a:lnTo>
                    <a:pt x="3130" y="8173"/>
                  </a:lnTo>
                  <a:lnTo>
                    <a:pt x="3012" y="8285"/>
                  </a:lnTo>
                  <a:lnTo>
                    <a:pt x="2975" y="8285"/>
                  </a:lnTo>
                  <a:lnTo>
                    <a:pt x="2990" y="8211"/>
                  </a:lnTo>
                  <a:lnTo>
                    <a:pt x="2887" y="8192"/>
                  </a:lnTo>
                  <a:lnTo>
                    <a:pt x="2872" y="8173"/>
                  </a:lnTo>
                  <a:lnTo>
                    <a:pt x="2872" y="8108"/>
                  </a:lnTo>
                  <a:lnTo>
                    <a:pt x="2857" y="8108"/>
                  </a:lnTo>
                  <a:lnTo>
                    <a:pt x="2835" y="8043"/>
                  </a:lnTo>
                  <a:lnTo>
                    <a:pt x="2857" y="7996"/>
                  </a:lnTo>
                  <a:lnTo>
                    <a:pt x="2872" y="8080"/>
                  </a:lnTo>
                  <a:lnTo>
                    <a:pt x="2938" y="8062"/>
                  </a:lnTo>
                  <a:lnTo>
                    <a:pt x="2924" y="8108"/>
                  </a:lnTo>
                  <a:lnTo>
                    <a:pt x="2961" y="8192"/>
                  </a:lnTo>
                  <a:lnTo>
                    <a:pt x="2975" y="8108"/>
                  </a:lnTo>
                  <a:lnTo>
                    <a:pt x="2975" y="8145"/>
                  </a:lnTo>
                  <a:lnTo>
                    <a:pt x="3078" y="8173"/>
                  </a:lnTo>
                  <a:lnTo>
                    <a:pt x="3100" y="8173"/>
                  </a:lnTo>
                  <a:lnTo>
                    <a:pt x="3115" y="8108"/>
                  </a:lnTo>
                  <a:lnTo>
                    <a:pt x="3115" y="8043"/>
                  </a:lnTo>
                  <a:lnTo>
                    <a:pt x="3152" y="8043"/>
                  </a:lnTo>
                  <a:lnTo>
                    <a:pt x="3152" y="7996"/>
                  </a:lnTo>
                  <a:lnTo>
                    <a:pt x="3307" y="7996"/>
                  </a:lnTo>
                  <a:lnTo>
                    <a:pt x="3343" y="7838"/>
                  </a:lnTo>
                  <a:lnTo>
                    <a:pt x="3498" y="7819"/>
                  </a:lnTo>
                  <a:lnTo>
                    <a:pt x="3513" y="7707"/>
                  </a:lnTo>
                  <a:lnTo>
                    <a:pt x="3513" y="7772"/>
                  </a:lnTo>
                  <a:lnTo>
                    <a:pt x="3535" y="7772"/>
                  </a:lnTo>
                  <a:lnTo>
                    <a:pt x="3586" y="7595"/>
                  </a:lnTo>
                  <a:lnTo>
                    <a:pt x="3572" y="7595"/>
                  </a:lnTo>
                  <a:lnTo>
                    <a:pt x="3535" y="7660"/>
                  </a:lnTo>
                  <a:lnTo>
                    <a:pt x="3572" y="7483"/>
                  </a:lnTo>
                  <a:lnTo>
                    <a:pt x="3550" y="7399"/>
                  </a:lnTo>
                  <a:lnTo>
                    <a:pt x="3572" y="7371"/>
                  </a:lnTo>
                  <a:lnTo>
                    <a:pt x="3586" y="7268"/>
                  </a:lnTo>
                  <a:lnTo>
                    <a:pt x="3550" y="7240"/>
                  </a:lnTo>
                  <a:lnTo>
                    <a:pt x="3623" y="7222"/>
                  </a:lnTo>
                  <a:lnTo>
                    <a:pt x="3572" y="7203"/>
                  </a:lnTo>
                  <a:lnTo>
                    <a:pt x="3601" y="7203"/>
                  </a:lnTo>
                  <a:lnTo>
                    <a:pt x="3638" y="7110"/>
                  </a:lnTo>
                  <a:lnTo>
                    <a:pt x="3690" y="7156"/>
                  </a:lnTo>
                  <a:lnTo>
                    <a:pt x="3741" y="7063"/>
                  </a:lnTo>
                  <a:lnTo>
                    <a:pt x="3741" y="7044"/>
                  </a:lnTo>
                  <a:lnTo>
                    <a:pt x="3763" y="7026"/>
                  </a:lnTo>
                  <a:lnTo>
                    <a:pt x="3763" y="6998"/>
                  </a:lnTo>
                  <a:lnTo>
                    <a:pt x="3726" y="6998"/>
                  </a:lnTo>
                  <a:lnTo>
                    <a:pt x="3763" y="6979"/>
                  </a:lnTo>
                  <a:lnTo>
                    <a:pt x="3793" y="6867"/>
                  </a:lnTo>
                  <a:lnTo>
                    <a:pt x="3741" y="6783"/>
                  </a:lnTo>
                  <a:lnTo>
                    <a:pt x="3778" y="6783"/>
                  </a:lnTo>
                  <a:lnTo>
                    <a:pt x="3653" y="6643"/>
                  </a:lnTo>
                  <a:lnTo>
                    <a:pt x="3623" y="6690"/>
                  </a:lnTo>
                  <a:lnTo>
                    <a:pt x="3601" y="6447"/>
                  </a:lnTo>
                  <a:lnTo>
                    <a:pt x="3623" y="6401"/>
                  </a:lnTo>
                  <a:lnTo>
                    <a:pt x="3638" y="6429"/>
                  </a:lnTo>
                  <a:lnTo>
                    <a:pt x="3653" y="6223"/>
                  </a:lnTo>
                  <a:lnTo>
                    <a:pt x="3638" y="6186"/>
                  </a:lnTo>
                  <a:lnTo>
                    <a:pt x="3675" y="6205"/>
                  </a:lnTo>
                  <a:lnTo>
                    <a:pt x="3675" y="6186"/>
                  </a:lnTo>
                  <a:lnTo>
                    <a:pt x="3690" y="6139"/>
                  </a:lnTo>
                  <a:lnTo>
                    <a:pt x="3690" y="6111"/>
                  </a:lnTo>
                  <a:lnTo>
                    <a:pt x="3778" y="5962"/>
                  </a:lnTo>
                  <a:lnTo>
                    <a:pt x="3969" y="5804"/>
                  </a:lnTo>
                  <a:lnTo>
                    <a:pt x="4087" y="5608"/>
                  </a:lnTo>
                  <a:lnTo>
                    <a:pt x="4036" y="5477"/>
                  </a:lnTo>
                  <a:lnTo>
                    <a:pt x="4087" y="5384"/>
                  </a:lnTo>
                  <a:lnTo>
                    <a:pt x="4073" y="5318"/>
                  </a:lnTo>
                  <a:lnTo>
                    <a:pt x="4146" y="5253"/>
                  </a:lnTo>
                  <a:lnTo>
                    <a:pt x="4146" y="5281"/>
                  </a:lnTo>
                  <a:lnTo>
                    <a:pt x="4176" y="5169"/>
                  </a:lnTo>
                  <a:lnTo>
                    <a:pt x="4338" y="5206"/>
                  </a:lnTo>
                  <a:close/>
                  <a:moveTo>
                    <a:pt x="9110" y="4898"/>
                  </a:moveTo>
                  <a:lnTo>
                    <a:pt x="9125" y="4898"/>
                  </a:lnTo>
                  <a:lnTo>
                    <a:pt x="9110" y="4898"/>
                  </a:lnTo>
                  <a:close/>
                  <a:moveTo>
                    <a:pt x="9890" y="4591"/>
                  </a:moveTo>
                  <a:lnTo>
                    <a:pt x="9861" y="4544"/>
                  </a:lnTo>
                  <a:lnTo>
                    <a:pt x="9942" y="4591"/>
                  </a:lnTo>
                  <a:lnTo>
                    <a:pt x="9890" y="4591"/>
                  </a:lnTo>
                  <a:close/>
                  <a:moveTo>
                    <a:pt x="20922" y="4591"/>
                  </a:moveTo>
                  <a:lnTo>
                    <a:pt x="20871" y="4544"/>
                  </a:lnTo>
                  <a:lnTo>
                    <a:pt x="20886" y="4525"/>
                  </a:lnTo>
                  <a:lnTo>
                    <a:pt x="20922" y="4591"/>
                  </a:lnTo>
                  <a:close/>
                  <a:moveTo>
                    <a:pt x="9876" y="4395"/>
                  </a:moveTo>
                  <a:lnTo>
                    <a:pt x="9876" y="4367"/>
                  </a:lnTo>
                  <a:lnTo>
                    <a:pt x="9861" y="4348"/>
                  </a:lnTo>
                  <a:lnTo>
                    <a:pt x="9861" y="4283"/>
                  </a:lnTo>
                  <a:lnTo>
                    <a:pt x="9802" y="4189"/>
                  </a:lnTo>
                  <a:lnTo>
                    <a:pt x="9787" y="4087"/>
                  </a:lnTo>
                  <a:lnTo>
                    <a:pt x="9876" y="4152"/>
                  </a:lnTo>
                  <a:lnTo>
                    <a:pt x="9913" y="4348"/>
                  </a:lnTo>
                  <a:lnTo>
                    <a:pt x="9876" y="4395"/>
                  </a:lnTo>
                  <a:close/>
                  <a:moveTo>
                    <a:pt x="3778" y="3863"/>
                  </a:moveTo>
                  <a:lnTo>
                    <a:pt x="3815" y="3816"/>
                  </a:lnTo>
                  <a:lnTo>
                    <a:pt x="3815" y="3881"/>
                  </a:lnTo>
                  <a:lnTo>
                    <a:pt x="3793" y="3863"/>
                  </a:lnTo>
                  <a:lnTo>
                    <a:pt x="3778" y="3863"/>
                  </a:lnTo>
                  <a:close/>
                  <a:moveTo>
                    <a:pt x="3844" y="3770"/>
                  </a:moveTo>
                  <a:lnTo>
                    <a:pt x="3896" y="3704"/>
                  </a:lnTo>
                  <a:lnTo>
                    <a:pt x="3881" y="3686"/>
                  </a:lnTo>
                  <a:lnTo>
                    <a:pt x="3955" y="3686"/>
                  </a:lnTo>
                  <a:lnTo>
                    <a:pt x="3881" y="3797"/>
                  </a:lnTo>
                  <a:lnTo>
                    <a:pt x="3881" y="3770"/>
                  </a:lnTo>
                  <a:lnTo>
                    <a:pt x="3844" y="3770"/>
                  </a:lnTo>
                  <a:close/>
                  <a:moveTo>
                    <a:pt x="10450" y="3667"/>
                  </a:moveTo>
                  <a:lnTo>
                    <a:pt x="10413" y="3639"/>
                  </a:lnTo>
                  <a:lnTo>
                    <a:pt x="10450" y="3620"/>
                  </a:lnTo>
                  <a:lnTo>
                    <a:pt x="10450" y="3667"/>
                  </a:lnTo>
                  <a:close/>
                  <a:moveTo>
                    <a:pt x="4249" y="3620"/>
                  </a:moveTo>
                  <a:lnTo>
                    <a:pt x="4249" y="3602"/>
                  </a:lnTo>
                  <a:lnTo>
                    <a:pt x="4249" y="3620"/>
                  </a:lnTo>
                  <a:lnTo>
                    <a:pt x="4227" y="3686"/>
                  </a:lnTo>
                  <a:lnTo>
                    <a:pt x="4227" y="3667"/>
                  </a:lnTo>
                  <a:lnTo>
                    <a:pt x="4249" y="3602"/>
                  </a:lnTo>
                  <a:lnTo>
                    <a:pt x="4249" y="3620"/>
                  </a:lnTo>
                  <a:close/>
                  <a:moveTo>
                    <a:pt x="10377" y="3602"/>
                  </a:moveTo>
                  <a:close/>
                  <a:moveTo>
                    <a:pt x="4750" y="3443"/>
                  </a:moveTo>
                  <a:lnTo>
                    <a:pt x="4772" y="3443"/>
                  </a:lnTo>
                  <a:lnTo>
                    <a:pt x="4750" y="3424"/>
                  </a:lnTo>
                  <a:lnTo>
                    <a:pt x="4787" y="3424"/>
                  </a:lnTo>
                  <a:lnTo>
                    <a:pt x="4787" y="3396"/>
                  </a:lnTo>
                  <a:lnTo>
                    <a:pt x="4787" y="3443"/>
                  </a:lnTo>
                  <a:lnTo>
                    <a:pt x="4750" y="3443"/>
                  </a:lnTo>
                  <a:close/>
                  <a:moveTo>
                    <a:pt x="4456" y="3378"/>
                  </a:moveTo>
                  <a:lnTo>
                    <a:pt x="4441" y="3331"/>
                  </a:lnTo>
                  <a:lnTo>
                    <a:pt x="4529" y="3350"/>
                  </a:lnTo>
                  <a:lnTo>
                    <a:pt x="4456" y="3378"/>
                  </a:lnTo>
                  <a:close/>
                  <a:moveTo>
                    <a:pt x="10377" y="3508"/>
                  </a:moveTo>
                  <a:lnTo>
                    <a:pt x="10399" y="3443"/>
                  </a:lnTo>
                  <a:lnTo>
                    <a:pt x="10377" y="3266"/>
                  </a:lnTo>
                  <a:lnTo>
                    <a:pt x="10450" y="3182"/>
                  </a:lnTo>
                  <a:lnTo>
                    <a:pt x="10487" y="3042"/>
                  </a:lnTo>
                  <a:lnTo>
                    <a:pt x="10487" y="3070"/>
                  </a:lnTo>
                  <a:lnTo>
                    <a:pt x="10450" y="3219"/>
                  </a:lnTo>
                  <a:lnTo>
                    <a:pt x="10502" y="3462"/>
                  </a:lnTo>
                  <a:lnTo>
                    <a:pt x="10502" y="3574"/>
                  </a:lnTo>
                  <a:lnTo>
                    <a:pt x="10450" y="3602"/>
                  </a:lnTo>
                  <a:lnTo>
                    <a:pt x="10413" y="3462"/>
                  </a:lnTo>
                  <a:lnTo>
                    <a:pt x="10377" y="3508"/>
                  </a:lnTo>
                  <a:close/>
                  <a:moveTo>
                    <a:pt x="12822" y="2473"/>
                  </a:moveTo>
                  <a:lnTo>
                    <a:pt x="12836" y="2426"/>
                  </a:lnTo>
                  <a:lnTo>
                    <a:pt x="12836" y="2491"/>
                  </a:lnTo>
                  <a:lnTo>
                    <a:pt x="12822" y="2473"/>
                  </a:lnTo>
                  <a:close/>
                  <a:moveTo>
                    <a:pt x="13602" y="2361"/>
                  </a:moveTo>
                  <a:lnTo>
                    <a:pt x="13639" y="2314"/>
                  </a:lnTo>
                  <a:lnTo>
                    <a:pt x="13587" y="2314"/>
                  </a:lnTo>
                  <a:lnTo>
                    <a:pt x="13587" y="2249"/>
                  </a:lnTo>
                  <a:lnTo>
                    <a:pt x="13654" y="2314"/>
                  </a:lnTo>
                  <a:lnTo>
                    <a:pt x="13602" y="2361"/>
                  </a:lnTo>
                  <a:close/>
                  <a:moveTo>
                    <a:pt x="12630" y="0"/>
                  </a:moveTo>
                  <a:lnTo>
                    <a:pt x="12505" y="37"/>
                  </a:lnTo>
                  <a:lnTo>
                    <a:pt x="12328" y="373"/>
                  </a:lnTo>
                  <a:lnTo>
                    <a:pt x="12277" y="550"/>
                  </a:lnTo>
                  <a:lnTo>
                    <a:pt x="12299" y="597"/>
                  </a:lnTo>
                  <a:lnTo>
                    <a:pt x="12299" y="681"/>
                  </a:lnTo>
                  <a:lnTo>
                    <a:pt x="12056" y="728"/>
                  </a:lnTo>
                  <a:lnTo>
                    <a:pt x="12159" y="877"/>
                  </a:lnTo>
                  <a:lnTo>
                    <a:pt x="12159" y="942"/>
                  </a:lnTo>
                  <a:lnTo>
                    <a:pt x="12056" y="840"/>
                  </a:lnTo>
                  <a:lnTo>
                    <a:pt x="11930" y="942"/>
                  </a:lnTo>
                  <a:lnTo>
                    <a:pt x="11945" y="989"/>
                  </a:lnTo>
                  <a:lnTo>
                    <a:pt x="11864" y="1036"/>
                  </a:lnTo>
                  <a:lnTo>
                    <a:pt x="11864" y="989"/>
                  </a:lnTo>
                  <a:lnTo>
                    <a:pt x="11827" y="970"/>
                  </a:lnTo>
                  <a:lnTo>
                    <a:pt x="11791" y="1008"/>
                  </a:lnTo>
                  <a:lnTo>
                    <a:pt x="11805" y="942"/>
                  </a:lnTo>
                  <a:lnTo>
                    <a:pt x="11754" y="905"/>
                  </a:lnTo>
                  <a:lnTo>
                    <a:pt x="11444" y="942"/>
                  </a:lnTo>
                  <a:lnTo>
                    <a:pt x="11444" y="1036"/>
                  </a:lnTo>
                  <a:lnTo>
                    <a:pt x="11496" y="1036"/>
                  </a:lnTo>
                  <a:lnTo>
                    <a:pt x="11496" y="1054"/>
                  </a:lnTo>
                  <a:lnTo>
                    <a:pt x="11076" y="1260"/>
                  </a:lnTo>
                  <a:lnTo>
                    <a:pt x="10958" y="1456"/>
                  </a:lnTo>
                  <a:lnTo>
                    <a:pt x="10848" y="1456"/>
                  </a:lnTo>
                  <a:lnTo>
                    <a:pt x="10833" y="1474"/>
                  </a:lnTo>
                  <a:lnTo>
                    <a:pt x="10885" y="1521"/>
                  </a:lnTo>
                  <a:lnTo>
                    <a:pt x="10848" y="1540"/>
                  </a:lnTo>
                  <a:lnTo>
                    <a:pt x="10818" y="1651"/>
                  </a:lnTo>
                  <a:lnTo>
                    <a:pt x="10730" y="1568"/>
                  </a:lnTo>
                  <a:lnTo>
                    <a:pt x="10693" y="1698"/>
                  </a:lnTo>
                  <a:lnTo>
                    <a:pt x="10782" y="1745"/>
                  </a:lnTo>
                  <a:lnTo>
                    <a:pt x="10708" y="1847"/>
                  </a:lnTo>
                  <a:lnTo>
                    <a:pt x="10796" y="1894"/>
                  </a:lnTo>
                  <a:lnTo>
                    <a:pt x="10833" y="1959"/>
                  </a:lnTo>
                  <a:lnTo>
                    <a:pt x="10796" y="1987"/>
                  </a:lnTo>
                  <a:lnTo>
                    <a:pt x="10796" y="2053"/>
                  </a:lnTo>
                  <a:lnTo>
                    <a:pt x="10222" y="2183"/>
                  </a:lnTo>
                  <a:lnTo>
                    <a:pt x="10170" y="2230"/>
                  </a:lnTo>
                  <a:lnTo>
                    <a:pt x="10185" y="2267"/>
                  </a:lnTo>
                  <a:lnTo>
                    <a:pt x="10134" y="2342"/>
                  </a:lnTo>
                  <a:lnTo>
                    <a:pt x="10170" y="2361"/>
                  </a:lnTo>
                  <a:lnTo>
                    <a:pt x="10134" y="2407"/>
                  </a:lnTo>
                  <a:lnTo>
                    <a:pt x="10222" y="2519"/>
                  </a:lnTo>
                  <a:lnTo>
                    <a:pt x="10207" y="2603"/>
                  </a:lnTo>
                  <a:lnTo>
                    <a:pt x="10222" y="2734"/>
                  </a:lnTo>
                  <a:lnTo>
                    <a:pt x="10362" y="2827"/>
                  </a:lnTo>
                  <a:lnTo>
                    <a:pt x="10362" y="2846"/>
                  </a:lnTo>
                  <a:lnTo>
                    <a:pt x="10347" y="2892"/>
                  </a:lnTo>
                  <a:lnTo>
                    <a:pt x="10487" y="2976"/>
                  </a:lnTo>
                  <a:lnTo>
                    <a:pt x="10487" y="3042"/>
                  </a:lnTo>
                  <a:lnTo>
                    <a:pt x="10296" y="3004"/>
                  </a:lnTo>
                  <a:lnTo>
                    <a:pt x="10222" y="2864"/>
                  </a:lnTo>
                  <a:lnTo>
                    <a:pt x="10053" y="2734"/>
                  </a:lnTo>
                  <a:lnTo>
                    <a:pt x="9861" y="2827"/>
                  </a:lnTo>
                  <a:lnTo>
                    <a:pt x="9839" y="2892"/>
                  </a:lnTo>
                  <a:lnTo>
                    <a:pt x="9913" y="2939"/>
                  </a:lnTo>
                  <a:lnTo>
                    <a:pt x="9839" y="3004"/>
                  </a:lnTo>
                  <a:lnTo>
                    <a:pt x="9802" y="3023"/>
                  </a:lnTo>
                  <a:lnTo>
                    <a:pt x="9773" y="2911"/>
                  </a:lnTo>
                  <a:lnTo>
                    <a:pt x="9699" y="2958"/>
                  </a:lnTo>
                  <a:lnTo>
                    <a:pt x="9736" y="3107"/>
                  </a:lnTo>
                  <a:lnTo>
                    <a:pt x="9876" y="3219"/>
                  </a:lnTo>
                  <a:lnTo>
                    <a:pt x="9913" y="3200"/>
                  </a:lnTo>
                  <a:lnTo>
                    <a:pt x="9942" y="3312"/>
                  </a:lnTo>
                  <a:lnTo>
                    <a:pt x="9662" y="3182"/>
                  </a:lnTo>
                  <a:lnTo>
                    <a:pt x="9647" y="3154"/>
                  </a:lnTo>
                  <a:lnTo>
                    <a:pt x="9684" y="3154"/>
                  </a:lnTo>
                  <a:lnTo>
                    <a:pt x="9684" y="3070"/>
                  </a:lnTo>
                  <a:lnTo>
                    <a:pt x="9647" y="2911"/>
                  </a:lnTo>
                  <a:lnTo>
                    <a:pt x="9684" y="2799"/>
                  </a:lnTo>
                  <a:lnTo>
                    <a:pt x="9662" y="2687"/>
                  </a:lnTo>
                  <a:lnTo>
                    <a:pt x="9684" y="2687"/>
                  </a:lnTo>
                  <a:lnTo>
                    <a:pt x="9611" y="2519"/>
                  </a:lnTo>
                  <a:lnTo>
                    <a:pt x="9596" y="2538"/>
                  </a:lnTo>
                  <a:lnTo>
                    <a:pt x="9611" y="2445"/>
                  </a:lnTo>
                  <a:lnTo>
                    <a:pt x="9508" y="2445"/>
                  </a:lnTo>
                  <a:lnTo>
                    <a:pt x="9559" y="2557"/>
                  </a:lnTo>
                  <a:lnTo>
                    <a:pt x="9596" y="2780"/>
                  </a:lnTo>
                  <a:lnTo>
                    <a:pt x="9419" y="2958"/>
                  </a:lnTo>
                  <a:lnTo>
                    <a:pt x="9390" y="3107"/>
                  </a:lnTo>
                  <a:lnTo>
                    <a:pt x="9530" y="3443"/>
                  </a:lnTo>
                  <a:lnTo>
                    <a:pt x="9441" y="3770"/>
                  </a:lnTo>
                  <a:lnTo>
                    <a:pt x="9493" y="3909"/>
                  </a:lnTo>
                  <a:lnTo>
                    <a:pt x="9471" y="4040"/>
                  </a:lnTo>
                  <a:lnTo>
                    <a:pt x="9611" y="4087"/>
                  </a:lnTo>
                  <a:lnTo>
                    <a:pt x="9721" y="4040"/>
                  </a:lnTo>
                  <a:lnTo>
                    <a:pt x="9787" y="4087"/>
                  </a:lnTo>
                  <a:lnTo>
                    <a:pt x="9544" y="4171"/>
                  </a:lnTo>
                  <a:lnTo>
                    <a:pt x="9530" y="4301"/>
                  </a:lnTo>
                  <a:lnTo>
                    <a:pt x="9559" y="4460"/>
                  </a:lnTo>
                  <a:lnTo>
                    <a:pt x="9559" y="4544"/>
                  </a:lnTo>
                  <a:lnTo>
                    <a:pt x="9493" y="4684"/>
                  </a:lnTo>
                  <a:lnTo>
                    <a:pt x="9441" y="4833"/>
                  </a:lnTo>
                  <a:lnTo>
                    <a:pt x="9316" y="4926"/>
                  </a:lnTo>
                  <a:lnTo>
                    <a:pt x="9316" y="5029"/>
                  </a:lnTo>
                  <a:lnTo>
                    <a:pt x="9301" y="5029"/>
                  </a:lnTo>
                  <a:lnTo>
                    <a:pt x="9110" y="4992"/>
                  </a:lnTo>
                  <a:lnTo>
                    <a:pt x="9110" y="4926"/>
                  </a:lnTo>
                  <a:lnTo>
                    <a:pt x="9176" y="4992"/>
                  </a:lnTo>
                  <a:lnTo>
                    <a:pt x="9279" y="4926"/>
                  </a:lnTo>
                  <a:lnTo>
                    <a:pt x="9265" y="4833"/>
                  </a:lnTo>
                  <a:lnTo>
                    <a:pt x="9316" y="4815"/>
                  </a:lnTo>
                  <a:lnTo>
                    <a:pt x="9279" y="4749"/>
                  </a:lnTo>
                  <a:lnTo>
                    <a:pt x="9316" y="4768"/>
                  </a:lnTo>
                  <a:lnTo>
                    <a:pt x="9368" y="4609"/>
                  </a:lnTo>
                  <a:lnTo>
                    <a:pt x="9419" y="4544"/>
                  </a:lnTo>
                  <a:lnTo>
                    <a:pt x="9419" y="4413"/>
                  </a:lnTo>
                  <a:lnTo>
                    <a:pt x="9456" y="4301"/>
                  </a:lnTo>
                  <a:lnTo>
                    <a:pt x="9456" y="4236"/>
                  </a:lnTo>
                  <a:lnTo>
                    <a:pt x="9353" y="4087"/>
                  </a:lnTo>
                  <a:lnTo>
                    <a:pt x="9390" y="3770"/>
                  </a:lnTo>
                  <a:lnTo>
                    <a:pt x="9353" y="3620"/>
                  </a:lnTo>
                  <a:lnTo>
                    <a:pt x="9390" y="3555"/>
                  </a:lnTo>
                  <a:lnTo>
                    <a:pt x="9390" y="3378"/>
                  </a:lnTo>
                  <a:lnTo>
                    <a:pt x="9368" y="3219"/>
                  </a:lnTo>
                  <a:lnTo>
                    <a:pt x="9279" y="3107"/>
                  </a:lnTo>
                  <a:lnTo>
                    <a:pt x="9390" y="2827"/>
                  </a:lnTo>
                  <a:lnTo>
                    <a:pt x="9368" y="2585"/>
                  </a:lnTo>
                  <a:lnTo>
                    <a:pt x="9021" y="2491"/>
                  </a:lnTo>
                  <a:lnTo>
                    <a:pt x="8970" y="2650"/>
                  </a:lnTo>
                  <a:lnTo>
                    <a:pt x="8918" y="2976"/>
                  </a:lnTo>
                  <a:lnTo>
                    <a:pt x="8742" y="3200"/>
                  </a:lnTo>
                  <a:lnTo>
                    <a:pt x="8727" y="3331"/>
                  </a:lnTo>
                  <a:lnTo>
                    <a:pt x="8756" y="3331"/>
                  </a:lnTo>
                  <a:lnTo>
                    <a:pt x="8705" y="3424"/>
                  </a:lnTo>
                  <a:lnTo>
                    <a:pt x="8815" y="3462"/>
                  </a:lnTo>
                  <a:lnTo>
                    <a:pt x="8778" y="3602"/>
                  </a:lnTo>
                  <a:lnTo>
                    <a:pt x="8793" y="3667"/>
                  </a:lnTo>
                  <a:lnTo>
                    <a:pt x="8756" y="3686"/>
                  </a:lnTo>
                  <a:lnTo>
                    <a:pt x="8756" y="3881"/>
                  </a:lnTo>
                  <a:lnTo>
                    <a:pt x="8882" y="3909"/>
                  </a:lnTo>
                  <a:lnTo>
                    <a:pt x="8882" y="3947"/>
                  </a:lnTo>
                  <a:lnTo>
                    <a:pt x="8918" y="4105"/>
                  </a:lnTo>
                  <a:lnTo>
                    <a:pt x="8985" y="4152"/>
                  </a:lnTo>
                  <a:lnTo>
                    <a:pt x="8918" y="4348"/>
                  </a:lnTo>
                  <a:lnTo>
                    <a:pt x="8793" y="4152"/>
                  </a:lnTo>
                  <a:lnTo>
                    <a:pt x="8484" y="3863"/>
                  </a:lnTo>
                  <a:lnTo>
                    <a:pt x="8182" y="3751"/>
                  </a:lnTo>
                  <a:lnTo>
                    <a:pt x="8130" y="3797"/>
                  </a:lnTo>
                  <a:lnTo>
                    <a:pt x="7961" y="3508"/>
                  </a:lnTo>
                  <a:lnTo>
                    <a:pt x="7909" y="3620"/>
                  </a:lnTo>
                  <a:lnTo>
                    <a:pt x="7873" y="3620"/>
                  </a:lnTo>
                  <a:lnTo>
                    <a:pt x="7924" y="3732"/>
                  </a:lnTo>
                  <a:lnTo>
                    <a:pt x="7939" y="3797"/>
                  </a:lnTo>
                  <a:lnTo>
                    <a:pt x="7976" y="3797"/>
                  </a:lnTo>
                  <a:lnTo>
                    <a:pt x="8027" y="3863"/>
                  </a:lnTo>
                  <a:lnTo>
                    <a:pt x="8101" y="3816"/>
                  </a:lnTo>
                  <a:lnTo>
                    <a:pt x="8079" y="3863"/>
                  </a:lnTo>
                  <a:lnTo>
                    <a:pt x="8152" y="4040"/>
                  </a:lnTo>
                  <a:lnTo>
                    <a:pt x="8130" y="4124"/>
                  </a:lnTo>
                  <a:lnTo>
                    <a:pt x="8027" y="4189"/>
                  </a:lnTo>
                  <a:lnTo>
                    <a:pt x="8042" y="4283"/>
                  </a:lnTo>
                  <a:lnTo>
                    <a:pt x="8013" y="4301"/>
                  </a:lnTo>
                  <a:lnTo>
                    <a:pt x="7990" y="4283"/>
                  </a:lnTo>
                  <a:lnTo>
                    <a:pt x="8013" y="4189"/>
                  </a:lnTo>
                  <a:lnTo>
                    <a:pt x="7939" y="4059"/>
                  </a:lnTo>
                  <a:lnTo>
                    <a:pt x="7770" y="4236"/>
                  </a:lnTo>
                  <a:lnTo>
                    <a:pt x="7578" y="4236"/>
                  </a:lnTo>
                  <a:lnTo>
                    <a:pt x="7504" y="4367"/>
                  </a:lnTo>
                  <a:lnTo>
                    <a:pt x="7453" y="4329"/>
                  </a:lnTo>
                  <a:lnTo>
                    <a:pt x="7438" y="4264"/>
                  </a:lnTo>
                  <a:lnTo>
                    <a:pt x="7453" y="4152"/>
                  </a:lnTo>
                  <a:lnTo>
                    <a:pt x="7438" y="4152"/>
                  </a:lnTo>
                  <a:lnTo>
                    <a:pt x="7490" y="4124"/>
                  </a:lnTo>
                  <a:lnTo>
                    <a:pt x="7490" y="4087"/>
                  </a:lnTo>
                  <a:lnTo>
                    <a:pt x="7364" y="4124"/>
                  </a:lnTo>
                  <a:lnTo>
                    <a:pt x="7335" y="4171"/>
                  </a:lnTo>
                  <a:lnTo>
                    <a:pt x="7350" y="4217"/>
                  </a:lnTo>
                  <a:lnTo>
                    <a:pt x="7313" y="4152"/>
                  </a:lnTo>
                  <a:lnTo>
                    <a:pt x="7247" y="4236"/>
                  </a:lnTo>
                  <a:lnTo>
                    <a:pt x="7276" y="4264"/>
                  </a:lnTo>
                  <a:lnTo>
                    <a:pt x="7261" y="4283"/>
                  </a:lnTo>
                  <a:lnTo>
                    <a:pt x="7247" y="4264"/>
                  </a:lnTo>
                  <a:lnTo>
                    <a:pt x="7195" y="4264"/>
                  </a:lnTo>
                  <a:lnTo>
                    <a:pt x="6812" y="4591"/>
                  </a:lnTo>
                  <a:lnTo>
                    <a:pt x="6775" y="4721"/>
                  </a:lnTo>
                  <a:lnTo>
                    <a:pt x="6775" y="4787"/>
                  </a:lnTo>
                  <a:lnTo>
                    <a:pt x="6687" y="4880"/>
                  </a:lnTo>
                  <a:lnTo>
                    <a:pt x="6672" y="4815"/>
                  </a:lnTo>
                  <a:lnTo>
                    <a:pt x="6621" y="4833"/>
                  </a:lnTo>
                  <a:lnTo>
                    <a:pt x="6510" y="4637"/>
                  </a:lnTo>
                  <a:lnTo>
                    <a:pt x="6547" y="4572"/>
                  </a:lnTo>
                  <a:lnTo>
                    <a:pt x="6687" y="4525"/>
                  </a:lnTo>
                  <a:lnTo>
                    <a:pt x="6650" y="4367"/>
                  </a:lnTo>
                  <a:lnTo>
                    <a:pt x="6584" y="4264"/>
                  </a:lnTo>
                  <a:lnTo>
                    <a:pt x="6289" y="4171"/>
                  </a:lnTo>
                  <a:lnTo>
                    <a:pt x="6407" y="4348"/>
                  </a:lnTo>
                  <a:lnTo>
                    <a:pt x="6392" y="4525"/>
                  </a:lnTo>
                  <a:lnTo>
                    <a:pt x="6370" y="4684"/>
                  </a:lnTo>
                  <a:lnTo>
                    <a:pt x="6444" y="4815"/>
                  </a:lnTo>
                  <a:lnTo>
                    <a:pt x="6392" y="5029"/>
                  </a:lnTo>
                  <a:lnTo>
                    <a:pt x="6392" y="5057"/>
                  </a:lnTo>
                  <a:lnTo>
                    <a:pt x="6356" y="5057"/>
                  </a:lnTo>
                  <a:lnTo>
                    <a:pt x="6370" y="5029"/>
                  </a:lnTo>
                  <a:lnTo>
                    <a:pt x="6216" y="4926"/>
                  </a:lnTo>
                  <a:lnTo>
                    <a:pt x="6127" y="5076"/>
                  </a:lnTo>
                  <a:lnTo>
                    <a:pt x="5958" y="5234"/>
                  </a:lnTo>
                  <a:lnTo>
                    <a:pt x="5973" y="5346"/>
                  </a:lnTo>
                  <a:lnTo>
                    <a:pt x="6061" y="5561"/>
                  </a:lnTo>
                  <a:lnTo>
                    <a:pt x="5847" y="5496"/>
                  </a:lnTo>
                  <a:lnTo>
                    <a:pt x="5656" y="5365"/>
                  </a:lnTo>
                  <a:lnTo>
                    <a:pt x="5604" y="5477"/>
                  </a:lnTo>
                  <a:lnTo>
                    <a:pt x="5626" y="5542"/>
                  </a:lnTo>
                  <a:lnTo>
                    <a:pt x="5715" y="5654"/>
                  </a:lnTo>
                  <a:lnTo>
                    <a:pt x="5766" y="5626"/>
                  </a:lnTo>
                  <a:lnTo>
                    <a:pt x="5781" y="5766"/>
                  </a:lnTo>
                  <a:lnTo>
                    <a:pt x="5730" y="5785"/>
                  </a:lnTo>
                  <a:lnTo>
                    <a:pt x="5604" y="5720"/>
                  </a:lnTo>
                  <a:lnTo>
                    <a:pt x="5538" y="5626"/>
                  </a:lnTo>
                  <a:lnTo>
                    <a:pt x="5450" y="5608"/>
                  </a:lnTo>
                  <a:lnTo>
                    <a:pt x="5464" y="5561"/>
                  </a:lnTo>
                  <a:lnTo>
                    <a:pt x="5464" y="5477"/>
                  </a:lnTo>
                  <a:lnTo>
                    <a:pt x="5413" y="5346"/>
                  </a:lnTo>
                  <a:lnTo>
                    <a:pt x="5450" y="5318"/>
                  </a:lnTo>
                  <a:lnTo>
                    <a:pt x="5464" y="5141"/>
                  </a:lnTo>
                  <a:lnTo>
                    <a:pt x="5170" y="4768"/>
                  </a:lnTo>
                  <a:lnTo>
                    <a:pt x="5192" y="4768"/>
                  </a:lnTo>
                  <a:lnTo>
                    <a:pt x="5310" y="4898"/>
                  </a:lnTo>
                  <a:lnTo>
                    <a:pt x="5398" y="4898"/>
                  </a:lnTo>
                  <a:lnTo>
                    <a:pt x="5398" y="4964"/>
                  </a:lnTo>
                  <a:lnTo>
                    <a:pt x="5869" y="5104"/>
                  </a:lnTo>
                  <a:lnTo>
                    <a:pt x="5987" y="5029"/>
                  </a:lnTo>
                  <a:lnTo>
                    <a:pt x="6127" y="4880"/>
                  </a:lnTo>
                  <a:lnTo>
                    <a:pt x="6149" y="4749"/>
                  </a:lnTo>
                  <a:lnTo>
                    <a:pt x="6113" y="4703"/>
                  </a:lnTo>
                  <a:lnTo>
                    <a:pt x="6098" y="4572"/>
                  </a:lnTo>
                  <a:lnTo>
                    <a:pt x="5987" y="4395"/>
                  </a:lnTo>
                  <a:lnTo>
                    <a:pt x="5833" y="4329"/>
                  </a:lnTo>
                  <a:lnTo>
                    <a:pt x="5575" y="4021"/>
                  </a:lnTo>
                  <a:lnTo>
                    <a:pt x="5310" y="3993"/>
                  </a:lnTo>
                  <a:lnTo>
                    <a:pt x="5295" y="3909"/>
                  </a:lnTo>
                  <a:lnTo>
                    <a:pt x="5273" y="3928"/>
                  </a:lnTo>
                  <a:lnTo>
                    <a:pt x="5170" y="3881"/>
                  </a:lnTo>
                  <a:lnTo>
                    <a:pt x="5170" y="3844"/>
                  </a:lnTo>
                  <a:lnTo>
                    <a:pt x="5258" y="3909"/>
                  </a:lnTo>
                  <a:lnTo>
                    <a:pt x="5295" y="3816"/>
                  </a:lnTo>
                  <a:lnTo>
                    <a:pt x="5118" y="3704"/>
                  </a:lnTo>
                  <a:lnTo>
                    <a:pt x="5133" y="3770"/>
                  </a:lnTo>
                  <a:lnTo>
                    <a:pt x="5118" y="3770"/>
                  </a:lnTo>
                  <a:lnTo>
                    <a:pt x="5104" y="3816"/>
                  </a:lnTo>
                  <a:lnTo>
                    <a:pt x="5052" y="3797"/>
                  </a:lnTo>
                  <a:lnTo>
                    <a:pt x="5052" y="3770"/>
                  </a:lnTo>
                  <a:lnTo>
                    <a:pt x="5030" y="3797"/>
                  </a:lnTo>
                  <a:lnTo>
                    <a:pt x="5030" y="3770"/>
                  </a:lnTo>
                  <a:lnTo>
                    <a:pt x="5030" y="3797"/>
                  </a:lnTo>
                  <a:lnTo>
                    <a:pt x="4927" y="3816"/>
                  </a:lnTo>
                  <a:lnTo>
                    <a:pt x="4964" y="3751"/>
                  </a:lnTo>
                  <a:lnTo>
                    <a:pt x="4875" y="3686"/>
                  </a:lnTo>
                  <a:lnTo>
                    <a:pt x="4964" y="3686"/>
                  </a:lnTo>
                  <a:lnTo>
                    <a:pt x="5067" y="3555"/>
                  </a:lnTo>
                  <a:lnTo>
                    <a:pt x="4942" y="3396"/>
                  </a:lnTo>
                  <a:lnTo>
                    <a:pt x="4890" y="3424"/>
                  </a:lnTo>
                  <a:lnTo>
                    <a:pt x="4875" y="3350"/>
                  </a:lnTo>
                  <a:lnTo>
                    <a:pt x="4787" y="3396"/>
                  </a:lnTo>
                  <a:lnTo>
                    <a:pt x="4802" y="3312"/>
                  </a:lnTo>
                  <a:lnTo>
                    <a:pt x="4699" y="3247"/>
                  </a:lnTo>
                  <a:lnTo>
                    <a:pt x="4632" y="3508"/>
                  </a:lnTo>
                  <a:lnTo>
                    <a:pt x="4610" y="3527"/>
                  </a:lnTo>
                  <a:lnTo>
                    <a:pt x="4610" y="3284"/>
                  </a:lnTo>
                  <a:lnTo>
                    <a:pt x="4441" y="3667"/>
                  </a:lnTo>
                  <a:lnTo>
                    <a:pt x="4456" y="3527"/>
                  </a:lnTo>
                  <a:lnTo>
                    <a:pt x="4544" y="3350"/>
                  </a:lnTo>
                  <a:lnTo>
                    <a:pt x="4559" y="3350"/>
                  </a:lnTo>
                  <a:lnTo>
                    <a:pt x="4529" y="3266"/>
                  </a:lnTo>
                  <a:lnTo>
                    <a:pt x="4404" y="3312"/>
                  </a:lnTo>
                  <a:lnTo>
                    <a:pt x="4419" y="3312"/>
                  </a:lnTo>
                  <a:lnTo>
                    <a:pt x="4338" y="3378"/>
                  </a:lnTo>
                  <a:lnTo>
                    <a:pt x="4367" y="3443"/>
                  </a:lnTo>
                  <a:lnTo>
                    <a:pt x="4338" y="3490"/>
                  </a:lnTo>
                  <a:lnTo>
                    <a:pt x="4338" y="3443"/>
                  </a:lnTo>
                  <a:lnTo>
                    <a:pt x="4264" y="3396"/>
                  </a:lnTo>
                  <a:lnTo>
                    <a:pt x="4316" y="3527"/>
                  </a:lnTo>
                  <a:lnTo>
                    <a:pt x="4301" y="3527"/>
                  </a:lnTo>
                  <a:lnTo>
                    <a:pt x="4286" y="3462"/>
                  </a:lnTo>
                  <a:lnTo>
                    <a:pt x="4198" y="3527"/>
                  </a:lnTo>
                  <a:lnTo>
                    <a:pt x="4212" y="3555"/>
                  </a:lnTo>
                  <a:lnTo>
                    <a:pt x="4146" y="3555"/>
                  </a:lnTo>
                  <a:lnTo>
                    <a:pt x="4198" y="3639"/>
                  </a:lnTo>
                  <a:lnTo>
                    <a:pt x="4161" y="3639"/>
                  </a:lnTo>
                  <a:lnTo>
                    <a:pt x="4109" y="3555"/>
                  </a:lnTo>
                  <a:lnTo>
                    <a:pt x="4087" y="3620"/>
                  </a:lnTo>
                  <a:lnTo>
                    <a:pt x="4058" y="3527"/>
                  </a:lnTo>
                  <a:lnTo>
                    <a:pt x="4058" y="3686"/>
                  </a:lnTo>
                  <a:lnTo>
                    <a:pt x="4109" y="3686"/>
                  </a:lnTo>
                  <a:lnTo>
                    <a:pt x="4109" y="3770"/>
                  </a:lnTo>
                  <a:lnTo>
                    <a:pt x="4021" y="3639"/>
                  </a:lnTo>
                  <a:lnTo>
                    <a:pt x="4036" y="3732"/>
                  </a:lnTo>
                  <a:lnTo>
                    <a:pt x="3969" y="3751"/>
                  </a:lnTo>
                  <a:lnTo>
                    <a:pt x="3969" y="3863"/>
                  </a:lnTo>
                  <a:lnTo>
                    <a:pt x="3955" y="3881"/>
                  </a:lnTo>
                  <a:lnTo>
                    <a:pt x="3955" y="3686"/>
                  </a:lnTo>
                  <a:lnTo>
                    <a:pt x="3969" y="3686"/>
                  </a:lnTo>
                  <a:lnTo>
                    <a:pt x="3955" y="3686"/>
                  </a:lnTo>
                  <a:lnTo>
                    <a:pt x="4006" y="3704"/>
                  </a:lnTo>
                  <a:lnTo>
                    <a:pt x="4006" y="3555"/>
                  </a:lnTo>
                  <a:lnTo>
                    <a:pt x="3955" y="3686"/>
                  </a:lnTo>
                  <a:lnTo>
                    <a:pt x="3896" y="3639"/>
                  </a:lnTo>
                  <a:lnTo>
                    <a:pt x="3881" y="3602"/>
                  </a:lnTo>
                  <a:lnTo>
                    <a:pt x="3866" y="3620"/>
                  </a:lnTo>
                  <a:lnTo>
                    <a:pt x="3881" y="3686"/>
                  </a:lnTo>
                  <a:lnTo>
                    <a:pt x="3778" y="3667"/>
                  </a:lnTo>
                  <a:lnTo>
                    <a:pt x="3815" y="3770"/>
                  </a:lnTo>
                  <a:lnTo>
                    <a:pt x="3726" y="3797"/>
                  </a:lnTo>
                  <a:lnTo>
                    <a:pt x="3704" y="3881"/>
                  </a:lnTo>
                  <a:lnTo>
                    <a:pt x="3741" y="3881"/>
                  </a:lnTo>
                  <a:lnTo>
                    <a:pt x="3778" y="3947"/>
                  </a:lnTo>
                  <a:lnTo>
                    <a:pt x="3778" y="3975"/>
                  </a:lnTo>
                  <a:lnTo>
                    <a:pt x="3741" y="3947"/>
                  </a:lnTo>
                  <a:lnTo>
                    <a:pt x="3741" y="3909"/>
                  </a:lnTo>
                  <a:lnTo>
                    <a:pt x="3704" y="3909"/>
                  </a:lnTo>
                  <a:lnTo>
                    <a:pt x="3704" y="3928"/>
                  </a:lnTo>
                  <a:lnTo>
                    <a:pt x="3653" y="3844"/>
                  </a:lnTo>
                  <a:lnTo>
                    <a:pt x="3586" y="3947"/>
                  </a:lnTo>
                  <a:lnTo>
                    <a:pt x="3572" y="3993"/>
                  </a:lnTo>
                  <a:lnTo>
                    <a:pt x="3586" y="4021"/>
                  </a:lnTo>
                  <a:lnTo>
                    <a:pt x="3572" y="4105"/>
                  </a:lnTo>
                  <a:lnTo>
                    <a:pt x="3653" y="4059"/>
                  </a:lnTo>
                  <a:lnTo>
                    <a:pt x="3638" y="4087"/>
                  </a:lnTo>
                  <a:lnTo>
                    <a:pt x="3653" y="4105"/>
                  </a:lnTo>
                  <a:lnTo>
                    <a:pt x="3653" y="4152"/>
                  </a:lnTo>
                  <a:lnTo>
                    <a:pt x="3572" y="4217"/>
                  </a:lnTo>
                  <a:lnTo>
                    <a:pt x="3572" y="4152"/>
                  </a:lnTo>
                  <a:lnTo>
                    <a:pt x="3513" y="4105"/>
                  </a:lnTo>
                  <a:lnTo>
                    <a:pt x="3498" y="4152"/>
                  </a:lnTo>
                  <a:lnTo>
                    <a:pt x="3461" y="4087"/>
                  </a:lnTo>
                  <a:lnTo>
                    <a:pt x="3483" y="4105"/>
                  </a:lnTo>
                  <a:lnTo>
                    <a:pt x="3550" y="3928"/>
                  </a:lnTo>
                  <a:lnTo>
                    <a:pt x="3461" y="3993"/>
                  </a:lnTo>
                  <a:lnTo>
                    <a:pt x="3432" y="4087"/>
                  </a:lnTo>
                  <a:lnTo>
                    <a:pt x="3447" y="4087"/>
                  </a:lnTo>
                  <a:lnTo>
                    <a:pt x="3432" y="4189"/>
                  </a:lnTo>
                  <a:lnTo>
                    <a:pt x="3395" y="4087"/>
                  </a:lnTo>
                  <a:lnTo>
                    <a:pt x="3380" y="4087"/>
                  </a:lnTo>
                  <a:lnTo>
                    <a:pt x="3380" y="4124"/>
                  </a:lnTo>
                  <a:lnTo>
                    <a:pt x="3292" y="4217"/>
                  </a:lnTo>
                  <a:lnTo>
                    <a:pt x="3410" y="4217"/>
                  </a:lnTo>
                  <a:lnTo>
                    <a:pt x="3410" y="4264"/>
                  </a:lnTo>
                  <a:lnTo>
                    <a:pt x="3307" y="4348"/>
                  </a:lnTo>
                  <a:lnTo>
                    <a:pt x="3321" y="4395"/>
                  </a:lnTo>
                  <a:lnTo>
                    <a:pt x="3447" y="4301"/>
                  </a:lnTo>
                  <a:lnTo>
                    <a:pt x="3447" y="4367"/>
                  </a:lnTo>
                  <a:lnTo>
                    <a:pt x="3535" y="4264"/>
                  </a:lnTo>
                  <a:lnTo>
                    <a:pt x="3638" y="4283"/>
                  </a:lnTo>
                  <a:lnTo>
                    <a:pt x="3623" y="4301"/>
                  </a:lnTo>
                  <a:lnTo>
                    <a:pt x="3513" y="4283"/>
                  </a:lnTo>
                  <a:lnTo>
                    <a:pt x="3535" y="4441"/>
                  </a:lnTo>
                  <a:lnTo>
                    <a:pt x="3513" y="4441"/>
                  </a:lnTo>
                  <a:lnTo>
                    <a:pt x="3498" y="4329"/>
                  </a:lnTo>
                  <a:lnTo>
                    <a:pt x="3432" y="4479"/>
                  </a:lnTo>
                  <a:lnTo>
                    <a:pt x="3447" y="4525"/>
                  </a:lnTo>
                  <a:lnTo>
                    <a:pt x="3395" y="4591"/>
                  </a:lnTo>
                  <a:lnTo>
                    <a:pt x="3343" y="4591"/>
                  </a:lnTo>
                  <a:lnTo>
                    <a:pt x="3307" y="4768"/>
                  </a:lnTo>
                  <a:lnTo>
                    <a:pt x="3204" y="4861"/>
                  </a:lnTo>
                  <a:lnTo>
                    <a:pt x="3204" y="4926"/>
                  </a:lnTo>
                  <a:lnTo>
                    <a:pt x="3181" y="4945"/>
                  </a:lnTo>
                  <a:lnTo>
                    <a:pt x="3218" y="5010"/>
                  </a:lnTo>
                  <a:lnTo>
                    <a:pt x="3130" y="5122"/>
                  </a:lnTo>
                  <a:lnTo>
                    <a:pt x="3152" y="5141"/>
                  </a:lnTo>
                  <a:lnTo>
                    <a:pt x="3152" y="5188"/>
                  </a:lnTo>
                  <a:lnTo>
                    <a:pt x="3115" y="5206"/>
                  </a:lnTo>
                  <a:lnTo>
                    <a:pt x="3115" y="5234"/>
                  </a:lnTo>
                  <a:lnTo>
                    <a:pt x="3115" y="5206"/>
                  </a:lnTo>
                  <a:lnTo>
                    <a:pt x="3064" y="5384"/>
                  </a:lnTo>
                  <a:lnTo>
                    <a:pt x="3115" y="5346"/>
                  </a:lnTo>
                  <a:lnTo>
                    <a:pt x="3115" y="5365"/>
                  </a:lnTo>
                  <a:lnTo>
                    <a:pt x="3012" y="5430"/>
                  </a:lnTo>
                  <a:lnTo>
                    <a:pt x="2990" y="5496"/>
                  </a:lnTo>
                  <a:lnTo>
                    <a:pt x="3012" y="5524"/>
                  </a:lnTo>
                  <a:lnTo>
                    <a:pt x="3012" y="5542"/>
                  </a:lnTo>
                  <a:lnTo>
                    <a:pt x="2975" y="5524"/>
                  </a:lnTo>
                  <a:lnTo>
                    <a:pt x="2872" y="5673"/>
                  </a:lnTo>
                  <a:lnTo>
                    <a:pt x="2872" y="5720"/>
                  </a:lnTo>
                  <a:lnTo>
                    <a:pt x="2835" y="5766"/>
                  </a:lnTo>
                  <a:lnTo>
                    <a:pt x="2857" y="5804"/>
                  </a:lnTo>
                  <a:lnTo>
                    <a:pt x="2821" y="5850"/>
                  </a:lnTo>
                  <a:lnTo>
                    <a:pt x="2769" y="5785"/>
                  </a:lnTo>
                  <a:lnTo>
                    <a:pt x="2717" y="5850"/>
                  </a:lnTo>
                  <a:lnTo>
                    <a:pt x="2717" y="5869"/>
                  </a:lnTo>
                  <a:lnTo>
                    <a:pt x="2747" y="5869"/>
                  </a:lnTo>
                  <a:lnTo>
                    <a:pt x="2717" y="5897"/>
                  </a:lnTo>
                  <a:lnTo>
                    <a:pt x="2607" y="6009"/>
                  </a:lnTo>
                  <a:lnTo>
                    <a:pt x="2541" y="6074"/>
                  </a:lnTo>
                  <a:lnTo>
                    <a:pt x="2607" y="6111"/>
                  </a:lnTo>
                  <a:lnTo>
                    <a:pt x="2607" y="6139"/>
                  </a:lnTo>
                  <a:lnTo>
                    <a:pt x="2467" y="6139"/>
                  </a:lnTo>
                  <a:lnTo>
                    <a:pt x="2504" y="6186"/>
                  </a:lnTo>
                  <a:lnTo>
                    <a:pt x="2504" y="6205"/>
                  </a:lnTo>
                  <a:lnTo>
                    <a:pt x="2489" y="6186"/>
                  </a:lnTo>
                  <a:lnTo>
                    <a:pt x="2467" y="6223"/>
                  </a:lnTo>
                  <a:lnTo>
                    <a:pt x="2489" y="6186"/>
                  </a:lnTo>
                  <a:lnTo>
                    <a:pt x="2416" y="6205"/>
                  </a:lnTo>
                  <a:lnTo>
                    <a:pt x="2452" y="6270"/>
                  </a:lnTo>
                  <a:lnTo>
                    <a:pt x="2364" y="6251"/>
                  </a:lnTo>
                  <a:lnTo>
                    <a:pt x="2364" y="6363"/>
                  </a:lnTo>
                  <a:lnTo>
                    <a:pt x="2401" y="6363"/>
                  </a:lnTo>
                  <a:lnTo>
                    <a:pt x="2335" y="6382"/>
                  </a:lnTo>
                  <a:lnTo>
                    <a:pt x="2364" y="6429"/>
                  </a:lnTo>
                  <a:lnTo>
                    <a:pt x="2349" y="6466"/>
                  </a:lnTo>
                  <a:lnTo>
                    <a:pt x="2349" y="6559"/>
                  </a:lnTo>
                  <a:lnTo>
                    <a:pt x="2452" y="6559"/>
                  </a:lnTo>
                  <a:lnTo>
                    <a:pt x="2335" y="6606"/>
                  </a:lnTo>
                  <a:lnTo>
                    <a:pt x="2364" y="6625"/>
                  </a:lnTo>
                  <a:lnTo>
                    <a:pt x="2312" y="6606"/>
                  </a:lnTo>
                  <a:lnTo>
                    <a:pt x="2364" y="6709"/>
                  </a:lnTo>
                  <a:lnTo>
                    <a:pt x="2401" y="6709"/>
                  </a:lnTo>
                  <a:lnTo>
                    <a:pt x="2364" y="6755"/>
                  </a:lnTo>
                  <a:lnTo>
                    <a:pt x="2386" y="6849"/>
                  </a:lnTo>
                  <a:lnTo>
                    <a:pt x="2401" y="6821"/>
                  </a:lnTo>
                  <a:lnTo>
                    <a:pt x="2386" y="6849"/>
                  </a:lnTo>
                  <a:lnTo>
                    <a:pt x="2401" y="6914"/>
                  </a:lnTo>
                  <a:lnTo>
                    <a:pt x="2452" y="6914"/>
                  </a:lnTo>
                  <a:lnTo>
                    <a:pt x="2364" y="6979"/>
                  </a:lnTo>
                  <a:lnTo>
                    <a:pt x="2386" y="7044"/>
                  </a:lnTo>
                  <a:lnTo>
                    <a:pt x="2467" y="6998"/>
                  </a:lnTo>
                  <a:lnTo>
                    <a:pt x="2452" y="7110"/>
                  </a:lnTo>
                  <a:lnTo>
                    <a:pt x="2401" y="7091"/>
                  </a:lnTo>
                  <a:lnTo>
                    <a:pt x="2401" y="7203"/>
                  </a:lnTo>
                  <a:lnTo>
                    <a:pt x="2489" y="7306"/>
                  </a:lnTo>
                  <a:lnTo>
                    <a:pt x="2526" y="7287"/>
                  </a:lnTo>
                  <a:lnTo>
                    <a:pt x="2504" y="7352"/>
                  </a:lnTo>
                  <a:lnTo>
                    <a:pt x="2629" y="7352"/>
                  </a:lnTo>
                  <a:lnTo>
                    <a:pt x="2784" y="7222"/>
                  </a:lnTo>
                  <a:lnTo>
                    <a:pt x="2835" y="7110"/>
                  </a:lnTo>
                  <a:lnTo>
                    <a:pt x="2887" y="7128"/>
                  </a:lnTo>
                  <a:lnTo>
                    <a:pt x="2924" y="7044"/>
                  </a:lnTo>
                  <a:lnTo>
                    <a:pt x="2924" y="6998"/>
                  </a:lnTo>
                  <a:lnTo>
                    <a:pt x="2924" y="7063"/>
                  </a:lnTo>
                  <a:lnTo>
                    <a:pt x="2975" y="7091"/>
                  </a:lnTo>
                  <a:lnTo>
                    <a:pt x="2975" y="7240"/>
                  </a:lnTo>
                  <a:lnTo>
                    <a:pt x="2990" y="7306"/>
                  </a:lnTo>
                  <a:lnTo>
                    <a:pt x="3012" y="7306"/>
                  </a:lnTo>
                  <a:lnTo>
                    <a:pt x="2990" y="7334"/>
                  </a:lnTo>
                  <a:lnTo>
                    <a:pt x="3027" y="7352"/>
                  </a:lnTo>
                  <a:lnTo>
                    <a:pt x="3027" y="7418"/>
                  </a:lnTo>
                  <a:lnTo>
                    <a:pt x="3049" y="7418"/>
                  </a:lnTo>
                  <a:lnTo>
                    <a:pt x="3049" y="7511"/>
                  </a:lnTo>
                  <a:lnTo>
                    <a:pt x="3152" y="7707"/>
                  </a:lnTo>
                  <a:lnTo>
                    <a:pt x="3115" y="7726"/>
                  </a:lnTo>
                  <a:lnTo>
                    <a:pt x="3130" y="7772"/>
                  </a:lnTo>
                  <a:lnTo>
                    <a:pt x="3100" y="7791"/>
                  </a:lnTo>
                  <a:lnTo>
                    <a:pt x="3115" y="7791"/>
                  </a:lnTo>
                  <a:lnTo>
                    <a:pt x="3064" y="7838"/>
                  </a:lnTo>
                  <a:lnTo>
                    <a:pt x="3012" y="7819"/>
                  </a:lnTo>
                  <a:lnTo>
                    <a:pt x="3027" y="7866"/>
                  </a:lnTo>
                  <a:lnTo>
                    <a:pt x="2961" y="7903"/>
                  </a:lnTo>
                  <a:lnTo>
                    <a:pt x="2990" y="7950"/>
                  </a:lnTo>
                  <a:lnTo>
                    <a:pt x="3012" y="8043"/>
                  </a:lnTo>
                  <a:lnTo>
                    <a:pt x="3049" y="8043"/>
                  </a:lnTo>
                  <a:lnTo>
                    <a:pt x="3049" y="8062"/>
                  </a:lnTo>
                  <a:lnTo>
                    <a:pt x="3049" y="8043"/>
                  </a:lnTo>
                  <a:lnTo>
                    <a:pt x="3049" y="8080"/>
                  </a:lnTo>
                  <a:lnTo>
                    <a:pt x="3012" y="8062"/>
                  </a:lnTo>
                  <a:lnTo>
                    <a:pt x="2975" y="8080"/>
                  </a:lnTo>
                  <a:lnTo>
                    <a:pt x="2975" y="8015"/>
                  </a:lnTo>
                  <a:lnTo>
                    <a:pt x="2938" y="7903"/>
                  </a:lnTo>
                  <a:lnTo>
                    <a:pt x="2887" y="7931"/>
                  </a:lnTo>
                  <a:lnTo>
                    <a:pt x="2872" y="7931"/>
                  </a:lnTo>
                  <a:lnTo>
                    <a:pt x="2872" y="7884"/>
                  </a:lnTo>
                  <a:lnTo>
                    <a:pt x="2924" y="7866"/>
                  </a:lnTo>
                  <a:lnTo>
                    <a:pt x="2924" y="7838"/>
                  </a:lnTo>
                  <a:lnTo>
                    <a:pt x="2975" y="7772"/>
                  </a:lnTo>
                  <a:lnTo>
                    <a:pt x="2975" y="7707"/>
                  </a:lnTo>
                  <a:lnTo>
                    <a:pt x="2909" y="7707"/>
                  </a:lnTo>
                  <a:lnTo>
                    <a:pt x="2924" y="7660"/>
                  </a:lnTo>
                  <a:lnTo>
                    <a:pt x="2909" y="7660"/>
                  </a:lnTo>
                  <a:lnTo>
                    <a:pt x="2938" y="7530"/>
                  </a:lnTo>
                  <a:lnTo>
                    <a:pt x="2924" y="7399"/>
                  </a:lnTo>
                  <a:lnTo>
                    <a:pt x="2681" y="7623"/>
                  </a:lnTo>
                  <a:lnTo>
                    <a:pt x="2666" y="7754"/>
                  </a:lnTo>
                  <a:lnTo>
                    <a:pt x="2666" y="7950"/>
                  </a:lnTo>
                  <a:lnTo>
                    <a:pt x="2717" y="7996"/>
                  </a:lnTo>
                  <a:lnTo>
                    <a:pt x="2717" y="8108"/>
                  </a:lnTo>
                  <a:lnTo>
                    <a:pt x="2732" y="8108"/>
                  </a:lnTo>
                  <a:lnTo>
                    <a:pt x="2747" y="8173"/>
                  </a:lnTo>
                  <a:lnTo>
                    <a:pt x="2717" y="8211"/>
                  </a:lnTo>
                  <a:lnTo>
                    <a:pt x="2769" y="8323"/>
                  </a:lnTo>
                  <a:lnTo>
                    <a:pt x="2717" y="8323"/>
                  </a:lnTo>
                  <a:lnTo>
                    <a:pt x="2717" y="8388"/>
                  </a:lnTo>
                  <a:lnTo>
                    <a:pt x="2695" y="8388"/>
                  </a:lnTo>
                  <a:lnTo>
                    <a:pt x="2681" y="8369"/>
                  </a:lnTo>
                  <a:lnTo>
                    <a:pt x="2644" y="8351"/>
                  </a:lnTo>
                  <a:lnTo>
                    <a:pt x="2592" y="8369"/>
                  </a:lnTo>
                  <a:lnTo>
                    <a:pt x="2555" y="8416"/>
                  </a:lnTo>
                  <a:lnTo>
                    <a:pt x="2541" y="8388"/>
                  </a:lnTo>
                  <a:lnTo>
                    <a:pt x="2401" y="8463"/>
                  </a:lnTo>
                  <a:lnTo>
                    <a:pt x="2349" y="8463"/>
                  </a:lnTo>
                  <a:lnTo>
                    <a:pt x="2335" y="8528"/>
                  </a:lnTo>
                  <a:lnTo>
                    <a:pt x="2349" y="8547"/>
                  </a:lnTo>
                  <a:lnTo>
                    <a:pt x="2261" y="8743"/>
                  </a:lnTo>
                  <a:lnTo>
                    <a:pt x="2276" y="8808"/>
                  </a:lnTo>
                  <a:lnTo>
                    <a:pt x="2209" y="8836"/>
                  </a:lnTo>
                  <a:lnTo>
                    <a:pt x="2246" y="8855"/>
                  </a:lnTo>
                  <a:lnTo>
                    <a:pt x="2158" y="8855"/>
                  </a:lnTo>
                  <a:lnTo>
                    <a:pt x="2173" y="8873"/>
                  </a:lnTo>
                  <a:lnTo>
                    <a:pt x="2121" y="8920"/>
                  </a:lnTo>
                  <a:lnTo>
                    <a:pt x="2018" y="8948"/>
                  </a:lnTo>
                  <a:lnTo>
                    <a:pt x="2003" y="9097"/>
                  </a:lnTo>
                  <a:lnTo>
                    <a:pt x="1878" y="9190"/>
                  </a:lnTo>
                  <a:lnTo>
                    <a:pt x="1863" y="9256"/>
                  </a:lnTo>
                  <a:lnTo>
                    <a:pt x="1760" y="9256"/>
                  </a:lnTo>
                  <a:lnTo>
                    <a:pt x="1723" y="9209"/>
                  </a:lnTo>
                  <a:lnTo>
                    <a:pt x="1650" y="9190"/>
                  </a:lnTo>
                  <a:lnTo>
                    <a:pt x="1686" y="9405"/>
                  </a:lnTo>
                  <a:lnTo>
                    <a:pt x="1583" y="9433"/>
                  </a:lnTo>
                  <a:lnTo>
                    <a:pt x="1495" y="9386"/>
                  </a:lnTo>
                  <a:lnTo>
                    <a:pt x="1355" y="9433"/>
                  </a:lnTo>
                  <a:lnTo>
                    <a:pt x="1340" y="9517"/>
                  </a:lnTo>
                  <a:lnTo>
                    <a:pt x="1355" y="9498"/>
                  </a:lnTo>
                  <a:lnTo>
                    <a:pt x="1355" y="9517"/>
                  </a:lnTo>
                  <a:lnTo>
                    <a:pt x="1370" y="9517"/>
                  </a:lnTo>
                  <a:lnTo>
                    <a:pt x="1340" y="9517"/>
                  </a:lnTo>
                  <a:lnTo>
                    <a:pt x="1407" y="9610"/>
                  </a:lnTo>
                  <a:lnTo>
                    <a:pt x="1443" y="9610"/>
                  </a:lnTo>
                  <a:lnTo>
                    <a:pt x="1583" y="9648"/>
                  </a:lnTo>
                  <a:lnTo>
                    <a:pt x="1583" y="9694"/>
                  </a:lnTo>
                  <a:lnTo>
                    <a:pt x="1620" y="9713"/>
                  </a:lnTo>
                  <a:lnTo>
                    <a:pt x="1635" y="9788"/>
                  </a:lnTo>
                  <a:lnTo>
                    <a:pt x="1650" y="9853"/>
                  </a:lnTo>
                  <a:lnTo>
                    <a:pt x="1723" y="9890"/>
                  </a:lnTo>
                  <a:lnTo>
                    <a:pt x="1723" y="9984"/>
                  </a:lnTo>
                  <a:lnTo>
                    <a:pt x="1738" y="10030"/>
                  </a:lnTo>
                  <a:lnTo>
                    <a:pt x="1723" y="10180"/>
                  </a:lnTo>
                  <a:lnTo>
                    <a:pt x="1738" y="10180"/>
                  </a:lnTo>
                  <a:lnTo>
                    <a:pt x="1701" y="10385"/>
                  </a:lnTo>
                  <a:lnTo>
                    <a:pt x="1672" y="10403"/>
                  </a:lnTo>
                  <a:lnTo>
                    <a:pt x="1009" y="10357"/>
                  </a:lnTo>
                  <a:lnTo>
                    <a:pt x="972" y="10422"/>
                  </a:lnTo>
                  <a:lnTo>
                    <a:pt x="921" y="10422"/>
                  </a:lnTo>
                  <a:lnTo>
                    <a:pt x="884" y="10487"/>
                  </a:lnTo>
                  <a:lnTo>
                    <a:pt x="921" y="10553"/>
                  </a:lnTo>
                  <a:lnTo>
                    <a:pt x="921" y="10581"/>
                  </a:lnTo>
                  <a:lnTo>
                    <a:pt x="935" y="10646"/>
                  </a:lnTo>
                  <a:lnTo>
                    <a:pt x="935" y="10693"/>
                  </a:lnTo>
                  <a:lnTo>
                    <a:pt x="921" y="10693"/>
                  </a:lnTo>
                  <a:lnTo>
                    <a:pt x="935" y="10693"/>
                  </a:lnTo>
                  <a:lnTo>
                    <a:pt x="921" y="10730"/>
                  </a:lnTo>
                  <a:lnTo>
                    <a:pt x="935" y="10730"/>
                  </a:lnTo>
                  <a:lnTo>
                    <a:pt x="935" y="10842"/>
                  </a:lnTo>
                  <a:lnTo>
                    <a:pt x="869" y="11225"/>
                  </a:lnTo>
                  <a:lnTo>
                    <a:pt x="906" y="11290"/>
                  </a:lnTo>
                  <a:lnTo>
                    <a:pt x="935" y="11290"/>
                  </a:lnTo>
                  <a:lnTo>
                    <a:pt x="921" y="11532"/>
                  </a:lnTo>
                  <a:lnTo>
                    <a:pt x="1097" y="11486"/>
                  </a:lnTo>
                  <a:lnTo>
                    <a:pt x="1164" y="11504"/>
                  </a:lnTo>
                  <a:lnTo>
                    <a:pt x="1215" y="11635"/>
                  </a:lnTo>
                  <a:lnTo>
                    <a:pt x="1304" y="11682"/>
                  </a:lnTo>
                  <a:lnTo>
                    <a:pt x="1237" y="11728"/>
                  </a:lnTo>
                  <a:lnTo>
                    <a:pt x="1149" y="11971"/>
                  </a:lnTo>
                  <a:lnTo>
                    <a:pt x="972" y="12130"/>
                  </a:lnTo>
                  <a:lnTo>
                    <a:pt x="884" y="12232"/>
                  </a:lnTo>
                  <a:lnTo>
                    <a:pt x="884" y="12307"/>
                  </a:lnTo>
                  <a:lnTo>
                    <a:pt x="817" y="12410"/>
                  </a:lnTo>
                  <a:lnTo>
                    <a:pt x="817" y="12521"/>
                  </a:lnTo>
                  <a:lnTo>
                    <a:pt x="832" y="12615"/>
                  </a:lnTo>
                  <a:lnTo>
                    <a:pt x="795" y="12680"/>
                  </a:lnTo>
                  <a:lnTo>
                    <a:pt x="766" y="12745"/>
                  </a:lnTo>
                  <a:lnTo>
                    <a:pt x="641" y="12876"/>
                  </a:lnTo>
                  <a:lnTo>
                    <a:pt x="501" y="12923"/>
                  </a:lnTo>
                  <a:lnTo>
                    <a:pt x="501" y="12969"/>
                  </a:lnTo>
                  <a:lnTo>
                    <a:pt x="449" y="13072"/>
                  </a:lnTo>
                  <a:lnTo>
                    <a:pt x="346" y="13184"/>
                  </a:lnTo>
                  <a:lnTo>
                    <a:pt x="295" y="13343"/>
                  </a:lnTo>
                  <a:lnTo>
                    <a:pt x="206" y="13492"/>
                  </a:lnTo>
                  <a:lnTo>
                    <a:pt x="140" y="13716"/>
                  </a:lnTo>
                  <a:lnTo>
                    <a:pt x="103" y="13734"/>
                  </a:lnTo>
                  <a:lnTo>
                    <a:pt x="81" y="13912"/>
                  </a:lnTo>
                  <a:lnTo>
                    <a:pt x="81" y="13940"/>
                  </a:lnTo>
                  <a:lnTo>
                    <a:pt x="103" y="13940"/>
                  </a:lnTo>
                  <a:lnTo>
                    <a:pt x="155" y="14024"/>
                  </a:lnTo>
                  <a:lnTo>
                    <a:pt x="155" y="14089"/>
                  </a:lnTo>
                  <a:lnTo>
                    <a:pt x="118" y="14136"/>
                  </a:lnTo>
                  <a:lnTo>
                    <a:pt x="169" y="14266"/>
                  </a:lnTo>
                  <a:lnTo>
                    <a:pt x="169" y="14378"/>
                  </a:lnTo>
                  <a:lnTo>
                    <a:pt x="118" y="14602"/>
                  </a:lnTo>
                  <a:lnTo>
                    <a:pt x="118" y="14649"/>
                  </a:lnTo>
                  <a:lnTo>
                    <a:pt x="81" y="14714"/>
                  </a:lnTo>
                  <a:lnTo>
                    <a:pt x="0" y="14779"/>
                  </a:lnTo>
                  <a:lnTo>
                    <a:pt x="52" y="14798"/>
                  </a:lnTo>
                  <a:lnTo>
                    <a:pt x="118" y="14929"/>
                  </a:lnTo>
                  <a:lnTo>
                    <a:pt x="81" y="14975"/>
                  </a:lnTo>
                  <a:lnTo>
                    <a:pt x="103" y="15022"/>
                  </a:lnTo>
                  <a:lnTo>
                    <a:pt x="103" y="15087"/>
                  </a:lnTo>
                  <a:lnTo>
                    <a:pt x="66" y="15087"/>
                  </a:lnTo>
                  <a:lnTo>
                    <a:pt x="103" y="15106"/>
                  </a:lnTo>
                  <a:lnTo>
                    <a:pt x="206" y="15218"/>
                  </a:lnTo>
                  <a:lnTo>
                    <a:pt x="221" y="15218"/>
                  </a:lnTo>
                  <a:lnTo>
                    <a:pt x="243" y="15283"/>
                  </a:lnTo>
                  <a:lnTo>
                    <a:pt x="272" y="15311"/>
                  </a:lnTo>
                  <a:lnTo>
                    <a:pt x="295" y="15349"/>
                  </a:lnTo>
                  <a:lnTo>
                    <a:pt x="309" y="15330"/>
                  </a:lnTo>
                  <a:lnTo>
                    <a:pt x="346" y="15414"/>
                  </a:lnTo>
                  <a:lnTo>
                    <a:pt x="398" y="15442"/>
                  </a:lnTo>
                  <a:lnTo>
                    <a:pt x="449" y="15554"/>
                  </a:lnTo>
                  <a:lnTo>
                    <a:pt x="464" y="15619"/>
                  </a:lnTo>
                  <a:lnTo>
                    <a:pt x="449" y="15638"/>
                  </a:lnTo>
                  <a:lnTo>
                    <a:pt x="501" y="15731"/>
                  </a:lnTo>
                  <a:lnTo>
                    <a:pt x="523" y="15750"/>
                  </a:lnTo>
                  <a:lnTo>
                    <a:pt x="486" y="15750"/>
                  </a:lnTo>
                  <a:lnTo>
                    <a:pt x="523" y="15796"/>
                  </a:lnTo>
                  <a:lnTo>
                    <a:pt x="552" y="15768"/>
                  </a:lnTo>
                  <a:lnTo>
                    <a:pt x="552" y="15796"/>
                  </a:lnTo>
                  <a:lnTo>
                    <a:pt x="641" y="15834"/>
                  </a:lnTo>
                  <a:lnTo>
                    <a:pt x="869" y="16076"/>
                  </a:lnTo>
                  <a:lnTo>
                    <a:pt x="1046" y="16170"/>
                  </a:lnTo>
                  <a:lnTo>
                    <a:pt x="1046" y="16188"/>
                  </a:lnTo>
                  <a:lnTo>
                    <a:pt x="1097" y="16188"/>
                  </a:lnTo>
                  <a:lnTo>
                    <a:pt x="1215" y="16123"/>
                  </a:lnTo>
                  <a:lnTo>
                    <a:pt x="1355" y="16076"/>
                  </a:lnTo>
                  <a:lnTo>
                    <a:pt x="1510" y="16076"/>
                  </a:lnTo>
                  <a:lnTo>
                    <a:pt x="1635" y="16151"/>
                  </a:lnTo>
                  <a:lnTo>
                    <a:pt x="1863" y="16011"/>
                  </a:lnTo>
                  <a:lnTo>
                    <a:pt x="1952" y="16011"/>
                  </a:lnTo>
                  <a:lnTo>
                    <a:pt x="1981" y="15974"/>
                  </a:lnTo>
                  <a:lnTo>
                    <a:pt x="2055" y="15946"/>
                  </a:lnTo>
                  <a:lnTo>
                    <a:pt x="2143" y="15927"/>
                  </a:lnTo>
                  <a:lnTo>
                    <a:pt x="2276" y="15927"/>
                  </a:lnTo>
                  <a:lnTo>
                    <a:pt x="2335" y="15946"/>
                  </a:lnTo>
                  <a:lnTo>
                    <a:pt x="2349" y="15992"/>
                  </a:lnTo>
                  <a:lnTo>
                    <a:pt x="2401" y="16039"/>
                  </a:lnTo>
                  <a:lnTo>
                    <a:pt x="2401" y="16123"/>
                  </a:lnTo>
                  <a:lnTo>
                    <a:pt x="2489" y="16216"/>
                  </a:lnTo>
                  <a:lnTo>
                    <a:pt x="2555" y="16188"/>
                  </a:lnTo>
                  <a:lnTo>
                    <a:pt x="2578" y="16151"/>
                  </a:lnTo>
                  <a:lnTo>
                    <a:pt x="2695" y="16170"/>
                  </a:lnTo>
                  <a:lnTo>
                    <a:pt x="2695" y="16151"/>
                  </a:lnTo>
                  <a:lnTo>
                    <a:pt x="2717" y="16170"/>
                  </a:lnTo>
                  <a:lnTo>
                    <a:pt x="2747" y="16170"/>
                  </a:lnTo>
                  <a:lnTo>
                    <a:pt x="2769" y="16216"/>
                  </a:lnTo>
                  <a:lnTo>
                    <a:pt x="2821" y="16235"/>
                  </a:lnTo>
                  <a:lnTo>
                    <a:pt x="2821" y="16254"/>
                  </a:lnTo>
                  <a:lnTo>
                    <a:pt x="2857" y="16328"/>
                  </a:lnTo>
                  <a:lnTo>
                    <a:pt x="2821" y="16459"/>
                  </a:lnTo>
                  <a:lnTo>
                    <a:pt x="2798" y="16590"/>
                  </a:lnTo>
                  <a:lnTo>
                    <a:pt x="2821" y="16608"/>
                  </a:lnTo>
                  <a:lnTo>
                    <a:pt x="2821" y="16636"/>
                  </a:lnTo>
                  <a:lnTo>
                    <a:pt x="2784" y="16674"/>
                  </a:lnTo>
                  <a:lnTo>
                    <a:pt x="2798" y="16674"/>
                  </a:lnTo>
                  <a:lnTo>
                    <a:pt x="2784" y="16674"/>
                  </a:lnTo>
                  <a:lnTo>
                    <a:pt x="2784" y="16785"/>
                  </a:lnTo>
                  <a:lnTo>
                    <a:pt x="2732" y="16832"/>
                  </a:lnTo>
                  <a:lnTo>
                    <a:pt x="2798" y="17009"/>
                  </a:lnTo>
                  <a:lnTo>
                    <a:pt x="2975" y="17252"/>
                  </a:lnTo>
                  <a:lnTo>
                    <a:pt x="2975" y="17271"/>
                  </a:lnTo>
                  <a:lnTo>
                    <a:pt x="2990" y="17299"/>
                  </a:lnTo>
                  <a:lnTo>
                    <a:pt x="3049" y="17336"/>
                  </a:lnTo>
                  <a:lnTo>
                    <a:pt x="3078" y="17411"/>
                  </a:lnTo>
                  <a:lnTo>
                    <a:pt x="3100" y="17513"/>
                  </a:lnTo>
                  <a:lnTo>
                    <a:pt x="3100" y="17579"/>
                  </a:lnTo>
                  <a:lnTo>
                    <a:pt x="3115" y="17579"/>
                  </a:lnTo>
                  <a:lnTo>
                    <a:pt x="3204" y="17830"/>
                  </a:lnTo>
                  <a:lnTo>
                    <a:pt x="3204" y="17896"/>
                  </a:lnTo>
                  <a:lnTo>
                    <a:pt x="3181" y="17933"/>
                  </a:lnTo>
                  <a:lnTo>
                    <a:pt x="3204" y="18073"/>
                  </a:lnTo>
                  <a:lnTo>
                    <a:pt x="3255" y="18138"/>
                  </a:lnTo>
                  <a:lnTo>
                    <a:pt x="3255" y="18176"/>
                  </a:lnTo>
                  <a:lnTo>
                    <a:pt x="3240" y="18334"/>
                  </a:lnTo>
                  <a:lnTo>
                    <a:pt x="3167" y="18418"/>
                  </a:lnTo>
                  <a:lnTo>
                    <a:pt x="3115" y="18558"/>
                  </a:lnTo>
                  <a:lnTo>
                    <a:pt x="3027" y="18838"/>
                  </a:lnTo>
                  <a:lnTo>
                    <a:pt x="3027" y="19062"/>
                  </a:lnTo>
                  <a:lnTo>
                    <a:pt x="3049" y="19155"/>
                  </a:lnTo>
                  <a:lnTo>
                    <a:pt x="3130" y="19351"/>
                  </a:lnTo>
                  <a:lnTo>
                    <a:pt x="3307" y="19771"/>
                  </a:lnTo>
                  <a:lnTo>
                    <a:pt x="3321" y="19995"/>
                  </a:lnTo>
                  <a:lnTo>
                    <a:pt x="3358" y="20126"/>
                  </a:lnTo>
                  <a:lnTo>
                    <a:pt x="3358" y="20210"/>
                  </a:lnTo>
                  <a:lnTo>
                    <a:pt x="3395" y="20480"/>
                  </a:lnTo>
                  <a:lnTo>
                    <a:pt x="3461" y="20592"/>
                  </a:lnTo>
                  <a:lnTo>
                    <a:pt x="3535" y="20658"/>
                  </a:lnTo>
                  <a:lnTo>
                    <a:pt x="3638" y="20966"/>
                  </a:lnTo>
                  <a:lnTo>
                    <a:pt x="3704" y="21143"/>
                  </a:lnTo>
                  <a:lnTo>
                    <a:pt x="3726" y="21255"/>
                  </a:lnTo>
                  <a:lnTo>
                    <a:pt x="3690" y="21255"/>
                  </a:lnTo>
                  <a:lnTo>
                    <a:pt x="3675" y="21320"/>
                  </a:lnTo>
                  <a:lnTo>
                    <a:pt x="3741" y="21432"/>
                  </a:lnTo>
                  <a:lnTo>
                    <a:pt x="3741" y="21497"/>
                  </a:lnTo>
                  <a:lnTo>
                    <a:pt x="3778" y="21497"/>
                  </a:lnTo>
                  <a:lnTo>
                    <a:pt x="3778" y="21535"/>
                  </a:lnTo>
                  <a:lnTo>
                    <a:pt x="3918" y="21600"/>
                  </a:lnTo>
                  <a:lnTo>
                    <a:pt x="3955" y="21563"/>
                  </a:lnTo>
                  <a:lnTo>
                    <a:pt x="4109" y="21535"/>
                  </a:lnTo>
                  <a:lnTo>
                    <a:pt x="4176" y="21497"/>
                  </a:lnTo>
                  <a:lnTo>
                    <a:pt x="4419" y="21516"/>
                  </a:lnTo>
                  <a:lnTo>
                    <a:pt x="4441" y="21497"/>
                  </a:lnTo>
                  <a:lnTo>
                    <a:pt x="4529" y="21497"/>
                  </a:lnTo>
                  <a:lnTo>
                    <a:pt x="4529" y="21451"/>
                  </a:lnTo>
                  <a:lnTo>
                    <a:pt x="4669" y="21432"/>
                  </a:lnTo>
                  <a:lnTo>
                    <a:pt x="4802" y="21273"/>
                  </a:lnTo>
                  <a:lnTo>
                    <a:pt x="4964" y="21031"/>
                  </a:lnTo>
                  <a:lnTo>
                    <a:pt x="5104" y="20742"/>
                  </a:lnTo>
                  <a:lnTo>
                    <a:pt x="5207" y="20630"/>
                  </a:lnTo>
                  <a:lnTo>
                    <a:pt x="5258" y="20387"/>
                  </a:lnTo>
                  <a:lnTo>
                    <a:pt x="5258" y="20275"/>
                  </a:lnTo>
                  <a:lnTo>
                    <a:pt x="5244" y="20256"/>
                  </a:lnTo>
                  <a:lnTo>
                    <a:pt x="5221" y="20275"/>
                  </a:lnTo>
                  <a:lnTo>
                    <a:pt x="5221" y="20256"/>
                  </a:lnTo>
                  <a:lnTo>
                    <a:pt x="5258" y="20210"/>
                  </a:lnTo>
                  <a:lnTo>
                    <a:pt x="5450" y="20098"/>
                  </a:lnTo>
                  <a:lnTo>
                    <a:pt x="5516" y="20014"/>
                  </a:lnTo>
                  <a:lnTo>
                    <a:pt x="5516" y="19949"/>
                  </a:lnTo>
                  <a:lnTo>
                    <a:pt x="5501" y="19949"/>
                  </a:lnTo>
                  <a:lnTo>
                    <a:pt x="5538" y="19659"/>
                  </a:lnTo>
                  <a:lnTo>
                    <a:pt x="5516" y="19678"/>
                  </a:lnTo>
                  <a:lnTo>
                    <a:pt x="5464" y="19529"/>
                  </a:lnTo>
                  <a:lnTo>
                    <a:pt x="5450" y="19482"/>
                  </a:lnTo>
                  <a:lnTo>
                    <a:pt x="5450" y="19417"/>
                  </a:lnTo>
                  <a:lnTo>
                    <a:pt x="5575" y="19286"/>
                  </a:lnTo>
                  <a:lnTo>
                    <a:pt x="5575" y="19258"/>
                  </a:lnTo>
                  <a:lnTo>
                    <a:pt x="5590" y="19286"/>
                  </a:lnTo>
                  <a:lnTo>
                    <a:pt x="5656" y="19174"/>
                  </a:lnTo>
                  <a:lnTo>
                    <a:pt x="5641" y="19174"/>
                  </a:lnTo>
                  <a:lnTo>
                    <a:pt x="5715" y="19090"/>
                  </a:lnTo>
                  <a:lnTo>
                    <a:pt x="5884" y="19015"/>
                  </a:lnTo>
                  <a:lnTo>
                    <a:pt x="5973" y="18931"/>
                  </a:lnTo>
                  <a:lnTo>
                    <a:pt x="5973" y="18913"/>
                  </a:lnTo>
                  <a:lnTo>
                    <a:pt x="6039" y="18801"/>
                  </a:lnTo>
                  <a:lnTo>
                    <a:pt x="6061" y="18754"/>
                  </a:lnTo>
                  <a:lnTo>
                    <a:pt x="6039" y="18736"/>
                  </a:lnTo>
                  <a:lnTo>
                    <a:pt x="6076" y="18689"/>
                  </a:lnTo>
                  <a:lnTo>
                    <a:pt x="6061" y="18596"/>
                  </a:lnTo>
                  <a:lnTo>
                    <a:pt x="6039" y="18596"/>
                  </a:lnTo>
                  <a:lnTo>
                    <a:pt x="6039" y="18288"/>
                  </a:lnTo>
                  <a:lnTo>
                    <a:pt x="6076" y="18176"/>
                  </a:lnTo>
                  <a:lnTo>
                    <a:pt x="6061" y="18092"/>
                  </a:lnTo>
                  <a:lnTo>
                    <a:pt x="5987" y="18045"/>
                  </a:lnTo>
                  <a:lnTo>
                    <a:pt x="5958" y="17896"/>
                  </a:lnTo>
                  <a:lnTo>
                    <a:pt x="5936" y="17830"/>
                  </a:lnTo>
                  <a:lnTo>
                    <a:pt x="5973" y="17653"/>
                  </a:lnTo>
                  <a:lnTo>
                    <a:pt x="5884" y="17560"/>
                  </a:lnTo>
                  <a:lnTo>
                    <a:pt x="5936" y="17364"/>
                  </a:lnTo>
                  <a:lnTo>
                    <a:pt x="5973" y="17317"/>
                  </a:lnTo>
                  <a:lnTo>
                    <a:pt x="6039" y="17093"/>
                  </a:lnTo>
                  <a:lnTo>
                    <a:pt x="6149" y="16991"/>
                  </a:lnTo>
                  <a:lnTo>
                    <a:pt x="6164" y="16963"/>
                  </a:lnTo>
                  <a:lnTo>
                    <a:pt x="6267" y="16813"/>
                  </a:lnTo>
                  <a:lnTo>
                    <a:pt x="6267" y="16785"/>
                  </a:lnTo>
                  <a:lnTo>
                    <a:pt x="6304" y="16767"/>
                  </a:lnTo>
                  <a:lnTo>
                    <a:pt x="6510" y="16524"/>
                  </a:lnTo>
                  <a:lnTo>
                    <a:pt x="6599" y="16459"/>
                  </a:lnTo>
                  <a:lnTo>
                    <a:pt x="6790" y="16216"/>
                  </a:lnTo>
                  <a:lnTo>
                    <a:pt x="6864" y="16104"/>
                  </a:lnTo>
                  <a:lnTo>
                    <a:pt x="6915" y="16011"/>
                  </a:lnTo>
                  <a:lnTo>
                    <a:pt x="7018" y="15703"/>
                  </a:lnTo>
                  <a:lnTo>
                    <a:pt x="7055" y="15684"/>
                  </a:lnTo>
                  <a:lnTo>
                    <a:pt x="7107" y="15554"/>
                  </a:lnTo>
                  <a:lnTo>
                    <a:pt x="7121" y="15414"/>
                  </a:lnTo>
                  <a:lnTo>
                    <a:pt x="7158" y="15414"/>
                  </a:lnTo>
                  <a:lnTo>
                    <a:pt x="7158" y="15377"/>
                  </a:lnTo>
                  <a:lnTo>
                    <a:pt x="7136" y="15265"/>
                  </a:lnTo>
                  <a:lnTo>
                    <a:pt x="7158" y="15199"/>
                  </a:lnTo>
                  <a:lnTo>
                    <a:pt x="7085" y="15153"/>
                  </a:lnTo>
                  <a:lnTo>
                    <a:pt x="7033" y="15218"/>
                  </a:lnTo>
                  <a:lnTo>
                    <a:pt x="6930" y="15218"/>
                  </a:lnTo>
                  <a:lnTo>
                    <a:pt x="6738" y="15265"/>
                  </a:lnTo>
                  <a:lnTo>
                    <a:pt x="6672" y="15330"/>
                  </a:lnTo>
                  <a:lnTo>
                    <a:pt x="6584" y="15283"/>
                  </a:lnTo>
                  <a:lnTo>
                    <a:pt x="6495" y="15349"/>
                  </a:lnTo>
                  <a:lnTo>
                    <a:pt x="6459" y="15349"/>
                  </a:lnTo>
                  <a:lnTo>
                    <a:pt x="6341" y="15218"/>
                  </a:lnTo>
                  <a:lnTo>
                    <a:pt x="6319" y="15199"/>
                  </a:lnTo>
                  <a:lnTo>
                    <a:pt x="6319" y="15218"/>
                  </a:lnTo>
                  <a:lnTo>
                    <a:pt x="6304" y="15218"/>
                  </a:lnTo>
                  <a:lnTo>
                    <a:pt x="6356" y="15171"/>
                  </a:lnTo>
                  <a:lnTo>
                    <a:pt x="6341" y="15087"/>
                  </a:lnTo>
                  <a:lnTo>
                    <a:pt x="6319" y="15069"/>
                  </a:lnTo>
                  <a:lnTo>
                    <a:pt x="6341" y="15087"/>
                  </a:lnTo>
                  <a:lnTo>
                    <a:pt x="6495" y="15087"/>
                  </a:lnTo>
                  <a:lnTo>
                    <a:pt x="6584" y="14994"/>
                  </a:lnTo>
                  <a:lnTo>
                    <a:pt x="6687" y="14994"/>
                  </a:lnTo>
                  <a:lnTo>
                    <a:pt x="6790" y="14910"/>
                  </a:lnTo>
                  <a:lnTo>
                    <a:pt x="6893" y="14891"/>
                  </a:lnTo>
                  <a:lnTo>
                    <a:pt x="6930" y="14845"/>
                  </a:lnTo>
                  <a:lnTo>
                    <a:pt x="6982" y="14798"/>
                  </a:lnTo>
                  <a:lnTo>
                    <a:pt x="7261" y="14686"/>
                  </a:lnTo>
                  <a:lnTo>
                    <a:pt x="7276" y="14602"/>
                  </a:lnTo>
                  <a:lnTo>
                    <a:pt x="7335" y="14556"/>
                  </a:lnTo>
                  <a:lnTo>
                    <a:pt x="7453" y="14490"/>
                  </a:lnTo>
                  <a:lnTo>
                    <a:pt x="7541" y="14509"/>
                  </a:lnTo>
                  <a:lnTo>
                    <a:pt x="7593" y="14378"/>
                  </a:lnTo>
                  <a:lnTo>
                    <a:pt x="7681" y="14360"/>
                  </a:lnTo>
                  <a:lnTo>
                    <a:pt x="7733" y="14248"/>
                  </a:lnTo>
                  <a:lnTo>
                    <a:pt x="7836" y="14201"/>
                  </a:lnTo>
                  <a:lnTo>
                    <a:pt x="7836" y="14070"/>
                  </a:lnTo>
                  <a:lnTo>
                    <a:pt x="7851" y="14024"/>
                  </a:lnTo>
                  <a:lnTo>
                    <a:pt x="7873" y="14005"/>
                  </a:lnTo>
                  <a:lnTo>
                    <a:pt x="7909" y="14024"/>
                  </a:lnTo>
                  <a:lnTo>
                    <a:pt x="8027" y="13809"/>
                  </a:lnTo>
                  <a:lnTo>
                    <a:pt x="8042" y="13716"/>
                  </a:lnTo>
                  <a:lnTo>
                    <a:pt x="7990" y="13669"/>
                  </a:lnTo>
                  <a:lnTo>
                    <a:pt x="7924" y="13566"/>
                  </a:lnTo>
                  <a:lnTo>
                    <a:pt x="7733" y="13455"/>
                  </a:lnTo>
                  <a:lnTo>
                    <a:pt x="7681" y="13361"/>
                  </a:lnTo>
                  <a:lnTo>
                    <a:pt x="7681" y="13277"/>
                  </a:lnTo>
                  <a:lnTo>
                    <a:pt x="7696" y="13119"/>
                  </a:lnTo>
                  <a:lnTo>
                    <a:pt x="7659" y="13165"/>
                  </a:lnTo>
                  <a:lnTo>
                    <a:pt x="7630" y="13184"/>
                  </a:lnTo>
                  <a:lnTo>
                    <a:pt x="7630" y="13212"/>
                  </a:lnTo>
                  <a:lnTo>
                    <a:pt x="7453" y="13427"/>
                  </a:lnTo>
                  <a:lnTo>
                    <a:pt x="7453" y="13455"/>
                  </a:lnTo>
                  <a:lnTo>
                    <a:pt x="7438" y="13473"/>
                  </a:lnTo>
                  <a:lnTo>
                    <a:pt x="7298" y="13455"/>
                  </a:lnTo>
                  <a:lnTo>
                    <a:pt x="7247" y="13473"/>
                  </a:lnTo>
                  <a:lnTo>
                    <a:pt x="7210" y="13473"/>
                  </a:lnTo>
                  <a:lnTo>
                    <a:pt x="7210" y="13455"/>
                  </a:lnTo>
                  <a:lnTo>
                    <a:pt x="7173" y="13455"/>
                  </a:lnTo>
                  <a:lnTo>
                    <a:pt x="7173" y="13408"/>
                  </a:lnTo>
                  <a:lnTo>
                    <a:pt x="7195" y="13231"/>
                  </a:lnTo>
                  <a:lnTo>
                    <a:pt x="7136" y="13165"/>
                  </a:lnTo>
                  <a:lnTo>
                    <a:pt x="7085" y="13277"/>
                  </a:lnTo>
                  <a:lnTo>
                    <a:pt x="7085" y="13315"/>
                  </a:lnTo>
                  <a:lnTo>
                    <a:pt x="7055" y="13277"/>
                  </a:lnTo>
                  <a:lnTo>
                    <a:pt x="7107" y="13165"/>
                  </a:lnTo>
                  <a:lnTo>
                    <a:pt x="7055" y="13147"/>
                  </a:lnTo>
                  <a:lnTo>
                    <a:pt x="7033" y="13100"/>
                  </a:lnTo>
                  <a:lnTo>
                    <a:pt x="6967" y="13035"/>
                  </a:lnTo>
                  <a:lnTo>
                    <a:pt x="6945" y="12988"/>
                  </a:lnTo>
                  <a:lnTo>
                    <a:pt x="6893" y="12923"/>
                  </a:lnTo>
                  <a:lnTo>
                    <a:pt x="6864" y="12829"/>
                  </a:lnTo>
                  <a:lnTo>
                    <a:pt x="6827" y="12727"/>
                  </a:lnTo>
                  <a:lnTo>
                    <a:pt x="6812" y="12727"/>
                  </a:lnTo>
                  <a:lnTo>
                    <a:pt x="6842" y="12680"/>
                  </a:lnTo>
                  <a:lnTo>
                    <a:pt x="6842" y="12652"/>
                  </a:lnTo>
                  <a:lnTo>
                    <a:pt x="6864" y="12652"/>
                  </a:lnTo>
                  <a:lnTo>
                    <a:pt x="6878" y="12633"/>
                  </a:lnTo>
                  <a:lnTo>
                    <a:pt x="6893" y="12633"/>
                  </a:lnTo>
                  <a:lnTo>
                    <a:pt x="6893" y="12615"/>
                  </a:lnTo>
                  <a:lnTo>
                    <a:pt x="6915" y="12568"/>
                  </a:lnTo>
                  <a:lnTo>
                    <a:pt x="6967" y="12652"/>
                  </a:lnTo>
                  <a:lnTo>
                    <a:pt x="7018" y="12633"/>
                  </a:lnTo>
                  <a:lnTo>
                    <a:pt x="7070" y="12764"/>
                  </a:lnTo>
                  <a:lnTo>
                    <a:pt x="7107" y="12811"/>
                  </a:lnTo>
                  <a:lnTo>
                    <a:pt x="7158" y="12941"/>
                  </a:lnTo>
                  <a:lnTo>
                    <a:pt x="7261" y="13007"/>
                  </a:lnTo>
                  <a:lnTo>
                    <a:pt x="7298" y="13053"/>
                  </a:lnTo>
                  <a:lnTo>
                    <a:pt x="7364" y="13100"/>
                  </a:lnTo>
                  <a:lnTo>
                    <a:pt x="7387" y="13119"/>
                  </a:lnTo>
                  <a:lnTo>
                    <a:pt x="7504" y="13165"/>
                  </a:lnTo>
                  <a:lnTo>
                    <a:pt x="7578" y="13119"/>
                  </a:lnTo>
                  <a:lnTo>
                    <a:pt x="7556" y="13147"/>
                  </a:lnTo>
                  <a:lnTo>
                    <a:pt x="7578" y="13165"/>
                  </a:lnTo>
                  <a:lnTo>
                    <a:pt x="7659" y="13100"/>
                  </a:lnTo>
                  <a:lnTo>
                    <a:pt x="7659" y="13072"/>
                  </a:lnTo>
                  <a:lnTo>
                    <a:pt x="7681" y="13072"/>
                  </a:lnTo>
                  <a:lnTo>
                    <a:pt x="7733" y="13100"/>
                  </a:lnTo>
                  <a:lnTo>
                    <a:pt x="7784" y="13277"/>
                  </a:lnTo>
                  <a:lnTo>
                    <a:pt x="8219" y="13361"/>
                  </a:lnTo>
                  <a:lnTo>
                    <a:pt x="8241" y="13361"/>
                  </a:lnTo>
                  <a:lnTo>
                    <a:pt x="8270" y="13343"/>
                  </a:lnTo>
                  <a:lnTo>
                    <a:pt x="8484" y="13315"/>
                  </a:lnTo>
                  <a:lnTo>
                    <a:pt x="8535" y="13361"/>
                  </a:lnTo>
                  <a:lnTo>
                    <a:pt x="8550" y="13315"/>
                  </a:lnTo>
                  <a:lnTo>
                    <a:pt x="8565" y="13343"/>
                  </a:lnTo>
                  <a:lnTo>
                    <a:pt x="8727" y="13315"/>
                  </a:lnTo>
                  <a:lnTo>
                    <a:pt x="8742" y="13389"/>
                  </a:lnTo>
                  <a:lnTo>
                    <a:pt x="8778" y="13408"/>
                  </a:lnTo>
                  <a:lnTo>
                    <a:pt x="8815" y="13520"/>
                  </a:lnTo>
                  <a:lnTo>
                    <a:pt x="8882" y="13538"/>
                  </a:lnTo>
                  <a:lnTo>
                    <a:pt x="8970" y="13697"/>
                  </a:lnTo>
                  <a:lnTo>
                    <a:pt x="9058" y="13669"/>
                  </a:lnTo>
                  <a:lnTo>
                    <a:pt x="9110" y="13650"/>
                  </a:lnTo>
                  <a:lnTo>
                    <a:pt x="9110" y="13669"/>
                  </a:lnTo>
                  <a:lnTo>
                    <a:pt x="9073" y="13716"/>
                  </a:lnTo>
                  <a:lnTo>
                    <a:pt x="8970" y="13716"/>
                  </a:lnTo>
                  <a:lnTo>
                    <a:pt x="8970" y="13781"/>
                  </a:lnTo>
                  <a:lnTo>
                    <a:pt x="9125" y="13958"/>
                  </a:lnTo>
                  <a:lnTo>
                    <a:pt x="9213" y="13958"/>
                  </a:lnTo>
                  <a:lnTo>
                    <a:pt x="9301" y="13912"/>
                  </a:lnTo>
                  <a:lnTo>
                    <a:pt x="9316" y="13762"/>
                  </a:lnTo>
                  <a:lnTo>
                    <a:pt x="9353" y="13762"/>
                  </a:lnTo>
                  <a:lnTo>
                    <a:pt x="9316" y="13809"/>
                  </a:lnTo>
                  <a:lnTo>
                    <a:pt x="9353" y="14005"/>
                  </a:lnTo>
                  <a:lnTo>
                    <a:pt x="9338" y="14117"/>
                  </a:lnTo>
                  <a:lnTo>
                    <a:pt x="9353" y="14229"/>
                  </a:lnTo>
                  <a:lnTo>
                    <a:pt x="9368" y="14229"/>
                  </a:lnTo>
                  <a:lnTo>
                    <a:pt x="9368" y="14294"/>
                  </a:lnTo>
                  <a:lnTo>
                    <a:pt x="9404" y="14556"/>
                  </a:lnTo>
                  <a:lnTo>
                    <a:pt x="9456" y="14649"/>
                  </a:lnTo>
                  <a:lnTo>
                    <a:pt x="9471" y="14714"/>
                  </a:lnTo>
                  <a:lnTo>
                    <a:pt x="9493" y="14714"/>
                  </a:lnTo>
                  <a:lnTo>
                    <a:pt x="9493" y="14779"/>
                  </a:lnTo>
                  <a:lnTo>
                    <a:pt x="9559" y="14957"/>
                  </a:lnTo>
                  <a:lnTo>
                    <a:pt x="9596" y="15134"/>
                  </a:lnTo>
                  <a:lnTo>
                    <a:pt x="9662" y="15237"/>
                  </a:lnTo>
                  <a:lnTo>
                    <a:pt x="9773" y="15573"/>
                  </a:lnTo>
                  <a:lnTo>
                    <a:pt x="9839" y="15684"/>
                  </a:lnTo>
                  <a:lnTo>
                    <a:pt x="9890" y="15684"/>
                  </a:lnTo>
                  <a:lnTo>
                    <a:pt x="9942" y="15638"/>
                  </a:lnTo>
                  <a:lnTo>
                    <a:pt x="9942" y="15554"/>
                  </a:lnTo>
                  <a:lnTo>
                    <a:pt x="10030" y="15526"/>
                  </a:lnTo>
                  <a:lnTo>
                    <a:pt x="10030" y="15489"/>
                  </a:lnTo>
                  <a:lnTo>
                    <a:pt x="10067" y="15395"/>
                  </a:lnTo>
                  <a:lnTo>
                    <a:pt x="10119" y="15395"/>
                  </a:lnTo>
                  <a:lnTo>
                    <a:pt x="10119" y="15218"/>
                  </a:lnTo>
                  <a:lnTo>
                    <a:pt x="10170" y="14994"/>
                  </a:lnTo>
                  <a:lnTo>
                    <a:pt x="10156" y="14929"/>
                  </a:lnTo>
                  <a:lnTo>
                    <a:pt x="10134" y="14714"/>
                  </a:lnTo>
                  <a:lnTo>
                    <a:pt x="10170" y="14667"/>
                  </a:lnTo>
                  <a:lnTo>
                    <a:pt x="10222" y="14667"/>
                  </a:lnTo>
                  <a:lnTo>
                    <a:pt x="10259" y="14602"/>
                  </a:lnTo>
                  <a:lnTo>
                    <a:pt x="10362" y="14556"/>
                  </a:lnTo>
                  <a:lnTo>
                    <a:pt x="10377" y="14490"/>
                  </a:lnTo>
                  <a:lnTo>
                    <a:pt x="10575" y="14313"/>
                  </a:lnTo>
                  <a:lnTo>
                    <a:pt x="10642" y="14182"/>
                  </a:lnTo>
                  <a:lnTo>
                    <a:pt x="10782" y="14089"/>
                  </a:lnTo>
                  <a:lnTo>
                    <a:pt x="10870" y="13986"/>
                  </a:lnTo>
                  <a:lnTo>
                    <a:pt x="10870" y="13893"/>
                  </a:lnTo>
                  <a:lnTo>
                    <a:pt x="10958" y="13828"/>
                  </a:lnTo>
                  <a:lnTo>
                    <a:pt x="10973" y="13893"/>
                  </a:lnTo>
                  <a:lnTo>
                    <a:pt x="11025" y="13846"/>
                  </a:lnTo>
                  <a:lnTo>
                    <a:pt x="11025" y="13874"/>
                  </a:lnTo>
                  <a:lnTo>
                    <a:pt x="11039" y="13874"/>
                  </a:lnTo>
                  <a:lnTo>
                    <a:pt x="11061" y="13846"/>
                  </a:lnTo>
                  <a:lnTo>
                    <a:pt x="11113" y="13828"/>
                  </a:lnTo>
                  <a:lnTo>
                    <a:pt x="11128" y="13846"/>
                  </a:lnTo>
                  <a:lnTo>
                    <a:pt x="11165" y="13809"/>
                  </a:lnTo>
                  <a:lnTo>
                    <a:pt x="11179" y="13846"/>
                  </a:lnTo>
                  <a:lnTo>
                    <a:pt x="11231" y="13762"/>
                  </a:lnTo>
                  <a:lnTo>
                    <a:pt x="11253" y="13781"/>
                  </a:lnTo>
                  <a:lnTo>
                    <a:pt x="11268" y="13697"/>
                  </a:lnTo>
                  <a:lnTo>
                    <a:pt x="11319" y="13697"/>
                  </a:lnTo>
                  <a:lnTo>
                    <a:pt x="11341" y="13762"/>
                  </a:lnTo>
                  <a:lnTo>
                    <a:pt x="11393" y="13940"/>
                  </a:lnTo>
                  <a:lnTo>
                    <a:pt x="11459" y="14070"/>
                  </a:lnTo>
                  <a:lnTo>
                    <a:pt x="11533" y="14117"/>
                  </a:lnTo>
                  <a:lnTo>
                    <a:pt x="11511" y="14182"/>
                  </a:lnTo>
                  <a:lnTo>
                    <a:pt x="11562" y="14248"/>
                  </a:lnTo>
                  <a:lnTo>
                    <a:pt x="11562" y="14229"/>
                  </a:lnTo>
                  <a:lnTo>
                    <a:pt x="11599" y="14313"/>
                  </a:lnTo>
                  <a:lnTo>
                    <a:pt x="11614" y="14444"/>
                  </a:lnTo>
                  <a:lnTo>
                    <a:pt x="11584" y="14649"/>
                  </a:lnTo>
                  <a:lnTo>
                    <a:pt x="11614" y="14621"/>
                  </a:lnTo>
                  <a:lnTo>
                    <a:pt x="11614" y="14649"/>
                  </a:lnTo>
                  <a:lnTo>
                    <a:pt x="11724" y="14667"/>
                  </a:lnTo>
                  <a:lnTo>
                    <a:pt x="11879" y="14537"/>
                  </a:lnTo>
                  <a:lnTo>
                    <a:pt x="11879" y="14509"/>
                  </a:lnTo>
                  <a:lnTo>
                    <a:pt x="11945" y="14556"/>
                  </a:lnTo>
                  <a:lnTo>
                    <a:pt x="11967" y="14751"/>
                  </a:lnTo>
                  <a:lnTo>
                    <a:pt x="12019" y="14975"/>
                  </a:lnTo>
                  <a:lnTo>
                    <a:pt x="12019" y="14957"/>
                  </a:lnTo>
                  <a:lnTo>
                    <a:pt x="12034" y="15041"/>
                  </a:lnTo>
                  <a:lnTo>
                    <a:pt x="12056" y="15134"/>
                  </a:lnTo>
                  <a:lnTo>
                    <a:pt x="12034" y="15171"/>
                  </a:lnTo>
                  <a:lnTo>
                    <a:pt x="11997" y="15218"/>
                  </a:lnTo>
                  <a:lnTo>
                    <a:pt x="12070" y="15237"/>
                  </a:lnTo>
                  <a:lnTo>
                    <a:pt x="12034" y="15395"/>
                  </a:lnTo>
                  <a:lnTo>
                    <a:pt x="12056" y="15395"/>
                  </a:lnTo>
                  <a:lnTo>
                    <a:pt x="12019" y="15554"/>
                  </a:lnTo>
                  <a:lnTo>
                    <a:pt x="12019" y="15684"/>
                  </a:lnTo>
                  <a:lnTo>
                    <a:pt x="12070" y="15657"/>
                  </a:lnTo>
                  <a:lnTo>
                    <a:pt x="12210" y="15908"/>
                  </a:lnTo>
                  <a:lnTo>
                    <a:pt x="12262" y="16170"/>
                  </a:lnTo>
                  <a:lnTo>
                    <a:pt x="12328" y="16366"/>
                  </a:lnTo>
                  <a:lnTo>
                    <a:pt x="12556" y="16571"/>
                  </a:lnTo>
                  <a:lnTo>
                    <a:pt x="12579" y="16571"/>
                  </a:lnTo>
                  <a:lnTo>
                    <a:pt x="12556" y="16590"/>
                  </a:lnTo>
                  <a:lnTo>
                    <a:pt x="12630" y="16571"/>
                  </a:lnTo>
                  <a:lnTo>
                    <a:pt x="12645" y="16571"/>
                  </a:lnTo>
                  <a:lnTo>
                    <a:pt x="12696" y="16674"/>
                  </a:lnTo>
                  <a:lnTo>
                    <a:pt x="12696" y="16590"/>
                  </a:lnTo>
                  <a:lnTo>
                    <a:pt x="12645" y="16543"/>
                  </a:lnTo>
                  <a:lnTo>
                    <a:pt x="12660" y="16543"/>
                  </a:lnTo>
                  <a:lnTo>
                    <a:pt x="12645" y="16543"/>
                  </a:lnTo>
                  <a:lnTo>
                    <a:pt x="12660" y="16496"/>
                  </a:lnTo>
                  <a:lnTo>
                    <a:pt x="12579" y="16300"/>
                  </a:lnTo>
                  <a:lnTo>
                    <a:pt x="12579" y="16076"/>
                  </a:lnTo>
                  <a:lnTo>
                    <a:pt x="12520" y="15992"/>
                  </a:lnTo>
                  <a:lnTo>
                    <a:pt x="12453" y="15908"/>
                  </a:lnTo>
                  <a:lnTo>
                    <a:pt x="12439" y="15908"/>
                  </a:lnTo>
                  <a:lnTo>
                    <a:pt x="12365" y="15815"/>
                  </a:lnTo>
                  <a:lnTo>
                    <a:pt x="12313" y="15815"/>
                  </a:lnTo>
                  <a:lnTo>
                    <a:pt x="12277" y="15768"/>
                  </a:lnTo>
                  <a:lnTo>
                    <a:pt x="12196" y="15507"/>
                  </a:lnTo>
                  <a:lnTo>
                    <a:pt x="12137" y="15507"/>
                  </a:lnTo>
                  <a:lnTo>
                    <a:pt x="12137" y="15395"/>
                  </a:lnTo>
                  <a:lnTo>
                    <a:pt x="12210" y="15134"/>
                  </a:lnTo>
                  <a:lnTo>
                    <a:pt x="12210" y="14975"/>
                  </a:lnTo>
                  <a:lnTo>
                    <a:pt x="12277" y="14975"/>
                  </a:lnTo>
                  <a:lnTo>
                    <a:pt x="12277" y="15087"/>
                  </a:lnTo>
                  <a:lnTo>
                    <a:pt x="12402" y="15087"/>
                  </a:lnTo>
                  <a:lnTo>
                    <a:pt x="12468" y="15153"/>
                  </a:lnTo>
                  <a:lnTo>
                    <a:pt x="12490" y="15218"/>
                  </a:lnTo>
                  <a:lnTo>
                    <a:pt x="12520" y="15330"/>
                  </a:lnTo>
                  <a:lnTo>
                    <a:pt x="12556" y="15311"/>
                  </a:lnTo>
                  <a:lnTo>
                    <a:pt x="12556" y="15349"/>
                  </a:lnTo>
                  <a:lnTo>
                    <a:pt x="12660" y="15377"/>
                  </a:lnTo>
                  <a:lnTo>
                    <a:pt x="12711" y="15414"/>
                  </a:lnTo>
                  <a:lnTo>
                    <a:pt x="12696" y="15507"/>
                  </a:lnTo>
                  <a:lnTo>
                    <a:pt x="12696" y="15619"/>
                  </a:lnTo>
                  <a:lnTo>
                    <a:pt x="12733" y="15619"/>
                  </a:lnTo>
                  <a:lnTo>
                    <a:pt x="12851" y="15507"/>
                  </a:lnTo>
                  <a:lnTo>
                    <a:pt x="12851" y="15489"/>
                  </a:lnTo>
                  <a:lnTo>
                    <a:pt x="12888" y="15526"/>
                  </a:lnTo>
                  <a:lnTo>
                    <a:pt x="12888" y="15442"/>
                  </a:lnTo>
                  <a:lnTo>
                    <a:pt x="12925" y="15377"/>
                  </a:lnTo>
                  <a:lnTo>
                    <a:pt x="12961" y="15377"/>
                  </a:lnTo>
                  <a:lnTo>
                    <a:pt x="13028" y="15349"/>
                  </a:lnTo>
                  <a:lnTo>
                    <a:pt x="13153" y="15265"/>
                  </a:lnTo>
                  <a:lnTo>
                    <a:pt x="13168" y="15199"/>
                  </a:lnTo>
                  <a:lnTo>
                    <a:pt x="13168" y="15106"/>
                  </a:lnTo>
                  <a:lnTo>
                    <a:pt x="13182" y="15041"/>
                  </a:lnTo>
                  <a:lnTo>
                    <a:pt x="13131" y="14686"/>
                  </a:lnTo>
                  <a:lnTo>
                    <a:pt x="13079" y="14649"/>
                  </a:lnTo>
                  <a:lnTo>
                    <a:pt x="13065" y="14574"/>
                  </a:lnTo>
                  <a:lnTo>
                    <a:pt x="13013" y="14556"/>
                  </a:lnTo>
                  <a:lnTo>
                    <a:pt x="12939" y="14472"/>
                  </a:lnTo>
                  <a:lnTo>
                    <a:pt x="12873" y="14378"/>
                  </a:lnTo>
                  <a:lnTo>
                    <a:pt x="12873" y="14313"/>
                  </a:lnTo>
                  <a:lnTo>
                    <a:pt x="12799" y="14248"/>
                  </a:lnTo>
                  <a:lnTo>
                    <a:pt x="12799" y="14201"/>
                  </a:lnTo>
                  <a:lnTo>
                    <a:pt x="12836" y="14089"/>
                  </a:lnTo>
                  <a:lnTo>
                    <a:pt x="12888" y="14005"/>
                  </a:lnTo>
                  <a:lnTo>
                    <a:pt x="12976" y="13893"/>
                  </a:lnTo>
                  <a:lnTo>
                    <a:pt x="13028" y="13893"/>
                  </a:lnTo>
                  <a:lnTo>
                    <a:pt x="13042" y="13874"/>
                  </a:lnTo>
                  <a:lnTo>
                    <a:pt x="13042" y="13893"/>
                  </a:lnTo>
                  <a:lnTo>
                    <a:pt x="13079" y="13874"/>
                  </a:lnTo>
                  <a:lnTo>
                    <a:pt x="13101" y="13846"/>
                  </a:lnTo>
                  <a:lnTo>
                    <a:pt x="13153" y="13893"/>
                  </a:lnTo>
                  <a:lnTo>
                    <a:pt x="13182" y="13874"/>
                  </a:lnTo>
                  <a:lnTo>
                    <a:pt x="13182" y="13940"/>
                  </a:lnTo>
                  <a:lnTo>
                    <a:pt x="13234" y="14052"/>
                  </a:lnTo>
                  <a:lnTo>
                    <a:pt x="13182" y="14052"/>
                  </a:lnTo>
                  <a:lnTo>
                    <a:pt x="13079" y="14154"/>
                  </a:lnTo>
                  <a:lnTo>
                    <a:pt x="13116" y="14294"/>
                  </a:lnTo>
                  <a:lnTo>
                    <a:pt x="13219" y="14332"/>
                  </a:lnTo>
                  <a:lnTo>
                    <a:pt x="13308" y="14248"/>
                  </a:lnTo>
                  <a:lnTo>
                    <a:pt x="13359" y="14117"/>
                  </a:lnTo>
                  <a:lnTo>
                    <a:pt x="13344" y="14052"/>
                  </a:lnTo>
                  <a:lnTo>
                    <a:pt x="13256" y="14052"/>
                  </a:lnTo>
                  <a:lnTo>
                    <a:pt x="13308" y="14024"/>
                  </a:lnTo>
                  <a:lnTo>
                    <a:pt x="13271" y="13940"/>
                  </a:lnTo>
                  <a:lnTo>
                    <a:pt x="13293" y="13893"/>
                  </a:lnTo>
                  <a:lnTo>
                    <a:pt x="13551" y="13809"/>
                  </a:lnTo>
                  <a:lnTo>
                    <a:pt x="13565" y="13734"/>
                  </a:lnTo>
                  <a:lnTo>
                    <a:pt x="13617" y="13781"/>
                  </a:lnTo>
                  <a:lnTo>
                    <a:pt x="13617" y="13716"/>
                  </a:lnTo>
                  <a:lnTo>
                    <a:pt x="13639" y="13762"/>
                  </a:lnTo>
                  <a:lnTo>
                    <a:pt x="13691" y="13734"/>
                  </a:lnTo>
                  <a:lnTo>
                    <a:pt x="13705" y="13762"/>
                  </a:lnTo>
                  <a:lnTo>
                    <a:pt x="13727" y="13716"/>
                  </a:lnTo>
                  <a:lnTo>
                    <a:pt x="13727" y="13734"/>
                  </a:lnTo>
                  <a:lnTo>
                    <a:pt x="13779" y="13697"/>
                  </a:lnTo>
                  <a:lnTo>
                    <a:pt x="13794" y="13716"/>
                  </a:lnTo>
                  <a:lnTo>
                    <a:pt x="13897" y="13650"/>
                  </a:lnTo>
                  <a:lnTo>
                    <a:pt x="13970" y="13585"/>
                  </a:lnTo>
                  <a:lnTo>
                    <a:pt x="14007" y="13566"/>
                  </a:lnTo>
                  <a:lnTo>
                    <a:pt x="14007" y="13585"/>
                  </a:lnTo>
                  <a:lnTo>
                    <a:pt x="14088" y="13492"/>
                  </a:lnTo>
                  <a:lnTo>
                    <a:pt x="14088" y="13455"/>
                  </a:lnTo>
                  <a:lnTo>
                    <a:pt x="14140" y="13427"/>
                  </a:lnTo>
                  <a:lnTo>
                    <a:pt x="14199" y="13315"/>
                  </a:lnTo>
                  <a:lnTo>
                    <a:pt x="14213" y="13315"/>
                  </a:lnTo>
                  <a:lnTo>
                    <a:pt x="14250" y="13184"/>
                  </a:lnTo>
                  <a:lnTo>
                    <a:pt x="14265" y="13184"/>
                  </a:lnTo>
                  <a:lnTo>
                    <a:pt x="14390" y="12895"/>
                  </a:lnTo>
                  <a:lnTo>
                    <a:pt x="14420" y="12923"/>
                  </a:lnTo>
                  <a:lnTo>
                    <a:pt x="14456" y="12792"/>
                  </a:lnTo>
                  <a:lnTo>
                    <a:pt x="14442" y="12764"/>
                  </a:lnTo>
                  <a:lnTo>
                    <a:pt x="14471" y="12764"/>
                  </a:lnTo>
                  <a:lnTo>
                    <a:pt x="14471" y="12652"/>
                  </a:lnTo>
                  <a:lnTo>
                    <a:pt x="14508" y="12633"/>
                  </a:lnTo>
                  <a:lnTo>
                    <a:pt x="14405" y="12568"/>
                  </a:lnTo>
                  <a:lnTo>
                    <a:pt x="14390" y="12568"/>
                  </a:lnTo>
                  <a:lnTo>
                    <a:pt x="14493" y="12475"/>
                  </a:lnTo>
                  <a:lnTo>
                    <a:pt x="14405" y="12372"/>
                  </a:lnTo>
                  <a:lnTo>
                    <a:pt x="14390" y="12344"/>
                  </a:lnTo>
                  <a:lnTo>
                    <a:pt x="14508" y="12410"/>
                  </a:lnTo>
                  <a:lnTo>
                    <a:pt x="14493" y="12344"/>
                  </a:lnTo>
                  <a:lnTo>
                    <a:pt x="14390" y="12214"/>
                  </a:lnTo>
                  <a:lnTo>
                    <a:pt x="14302" y="11952"/>
                  </a:lnTo>
                  <a:lnTo>
                    <a:pt x="14213" y="11859"/>
                  </a:lnTo>
                  <a:lnTo>
                    <a:pt x="14250" y="11775"/>
                  </a:lnTo>
                  <a:lnTo>
                    <a:pt x="14302" y="11728"/>
                  </a:lnTo>
                  <a:lnTo>
                    <a:pt x="14302" y="11682"/>
                  </a:lnTo>
                  <a:lnTo>
                    <a:pt x="14353" y="11710"/>
                  </a:lnTo>
                  <a:lnTo>
                    <a:pt x="14390" y="11616"/>
                  </a:lnTo>
                  <a:lnTo>
                    <a:pt x="14456" y="11598"/>
                  </a:lnTo>
                  <a:lnTo>
                    <a:pt x="14471" y="11551"/>
                  </a:lnTo>
                  <a:lnTo>
                    <a:pt x="14493" y="11551"/>
                  </a:lnTo>
                  <a:lnTo>
                    <a:pt x="14530" y="11598"/>
                  </a:lnTo>
                  <a:lnTo>
                    <a:pt x="14560" y="11467"/>
                  </a:lnTo>
                  <a:lnTo>
                    <a:pt x="14545" y="11467"/>
                  </a:lnTo>
                  <a:lnTo>
                    <a:pt x="14442" y="11439"/>
                  </a:lnTo>
                  <a:lnTo>
                    <a:pt x="14368" y="11374"/>
                  </a:lnTo>
                  <a:lnTo>
                    <a:pt x="14228" y="11486"/>
                  </a:lnTo>
                  <a:lnTo>
                    <a:pt x="14177" y="11486"/>
                  </a:lnTo>
                  <a:lnTo>
                    <a:pt x="14162" y="11392"/>
                  </a:lnTo>
                  <a:lnTo>
                    <a:pt x="14088" y="11327"/>
                  </a:lnTo>
                  <a:lnTo>
                    <a:pt x="14037" y="11290"/>
                  </a:lnTo>
                  <a:lnTo>
                    <a:pt x="14037" y="11243"/>
                  </a:lnTo>
                  <a:lnTo>
                    <a:pt x="14074" y="11197"/>
                  </a:lnTo>
                  <a:lnTo>
                    <a:pt x="14125" y="11197"/>
                  </a:lnTo>
                  <a:lnTo>
                    <a:pt x="14199" y="11150"/>
                  </a:lnTo>
                  <a:lnTo>
                    <a:pt x="14228" y="11085"/>
                  </a:lnTo>
                  <a:lnTo>
                    <a:pt x="14331" y="11019"/>
                  </a:lnTo>
                  <a:lnTo>
                    <a:pt x="14405" y="10889"/>
                  </a:lnTo>
                  <a:lnTo>
                    <a:pt x="14456" y="10870"/>
                  </a:lnTo>
                  <a:lnTo>
                    <a:pt x="14493" y="10954"/>
                  </a:lnTo>
                  <a:lnTo>
                    <a:pt x="14390" y="11113"/>
                  </a:lnTo>
                  <a:lnTo>
                    <a:pt x="14442" y="11150"/>
                  </a:lnTo>
                  <a:lnTo>
                    <a:pt x="14442" y="11178"/>
                  </a:lnTo>
                  <a:lnTo>
                    <a:pt x="14368" y="11243"/>
                  </a:lnTo>
                  <a:lnTo>
                    <a:pt x="14420" y="11262"/>
                  </a:lnTo>
                  <a:lnTo>
                    <a:pt x="14633" y="11085"/>
                  </a:lnTo>
                  <a:lnTo>
                    <a:pt x="14722" y="11066"/>
                  </a:lnTo>
                  <a:lnTo>
                    <a:pt x="14751" y="11113"/>
                  </a:lnTo>
                  <a:lnTo>
                    <a:pt x="14825" y="11131"/>
                  </a:lnTo>
                  <a:lnTo>
                    <a:pt x="14803" y="11243"/>
                  </a:lnTo>
                  <a:lnTo>
                    <a:pt x="14788" y="11262"/>
                  </a:lnTo>
                  <a:lnTo>
                    <a:pt x="14751" y="11374"/>
                  </a:lnTo>
                  <a:lnTo>
                    <a:pt x="14788" y="11374"/>
                  </a:lnTo>
                  <a:lnTo>
                    <a:pt x="14825" y="11439"/>
                  </a:lnTo>
                  <a:lnTo>
                    <a:pt x="14876" y="11420"/>
                  </a:lnTo>
                  <a:lnTo>
                    <a:pt x="14876" y="11392"/>
                  </a:lnTo>
                  <a:lnTo>
                    <a:pt x="14943" y="11420"/>
                  </a:lnTo>
                  <a:lnTo>
                    <a:pt x="14965" y="11504"/>
                  </a:lnTo>
                  <a:lnTo>
                    <a:pt x="14891" y="11551"/>
                  </a:lnTo>
                  <a:lnTo>
                    <a:pt x="14928" y="11635"/>
                  </a:lnTo>
                  <a:lnTo>
                    <a:pt x="14943" y="11616"/>
                  </a:lnTo>
                  <a:lnTo>
                    <a:pt x="14965" y="11710"/>
                  </a:lnTo>
                  <a:lnTo>
                    <a:pt x="14913" y="11887"/>
                  </a:lnTo>
                  <a:lnTo>
                    <a:pt x="14913" y="11971"/>
                  </a:lnTo>
                  <a:lnTo>
                    <a:pt x="14994" y="11952"/>
                  </a:lnTo>
                  <a:lnTo>
                    <a:pt x="15016" y="11924"/>
                  </a:lnTo>
                  <a:lnTo>
                    <a:pt x="15031" y="11952"/>
                  </a:lnTo>
                  <a:lnTo>
                    <a:pt x="15046" y="11924"/>
                  </a:lnTo>
                  <a:lnTo>
                    <a:pt x="15105" y="11859"/>
                  </a:lnTo>
                  <a:lnTo>
                    <a:pt x="15134" y="11906"/>
                  </a:lnTo>
                  <a:lnTo>
                    <a:pt x="15171" y="11840"/>
                  </a:lnTo>
                  <a:lnTo>
                    <a:pt x="15208" y="11859"/>
                  </a:lnTo>
                  <a:lnTo>
                    <a:pt x="15237" y="11794"/>
                  </a:lnTo>
                  <a:lnTo>
                    <a:pt x="15274" y="11682"/>
                  </a:lnTo>
                  <a:lnTo>
                    <a:pt x="15237" y="11439"/>
                  </a:lnTo>
                  <a:lnTo>
                    <a:pt x="15171" y="11290"/>
                  </a:lnTo>
                  <a:lnTo>
                    <a:pt x="15156" y="11262"/>
                  </a:lnTo>
                  <a:lnTo>
                    <a:pt x="15156" y="11243"/>
                  </a:lnTo>
                  <a:lnTo>
                    <a:pt x="15068" y="11150"/>
                  </a:lnTo>
                  <a:lnTo>
                    <a:pt x="15068" y="11066"/>
                  </a:lnTo>
                  <a:lnTo>
                    <a:pt x="15156" y="11019"/>
                  </a:lnTo>
                  <a:lnTo>
                    <a:pt x="15296" y="10870"/>
                  </a:lnTo>
                  <a:lnTo>
                    <a:pt x="15296" y="10758"/>
                  </a:lnTo>
                  <a:lnTo>
                    <a:pt x="15399" y="10627"/>
                  </a:lnTo>
                  <a:lnTo>
                    <a:pt x="15414" y="10599"/>
                  </a:lnTo>
                  <a:lnTo>
                    <a:pt x="15399" y="10581"/>
                  </a:lnTo>
                  <a:lnTo>
                    <a:pt x="15451" y="10581"/>
                  </a:lnTo>
                  <a:lnTo>
                    <a:pt x="15502" y="10469"/>
                  </a:lnTo>
                  <a:lnTo>
                    <a:pt x="15517" y="10515"/>
                  </a:lnTo>
                  <a:lnTo>
                    <a:pt x="15539" y="10487"/>
                  </a:lnTo>
                  <a:lnTo>
                    <a:pt x="15539" y="10534"/>
                  </a:lnTo>
                  <a:lnTo>
                    <a:pt x="15657" y="10581"/>
                  </a:lnTo>
                  <a:lnTo>
                    <a:pt x="15745" y="10534"/>
                  </a:lnTo>
                  <a:lnTo>
                    <a:pt x="15848" y="10422"/>
                  </a:lnTo>
                  <a:lnTo>
                    <a:pt x="16165" y="9918"/>
                  </a:lnTo>
                  <a:lnTo>
                    <a:pt x="16217" y="9788"/>
                  </a:lnTo>
                  <a:lnTo>
                    <a:pt x="16305" y="9610"/>
                  </a:lnTo>
                  <a:lnTo>
                    <a:pt x="16393" y="9470"/>
                  </a:lnTo>
                  <a:lnTo>
                    <a:pt x="16423" y="9144"/>
                  </a:lnTo>
                  <a:lnTo>
                    <a:pt x="16408" y="9013"/>
                  </a:lnTo>
                  <a:lnTo>
                    <a:pt x="16445" y="8873"/>
                  </a:lnTo>
                  <a:lnTo>
                    <a:pt x="16511" y="8724"/>
                  </a:lnTo>
                  <a:lnTo>
                    <a:pt x="16511" y="8808"/>
                  </a:lnTo>
                  <a:lnTo>
                    <a:pt x="16563" y="8920"/>
                  </a:lnTo>
                  <a:lnTo>
                    <a:pt x="16548" y="9013"/>
                  </a:lnTo>
                  <a:lnTo>
                    <a:pt x="16563" y="9163"/>
                  </a:lnTo>
                  <a:lnTo>
                    <a:pt x="16533" y="9405"/>
                  </a:lnTo>
                  <a:lnTo>
                    <a:pt x="16533" y="9433"/>
                  </a:lnTo>
                  <a:lnTo>
                    <a:pt x="16563" y="9564"/>
                  </a:lnTo>
                  <a:lnTo>
                    <a:pt x="16533" y="9806"/>
                  </a:lnTo>
                  <a:lnTo>
                    <a:pt x="16548" y="9937"/>
                  </a:lnTo>
                  <a:lnTo>
                    <a:pt x="16585" y="9984"/>
                  </a:lnTo>
                  <a:lnTo>
                    <a:pt x="16636" y="9825"/>
                  </a:lnTo>
                  <a:lnTo>
                    <a:pt x="16688" y="9853"/>
                  </a:lnTo>
                  <a:lnTo>
                    <a:pt x="16703" y="10002"/>
                  </a:lnTo>
                  <a:lnTo>
                    <a:pt x="16739" y="9890"/>
                  </a:lnTo>
                  <a:lnTo>
                    <a:pt x="16725" y="9788"/>
                  </a:lnTo>
                  <a:lnTo>
                    <a:pt x="16688" y="9760"/>
                  </a:lnTo>
                  <a:lnTo>
                    <a:pt x="16636" y="9629"/>
                  </a:lnTo>
                  <a:lnTo>
                    <a:pt x="16688" y="9340"/>
                  </a:lnTo>
                  <a:lnTo>
                    <a:pt x="16739" y="9321"/>
                  </a:lnTo>
                  <a:lnTo>
                    <a:pt x="16828" y="9433"/>
                  </a:lnTo>
                  <a:lnTo>
                    <a:pt x="16843" y="9405"/>
                  </a:lnTo>
                  <a:lnTo>
                    <a:pt x="16806" y="9274"/>
                  </a:lnTo>
                  <a:lnTo>
                    <a:pt x="16703" y="8836"/>
                  </a:lnTo>
                  <a:lnTo>
                    <a:pt x="16688" y="8677"/>
                  </a:lnTo>
                  <a:lnTo>
                    <a:pt x="16703" y="8565"/>
                  </a:lnTo>
                  <a:lnTo>
                    <a:pt x="16666" y="8285"/>
                  </a:lnTo>
                  <a:lnTo>
                    <a:pt x="16636" y="8211"/>
                  </a:lnTo>
                  <a:lnTo>
                    <a:pt x="16585" y="8239"/>
                  </a:lnTo>
                  <a:lnTo>
                    <a:pt x="16614" y="8369"/>
                  </a:lnTo>
                  <a:lnTo>
                    <a:pt x="16600" y="8416"/>
                  </a:lnTo>
                  <a:lnTo>
                    <a:pt x="16533" y="8388"/>
                  </a:lnTo>
                  <a:lnTo>
                    <a:pt x="16511" y="8677"/>
                  </a:lnTo>
                  <a:lnTo>
                    <a:pt x="16511" y="8705"/>
                  </a:lnTo>
                  <a:lnTo>
                    <a:pt x="16474" y="8659"/>
                  </a:lnTo>
                  <a:lnTo>
                    <a:pt x="16496" y="8612"/>
                  </a:lnTo>
                  <a:lnTo>
                    <a:pt x="16474" y="8547"/>
                  </a:lnTo>
                  <a:lnTo>
                    <a:pt x="16511" y="8463"/>
                  </a:lnTo>
                  <a:lnTo>
                    <a:pt x="16393" y="8369"/>
                  </a:lnTo>
                  <a:lnTo>
                    <a:pt x="16342" y="8239"/>
                  </a:lnTo>
                  <a:lnTo>
                    <a:pt x="16202" y="8211"/>
                  </a:lnTo>
                  <a:lnTo>
                    <a:pt x="16202" y="8323"/>
                  </a:lnTo>
                  <a:lnTo>
                    <a:pt x="16180" y="8351"/>
                  </a:lnTo>
                  <a:lnTo>
                    <a:pt x="16150" y="8369"/>
                  </a:lnTo>
                  <a:lnTo>
                    <a:pt x="16091" y="8388"/>
                  </a:lnTo>
                  <a:lnTo>
                    <a:pt x="16128" y="8351"/>
                  </a:lnTo>
                  <a:lnTo>
                    <a:pt x="16091" y="8285"/>
                  </a:lnTo>
                  <a:lnTo>
                    <a:pt x="16113" y="8257"/>
                  </a:lnTo>
                  <a:lnTo>
                    <a:pt x="16091" y="8211"/>
                  </a:lnTo>
                  <a:lnTo>
                    <a:pt x="16040" y="8257"/>
                  </a:lnTo>
                  <a:lnTo>
                    <a:pt x="16040" y="8323"/>
                  </a:lnTo>
                  <a:lnTo>
                    <a:pt x="16025" y="8323"/>
                  </a:lnTo>
                  <a:lnTo>
                    <a:pt x="16025" y="8145"/>
                  </a:lnTo>
                  <a:lnTo>
                    <a:pt x="15922" y="8173"/>
                  </a:lnTo>
                  <a:lnTo>
                    <a:pt x="15870" y="8127"/>
                  </a:lnTo>
                  <a:lnTo>
                    <a:pt x="15870" y="8108"/>
                  </a:lnTo>
                  <a:lnTo>
                    <a:pt x="16113" y="7819"/>
                  </a:lnTo>
                  <a:lnTo>
                    <a:pt x="16268" y="7548"/>
                  </a:lnTo>
                  <a:lnTo>
                    <a:pt x="16408" y="7418"/>
                  </a:lnTo>
                  <a:lnTo>
                    <a:pt x="16445" y="7306"/>
                  </a:lnTo>
                  <a:lnTo>
                    <a:pt x="16585" y="7110"/>
                  </a:lnTo>
                  <a:lnTo>
                    <a:pt x="16666" y="7044"/>
                  </a:lnTo>
                  <a:lnTo>
                    <a:pt x="16916" y="7044"/>
                  </a:lnTo>
                  <a:lnTo>
                    <a:pt x="16982" y="7110"/>
                  </a:lnTo>
                  <a:lnTo>
                    <a:pt x="17019" y="7026"/>
                  </a:lnTo>
                  <a:lnTo>
                    <a:pt x="17122" y="7091"/>
                  </a:lnTo>
                  <a:lnTo>
                    <a:pt x="17211" y="7044"/>
                  </a:lnTo>
                  <a:lnTo>
                    <a:pt x="17226" y="7091"/>
                  </a:lnTo>
                  <a:lnTo>
                    <a:pt x="17277" y="7063"/>
                  </a:lnTo>
                  <a:lnTo>
                    <a:pt x="17277" y="7026"/>
                  </a:lnTo>
                  <a:lnTo>
                    <a:pt x="17314" y="7026"/>
                  </a:lnTo>
                  <a:lnTo>
                    <a:pt x="17299" y="6951"/>
                  </a:lnTo>
                  <a:lnTo>
                    <a:pt x="17314" y="6951"/>
                  </a:lnTo>
                  <a:lnTo>
                    <a:pt x="17469" y="7026"/>
                  </a:lnTo>
                  <a:lnTo>
                    <a:pt x="17520" y="6998"/>
                  </a:lnTo>
                  <a:lnTo>
                    <a:pt x="17572" y="7044"/>
                  </a:lnTo>
                  <a:lnTo>
                    <a:pt x="17491" y="7091"/>
                  </a:lnTo>
                  <a:lnTo>
                    <a:pt x="17520" y="7175"/>
                  </a:lnTo>
                  <a:lnTo>
                    <a:pt x="17645" y="7128"/>
                  </a:lnTo>
                  <a:lnTo>
                    <a:pt x="17682" y="7156"/>
                  </a:lnTo>
                  <a:lnTo>
                    <a:pt x="17770" y="7091"/>
                  </a:lnTo>
                  <a:lnTo>
                    <a:pt x="17888" y="7110"/>
                  </a:lnTo>
                  <a:lnTo>
                    <a:pt x="17925" y="7091"/>
                  </a:lnTo>
                  <a:lnTo>
                    <a:pt x="17925" y="7026"/>
                  </a:lnTo>
                  <a:lnTo>
                    <a:pt x="17837" y="6998"/>
                  </a:lnTo>
                  <a:lnTo>
                    <a:pt x="17851" y="6979"/>
                  </a:lnTo>
                  <a:lnTo>
                    <a:pt x="17837" y="6933"/>
                  </a:lnTo>
                  <a:lnTo>
                    <a:pt x="17851" y="6933"/>
                  </a:lnTo>
                  <a:lnTo>
                    <a:pt x="17888" y="6802"/>
                  </a:lnTo>
                  <a:lnTo>
                    <a:pt x="18014" y="6671"/>
                  </a:lnTo>
                  <a:lnTo>
                    <a:pt x="18131" y="6429"/>
                  </a:lnTo>
                  <a:lnTo>
                    <a:pt x="18308" y="6363"/>
                  </a:lnTo>
                  <a:lnTo>
                    <a:pt x="18411" y="6429"/>
                  </a:lnTo>
                  <a:lnTo>
                    <a:pt x="18448" y="6401"/>
                  </a:lnTo>
                  <a:lnTo>
                    <a:pt x="18426" y="6429"/>
                  </a:lnTo>
                  <a:lnTo>
                    <a:pt x="18396" y="6513"/>
                  </a:lnTo>
                  <a:lnTo>
                    <a:pt x="18411" y="6559"/>
                  </a:lnTo>
                  <a:lnTo>
                    <a:pt x="18374" y="6625"/>
                  </a:lnTo>
                  <a:lnTo>
                    <a:pt x="18448" y="6625"/>
                  </a:lnTo>
                  <a:lnTo>
                    <a:pt x="18411" y="6783"/>
                  </a:lnTo>
                  <a:lnTo>
                    <a:pt x="18676" y="6447"/>
                  </a:lnTo>
                  <a:lnTo>
                    <a:pt x="18706" y="6429"/>
                  </a:lnTo>
                  <a:lnTo>
                    <a:pt x="18743" y="6466"/>
                  </a:lnTo>
                  <a:lnTo>
                    <a:pt x="18779" y="6401"/>
                  </a:lnTo>
                  <a:lnTo>
                    <a:pt x="18743" y="6363"/>
                  </a:lnTo>
                  <a:lnTo>
                    <a:pt x="18743" y="6289"/>
                  </a:lnTo>
                  <a:lnTo>
                    <a:pt x="18794" y="6186"/>
                  </a:lnTo>
                  <a:lnTo>
                    <a:pt x="18883" y="6139"/>
                  </a:lnTo>
                  <a:lnTo>
                    <a:pt x="18919" y="6186"/>
                  </a:lnTo>
                  <a:lnTo>
                    <a:pt x="18846" y="6251"/>
                  </a:lnTo>
                  <a:lnTo>
                    <a:pt x="18831" y="6401"/>
                  </a:lnTo>
                  <a:lnTo>
                    <a:pt x="18794" y="6447"/>
                  </a:lnTo>
                  <a:lnTo>
                    <a:pt x="18794" y="6513"/>
                  </a:lnTo>
                  <a:lnTo>
                    <a:pt x="18779" y="6559"/>
                  </a:lnTo>
                  <a:lnTo>
                    <a:pt x="18794" y="6625"/>
                  </a:lnTo>
                  <a:lnTo>
                    <a:pt x="18603" y="6737"/>
                  </a:lnTo>
                  <a:lnTo>
                    <a:pt x="18603" y="6802"/>
                  </a:lnTo>
                  <a:lnTo>
                    <a:pt x="18463" y="6979"/>
                  </a:lnTo>
                  <a:lnTo>
                    <a:pt x="18234" y="7334"/>
                  </a:lnTo>
                  <a:lnTo>
                    <a:pt x="18153" y="7399"/>
                  </a:lnTo>
                  <a:lnTo>
                    <a:pt x="18080" y="7399"/>
                  </a:lnTo>
                  <a:lnTo>
                    <a:pt x="18095" y="7483"/>
                  </a:lnTo>
                  <a:lnTo>
                    <a:pt x="18080" y="7576"/>
                  </a:lnTo>
                  <a:lnTo>
                    <a:pt x="17977" y="7688"/>
                  </a:lnTo>
                  <a:lnTo>
                    <a:pt x="17962" y="7968"/>
                  </a:lnTo>
                  <a:lnTo>
                    <a:pt x="17962" y="8173"/>
                  </a:lnTo>
                  <a:lnTo>
                    <a:pt x="18080" y="9013"/>
                  </a:lnTo>
                  <a:lnTo>
                    <a:pt x="18257" y="8789"/>
                  </a:lnTo>
                  <a:lnTo>
                    <a:pt x="18286" y="8547"/>
                  </a:lnTo>
                  <a:lnTo>
                    <a:pt x="18396" y="8500"/>
                  </a:lnTo>
                  <a:lnTo>
                    <a:pt x="18426" y="8528"/>
                  </a:lnTo>
                  <a:lnTo>
                    <a:pt x="18426" y="8323"/>
                  </a:lnTo>
                  <a:lnTo>
                    <a:pt x="18514" y="8192"/>
                  </a:lnTo>
                  <a:lnTo>
                    <a:pt x="18588" y="8211"/>
                  </a:lnTo>
                  <a:lnTo>
                    <a:pt x="18654" y="8145"/>
                  </a:lnTo>
                  <a:lnTo>
                    <a:pt x="18603" y="7968"/>
                  </a:lnTo>
                  <a:lnTo>
                    <a:pt x="18617" y="7884"/>
                  </a:lnTo>
                  <a:lnTo>
                    <a:pt x="18691" y="7819"/>
                  </a:lnTo>
                  <a:lnTo>
                    <a:pt x="18728" y="7903"/>
                  </a:lnTo>
                  <a:lnTo>
                    <a:pt x="18779" y="7791"/>
                  </a:lnTo>
                  <a:lnTo>
                    <a:pt x="18757" y="7707"/>
                  </a:lnTo>
                  <a:lnTo>
                    <a:pt x="18728" y="7660"/>
                  </a:lnTo>
                  <a:lnTo>
                    <a:pt x="18706" y="7576"/>
                  </a:lnTo>
                  <a:lnTo>
                    <a:pt x="18779" y="7418"/>
                  </a:lnTo>
                  <a:lnTo>
                    <a:pt x="18691" y="7352"/>
                  </a:lnTo>
                  <a:lnTo>
                    <a:pt x="18654" y="7418"/>
                  </a:lnTo>
                  <a:lnTo>
                    <a:pt x="18639" y="7399"/>
                  </a:lnTo>
                  <a:lnTo>
                    <a:pt x="18639" y="7334"/>
                  </a:lnTo>
                  <a:lnTo>
                    <a:pt x="18728" y="7110"/>
                  </a:lnTo>
                  <a:lnTo>
                    <a:pt x="18757" y="7110"/>
                  </a:lnTo>
                  <a:lnTo>
                    <a:pt x="18794" y="6914"/>
                  </a:lnTo>
                  <a:lnTo>
                    <a:pt x="18831" y="6886"/>
                  </a:lnTo>
                  <a:lnTo>
                    <a:pt x="18846" y="6933"/>
                  </a:lnTo>
                  <a:lnTo>
                    <a:pt x="18883" y="6867"/>
                  </a:lnTo>
                  <a:lnTo>
                    <a:pt x="18934" y="6933"/>
                  </a:lnTo>
                  <a:lnTo>
                    <a:pt x="18971" y="6821"/>
                  </a:lnTo>
                  <a:lnTo>
                    <a:pt x="19059" y="6755"/>
                  </a:lnTo>
                  <a:lnTo>
                    <a:pt x="19037" y="6979"/>
                  </a:lnTo>
                  <a:lnTo>
                    <a:pt x="19140" y="6755"/>
                  </a:lnTo>
                  <a:lnTo>
                    <a:pt x="19265" y="6709"/>
                  </a:lnTo>
                  <a:lnTo>
                    <a:pt x="19391" y="6737"/>
                  </a:lnTo>
                  <a:lnTo>
                    <a:pt x="19494" y="6914"/>
                  </a:lnTo>
                  <a:lnTo>
                    <a:pt x="19523" y="6755"/>
                  </a:lnTo>
                  <a:lnTo>
                    <a:pt x="19685" y="6625"/>
                  </a:lnTo>
                  <a:lnTo>
                    <a:pt x="19685" y="6606"/>
                  </a:lnTo>
                  <a:lnTo>
                    <a:pt x="19715" y="6606"/>
                  </a:lnTo>
                  <a:lnTo>
                    <a:pt x="19715" y="6559"/>
                  </a:lnTo>
                  <a:lnTo>
                    <a:pt x="19788" y="6494"/>
                  </a:lnTo>
                  <a:lnTo>
                    <a:pt x="19825" y="6429"/>
                  </a:lnTo>
                  <a:lnTo>
                    <a:pt x="19855" y="6429"/>
                  </a:lnTo>
                  <a:lnTo>
                    <a:pt x="19980" y="6335"/>
                  </a:lnTo>
                  <a:lnTo>
                    <a:pt x="19995" y="6289"/>
                  </a:lnTo>
                  <a:lnTo>
                    <a:pt x="20208" y="6186"/>
                  </a:lnTo>
                  <a:lnTo>
                    <a:pt x="20208" y="6158"/>
                  </a:lnTo>
                  <a:lnTo>
                    <a:pt x="20223" y="6186"/>
                  </a:lnTo>
                  <a:lnTo>
                    <a:pt x="20238" y="6158"/>
                  </a:lnTo>
                  <a:lnTo>
                    <a:pt x="20400" y="6251"/>
                  </a:lnTo>
                  <a:lnTo>
                    <a:pt x="20451" y="6111"/>
                  </a:lnTo>
                  <a:lnTo>
                    <a:pt x="20414" y="6027"/>
                  </a:lnTo>
                  <a:lnTo>
                    <a:pt x="20451" y="6027"/>
                  </a:lnTo>
                  <a:lnTo>
                    <a:pt x="20377" y="5897"/>
                  </a:lnTo>
                  <a:lnTo>
                    <a:pt x="20363" y="5738"/>
                  </a:lnTo>
                  <a:lnTo>
                    <a:pt x="20348" y="5738"/>
                  </a:lnTo>
                  <a:lnTo>
                    <a:pt x="20363" y="5720"/>
                  </a:lnTo>
                  <a:lnTo>
                    <a:pt x="20311" y="5608"/>
                  </a:lnTo>
                  <a:lnTo>
                    <a:pt x="20296" y="5654"/>
                  </a:lnTo>
                  <a:lnTo>
                    <a:pt x="20238" y="5608"/>
                  </a:lnTo>
                  <a:lnTo>
                    <a:pt x="20238" y="5542"/>
                  </a:lnTo>
                  <a:lnTo>
                    <a:pt x="20296" y="5542"/>
                  </a:lnTo>
                  <a:lnTo>
                    <a:pt x="20326" y="5589"/>
                  </a:lnTo>
                  <a:lnTo>
                    <a:pt x="20488" y="5449"/>
                  </a:lnTo>
                  <a:lnTo>
                    <a:pt x="20503" y="5412"/>
                  </a:lnTo>
                  <a:lnTo>
                    <a:pt x="20591" y="5281"/>
                  </a:lnTo>
                  <a:lnTo>
                    <a:pt x="20517" y="5141"/>
                  </a:lnTo>
                  <a:lnTo>
                    <a:pt x="20517" y="5104"/>
                  </a:lnTo>
                  <a:lnTo>
                    <a:pt x="20569" y="5076"/>
                  </a:lnTo>
                  <a:lnTo>
                    <a:pt x="20569" y="5029"/>
                  </a:lnTo>
                  <a:lnTo>
                    <a:pt x="20591" y="5076"/>
                  </a:lnTo>
                  <a:lnTo>
                    <a:pt x="20569" y="5076"/>
                  </a:lnTo>
                  <a:lnTo>
                    <a:pt x="20643" y="5281"/>
                  </a:lnTo>
                  <a:lnTo>
                    <a:pt x="20849" y="5253"/>
                  </a:lnTo>
                  <a:lnTo>
                    <a:pt x="20900" y="5300"/>
                  </a:lnTo>
                  <a:lnTo>
                    <a:pt x="20900" y="5430"/>
                  </a:lnTo>
                  <a:lnTo>
                    <a:pt x="20952" y="5524"/>
                  </a:lnTo>
                  <a:lnTo>
                    <a:pt x="21062" y="5542"/>
                  </a:lnTo>
                  <a:lnTo>
                    <a:pt x="21077" y="5561"/>
                  </a:lnTo>
                  <a:lnTo>
                    <a:pt x="21092" y="5654"/>
                  </a:lnTo>
                  <a:lnTo>
                    <a:pt x="21129" y="5626"/>
                  </a:lnTo>
                  <a:lnTo>
                    <a:pt x="21143" y="5701"/>
                  </a:lnTo>
                  <a:lnTo>
                    <a:pt x="21165" y="5654"/>
                  </a:lnTo>
                  <a:lnTo>
                    <a:pt x="21232" y="5701"/>
                  </a:lnTo>
                  <a:lnTo>
                    <a:pt x="21232" y="5626"/>
                  </a:lnTo>
                  <a:lnTo>
                    <a:pt x="21320" y="5626"/>
                  </a:lnTo>
                  <a:lnTo>
                    <a:pt x="21254" y="5542"/>
                  </a:lnTo>
                  <a:lnTo>
                    <a:pt x="21283" y="5496"/>
                  </a:lnTo>
                  <a:lnTo>
                    <a:pt x="21254" y="5496"/>
                  </a:lnTo>
                  <a:lnTo>
                    <a:pt x="21335" y="5412"/>
                  </a:lnTo>
                  <a:lnTo>
                    <a:pt x="21283" y="5365"/>
                  </a:lnTo>
                  <a:lnTo>
                    <a:pt x="21305" y="5365"/>
                  </a:lnTo>
                  <a:lnTo>
                    <a:pt x="21335" y="5300"/>
                  </a:lnTo>
                  <a:lnTo>
                    <a:pt x="21445" y="5300"/>
                  </a:lnTo>
                  <a:lnTo>
                    <a:pt x="21394" y="5206"/>
                  </a:lnTo>
                  <a:lnTo>
                    <a:pt x="21475" y="5281"/>
                  </a:lnTo>
                  <a:lnTo>
                    <a:pt x="21475" y="5141"/>
                  </a:lnTo>
                  <a:lnTo>
                    <a:pt x="21600" y="5076"/>
                  </a:lnTo>
                  <a:lnTo>
                    <a:pt x="21497" y="5029"/>
                  </a:lnTo>
                  <a:lnTo>
                    <a:pt x="21497" y="5010"/>
                  </a:lnTo>
                  <a:lnTo>
                    <a:pt x="21357" y="4787"/>
                  </a:lnTo>
                  <a:lnTo>
                    <a:pt x="21202" y="4787"/>
                  </a:lnTo>
                  <a:lnTo>
                    <a:pt x="21217" y="4768"/>
                  </a:lnTo>
                  <a:lnTo>
                    <a:pt x="21129" y="4721"/>
                  </a:lnTo>
                  <a:lnTo>
                    <a:pt x="21114" y="4768"/>
                  </a:lnTo>
                  <a:lnTo>
                    <a:pt x="21062" y="4749"/>
                  </a:lnTo>
                  <a:lnTo>
                    <a:pt x="21062" y="4787"/>
                  </a:lnTo>
                  <a:lnTo>
                    <a:pt x="21092" y="4815"/>
                  </a:lnTo>
                  <a:lnTo>
                    <a:pt x="21077" y="4898"/>
                  </a:lnTo>
                  <a:lnTo>
                    <a:pt x="21040" y="4861"/>
                  </a:lnTo>
                  <a:lnTo>
                    <a:pt x="21026" y="4684"/>
                  </a:lnTo>
                  <a:lnTo>
                    <a:pt x="21040" y="4656"/>
                  </a:lnTo>
                  <a:lnTo>
                    <a:pt x="20974" y="4525"/>
                  </a:lnTo>
                  <a:lnTo>
                    <a:pt x="20900" y="4525"/>
                  </a:lnTo>
                  <a:lnTo>
                    <a:pt x="20922" y="4507"/>
                  </a:lnTo>
                  <a:lnTo>
                    <a:pt x="20812" y="4460"/>
                  </a:lnTo>
                  <a:lnTo>
                    <a:pt x="20834" y="4441"/>
                  </a:lnTo>
                  <a:lnTo>
                    <a:pt x="20812" y="4395"/>
                  </a:lnTo>
                  <a:lnTo>
                    <a:pt x="20760" y="4348"/>
                  </a:lnTo>
                  <a:lnTo>
                    <a:pt x="20694" y="4348"/>
                  </a:lnTo>
                  <a:lnTo>
                    <a:pt x="20694" y="4283"/>
                  </a:lnTo>
                  <a:lnTo>
                    <a:pt x="20621" y="4264"/>
                  </a:lnTo>
                  <a:lnTo>
                    <a:pt x="20606" y="4171"/>
                  </a:lnTo>
                  <a:lnTo>
                    <a:pt x="20540" y="4124"/>
                  </a:lnTo>
                  <a:lnTo>
                    <a:pt x="20503" y="4105"/>
                  </a:lnTo>
                  <a:lnTo>
                    <a:pt x="20326" y="3928"/>
                  </a:lnTo>
                  <a:lnTo>
                    <a:pt x="20083" y="3751"/>
                  </a:lnTo>
                  <a:lnTo>
                    <a:pt x="19788" y="3751"/>
                  </a:lnTo>
                  <a:lnTo>
                    <a:pt x="19545" y="3667"/>
                  </a:lnTo>
                  <a:lnTo>
                    <a:pt x="19494" y="3704"/>
                  </a:lnTo>
                  <a:lnTo>
                    <a:pt x="19494" y="3816"/>
                  </a:lnTo>
                  <a:lnTo>
                    <a:pt x="19442" y="3881"/>
                  </a:lnTo>
                  <a:lnTo>
                    <a:pt x="19508" y="3881"/>
                  </a:lnTo>
                  <a:lnTo>
                    <a:pt x="19545" y="4040"/>
                  </a:lnTo>
                  <a:lnTo>
                    <a:pt x="19442" y="4152"/>
                  </a:lnTo>
                  <a:lnTo>
                    <a:pt x="19280" y="3993"/>
                  </a:lnTo>
                  <a:lnTo>
                    <a:pt x="19265" y="3863"/>
                  </a:lnTo>
                  <a:lnTo>
                    <a:pt x="19229" y="3770"/>
                  </a:lnTo>
                  <a:lnTo>
                    <a:pt x="19126" y="3881"/>
                  </a:lnTo>
                  <a:lnTo>
                    <a:pt x="18949" y="3863"/>
                  </a:lnTo>
                  <a:lnTo>
                    <a:pt x="18846" y="3770"/>
                  </a:lnTo>
                  <a:lnTo>
                    <a:pt x="18654" y="3797"/>
                  </a:lnTo>
                  <a:lnTo>
                    <a:pt x="18566" y="3909"/>
                  </a:lnTo>
                  <a:lnTo>
                    <a:pt x="18566" y="3863"/>
                  </a:lnTo>
                  <a:lnTo>
                    <a:pt x="18396" y="3770"/>
                  </a:lnTo>
                  <a:lnTo>
                    <a:pt x="18426" y="3620"/>
                  </a:lnTo>
                  <a:lnTo>
                    <a:pt x="18426" y="3555"/>
                  </a:lnTo>
                  <a:lnTo>
                    <a:pt x="18308" y="3331"/>
                  </a:lnTo>
                  <a:lnTo>
                    <a:pt x="17874" y="3312"/>
                  </a:lnTo>
                  <a:lnTo>
                    <a:pt x="17645" y="3378"/>
                  </a:lnTo>
                  <a:lnTo>
                    <a:pt x="17594" y="3331"/>
                  </a:lnTo>
                  <a:lnTo>
                    <a:pt x="17645" y="3247"/>
                  </a:lnTo>
                  <a:lnTo>
                    <a:pt x="17557" y="3135"/>
                  </a:lnTo>
                  <a:lnTo>
                    <a:pt x="17469" y="3135"/>
                  </a:lnTo>
                  <a:lnTo>
                    <a:pt x="17417" y="3042"/>
                  </a:lnTo>
                  <a:lnTo>
                    <a:pt x="17299" y="3023"/>
                  </a:lnTo>
                  <a:lnTo>
                    <a:pt x="17329" y="2976"/>
                  </a:lnTo>
                  <a:lnTo>
                    <a:pt x="17402" y="3004"/>
                  </a:lnTo>
                  <a:lnTo>
                    <a:pt x="17365" y="2827"/>
                  </a:lnTo>
                  <a:lnTo>
                    <a:pt x="17329" y="2799"/>
                  </a:lnTo>
                  <a:lnTo>
                    <a:pt x="16460" y="2519"/>
                  </a:lnTo>
                  <a:lnTo>
                    <a:pt x="16423" y="2585"/>
                  </a:lnTo>
                  <a:lnTo>
                    <a:pt x="16445" y="2669"/>
                  </a:lnTo>
                  <a:lnTo>
                    <a:pt x="16393" y="2762"/>
                  </a:lnTo>
                  <a:lnTo>
                    <a:pt x="16408" y="2669"/>
                  </a:lnTo>
                  <a:lnTo>
                    <a:pt x="16253" y="2669"/>
                  </a:lnTo>
                  <a:lnTo>
                    <a:pt x="16217" y="2799"/>
                  </a:lnTo>
                  <a:lnTo>
                    <a:pt x="16356" y="2799"/>
                  </a:lnTo>
                  <a:lnTo>
                    <a:pt x="16305" y="2892"/>
                  </a:lnTo>
                  <a:lnTo>
                    <a:pt x="16320" y="2976"/>
                  </a:lnTo>
                  <a:lnTo>
                    <a:pt x="16305" y="3023"/>
                  </a:lnTo>
                  <a:lnTo>
                    <a:pt x="16320" y="3107"/>
                  </a:lnTo>
                  <a:lnTo>
                    <a:pt x="16283" y="3088"/>
                  </a:lnTo>
                  <a:lnTo>
                    <a:pt x="16253" y="3107"/>
                  </a:lnTo>
                  <a:lnTo>
                    <a:pt x="16202" y="3023"/>
                  </a:lnTo>
                  <a:lnTo>
                    <a:pt x="16150" y="3070"/>
                  </a:lnTo>
                  <a:lnTo>
                    <a:pt x="16025" y="3042"/>
                  </a:lnTo>
                  <a:lnTo>
                    <a:pt x="15974" y="3088"/>
                  </a:lnTo>
                  <a:lnTo>
                    <a:pt x="16077" y="3154"/>
                  </a:lnTo>
                  <a:lnTo>
                    <a:pt x="16128" y="3107"/>
                  </a:lnTo>
                  <a:lnTo>
                    <a:pt x="16113" y="3200"/>
                  </a:lnTo>
                  <a:lnTo>
                    <a:pt x="16150" y="3200"/>
                  </a:lnTo>
                  <a:lnTo>
                    <a:pt x="16253" y="3135"/>
                  </a:lnTo>
                  <a:lnTo>
                    <a:pt x="16128" y="3247"/>
                  </a:lnTo>
                  <a:lnTo>
                    <a:pt x="15885" y="3042"/>
                  </a:lnTo>
                  <a:lnTo>
                    <a:pt x="15819" y="3042"/>
                  </a:lnTo>
                  <a:lnTo>
                    <a:pt x="15797" y="3154"/>
                  </a:lnTo>
                  <a:lnTo>
                    <a:pt x="15694" y="3135"/>
                  </a:lnTo>
                  <a:lnTo>
                    <a:pt x="15591" y="2864"/>
                  </a:lnTo>
                  <a:lnTo>
                    <a:pt x="15517" y="3107"/>
                  </a:lnTo>
                  <a:lnTo>
                    <a:pt x="15502" y="3247"/>
                  </a:lnTo>
                  <a:lnTo>
                    <a:pt x="15451" y="3396"/>
                  </a:lnTo>
                  <a:lnTo>
                    <a:pt x="15414" y="3331"/>
                  </a:lnTo>
                  <a:lnTo>
                    <a:pt x="15311" y="3284"/>
                  </a:lnTo>
                  <a:lnTo>
                    <a:pt x="15222" y="3023"/>
                  </a:lnTo>
                  <a:lnTo>
                    <a:pt x="15208" y="3042"/>
                  </a:lnTo>
                  <a:lnTo>
                    <a:pt x="15186" y="2958"/>
                  </a:lnTo>
                  <a:lnTo>
                    <a:pt x="15274" y="2846"/>
                  </a:lnTo>
                  <a:lnTo>
                    <a:pt x="15274" y="2734"/>
                  </a:lnTo>
                  <a:lnTo>
                    <a:pt x="15237" y="2650"/>
                  </a:lnTo>
                  <a:lnTo>
                    <a:pt x="15274" y="2473"/>
                  </a:lnTo>
                  <a:lnTo>
                    <a:pt x="15134" y="2249"/>
                  </a:lnTo>
                  <a:lnTo>
                    <a:pt x="14994" y="2202"/>
                  </a:lnTo>
                  <a:lnTo>
                    <a:pt x="14965" y="2267"/>
                  </a:lnTo>
                  <a:lnTo>
                    <a:pt x="14663" y="2053"/>
                  </a:lnTo>
                  <a:lnTo>
                    <a:pt x="14648" y="2118"/>
                  </a:lnTo>
                  <a:lnTo>
                    <a:pt x="14611" y="2118"/>
                  </a:lnTo>
                  <a:lnTo>
                    <a:pt x="14582" y="2267"/>
                  </a:lnTo>
                  <a:lnTo>
                    <a:pt x="14611" y="2407"/>
                  </a:lnTo>
                  <a:lnTo>
                    <a:pt x="14596" y="2426"/>
                  </a:lnTo>
                  <a:lnTo>
                    <a:pt x="14390" y="2491"/>
                  </a:lnTo>
                  <a:lnTo>
                    <a:pt x="14140" y="2379"/>
                  </a:lnTo>
                  <a:lnTo>
                    <a:pt x="14125" y="2295"/>
                  </a:lnTo>
                  <a:lnTo>
                    <a:pt x="14199" y="2249"/>
                  </a:lnTo>
                  <a:lnTo>
                    <a:pt x="13830" y="2137"/>
                  </a:lnTo>
                  <a:lnTo>
                    <a:pt x="13587" y="2230"/>
                  </a:lnTo>
                  <a:lnTo>
                    <a:pt x="13587" y="2183"/>
                  </a:lnTo>
                  <a:lnTo>
                    <a:pt x="13536" y="2006"/>
                  </a:lnTo>
                  <a:lnTo>
                    <a:pt x="13514" y="2006"/>
                  </a:lnTo>
                  <a:lnTo>
                    <a:pt x="13514" y="2099"/>
                  </a:lnTo>
                  <a:lnTo>
                    <a:pt x="13484" y="2137"/>
                  </a:lnTo>
                  <a:lnTo>
                    <a:pt x="13374" y="2099"/>
                  </a:lnTo>
                  <a:lnTo>
                    <a:pt x="13374" y="2053"/>
                  </a:lnTo>
                  <a:lnTo>
                    <a:pt x="13396" y="2006"/>
                  </a:lnTo>
                  <a:lnTo>
                    <a:pt x="13374" y="1987"/>
                  </a:lnTo>
                  <a:lnTo>
                    <a:pt x="13322" y="2053"/>
                  </a:lnTo>
                  <a:lnTo>
                    <a:pt x="13234" y="1987"/>
                  </a:lnTo>
                  <a:lnTo>
                    <a:pt x="13168" y="2099"/>
                  </a:lnTo>
                  <a:lnTo>
                    <a:pt x="13205" y="2230"/>
                  </a:lnTo>
                  <a:lnTo>
                    <a:pt x="13293" y="2137"/>
                  </a:lnTo>
                  <a:lnTo>
                    <a:pt x="13308" y="2165"/>
                  </a:lnTo>
                  <a:lnTo>
                    <a:pt x="13205" y="2249"/>
                  </a:lnTo>
                  <a:lnTo>
                    <a:pt x="13153" y="2202"/>
                  </a:lnTo>
                  <a:lnTo>
                    <a:pt x="13131" y="2230"/>
                  </a:lnTo>
                  <a:lnTo>
                    <a:pt x="13153" y="2267"/>
                  </a:lnTo>
                  <a:lnTo>
                    <a:pt x="13153" y="2295"/>
                  </a:lnTo>
                  <a:lnTo>
                    <a:pt x="12976" y="2379"/>
                  </a:lnTo>
                  <a:lnTo>
                    <a:pt x="12873" y="2379"/>
                  </a:lnTo>
                  <a:lnTo>
                    <a:pt x="12939" y="2202"/>
                  </a:lnTo>
                  <a:lnTo>
                    <a:pt x="13042" y="2230"/>
                  </a:lnTo>
                  <a:lnTo>
                    <a:pt x="13293" y="1782"/>
                  </a:lnTo>
                  <a:lnTo>
                    <a:pt x="13425" y="1698"/>
                  </a:lnTo>
                  <a:lnTo>
                    <a:pt x="13425" y="1633"/>
                  </a:lnTo>
                  <a:lnTo>
                    <a:pt x="13514" y="1605"/>
                  </a:lnTo>
                  <a:lnTo>
                    <a:pt x="13484" y="1586"/>
                  </a:lnTo>
                  <a:lnTo>
                    <a:pt x="13565" y="1521"/>
                  </a:lnTo>
                  <a:lnTo>
                    <a:pt x="13639" y="1362"/>
                  </a:lnTo>
                  <a:lnTo>
                    <a:pt x="13617" y="1278"/>
                  </a:lnTo>
                  <a:lnTo>
                    <a:pt x="13639" y="1232"/>
                  </a:lnTo>
                  <a:lnTo>
                    <a:pt x="13602" y="1232"/>
                  </a:lnTo>
                  <a:lnTo>
                    <a:pt x="13654" y="1101"/>
                  </a:lnTo>
                  <a:lnTo>
                    <a:pt x="13639" y="1008"/>
                  </a:lnTo>
                  <a:lnTo>
                    <a:pt x="13617" y="1008"/>
                  </a:lnTo>
                  <a:lnTo>
                    <a:pt x="13565" y="840"/>
                  </a:lnTo>
                  <a:lnTo>
                    <a:pt x="13536" y="924"/>
                  </a:lnTo>
                  <a:lnTo>
                    <a:pt x="13514" y="877"/>
                  </a:lnTo>
                  <a:lnTo>
                    <a:pt x="13536" y="812"/>
                  </a:lnTo>
                  <a:lnTo>
                    <a:pt x="13359" y="569"/>
                  </a:lnTo>
                  <a:lnTo>
                    <a:pt x="13042" y="569"/>
                  </a:lnTo>
                  <a:lnTo>
                    <a:pt x="12961" y="728"/>
                  </a:lnTo>
                  <a:lnTo>
                    <a:pt x="12873" y="728"/>
                  </a:lnTo>
                  <a:lnTo>
                    <a:pt x="12961" y="597"/>
                  </a:lnTo>
                  <a:lnTo>
                    <a:pt x="12976" y="485"/>
                  </a:lnTo>
                  <a:lnTo>
                    <a:pt x="12961" y="439"/>
                  </a:lnTo>
                  <a:lnTo>
                    <a:pt x="12799" y="392"/>
                  </a:lnTo>
                  <a:lnTo>
                    <a:pt x="12799" y="327"/>
                  </a:lnTo>
                  <a:lnTo>
                    <a:pt x="12733" y="373"/>
                  </a:lnTo>
                  <a:lnTo>
                    <a:pt x="12836" y="243"/>
                  </a:lnTo>
                  <a:lnTo>
                    <a:pt x="12799" y="103"/>
                  </a:lnTo>
                  <a:lnTo>
                    <a:pt x="12630"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24" name="Freeform 177"/>
            <p:cNvSpPr/>
            <p:nvPr/>
          </p:nvSpPr>
          <p:spPr>
            <a:xfrm>
              <a:off x="4053719" y="1400128"/>
              <a:ext cx="163846" cy="1489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186" y="0"/>
                  </a:moveTo>
                  <a:lnTo>
                    <a:pt x="19567" y="788"/>
                  </a:lnTo>
                  <a:lnTo>
                    <a:pt x="18932" y="788"/>
                  </a:lnTo>
                  <a:lnTo>
                    <a:pt x="17788" y="1892"/>
                  </a:lnTo>
                  <a:lnTo>
                    <a:pt x="17407" y="4099"/>
                  </a:lnTo>
                  <a:lnTo>
                    <a:pt x="17788" y="4888"/>
                  </a:lnTo>
                  <a:lnTo>
                    <a:pt x="17407" y="6622"/>
                  </a:lnTo>
                  <a:lnTo>
                    <a:pt x="16518" y="8514"/>
                  </a:lnTo>
                  <a:lnTo>
                    <a:pt x="15628" y="10091"/>
                  </a:lnTo>
                  <a:lnTo>
                    <a:pt x="14485" y="10721"/>
                  </a:lnTo>
                  <a:lnTo>
                    <a:pt x="14739" y="9302"/>
                  </a:lnTo>
                  <a:lnTo>
                    <a:pt x="14485" y="9302"/>
                  </a:lnTo>
                  <a:lnTo>
                    <a:pt x="13849" y="11194"/>
                  </a:lnTo>
                  <a:lnTo>
                    <a:pt x="14104" y="11194"/>
                  </a:lnTo>
                  <a:lnTo>
                    <a:pt x="12325" y="12298"/>
                  </a:lnTo>
                  <a:lnTo>
                    <a:pt x="12325" y="11982"/>
                  </a:lnTo>
                  <a:lnTo>
                    <a:pt x="12579" y="11509"/>
                  </a:lnTo>
                  <a:lnTo>
                    <a:pt x="12071" y="11194"/>
                  </a:lnTo>
                  <a:lnTo>
                    <a:pt x="11181" y="13086"/>
                  </a:lnTo>
                  <a:lnTo>
                    <a:pt x="10165" y="14505"/>
                  </a:lnTo>
                  <a:lnTo>
                    <a:pt x="9021" y="15609"/>
                  </a:lnTo>
                  <a:lnTo>
                    <a:pt x="5082" y="15609"/>
                  </a:lnTo>
                  <a:lnTo>
                    <a:pt x="3558" y="16082"/>
                  </a:lnTo>
                  <a:lnTo>
                    <a:pt x="1525" y="18604"/>
                  </a:lnTo>
                  <a:lnTo>
                    <a:pt x="0" y="19708"/>
                  </a:lnTo>
                  <a:lnTo>
                    <a:pt x="635" y="19708"/>
                  </a:lnTo>
                  <a:lnTo>
                    <a:pt x="1525" y="20181"/>
                  </a:lnTo>
                  <a:lnTo>
                    <a:pt x="3304" y="19708"/>
                  </a:lnTo>
                  <a:lnTo>
                    <a:pt x="5082" y="19077"/>
                  </a:lnTo>
                  <a:lnTo>
                    <a:pt x="6607" y="18604"/>
                  </a:lnTo>
                  <a:lnTo>
                    <a:pt x="7242" y="18289"/>
                  </a:lnTo>
                  <a:lnTo>
                    <a:pt x="8767" y="18604"/>
                  </a:lnTo>
                  <a:lnTo>
                    <a:pt x="8767" y="19708"/>
                  </a:lnTo>
                  <a:lnTo>
                    <a:pt x="8386" y="20496"/>
                  </a:lnTo>
                  <a:lnTo>
                    <a:pt x="9656" y="21600"/>
                  </a:lnTo>
                  <a:lnTo>
                    <a:pt x="11435" y="19393"/>
                  </a:lnTo>
                  <a:lnTo>
                    <a:pt x="12325" y="19393"/>
                  </a:lnTo>
                  <a:lnTo>
                    <a:pt x="11435" y="17816"/>
                  </a:lnTo>
                  <a:lnTo>
                    <a:pt x="11689" y="17501"/>
                  </a:lnTo>
                  <a:lnTo>
                    <a:pt x="13595" y="19077"/>
                  </a:lnTo>
                  <a:lnTo>
                    <a:pt x="14993" y="17816"/>
                  </a:lnTo>
                  <a:lnTo>
                    <a:pt x="15374" y="17816"/>
                  </a:lnTo>
                  <a:lnTo>
                    <a:pt x="15882" y="18289"/>
                  </a:lnTo>
                  <a:lnTo>
                    <a:pt x="17407" y="16712"/>
                  </a:lnTo>
                  <a:lnTo>
                    <a:pt x="17153" y="18289"/>
                  </a:lnTo>
                  <a:lnTo>
                    <a:pt x="19186" y="16082"/>
                  </a:lnTo>
                  <a:lnTo>
                    <a:pt x="18932" y="14190"/>
                  </a:lnTo>
                  <a:lnTo>
                    <a:pt x="19821" y="11982"/>
                  </a:lnTo>
                  <a:lnTo>
                    <a:pt x="19821" y="10406"/>
                  </a:lnTo>
                  <a:lnTo>
                    <a:pt x="20202" y="8514"/>
                  </a:lnTo>
                  <a:lnTo>
                    <a:pt x="20711" y="8514"/>
                  </a:lnTo>
                  <a:lnTo>
                    <a:pt x="20711" y="7883"/>
                  </a:lnTo>
                  <a:lnTo>
                    <a:pt x="21600" y="5203"/>
                  </a:lnTo>
                  <a:lnTo>
                    <a:pt x="20711" y="2207"/>
                  </a:lnTo>
                  <a:lnTo>
                    <a:pt x="20711" y="788"/>
                  </a:lnTo>
                  <a:lnTo>
                    <a:pt x="19186"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25" name="Freeform 178"/>
            <p:cNvSpPr/>
            <p:nvPr/>
          </p:nvSpPr>
          <p:spPr>
            <a:xfrm>
              <a:off x="1345456" y="0"/>
              <a:ext cx="733449" cy="9163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504" y="0"/>
                  </a:moveTo>
                  <a:lnTo>
                    <a:pt x="14163" y="0"/>
                  </a:lnTo>
                  <a:lnTo>
                    <a:pt x="13766" y="51"/>
                  </a:lnTo>
                  <a:lnTo>
                    <a:pt x="13425" y="0"/>
                  </a:lnTo>
                  <a:lnTo>
                    <a:pt x="13085" y="102"/>
                  </a:lnTo>
                  <a:lnTo>
                    <a:pt x="12404" y="359"/>
                  </a:lnTo>
                  <a:lnTo>
                    <a:pt x="12006" y="487"/>
                  </a:lnTo>
                  <a:lnTo>
                    <a:pt x="11666" y="487"/>
                  </a:lnTo>
                  <a:lnTo>
                    <a:pt x="11410" y="410"/>
                  </a:lnTo>
                  <a:lnTo>
                    <a:pt x="11126" y="487"/>
                  </a:lnTo>
                  <a:lnTo>
                    <a:pt x="11126" y="717"/>
                  </a:lnTo>
                  <a:lnTo>
                    <a:pt x="10871" y="717"/>
                  </a:lnTo>
                  <a:lnTo>
                    <a:pt x="10530" y="538"/>
                  </a:lnTo>
                  <a:lnTo>
                    <a:pt x="10133" y="589"/>
                  </a:lnTo>
                  <a:lnTo>
                    <a:pt x="9792" y="666"/>
                  </a:lnTo>
                  <a:lnTo>
                    <a:pt x="9395" y="769"/>
                  </a:lnTo>
                  <a:lnTo>
                    <a:pt x="8998" y="897"/>
                  </a:lnTo>
                  <a:lnTo>
                    <a:pt x="9253" y="1153"/>
                  </a:lnTo>
                  <a:lnTo>
                    <a:pt x="8998" y="1153"/>
                  </a:lnTo>
                  <a:lnTo>
                    <a:pt x="8856" y="1384"/>
                  </a:lnTo>
                  <a:lnTo>
                    <a:pt x="8912" y="1691"/>
                  </a:lnTo>
                  <a:lnTo>
                    <a:pt x="9253" y="1819"/>
                  </a:lnTo>
                  <a:lnTo>
                    <a:pt x="9537" y="2050"/>
                  </a:lnTo>
                  <a:lnTo>
                    <a:pt x="9253" y="1999"/>
                  </a:lnTo>
                  <a:lnTo>
                    <a:pt x="8912" y="1999"/>
                  </a:lnTo>
                  <a:lnTo>
                    <a:pt x="8657" y="1870"/>
                  </a:lnTo>
                  <a:lnTo>
                    <a:pt x="8373" y="1640"/>
                  </a:lnTo>
                  <a:lnTo>
                    <a:pt x="8118" y="1435"/>
                  </a:lnTo>
                  <a:lnTo>
                    <a:pt x="7777" y="1512"/>
                  </a:lnTo>
                  <a:lnTo>
                    <a:pt x="7522" y="1640"/>
                  </a:lnTo>
                  <a:lnTo>
                    <a:pt x="7635" y="2050"/>
                  </a:lnTo>
                  <a:lnTo>
                    <a:pt x="7380" y="2050"/>
                  </a:lnTo>
                  <a:lnTo>
                    <a:pt x="7096" y="1870"/>
                  </a:lnTo>
                  <a:lnTo>
                    <a:pt x="6784" y="1640"/>
                  </a:lnTo>
                  <a:lnTo>
                    <a:pt x="6642" y="1742"/>
                  </a:lnTo>
                  <a:lnTo>
                    <a:pt x="6699" y="2050"/>
                  </a:lnTo>
                  <a:lnTo>
                    <a:pt x="6443" y="1870"/>
                  </a:lnTo>
                  <a:lnTo>
                    <a:pt x="6159" y="1640"/>
                  </a:lnTo>
                  <a:lnTo>
                    <a:pt x="5904" y="1640"/>
                  </a:lnTo>
                  <a:lnTo>
                    <a:pt x="5563" y="1819"/>
                  </a:lnTo>
                  <a:lnTo>
                    <a:pt x="4967" y="1999"/>
                  </a:lnTo>
                  <a:lnTo>
                    <a:pt x="4683" y="2050"/>
                  </a:lnTo>
                  <a:lnTo>
                    <a:pt x="4343" y="2178"/>
                  </a:lnTo>
                  <a:lnTo>
                    <a:pt x="4087" y="2229"/>
                  </a:lnTo>
                  <a:lnTo>
                    <a:pt x="3889" y="2485"/>
                  </a:lnTo>
                  <a:lnTo>
                    <a:pt x="3747" y="2844"/>
                  </a:lnTo>
                  <a:lnTo>
                    <a:pt x="3548" y="3075"/>
                  </a:lnTo>
                  <a:lnTo>
                    <a:pt x="3207" y="2895"/>
                  </a:lnTo>
                  <a:lnTo>
                    <a:pt x="2952" y="3203"/>
                  </a:lnTo>
                  <a:lnTo>
                    <a:pt x="2668" y="3510"/>
                  </a:lnTo>
                  <a:lnTo>
                    <a:pt x="2327" y="3690"/>
                  </a:lnTo>
                  <a:lnTo>
                    <a:pt x="2015" y="3869"/>
                  </a:lnTo>
                  <a:lnTo>
                    <a:pt x="1817" y="4125"/>
                  </a:lnTo>
                  <a:lnTo>
                    <a:pt x="2015" y="4356"/>
                  </a:lnTo>
                  <a:lnTo>
                    <a:pt x="2327" y="4356"/>
                  </a:lnTo>
                  <a:lnTo>
                    <a:pt x="2668" y="4407"/>
                  </a:lnTo>
                  <a:lnTo>
                    <a:pt x="2555" y="4843"/>
                  </a:lnTo>
                  <a:lnTo>
                    <a:pt x="2327" y="5278"/>
                  </a:lnTo>
                  <a:lnTo>
                    <a:pt x="2015" y="5330"/>
                  </a:lnTo>
                  <a:lnTo>
                    <a:pt x="1589" y="5381"/>
                  </a:lnTo>
                  <a:lnTo>
                    <a:pt x="1277" y="5381"/>
                  </a:lnTo>
                  <a:lnTo>
                    <a:pt x="937" y="5560"/>
                  </a:lnTo>
                  <a:lnTo>
                    <a:pt x="653" y="5816"/>
                  </a:lnTo>
                  <a:lnTo>
                    <a:pt x="397" y="5816"/>
                  </a:lnTo>
                  <a:lnTo>
                    <a:pt x="57" y="5944"/>
                  </a:lnTo>
                  <a:lnTo>
                    <a:pt x="0" y="6226"/>
                  </a:lnTo>
                  <a:lnTo>
                    <a:pt x="199" y="6534"/>
                  </a:lnTo>
                  <a:lnTo>
                    <a:pt x="539" y="6662"/>
                  </a:lnTo>
                  <a:lnTo>
                    <a:pt x="852" y="6790"/>
                  </a:lnTo>
                  <a:lnTo>
                    <a:pt x="1192" y="6918"/>
                  </a:lnTo>
                  <a:lnTo>
                    <a:pt x="1675" y="6918"/>
                  </a:lnTo>
                  <a:lnTo>
                    <a:pt x="1731" y="6713"/>
                  </a:lnTo>
                  <a:lnTo>
                    <a:pt x="2015" y="6790"/>
                  </a:lnTo>
                  <a:lnTo>
                    <a:pt x="2271" y="6713"/>
                  </a:lnTo>
                  <a:lnTo>
                    <a:pt x="2129" y="7200"/>
                  </a:lnTo>
                  <a:lnTo>
                    <a:pt x="1817" y="7149"/>
                  </a:lnTo>
                  <a:lnTo>
                    <a:pt x="1391" y="7098"/>
                  </a:lnTo>
                  <a:lnTo>
                    <a:pt x="1135" y="7328"/>
                  </a:lnTo>
                  <a:lnTo>
                    <a:pt x="852" y="7277"/>
                  </a:lnTo>
                  <a:lnTo>
                    <a:pt x="454" y="7636"/>
                  </a:lnTo>
                  <a:lnTo>
                    <a:pt x="937" y="7584"/>
                  </a:lnTo>
                  <a:lnTo>
                    <a:pt x="1192" y="7687"/>
                  </a:lnTo>
                  <a:lnTo>
                    <a:pt x="1476" y="7866"/>
                  </a:lnTo>
                  <a:lnTo>
                    <a:pt x="1192" y="8174"/>
                  </a:lnTo>
                  <a:lnTo>
                    <a:pt x="1391" y="8430"/>
                  </a:lnTo>
                  <a:lnTo>
                    <a:pt x="1675" y="8481"/>
                  </a:lnTo>
                  <a:lnTo>
                    <a:pt x="2015" y="8609"/>
                  </a:lnTo>
                  <a:lnTo>
                    <a:pt x="2129" y="8481"/>
                  </a:lnTo>
                  <a:lnTo>
                    <a:pt x="2015" y="8353"/>
                  </a:lnTo>
                  <a:lnTo>
                    <a:pt x="2271" y="8302"/>
                  </a:lnTo>
                  <a:lnTo>
                    <a:pt x="2668" y="8430"/>
                  </a:lnTo>
                  <a:lnTo>
                    <a:pt x="3094" y="8174"/>
                  </a:lnTo>
                  <a:lnTo>
                    <a:pt x="3406" y="8251"/>
                  </a:lnTo>
                  <a:lnTo>
                    <a:pt x="4087" y="8353"/>
                  </a:lnTo>
                  <a:lnTo>
                    <a:pt x="4343" y="8430"/>
                  </a:lnTo>
                  <a:lnTo>
                    <a:pt x="4683" y="8609"/>
                  </a:lnTo>
                  <a:lnTo>
                    <a:pt x="4967" y="8917"/>
                  </a:lnTo>
                  <a:lnTo>
                    <a:pt x="5223" y="9147"/>
                  </a:lnTo>
                  <a:lnTo>
                    <a:pt x="5506" y="9455"/>
                  </a:lnTo>
                  <a:lnTo>
                    <a:pt x="5620" y="9890"/>
                  </a:lnTo>
                  <a:lnTo>
                    <a:pt x="5847" y="10249"/>
                  </a:lnTo>
                  <a:lnTo>
                    <a:pt x="5961" y="10659"/>
                  </a:lnTo>
                  <a:lnTo>
                    <a:pt x="6046" y="11095"/>
                  </a:lnTo>
                  <a:lnTo>
                    <a:pt x="6102" y="11325"/>
                  </a:lnTo>
                  <a:lnTo>
                    <a:pt x="6443" y="11581"/>
                  </a:lnTo>
                  <a:lnTo>
                    <a:pt x="6159" y="12299"/>
                  </a:lnTo>
                  <a:lnTo>
                    <a:pt x="6500" y="12606"/>
                  </a:lnTo>
                  <a:lnTo>
                    <a:pt x="6784" y="12376"/>
                  </a:lnTo>
                  <a:lnTo>
                    <a:pt x="7039" y="12427"/>
                  </a:lnTo>
                  <a:lnTo>
                    <a:pt x="7238" y="12735"/>
                  </a:lnTo>
                  <a:lnTo>
                    <a:pt x="7437" y="12965"/>
                  </a:lnTo>
                  <a:lnTo>
                    <a:pt x="7720" y="13273"/>
                  </a:lnTo>
                  <a:lnTo>
                    <a:pt x="7578" y="13580"/>
                  </a:lnTo>
                  <a:lnTo>
                    <a:pt x="7238" y="13349"/>
                  </a:lnTo>
                  <a:lnTo>
                    <a:pt x="6840" y="13221"/>
                  </a:lnTo>
                  <a:lnTo>
                    <a:pt x="6585" y="13221"/>
                  </a:lnTo>
                  <a:lnTo>
                    <a:pt x="6784" y="13529"/>
                  </a:lnTo>
                  <a:lnTo>
                    <a:pt x="7039" y="13631"/>
                  </a:lnTo>
                  <a:lnTo>
                    <a:pt x="7380" y="13759"/>
                  </a:lnTo>
                  <a:lnTo>
                    <a:pt x="7635" y="13888"/>
                  </a:lnTo>
                  <a:lnTo>
                    <a:pt x="7976" y="13939"/>
                  </a:lnTo>
                  <a:lnTo>
                    <a:pt x="7777" y="14298"/>
                  </a:lnTo>
                  <a:lnTo>
                    <a:pt x="7720" y="14682"/>
                  </a:lnTo>
                  <a:lnTo>
                    <a:pt x="7578" y="15092"/>
                  </a:lnTo>
                  <a:lnTo>
                    <a:pt x="7238" y="15092"/>
                  </a:lnTo>
                  <a:lnTo>
                    <a:pt x="7238" y="15169"/>
                  </a:lnTo>
                  <a:lnTo>
                    <a:pt x="7039" y="15399"/>
                  </a:lnTo>
                  <a:lnTo>
                    <a:pt x="6840" y="15707"/>
                  </a:lnTo>
                  <a:lnTo>
                    <a:pt x="6784" y="16065"/>
                  </a:lnTo>
                  <a:lnTo>
                    <a:pt x="6699" y="16424"/>
                  </a:lnTo>
                  <a:lnTo>
                    <a:pt x="6897" y="16501"/>
                  </a:lnTo>
                  <a:lnTo>
                    <a:pt x="6840" y="16860"/>
                  </a:lnTo>
                  <a:lnTo>
                    <a:pt x="6982" y="17167"/>
                  </a:lnTo>
                  <a:lnTo>
                    <a:pt x="7096" y="17475"/>
                  </a:lnTo>
                  <a:lnTo>
                    <a:pt x="7323" y="17757"/>
                  </a:lnTo>
                  <a:lnTo>
                    <a:pt x="7380" y="18320"/>
                  </a:lnTo>
                  <a:lnTo>
                    <a:pt x="7578" y="18243"/>
                  </a:lnTo>
                  <a:lnTo>
                    <a:pt x="7834" y="18372"/>
                  </a:lnTo>
                  <a:lnTo>
                    <a:pt x="7635" y="18730"/>
                  </a:lnTo>
                  <a:lnTo>
                    <a:pt x="7777" y="19115"/>
                  </a:lnTo>
                  <a:lnTo>
                    <a:pt x="7919" y="19525"/>
                  </a:lnTo>
                  <a:lnTo>
                    <a:pt x="8118" y="19883"/>
                  </a:lnTo>
                  <a:lnTo>
                    <a:pt x="8373" y="20242"/>
                  </a:lnTo>
                  <a:lnTo>
                    <a:pt x="8458" y="20549"/>
                  </a:lnTo>
                  <a:lnTo>
                    <a:pt x="8714" y="20678"/>
                  </a:lnTo>
                  <a:lnTo>
                    <a:pt x="8912" y="20985"/>
                  </a:lnTo>
                  <a:lnTo>
                    <a:pt x="9196" y="20806"/>
                  </a:lnTo>
                  <a:lnTo>
                    <a:pt x="9452" y="20806"/>
                  </a:lnTo>
                  <a:lnTo>
                    <a:pt x="9650" y="20985"/>
                  </a:lnTo>
                  <a:lnTo>
                    <a:pt x="9849" y="21293"/>
                  </a:lnTo>
                  <a:lnTo>
                    <a:pt x="10076" y="21600"/>
                  </a:lnTo>
                  <a:lnTo>
                    <a:pt x="10332" y="21395"/>
                  </a:lnTo>
                  <a:lnTo>
                    <a:pt x="10474" y="21523"/>
                  </a:lnTo>
                  <a:lnTo>
                    <a:pt x="10672" y="21293"/>
                  </a:lnTo>
                  <a:lnTo>
                    <a:pt x="10729" y="20857"/>
                  </a:lnTo>
                  <a:lnTo>
                    <a:pt x="10928" y="20549"/>
                  </a:lnTo>
                  <a:lnTo>
                    <a:pt x="10871" y="20140"/>
                  </a:lnTo>
                  <a:lnTo>
                    <a:pt x="11013" y="19653"/>
                  </a:lnTo>
                  <a:lnTo>
                    <a:pt x="11070" y="19345"/>
                  </a:lnTo>
                  <a:lnTo>
                    <a:pt x="11410" y="19166"/>
                  </a:lnTo>
                  <a:lnTo>
                    <a:pt x="11552" y="18730"/>
                  </a:lnTo>
                  <a:lnTo>
                    <a:pt x="11325" y="18372"/>
                  </a:lnTo>
                  <a:lnTo>
                    <a:pt x="11410" y="18192"/>
                  </a:lnTo>
                  <a:lnTo>
                    <a:pt x="11467" y="18013"/>
                  </a:lnTo>
                  <a:lnTo>
                    <a:pt x="11666" y="17654"/>
                  </a:lnTo>
                  <a:lnTo>
                    <a:pt x="12006" y="17475"/>
                  </a:lnTo>
                  <a:lnTo>
                    <a:pt x="12347" y="17219"/>
                  </a:lnTo>
                  <a:lnTo>
                    <a:pt x="12688" y="16860"/>
                  </a:lnTo>
                  <a:lnTo>
                    <a:pt x="12688" y="17167"/>
                  </a:lnTo>
                  <a:lnTo>
                    <a:pt x="12829" y="17167"/>
                  </a:lnTo>
                  <a:lnTo>
                    <a:pt x="13142" y="17039"/>
                  </a:lnTo>
                  <a:lnTo>
                    <a:pt x="13482" y="16911"/>
                  </a:lnTo>
                  <a:lnTo>
                    <a:pt x="13823" y="16732"/>
                  </a:lnTo>
                  <a:lnTo>
                    <a:pt x="14022" y="16322"/>
                  </a:lnTo>
                  <a:lnTo>
                    <a:pt x="14220" y="15886"/>
                  </a:lnTo>
                  <a:lnTo>
                    <a:pt x="14561" y="15579"/>
                  </a:lnTo>
                  <a:lnTo>
                    <a:pt x="14845" y="15348"/>
                  </a:lnTo>
                  <a:lnTo>
                    <a:pt x="15043" y="15220"/>
                  </a:lnTo>
                  <a:lnTo>
                    <a:pt x="15356" y="15220"/>
                  </a:lnTo>
                  <a:lnTo>
                    <a:pt x="15696" y="15169"/>
                  </a:lnTo>
                  <a:lnTo>
                    <a:pt x="16037" y="15092"/>
                  </a:lnTo>
                  <a:lnTo>
                    <a:pt x="16377" y="14964"/>
                  </a:lnTo>
                  <a:lnTo>
                    <a:pt x="16718" y="14912"/>
                  </a:lnTo>
                  <a:lnTo>
                    <a:pt x="16973" y="14605"/>
                  </a:lnTo>
                  <a:lnTo>
                    <a:pt x="17257" y="14298"/>
                  </a:lnTo>
                  <a:lnTo>
                    <a:pt x="17570" y="14067"/>
                  </a:lnTo>
                  <a:lnTo>
                    <a:pt x="17853" y="13939"/>
                  </a:lnTo>
                  <a:lnTo>
                    <a:pt x="18109" y="13759"/>
                  </a:lnTo>
                  <a:lnTo>
                    <a:pt x="17853" y="13708"/>
                  </a:lnTo>
                  <a:lnTo>
                    <a:pt x="17570" y="13708"/>
                  </a:lnTo>
                  <a:lnTo>
                    <a:pt x="17257" y="13631"/>
                  </a:lnTo>
                  <a:lnTo>
                    <a:pt x="16917" y="13580"/>
                  </a:lnTo>
                  <a:lnTo>
                    <a:pt x="16775" y="13221"/>
                  </a:lnTo>
                  <a:lnTo>
                    <a:pt x="17059" y="13042"/>
                  </a:lnTo>
                  <a:lnTo>
                    <a:pt x="16917" y="12606"/>
                  </a:lnTo>
                  <a:lnTo>
                    <a:pt x="17115" y="12658"/>
                  </a:lnTo>
                  <a:lnTo>
                    <a:pt x="17314" y="12735"/>
                  </a:lnTo>
                  <a:lnTo>
                    <a:pt x="17570" y="13042"/>
                  </a:lnTo>
                  <a:lnTo>
                    <a:pt x="17797" y="13349"/>
                  </a:lnTo>
                  <a:lnTo>
                    <a:pt x="18052" y="13401"/>
                  </a:lnTo>
                  <a:lnTo>
                    <a:pt x="18393" y="13221"/>
                  </a:lnTo>
                  <a:lnTo>
                    <a:pt x="18393" y="12863"/>
                  </a:lnTo>
                  <a:lnTo>
                    <a:pt x="18194" y="12478"/>
                  </a:lnTo>
                  <a:lnTo>
                    <a:pt x="17910" y="12196"/>
                  </a:lnTo>
                  <a:lnTo>
                    <a:pt x="17711" y="11940"/>
                  </a:lnTo>
                  <a:lnTo>
                    <a:pt x="17456" y="11633"/>
                  </a:lnTo>
                  <a:lnTo>
                    <a:pt x="17172" y="11402"/>
                  </a:lnTo>
                  <a:lnTo>
                    <a:pt x="17172" y="11146"/>
                  </a:lnTo>
                  <a:lnTo>
                    <a:pt x="17314" y="11223"/>
                  </a:lnTo>
                  <a:lnTo>
                    <a:pt x="17456" y="11530"/>
                  </a:lnTo>
                  <a:lnTo>
                    <a:pt x="17711" y="11761"/>
                  </a:lnTo>
                  <a:lnTo>
                    <a:pt x="17995" y="11889"/>
                  </a:lnTo>
                  <a:lnTo>
                    <a:pt x="18251" y="11453"/>
                  </a:lnTo>
                  <a:lnTo>
                    <a:pt x="18052" y="11095"/>
                  </a:lnTo>
                  <a:lnTo>
                    <a:pt x="17797" y="10967"/>
                  </a:lnTo>
                  <a:lnTo>
                    <a:pt x="17513" y="10736"/>
                  </a:lnTo>
                  <a:lnTo>
                    <a:pt x="17711" y="10659"/>
                  </a:lnTo>
                  <a:lnTo>
                    <a:pt x="18052" y="11095"/>
                  </a:lnTo>
                  <a:lnTo>
                    <a:pt x="18336" y="10838"/>
                  </a:lnTo>
                  <a:lnTo>
                    <a:pt x="18591" y="10787"/>
                  </a:lnTo>
                  <a:lnTo>
                    <a:pt x="18790" y="10428"/>
                  </a:lnTo>
                  <a:lnTo>
                    <a:pt x="18648" y="10249"/>
                  </a:lnTo>
                  <a:lnTo>
                    <a:pt x="18989" y="10121"/>
                  </a:lnTo>
                  <a:lnTo>
                    <a:pt x="19187" y="9762"/>
                  </a:lnTo>
                  <a:lnTo>
                    <a:pt x="18932" y="9634"/>
                  </a:lnTo>
                  <a:lnTo>
                    <a:pt x="18733" y="9455"/>
                  </a:lnTo>
                  <a:lnTo>
                    <a:pt x="19131" y="9224"/>
                  </a:lnTo>
                  <a:lnTo>
                    <a:pt x="19131" y="8840"/>
                  </a:lnTo>
                  <a:lnTo>
                    <a:pt x="19074" y="8481"/>
                  </a:lnTo>
                  <a:lnTo>
                    <a:pt x="18932" y="8122"/>
                  </a:lnTo>
                  <a:lnTo>
                    <a:pt x="18648" y="8174"/>
                  </a:lnTo>
                  <a:lnTo>
                    <a:pt x="18535" y="7866"/>
                  </a:lnTo>
                  <a:lnTo>
                    <a:pt x="18790" y="7636"/>
                  </a:lnTo>
                  <a:lnTo>
                    <a:pt x="19471" y="7636"/>
                  </a:lnTo>
                  <a:lnTo>
                    <a:pt x="19727" y="7328"/>
                  </a:lnTo>
                  <a:lnTo>
                    <a:pt x="19471" y="7021"/>
                  </a:lnTo>
                  <a:lnTo>
                    <a:pt x="19074" y="6790"/>
                  </a:lnTo>
                  <a:lnTo>
                    <a:pt x="19329" y="6662"/>
                  </a:lnTo>
                  <a:lnTo>
                    <a:pt x="19131" y="6534"/>
                  </a:lnTo>
                  <a:lnTo>
                    <a:pt x="18847" y="6431"/>
                  </a:lnTo>
                  <a:lnTo>
                    <a:pt x="18449" y="6354"/>
                  </a:lnTo>
                  <a:lnTo>
                    <a:pt x="18591" y="5996"/>
                  </a:lnTo>
                  <a:lnTo>
                    <a:pt x="18648" y="5688"/>
                  </a:lnTo>
                  <a:lnTo>
                    <a:pt x="18989" y="5381"/>
                  </a:lnTo>
                  <a:lnTo>
                    <a:pt x="19187" y="4971"/>
                  </a:lnTo>
                  <a:lnTo>
                    <a:pt x="19131" y="4663"/>
                  </a:lnTo>
                  <a:lnTo>
                    <a:pt x="19528" y="4612"/>
                  </a:lnTo>
                  <a:lnTo>
                    <a:pt x="19727" y="4305"/>
                  </a:lnTo>
                  <a:lnTo>
                    <a:pt x="19727" y="4048"/>
                  </a:lnTo>
                  <a:lnTo>
                    <a:pt x="20124" y="3997"/>
                  </a:lnTo>
                  <a:lnTo>
                    <a:pt x="20323" y="3562"/>
                  </a:lnTo>
                  <a:lnTo>
                    <a:pt x="20067" y="3562"/>
                  </a:lnTo>
                  <a:lnTo>
                    <a:pt x="20408" y="3510"/>
                  </a:lnTo>
                  <a:lnTo>
                    <a:pt x="20663" y="3382"/>
                  </a:lnTo>
                  <a:lnTo>
                    <a:pt x="21004" y="3075"/>
                  </a:lnTo>
                  <a:lnTo>
                    <a:pt x="21288" y="2844"/>
                  </a:lnTo>
                  <a:lnTo>
                    <a:pt x="21600" y="2537"/>
                  </a:lnTo>
                  <a:lnTo>
                    <a:pt x="21486" y="2229"/>
                  </a:lnTo>
                  <a:lnTo>
                    <a:pt x="21146" y="2101"/>
                  </a:lnTo>
                  <a:lnTo>
                    <a:pt x="20862" y="1999"/>
                  </a:lnTo>
                  <a:lnTo>
                    <a:pt x="20607" y="2101"/>
                  </a:lnTo>
                  <a:lnTo>
                    <a:pt x="20323" y="2101"/>
                  </a:lnTo>
                  <a:lnTo>
                    <a:pt x="20011" y="2178"/>
                  </a:lnTo>
                  <a:lnTo>
                    <a:pt x="19812" y="2306"/>
                  </a:lnTo>
                  <a:lnTo>
                    <a:pt x="19528" y="2485"/>
                  </a:lnTo>
                  <a:lnTo>
                    <a:pt x="19273" y="2485"/>
                  </a:lnTo>
                  <a:lnTo>
                    <a:pt x="18989" y="2409"/>
                  </a:lnTo>
                  <a:lnTo>
                    <a:pt x="18393" y="2409"/>
                  </a:lnTo>
                  <a:lnTo>
                    <a:pt x="18109" y="2665"/>
                  </a:lnTo>
                  <a:lnTo>
                    <a:pt x="17995" y="3023"/>
                  </a:lnTo>
                  <a:lnTo>
                    <a:pt x="17711" y="3331"/>
                  </a:lnTo>
                  <a:lnTo>
                    <a:pt x="17513" y="3638"/>
                  </a:lnTo>
                  <a:lnTo>
                    <a:pt x="17257" y="3869"/>
                  </a:lnTo>
                  <a:lnTo>
                    <a:pt x="17456" y="3510"/>
                  </a:lnTo>
                  <a:lnTo>
                    <a:pt x="17570" y="3152"/>
                  </a:lnTo>
                  <a:lnTo>
                    <a:pt x="17910" y="2844"/>
                  </a:lnTo>
                  <a:lnTo>
                    <a:pt x="18052" y="2409"/>
                  </a:lnTo>
                  <a:lnTo>
                    <a:pt x="18052" y="2050"/>
                  </a:lnTo>
                  <a:lnTo>
                    <a:pt x="17797" y="1870"/>
                  </a:lnTo>
                  <a:lnTo>
                    <a:pt x="17456" y="1999"/>
                  </a:lnTo>
                  <a:lnTo>
                    <a:pt x="17172" y="2178"/>
                  </a:lnTo>
                  <a:lnTo>
                    <a:pt x="16917" y="2485"/>
                  </a:lnTo>
                  <a:lnTo>
                    <a:pt x="16633" y="2716"/>
                  </a:lnTo>
                  <a:lnTo>
                    <a:pt x="16321" y="2793"/>
                  </a:lnTo>
                  <a:lnTo>
                    <a:pt x="16519" y="2485"/>
                  </a:lnTo>
                  <a:lnTo>
                    <a:pt x="16718" y="2050"/>
                  </a:lnTo>
                  <a:lnTo>
                    <a:pt x="16434" y="1999"/>
                  </a:lnTo>
                  <a:lnTo>
                    <a:pt x="16179" y="1922"/>
                  </a:lnTo>
                  <a:lnTo>
                    <a:pt x="15838" y="2050"/>
                  </a:lnTo>
                  <a:lnTo>
                    <a:pt x="15498" y="1999"/>
                  </a:lnTo>
                  <a:lnTo>
                    <a:pt x="15157" y="2101"/>
                  </a:lnTo>
                  <a:lnTo>
                    <a:pt x="14845" y="2050"/>
                  </a:lnTo>
                  <a:lnTo>
                    <a:pt x="14504" y="2101"/>
                  </a:lnTo>
                  <a:lnTo>
                    <a:pt x="14163" y="2050"/>
                  </a:lnTo>
                  <a:lnTo>
                    <a:pt x="14504" y="1999"/>
                  </a:lnTo>
                  <a:lnTo>
                    <a:pt x="14845" y="1922"/>
                  </a:lnTo>
                  <a:lnTo>
                    <a:pt x="15157" y="1999"/>
                  </a:lnTo>
                  <a:lnTo>
                    <a:pt x="15498" y="1922"/>
                  </a:lnTo>
                  <a:lnTo>
                    <a:pt x="15895" y="1870"/>
                  </a:lnTo>
                  <a:lnTo>
                    <a:pt x="16235" y="1819"/>
                  </a:lnTo>
                  <a:lnTo>
                    <a:pt x="16576" y="1870"/>
                  </a:lnTo>
                  <a:lnTo>
                    <a:pt x="16973" y="1819"/>
                  </a:lnTo>
                  <a:lnTo>
                    <a:pt x="17314" y="1691"/>
                  </a:lnTo>
                  <a:lnTo>
                    <a:pt x="17655" y="1640"/>
                  </a:lnTo>
                  <a:lnTo>
                    <a:pt x="17995" y="1512"/>
                  </a:lnTo>
                  <a:lnTo>
                    <a:pt x="18251" y="1153"/>
                  </a:lnTo>
                  <a:lnTo>
                    <a:pt x="17853" y="1076"/>
                  </a:lnTo>
                  <a:lnTo>
                    <a:pt x="17513" y="1025"/>
                  </a:lnTo>
                  <a:lnTo>
                    <a:pt x="17115" y="1025"/>
                  </a:lnTo>
                  <a:lnTo>
                    <a:pt x="16832" y="846"/>
                  </a:lnTo>
                  <a:lnTo>
                    <a:pt x="16519" y="666"/>
                  </a:lnTo>
                  <a:lnTo>
                    <a:pt x="16235" y="359"/>
                  </a:lnTo>
                  <a:lnTo>
                    <a:pt x="15895" y="179"/>
                  </a:lnTo>
                  <a:lnTo>
                    <a:pt x="15583" y="51"/>
                  </a:lnTo>
                  <a:lnTo>
                    <a:pt x="15242" y="0"/>
                  </a:lnTo>
                  <a:lnTo>
                    <a:pt x="14504" y="0"/>
                  </a:lnTo>
                  <a:close/>
                </a:path>
              </a:pathLst>
            </a:custGeom>
            <a:solidFill>
              <a:srgbClr val="80808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26" name="Freeform 179"/>
            <p:cNvSpPr/>
            <p:nvPr/>
          </p:nvSpPr>
          <p:spPr>
            <a:xfrm>
              <a:off x="1561346" y="576139"/>
              <a:ext cx="36626" cy="391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84" y="0"/>
                  </a:moveTo>
                  <a:lnTo>
                    <a:pt x="0" y="8400"/>
                  </a:lnTo>
                  <a:lnTo>
                    <a:pt x="1705" y="15600"/>
                  </a:lnTo>
                  <a:lnTo>
                    <a:pt x="5684" y="21600"/>
                  </a:lnTo>
                  <a:lnTo>
                    <a:pt x="10800" y="21600"/>
                  </a:lnTo>
                  <a:lnTo>
                    <a:pt x="17621" y="19800"/>
                  </a:lnTo>
                  <a:lnTo>
                    <a:pt x="21600" y="14400"/>
                  </a:lnTo>
                  <a:lnTo>
                    <a:pt x="16484" y="10200"/>
                  </a:lnTo>
                  <a:lnTo>
                    <a:pt x="12505" y="3000"/>
                  </a:lnTo>
                  <a:lnTo>
                    <a:pt x="5684"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sp>
          <p:nvSpPr>
            <p:cNvPr id="827" name="Freeform 180"/>
            <p:cNvSpPr/>
            <p:nvPr/>
          </p:nvSpPr>
          <p:spPr>
            <a:xfrm>
              <a:off x="2001801" y="380469"/>
              <a:ext cx="18313" cy="20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642" y="0"/>
                  </a:moveTo>
                  <a:lnTo>
                    <a:pt x="5684" y="0"/>
                  </a:lnTo>
                  <a:lnTo>
                    <a:pt x="0" y="7958"/>
                  </a:lnTo>
                  <a:lnTo>
                    <a:pt x="5684" y="21600"/>
                  </a:lnTo>
                  <a:lnTo>
                    <a:pt x="21600" y="7958"/>
                  </a:lnTo>
                  <a:lnTo>
                    <a:pt x="13642" y="7958"/>
                  </a:lnTo>
                  <a:lnTo>
                    <a:pt x="13642" y="0"/>
                  </a:lnTo>
                  <a:close/>
                </a:path>
              </a:pathLst>
            </a:custGeom>
            <a:solidFill>
              <a:srgbClr val="F0F0F0"/>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grpSp>
      <p:sp>
        <p:nvSpPr>
          <p:cNvPr id="829" name="Title 1"/>
          <p:cNvSpPr txBox="1"/>
          <p:nvPr/>
        </p:nvSpPr>
        <p:spPr>
          <a:xfrm>
            <a:off x="5953409" y="2496667"/>
            <a:ext cx="2438401" cy="1082025"/>
          </a:xfrm>
          <a:prstGeom prst="rect">
            <a:avLst/>
          </a:prstGeom>
          <a:ln w="12700">
            <a:miter lim="400000"/>
          </a:ln>
          <a:extLst>
            <a:ext uri="{C572A759-6A51-4108-AA02-DFA0A04FC94B}">
              <ma14:wrappingTextBoxFlag xmlns:ma14="http://schemas.microsoft.com/office/mac/drawingml/2011/main" val="1"/>
            </a:ext>
          </a:extLst>
        </p:spPr>
        <p:txBody>
          <a:bodyPr lIns="45711" tIns="45711" rIns="45711" bIns="45711">
            <a:spAutoFit/>
          </a:bodyPr>
          <a:lstStyle/>
          <a:p>
            <a:pPr defTabSz="544211">
              <a:lnSpc>
                <a:spcPct val="150000"/>
              </a:lnSpc>
              <a:defRPr b="1" sz="1400">
                <a:solidFill>
                  <a:srgbClr val="262626"/>
                </a:solidFill>
                <a:latin typeface="微软雅黑"/>
                <a:ea typeface="微软雅黑"/>
                <a:cs typeface="微软雅黑"/>
                <a:sym typeface="微软雅黑"/>
              </a:defRPr>
            </a:pPr>
            <a:r>
              <a:t>单击此处添加标题</a:t>
            </a:r>
            <a:endParaRPr sz="2100"/>
          </a:p>
          <a:p>
            <a:pPr defTabSz="544211">
              <a:defRPr sz="1100">
                <a:solidFill>
                  <a:srgbClr val="262626"/>
                </a:solidFill>
                <a:latin typeface="微软雅黑"/>
                <a:ea typeface="微软雅黑"/>
                <a:cs typeface="微软雅黑"/>
                <a:sym typeface="微软雅黑"/>
              </a:defRPr>
            </a:pPr>
            <a:r>
              <a:t>点击此处添加文字说明内容，可以通过复制您的文本内容，在此文本框粘贴并选择只保留文字。</a:t>
            </a:r>
          </a:p>
        </p:txBody>
      </p:sp>
      <p:sp>
        <p:nvSpPr>
          <p:cNvPr id="830" name="Title 1"/>
          <p:cNvSpPr txBox="1"/>
          <p:nvPr/>
        </p:nvSpPr>
        <p:spPr>
          <a:xfrm>
            <a:off x="5953409" y="3696818"/>
            <a:ext cx="1786944" cy="1082025"/>
          </a:xfrm>
          <a:prstGeom prst="rect">
            <a:avLst/>
          </a:prstGeom>
          <a:ln w="12700">
            <a:miter lim="400000"/>
          </a:ln>
          <a:extLst>
            <a:ext uri="{C572A759-6A51-4108-AA02-DFA0A04FC94B}">
              <ma14:wrappingTextBoxFlag xmlns:ma14="http://schemas.microsoft.com/office/mac/drawingml/2011/main" val="1"/>
            </a:ext>
          </a:extLst>
        </p:spPr>
        <p:txBody>
          <a:bodyPr lIns="45711" tIns="45711" rIns="45711" bIns="45711">
            <a:spAutoFit/>
          </a:bodyPr>
          <a:lstStyle/>
          <a:p>
            <a:pPr defTabSz="544211">
              <a:lnSpc>
                <a:spcPct val="150000"/>
              </a:lnSpc>
              <a:defRPr b="1" sz="1400">
                <a:solidFill>
                  <a:srgbClr val="262626"/>
                </a:solidFill>
                <a:latin typeface="微软雅黑"/>
                <a:ea typeface="微软雅黑"/>
                <a:cs typeface="微软雅黑"/>
                <a:sym typeface="微软雅黑"/>
              </a:defRPr>
            </a:pPr>
            <a:r>
              <a:t>单击此处添加标题</a:t>
            </a:r>
            <a:endParaRPr sz="2100"/>
          </a:p>
          <a:p>
            <a:pPr defTabSz="544211">
              <a:defRPr sz="1100">
                <a:solidFill>
                  <a:srgbClr val="262626"/>
                </a:solidFill>
                <a:latin typeface="微软雅黑"/>
                <a:ea typeface="微软雅黑"/>
                <a:cs typeface="微软雅黑"/>
                <a:sym typeface="微软雅黑"/>
              </a:defRPr>
            </a:pPr>
            <a:r>
              <a:t>点击此处添加文字说明内容，可以通过复制您的文本内容</a:t>
            </a:r>
          </a:p>
        </p:txBody>
      </p:sp>
      <p:sp>
        <p:nvSpPr>
          <p:cNvPr id="831" name="Freeform 4"/>
          <p:cNvSpPr/>
          <p:nvPr/>
        </p:nvSpPr>
        <p:spPr>
          <a:xfrm>
            <a:off x="3972209" y="1921627"/>
            <a:ext cx="286851" cy="414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82" y="6750"/>
                </a:moveTo>
                <a:cubicBezTo>
                  <a:pt x="4582" y="4500"/>
                  <a:pt x="7200" y="2475"/>
                  <a:pt x="10800" y="2475"/>
                </a:cubicBezTo>
                <a:cubicBezTo>
                  <a:pt x="14400" y="2475"/>
                  <a:pt x="17018" y="4500"/>
                  <a:pt x="17018" y="6750"/>
                </a:cubicBezTo>
                <a:cubicBezTo>
                  <a:pt x="17018" y="9225"/>
                  <a:pt x="14400" y="11025"/>
                  <a:pt x="10800" y="11025"/>
                </a:cubicBezTo>
                <a:cubicBezTo>
                  <a:pt x="7200" y="11025"/>
                  <a:pt x="4582" y="9225"/>
                  <a:pt x="4582" y="6750"/>
                </a:cubicBezTo>
                <a:close/>
                <a:moveTo>
                  <a:pt x="0" y="7425"/>
                </a:moveTo>
                <a:cubicBezTo>
                  <a:pt x="0" y="9225"/>
                  <a:pt x="3273" y="13050"/>
                  <a:pt x="3273" y="13050"/>
                </a:cubicBezTo>
                <a:cubicBezTo>
                  <a:pt x="10800" y="21600"/>
                  <a:pt x="10800" y="21600"/>
                  <a:pt x="10800" y="21600"/>
                </a:cubicBezTo>
                <a:cubicBezTo>
                  <a:pt x="18000" y="13050"/>
                  <a:pt x="18000" y="13050"/>
                  <a:pt x="18000" y="13050"/>
                </a:cubicBezTo>
                <a:cubicBezTo>
                  <a:pt x="18000" y="13050"/>
                  <a:pt x="21600" y="9000"/>
                  <a:pt x="21600" y="7425"/>
                </a:cubicBezTo>
                <a:cubicBezTo>
                  <a:pt x="21600" y="3150"/>
                  <a:pt x="16691" y="0"/>
                  <a:pt x="10800" y="0"/>
                </a:cubicBezTo>
                <a:cubicBezTo>
                  <a:pt x="4909" y="0"/>
                  <a:pt x="0" y="3150"/>
                  <a:pt x="0" y="7425"/>
                </a:cubicBezTo>
                <a:close/>
              </a:path>
            </a:pathLst>
          </a:custGeom>
          <a:solidFill>
            <a:schemeClr val="accent1"/>
          </a:solidFill>
          <a:ln w="12700">
            <a:miter lim="400000"/>
          </a:ln>
        </p:spPr>
        <p:txBody>
          <a:bodyPr lIns="45719" rIns="45719"/>
          <a:lstStyle/>
          <a:p>
            <a:pPr defTabSz="544211">
              <a:defRPr sz="2100">
                <a:latin typeface="微软雅黑"/>
                <a:ea typeface="微软雅黑"/>
                <a:cs typeface="微软雅黑"/>
                <a:sym typeface="微软雅黑"/>
              </a:defRPr>
            </a:pPr>
          </a:p>
        </p:txBody>
      </p:sp>
      <p:sp>
        <p:nvSpPr>
          <p:cNvPr id="832" name="Freeform 4"/>
          <p:cNvSpPr/>
          <p:nvPr/>
        </p:nvSpPr>
        <p:spPr>
          <a:xfrm>
            <a:off x="1076608" y="2303278"/>
            <a:ext cx="234098" cy="3381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82" y="6750"/>
                </a:moveTo>
                <a:cubicBezTo>
                  <a:pt x="4582" y="4500"/>
                  <a:pt x="7200" y="2475"/>
                  <a:pt x="10800" y="2475"/>
                </a:cubicBezTo>
                <a:cubicBezTo>
                  <a:pt x="14400" y="2475"/>
                  <a:pt x="17018" y="4500"/>
                  <a:pt x="17018" y="6750"/>
                </a:cubicBezTo>
                <a:cubicBezTo>
                  <a:pt x="17018" y="9225"/>
                  <a:pt x="14400" y="11025"/>
                  <a:pt x="10800" y="11025"/>
                </a:cubicBezTo>
                <a:cubicBezTo>
                  <a:pt x="7200" y="11025"/>
                  <a:pt x="4582" y="9225"/>
                  <a:pt x="4582" y="6750"/>
                </a:cubicBezTo>
                <a:close/>
                <a:moveTo>
                  <a:pt x="0" y="7425"/>
                </a:moveTo>
                <a:cubicBezTo>
                  <a:pt x="0" y="9225"/>
                  <a:pt x="3273" y="13050"/>
                  <a:pt x="3273" y="13050"/>
                </a:cubicBezTo>
                <a:cubicBezTo>
                  <a:pt x="10800" y="21600"/>
                  <a:pt x="10800" y="21600"/>
                  <a:pt x="10800" y="21600"/>
                </a:cubicBezTo>
                <a:cubicBezTo>
                  <a:pt x="18000" y="13050"/>
                  <a:pt x="18000" y="13050"/>
                  <a:pt x="18000" y="13050"/>
                </a:cubicBezTo>
                <a:cubicBezTo>
                  <a:pt x="18000" y="13050"/>
                  <a:pt x="21600" y="9000"/>
                  <a:pt x="21600" y="7425"/>
                </a:cubicBezTo>
                <a:cubicBezTo>
                  <a:pt x="21600" y="3150"/>
                  <a:pt x="16691" y="0"/>
                  <a:pt x="10800" y="0"/>
                </a:cubicBezTo>
                <a:cubicBezTo>
                  <a:pt x="4909" y="0"/>
                  <a:pt x="0" y="3150"/>
                  <a:pt x="0" y="7425"/>
                </a:cubicBezTo>
                <a:close/>
              </a:path>
            </a:pathLst>
          </a:custGeom>
          <a:solidFill>
            <a:schemeClr val="accent1"/>
          </a:solidFill>
          <a:ln w="12700">
            <a:miter lim="400000"/>
          </a:ln>
        </p:spPr>
        <p:txBody>
          <a:bodyPr lIns="45719" rIns="45719"/>
          <a:lstStyle/>
          <a:p>
            <a:pPr defTabSz="544211">
              <a:defRPr sz="2100">
                <a:latin typeface="微软雅黑"/>
                <a:ea typeface="微软雅黑"/>
                <a:cs typeface="微软雅黑"/>
                <a:sym typeface="微软雅黑"/>
              </a:defRPr>
            </a:pPr>
          </a:p>
        </p:txBody>
      </p:sp>
      <p:sp>
        <p:nvSpPr>
          <p:cNvPr id="833" name="Freeform 4"/>
          <p:cNvSpPr/>
          <p:nvPr/>
        </p:nvSpPr>
        <p:spPr>
          <a:xfrm>
            <a:off x="4505609" y="3752019"/>
            <a:ext cx="157897" cy="2280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82" y="6750"/>
                </a:moveTo>
                <a:cubicBezTo>
                  <a:pt x="4582" y="4500"/>
                  <a:pt x="7200" y="2475"/>
                  <a:pt x="10800" y="2475"/>
                </a:cubicBezTo>
                <a:cubicBezTo>
                  <a:pt x="14400" y="2475"/>
                  <a:pt x="17018" y="4500"/>
                  <a:pt x="17018" y="6750"/>
                </a:cubicBezTo>
                <a:cubicBezTo>
                  <a:pt x="17018" y="9225"/>
                  <a:pt x="14400" y="11025"/>
                  <a:pt x="10800" y="11025"/>
                </a:cubicBezTo>
                <a:cubicBezTo>
                  <a:pt x="7200" y="11025"/>
                  <a:pt x="4582" y="9225"/>
                  <a:pt x="4582" y="6750"/>
                </a:cubicBezTo>
                <a:close/>
                <a:moveTo>
                  <a:pt x="0" y="7425"/>
                </a:moveTo>
                <a:cubicBezTo>
                  <a:pt x="0" y="9225"/>
                  <a:pt x="3273" y="13050"/>
                  <a:pt x="3273" y="13050"/>
                </a:cubicBezTo>
                <a:cubicBezTo>
                  <a:pt x="10800" y="21600"/>
                  <a:pt x="10800" y="21600"/>
                  <a:pt x="10800" y="21600"/>
                </a:cubicBezTo>
                <a:cubicBezTo>
                  <a:pt x="18000" y="13050"/>
                  <a:pt x="18000" y="13050"/>
                  <a:pt x="18000" y="13050"/>
                </a:cubicBezTo>
                <a:cubicBezTo>
                  <a:pt x="18000" y="13050"/>
                  <a:pt x="21600" y="9000"/>
                  <a:pt x="21600" y="7425"/>
                </a:cubicBezTo>
                <a:cubicBezTo>
                  <a:pt x="21600" y="3150"/>
                  <a:pt x="16691" y="0"/>
                  <a:pt x="10800" y="0"/>
                </a:cubicBezTo>
                <a:cubicBezTo>
                  <a:pt x="4909" y="0"/>
                  <a:pt x="0" y="3150"/>
                  <a:pt x="0" y="7425"/>
                </a:cubicBezTo>
                <a:close/>
              </a:path>
            </a:pathLst>
          </a:custGeom>
          <a:solidFill>
            <a:schemeClr val="accent1"/>
          </a:solidFill>
          <a:ln w="12700">
            <a:miter lim="400000"/>
          </a:ln>
        </p:spPr>
        <p:txBody>
          <a:bodyPr lIns="45719" rIns="45719"/>
          <a:lstStyle/>
          <a:p>
            <a:pPr defTabSz="544211">
              <a:defRPr sz="2100">
                <a:latin typeface="微软雅黑"/>
                <a:ea typeface="微软雅黑"/>
                <a:cs typeface="微软雅黑"/>
                <a:sym typeface="微软雅黑"/>
              </a:defRPr>
            </a:pPr>
          </a:p>
        </p:txBody>
      </p:sp>
      <p:grpSp>
        <p:nvGrpSpPr>
          <p:cNvPr id="836" name="组合 623"/>
          <p:cNvGrpSpPr/>
          <p:nvPr/>
        </p:nvGrpSpPr>
        <p:grpSpPr>
          <a:xfrm>
            <a:off x="5420009" y="1328522"/>
            <a:ext cx="533401" cy="514351"/>
            <a:chOff x="0" y="0"/>
            <a:chExt cx="533400" cy="514350"/>
          </a:xfrm>
        </p:grpSpPr>
        <p:sp>
          <p:nvSpPr>
            <p:cNvPr id="834" name="Teardrop 47"/>
            <p:cNvSpPr/>
            <p:nvPr/>
          </p:nvSpPr>
          <p:spPr>
            <a:xfrm>
              <a:off x="0" y="0"/>
              <a:ext cx="533401" cy="5143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algn="ctr" defTabSz="544211">
                <a:defRPr sz="2100">
                  <a:solidFill>
                    <a:srgbClr val="FFFFFF"/>
                  </a:solidFill>
                  <a:latin typeface="微软雅黑"/>
                  <a:ea typeface="微软雅黑"/>
                  <a:cs typeface="微软雅黑"/>
                  <a:sym typeface="微软雅黑"/>
                </a:defRPr>
              </a:pPr>
            </a:p>
          </p:txBody>
        </p:sp>
        <p:sp>
          <p:nvSpPr>
            <p:cNvPr id="835" name="Freeform 4"/>
            <p:cNvSpPr/>
            <p:nvPr/>
          </p:nvSpPr>
          <p:spPr>
            <a:xfrm>
              <a:off x="199658" y="116633"/>
              <a:ext cx="181343" cy="2619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82" y="6750"/>
                  </a:moveTo>
                  <a:cubicBezTo>
                    <a:pt x="4582" y="4500"/>
                    <a:pt x="7200" y="2475"/>
                    <a:pt x="10800" y="2475"/>
                  </a:cubicBezTo>
                  <a:cubicBezTo>
                    <a:pt x="14400" y="2475"/>
                    <a:pt x="17018" y="4500"/>
                    <a:pt x="17018" y="6750"/>
                  </a:cubicBezTo>
                  <a:cubicBezTo>
                    <a:pt x="17018" y="9225"/>
                    <a:pt x="14400" y="11025"/>
                    <a:pt x="10800" y="11025"/>
                  </a:cubicBezTo>
                  <a:cubicBezTo>
                    <a:pt x="7200" y="11025"/>
                    <a:pt x="4582" y="9225"/>
                    <a:pt x="4582" y="6750"/>
                  </a:cubicBezTo>
                  <a:close/>
                  <a:moveTo>
                    <a:pt x="0" y="7425"/>
                  </a:moveTo>
                  <a:cubicBezTo>
                    <a:pt x="0" y="9225"/>
                    <a:pt x="3273" y="13050"/>
                    <a:pt x="3273" y="13050"/>
                  </a:cubicBezTo>
                  <a:cubicBezTo>
                    <a:pt x="10800" y="21600"/>
                    <a:pt x="10800" y="21600"/>
                    <a:pt x="10800" y="21600"/>
                  </a:cubicBezTo>
                  <a:cubicBezTo>
                    <a:pt x="18000" y="13050"/>
                    <a:pt x="18000" y="13050"/>
                    <a:pt x="18000" y="13050"/>
                  </a:cubicBezTo>
                  <a:cubicBezTo>
                    <a:pt x="18000" y="13050"/>
                    <a:pt x="21600" y="9000"/>
                    <a:pt x="21600" y="7425"/>
                  </a:cubicBezTo>
                  <a:cubicBezTo>
                    <a:pt x="21600" y="3150"/>
                    <a:pt x="16691" y="0"/>
                    <a:pt x="10800" y="0"/>
                  </a:cubicBezTo>
                  <a:cubicBezTo>
                    <a:pt x="4909" y="0"/>
                    <a:pt x="0" y="3150"/>
                    <a:pt x="0" y="7425"/>
                  </a:cubicBezTo>
                  <a:close/>
                </a:path>
              </a:pathLst>
            </a:custGeom>
            <a:solidFill>
              <a:srgbClr val="FFFFFF"/>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grpSp>
      <p:grpSp>
        <p:nvGrpSpPr>
          <p:cNvPr id="839" name="组合 627"/>
          <p:cNvGrpSpPr/>
          <p:nvPr/>
        </p:nvGrpSpPr>
        <p:grpSpPr>
          <a:xfrm>
            <a:off x="5420009" y="2572867"/>
            <a:ext cx="533401" cy="514351"/>
            <a:chOff x="0" y="0"/>
            <a:chExt cx="533400" cy="514350"/>
          </a:xfrm>
        </p:grpSpPr>
        <p:sp>
          <p:nvSpPr>
            <p:cNvPr id="837" name="Teardrop 423"/>
            <p:cNvSpPr/>
            <p:nvPr/>
          </p:nvSpPr>
          <p:spPr>
            <a:xfrm>
              <a:off x="0" y="0"/>
              <a:ext cx="533401" cy="5143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algn="ctr" defTabSz="544211">
                <a:defRPr sz="2100">
                  <a:solidFill>
                    <a:srgbClr val="FFFFFF"/>
                  </a:solidFill>
                  <a:latin typeface="微软雅黑"/>
                  <a:ea typeface="微软雅黑"/>
                  <a:cs typeface="微软雅黑"/>
                  <a:sym typeface="微软雅黑"/>
                </a:defRPr>
              </a:pPr>
            </a:p>
          </p:txBody>
        </p:sp>
        <p:sp>
          <p:nvSpPr>
            <p:cNvPr id="838" name="Freeform 4"/>
            <p:cNvSpPr/>
            <p:nvPr/>
          </p:nvSpPr>
          <p:spPr>
            <a:xfrm>
              <a:off x="199658" y="134158"/>
              <a:ext cx="181343" cy="2619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82" y="6750"/>
                  </a:moveTo>
                  <a:cubicBezTo>
                    <a:pt x="4582" y="4500"/>
                    <a:pt x="7200" y="2475"/>
                    <a:pt x="10800" y="2475"/>
                  </a:cubicBezTo>
                  <a:cubicBezTo>
                    <a:pt x="14400" y="2475"/>
                    <a:pt x="17018" y="4500"/>
                    <a:pt x="17018" y="6750"/>
                  </a:cubicBezTo>
                  <a:cubicBezTo>
                    <a:pt x="17018" y="9225"/>
                    <a:pt x="14400" y="11025"/>
                    <a:pt x="10800" y="11025"/>
                  </a:cubicBezTo>
                  <a:cubicBezTo>
                    <a:pt x="7200" y="11025"/>
                    <a:pt x="4582" y="9225"/>
                    <a:pt x="4582" y="6750"/>
                  </a:cubicBezTo>
                  <a:close/>
                  <a:moveTo>
                    <a:pt x="0" y="7425"/>
                  </a:moveTo>
                  <a:cubicBezTo>
                    <a:pt x="0" y="9225"/>
                    <a:pt x="3273" y="13050"/>
                    <a:pt x="3273" y="13050"/>
                  </a:cubicBezTo>
                  <a:cubicBezTo>
                    <a:pt x="10800" y="21600"/>
                    <a:pt x="10800" y="21600"/>
                    <a:pt x="10800" y="21600"/>
                  </a:cubicBezTo>
                  <a:cubicBezTo>
                    <a:pt x="18000" y="13050"/>
                    <a:pt x="18000" y="13050"/>
                    <a:pt x="18000" y="13050"/>
                  </a:cubicBezTo>
                  <a:cubicBezTo>
                    <a:pt x="18000" y="13050"/>
                    <a:pt x="21600" y="9000"/>
                    <a:pt x="21600" y="7425"/>
                  </a:cubicBezTo>
                  <a:cubicBezTo>
                    <a:pt x="21600" y="3150"/>
                    <a:pt x="16691" y="0"/>
                    <a:pt x="10800" y="0"/>
                  </a:cubicBezTo>
                  <a:cubicBezTo>
                    <a:pt x="4909" y="0"/>
                    <a:pt x="0" y="3150"/>
                    <a:pt x="0" y="7425"/>
                  </a:cubicBezTo>
                  <a:close/>
                </a:path>
              </a:pathLst>
            </a:custGeom>
            <a:solidFill>
              <a:srgbClr val="FFFFFF"/>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grpSp>
      <p:grpSp>
        <p:nvGrpSpPr>
          <p:cNvPr id="842" name="组合 631"/>
          <p:cNvGrpSpPr/>
          <p:nvPr/>
        </p:nvGrpSpPr>
        <p:grpSpPr>
          <a:xfrm>
            <a:off x="5420009" y="3773018"/>
            <a:ext cx="533401" cy="514351"/>
            <a:chOff x="0" y="0"/>
            <a:chExt cx="533400" cy="514350"/>
          </a:xfrm>
        </p:grpSpPr>
        <p:sp>
          <p:nvSpPr>
            <p:cNvPr id="840" name="Teardrop 428"/>
            <p:cNvSpPr/>
            <p:nvPr/>
          </p:nvSpPr>
          <p:spPr>
            <a:xfrm>
              <a:off x="0" y="0"/>
              <a:ext cx="533401" cy="5143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algn="ctr" defTabSz="544211">
                <a:defRPr sz="2100">
                  <a:solidFill>
                    <a:srgbClr val="FFFFFF"/>
                  </a:solidFill>
                  <a:latin typeface="微软雅黑"/>
                  <a:ea typeface="微软雅黑"/>
                  <a:cs typeface="微软雅黑"/>
                  <a:sym typeface="微软雅黑"/>
                </a:defRPr>
              </a:pPr>
            </a:p>
          </p:txBody>
        </p:sp>
        <p:sp>
          <p:nvSpPr>
            <p:cNvPr id="841" name="Freeform 4"/>
            <p:cNvSpPr/>
            <p:nvPr/>
          </p:nvSpPr>
          <p:spPr>
            <a:xfrm>
              <a:off x="199658" y="131110"/>
              <a:ext cx="181343" cy="2619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582" y="6750"/>
                  </a:moveTo>
                  <a:cubicBezTo>
                    <a:pt x="4582" y="4500"/>
                    <a:pt x="7200" y="2475"/>
                    <a:pt x="10800" y="2475"/>
                  </a:cubicBezTo>
                  <a:cubicBezTo>
                    <a:pt x="14400" y="2475"/>
                    <a:pt x="17018" y="4500"/>
                    <a:pt x="17018" y="6750"/>
                  </a:cubicBezTo>
                  <a:cubicBezTo>
                    <a:pt x="17018" y="9225"/>
                    <a:pt x="14400" y="11025"/>
                    <a:pt x="10800" y="11025"/>
                  </a:cubicBezTo>
                  <a:cubicBezTo>
                    <a:pt x="7200" y="11025"/>
                    <a:pt x="4582" y="9225"/>
                    <a:pt x="4582" y="6750"/>
                  </a:cubicBezTo>
                  <a:close/>
                  <a:moveTo>
                    <a:pt x="0" y="7425"/>
                  </a:moveTo>
                  <a:cubicBezTo>
                    <a:pt x="0" y="9225"/>
                    <a:pt x="3273" y="13050"/>
                    <a:pt x="3273" y="13050"/>
                  </a:cubicBezTo>
                  <a:cubicBezTo>
                    <a:pt x="10800" y="21600"/>
                    <a:pt x="10800" y="21600"/>
                    <a:pt x="10800" y="21600"/>
                  </a:cubicBezTo>
                  <a:cubicBezTo>
                    <a:pt x="18000" y="13050"/>
                    <a:pt x="18000" y="13050"/>
                    <a:pt x="18000" y="13050"/>
                  </a:cubicBezTo>
                  <a:cubicBezTo>
                    <a:pt x="18000" y="13050"/>
                    <a:pt x="21600" y="9000"/>
                    <a:pt x="21600" y="7425"/>
                  </a:cubicBezTo>
                  <a:cubicBezTo>
                    <a:pt x="21600" y="3150"/>
                    <a:pt x="16691" y="0"/>
                    <a:pt x="10800" y="0"/>
                  </a:cubicBezTo>
                  <a:cubicBezTo>
                    <a:pt x="4909" y="0"/>
                    <a:pt x="0" y="3150"/>
                    <a:pt x="0" y="7425"/>
                  </a:cubicBezTo>
                  <a:close/>
                </a:path>
              </a:pathLst>
            </a:custGeom>
            <a:solidFill>
              <a:srgbClr val="FFFFFF"/>
            </a:solidFill>
            <a:ln w="12700" cap="flat">
              <a:noFill/>
              <a:miter lim="400000"/>
            </a:ln>
            <a:effectLst/>
          </p:spPr>
          <p:txBody>
            <a:bodyPr wrap="square" lIns="45719" tIns="45719" rIns="45719" bIns="45719" numCol="1" anchor="t">
              <a:noAutofit/>
            </a:bodyPr>
            <a:lstStyle/>
            <a:p>
              <a:pPr defTabSz="544211">
                <a:defRPr sz="2100">
                  <a:latin typeface="微软雅黑"/>
                  <a:ea typeface="微软雅黑"/>
                  <a:cs typeface="微软雅黑"/>
                  <a:sym typeface="微软雅黑"/>
                </a:defRPr>
              </a:pPr>
            </a:p>
          </p:txBody>
        </p:sp>
      </p:gr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650"/>
                                        </p:tgtEl>
                                        <p:attrNameLst>
                                          <p:attrName>style.visibility</p:attrName>
                                        </p:attrNameLst>
                                      </p:cBhvr>
                                      <p:to>
                                        <p:strVal val="visible"/>
                                      </p:to>
                                    </p:set>
                                    <p:animEffect filter="wipe(left)" transition="in">
                                      <p:cBhvr>
                                        <p:cTn id="7" dur="500"/>
                                        <p:tgtEl>
                                          <p:spTgt spid="650"/>
                                        </p:tgtEl>
                                      </p:cBhvr>
                                    </p:animEffect>
                                  </p:childTnLst>
                                </p:cTn>
                              </p:par>
                            </p:childTnLst>
                          </p:cTn>
                        </p:par>
                        <p:par>
                          <p:cTn id="8" fill="hold">
                            <p:stCondLst>
                              <p:cond delay="500"/>
                            </p:stCondLst>
                            <p:childTnLst>
                              <p:par>
                                <p:cTn id="9" presetClass="entr" nodeType="afterEffect" presetID="9" grpId="2" fill="hold">
                                  <p:stCondLst>
                                    <p:cond delay="0"/>
                                  </p:stCondLst>
                                  <p:iterate type="el" backwards="0">
                                    <p:tmAbs val="0"/>
                                  </p:iterate>
                                  <p:childTnLst>
                                    <p:set>
                                      <p:cBhvr>
                                        <p:cTn id="10" fill="hold"/>
                                        <p:tgtEl>
                                          <p:spTgt spid="828"/>
                                        </p:tgtEl>
                                        <p:attrNameLst>
                                          <p:attrName>style.visibility</p:attrName>
                                        </p:attrNameLst>
                                      </p:cBhvr>
                                      <p:to>
                                        <p:strVal val="visible"/>
                                      </p:to>
                                    </p:set>
                                    <p:animEffect filter="dissolve" transition="in">
                                      <p:cBhvr>
                                        <p:cTn id="11" dur="500"/>
                                        <p:tgtEl>
                                          <p:spTgt spid="828"/>
                                        </p:tgtEl>
                                      </p:cBhvr>
                                    </p:animEffect>
                                  </p:childTnLst>
                                </p:cTn>
                              </p:par>
                            </p:childTnLst>
                          </p:cTn>
                        </p:par>
                        <p:par>
                          <p:cTn id="12" fill="hold">
                            <p:stCondLst>
                              <p:cond delay="1000"/>
                            </p:stCondLst>
                            <p:childTnLst>
                              <p:par>
                                <p:cTn id="13" presetClass="entr" nodeType="afterEffect" presetSubtype="4" presetID="2" grpId="3" fill="hold">
                                  <p:stCondLst>
                                    <p:cond delay="0"/>
                                  </p:stCondLst>
                                  <p:iterate type="el" backwards="0">
                                    <p:tmAbs val="0"/>
                                  </p:iterate>
                                  <p:childTnLst>
                                    <p:set>
                                      <p:cBhvr>
                                        <p:cTn id="14" fill="hold"/>
                                        <p:tgtEl>
                                          <p:spTgt spid="832"/>
                                        </p:tgtEl>
                                        <p:attrNameLst>
                                          <p:attrName>style.visibility</p:attrName>
                                        </p:attrNameLst>
                                      </p:cBhvr>
                                      <p:to>
                                        <p:strVal val="visible"/>
                                      </p:to>
                                    </p:set>
                                    <p:anim calcmode="lin" valueType="num">
                                      <p:cBhvr>
                                        <p:cTn id="15" dur="500" fill="hold"/>
                                        <p:tgtEl>
                                          <p:spTgt spid="832"/>
                                        </p:tgtEl>
                                        <p:attrNameLst>
                                          <p:attrName>ppt_x</p:attrName>
                                        </p:attrNameLst>
                                      </p:cBhvr>
                                      <p:tavLst>
                                        <p:tav tm="0">
                                          <p:val>
                                            <p:strVal val="#ppt_x"/>
                                          </p:val>
                                        </p:tav>
                                        <p:tav tm="100000">
                                          <p:val>
                                            <p:strVal val="#ppt_x"/>
                                          </p:val>
                                        </p:tav>
                                      </p:tavLst>
                                    </p:anim>
                                    <p:anim calcmode="lin" valueType="num">
                                      <p:cBhvr>
                                        <p:cTn id="16" dur="500" fill="hold"/>
                                        <p:tgtEl>
                                          <p:spTgt spid="832"/>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Class="entr" nodeType="afterEffect" presetSubtype="4" presetID="2" grpId="4" fill="hold">
                                  <p:stCondLst>
                                    <p:cond delay="0"/>
                                  </p:stCondLst>
                                  <p:iterate type="el" backwards="0">
                                    <p:tmAbs val="0"/>
                                  </p:iterate>
                                  <p:childTnLst>
                                    <p:set>
                                      <p:cBhvr>
                                        <p:cTn id="19" fill="hold"/>
                                        <p:tgtEl>
                                          <p:spTgt spid="831"/>
                                        </p:tgtEl>
                                        <p:attrNameLst>
                                          <p:attrName>style.visibility</p:attrName>
                                        </p:attrNameLst>
                                      </p:cBhvr>
                                      <p:to>
                                        <p:strVal val="visible"/>
                                      </p:to>
                                    </p:set>
                                    <p:anim calcmode="lin" valueType="num">
                                      <p:cBhvr>
                                        <p:cTn id="20" dur="500" fill="hold"/>
                                        <p:tgtEl>
                                          <p:spTgt spid="831"/>
                                        </p:tgtEl>
                                        <p:attrNameLst>
                                          <p:attrName>ppt_x</p:attrName>
                                        </p:attrNameLst>
                                      </p:cBhvr>
                                      <p:tavLst>
                                        <p:tav tm="0">
                                          <p:val>
                                            <p:strVal val="#ppt_x"/>
                                          </p:val>
                                        </p:tav>
                                        <p:tav tm="100000">
                                          <p:val>
                                            <p:strVal val="#ppt_x"/>
                                          </p:val>
                                        </p:tav>
                                      </p:tavLst>
                                    </p:anim>
                                    <p:anim calcmode="lin" valueType="num">
                                      <p:cBhvr>
                                        <p:cTn id="21" dur="500" fill="hold"/>
                                        <p:tgtEl>
                                          <p:spTgt spid="831"/>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Class="entr" nodeType="afterEffect" presetSubtype="4" presetID="2" grpId="5" fill="hold">
                                  <p:stCondLst>
                                    <p:cond delay="0"/>
                                  </p:stCondLst>
                                  <p:iterate type="el" backwards="0">
                                    <p:tmAbs val="0"/>
                                  </p:iterate>
                                  <p:childTnLst>
                                    <p:set>
                                      <p:cBhvr>
                                        <p:cTn id="24" fill="hold"/>
                                        <p:tgtEl>
                                          <p:spTgt spid="833"/>
                                        </p:tgtEl>
                                        <p:attrNameLst>
                                          <p:attrName>style.visibility</p:attrName>
                                        </p:attrNameLst>
                                      </p:cBhvr>
                                      <p:to>
                                        <p:strVal val="visible"/>
                                      </p:to>
                                    </p:set>
                                    <p:anim calcmode="lin" valueType="num">
                                      <p:cBhvr>
                                        <p:cTn id="25" dur="500" fill="hold"/>
                                        <p:tgtEl>
                                          <p:spTgt spid="833"/>
                                        </p:tgtEl>
                                        <p:attrNameLst>
                                          <p:attrName>ppt_x</p:attrName>
                                        </p:attrNameLst>
                                      </p:cBhvr>
                                      <p:tavLst>
                                        <p:tav tm="0">
                                          <p:val>
                                            <p:strVal val="#ppt_x"/>
                                          </p:val>
                                        </p:tav>
                                        <p:tav tm="100000">
                                          <p:val>
                                            <p:strVal val="#ppt_x"/>
                                          </p:val>
                                        </p:tav>
                                      </p:tavLst>
                                    </p:anim>
                                    <p:anim calcmode="lin" valueType="num">
                                      <p:cBhvr>
                                        <p:cTn id="26" dur="500" fill="hold"/>
                                        <p:tgtEl>
                                          <p:spTgt spid="833"/>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Class="entr" nodeType="afterEffect" presetSubtype="4" presetID="22" grpId="6" fill="hold">
                                  <p:stCondLst>
                                    <p:cond delay="0"/>
                                  </p:stCondLst>
                                  <p:iterate type="el" backwards="0">
                                    <p:tmAbs val="0"/>
                                  </p:iterate>
                                  <p:childTnLst>
                                    <p:set>
                                      <p:cBhvr>
                                        <p:cTn id="29" fill="hold"/>
                                        <p:tgtEl>
                                          <p:spTgt spid="836"/>
                                        </p:tgtEl>
                                        <p:attrNameLst>
                                          <p:attrName>style.visibility</p:attrName>
                                        </p:attrNameLst>
                                      </p:cBhvr>
                                      <p:to>
                                        <p:strVal val="visible"/>
                                      </p:to>
                                    </p:set>
                                    <p:animEffect filter="wipe(down)" transition="in">
                                      <p:cBhvr>
                                        <p:cTn id="30" dur="300"/>
                                        <p:tgtEl>
                                          <p:spTgt spid="836"/>
                                        </p:tgtEl>
                                      </p:cBhvr>
                                    </p:animEffect>
                                  </p:childTnLst>
                                </p:cTn>
                              </p:par>
                            </p:childTnLst>
                          </p:cTn>
                        </p:par>
                        <p:par>
                          <p:cTn id="31" fill="hold">
                            <p:stCondLst>
                              <p:cond delay="2800"/>
                            </p:stCondLst>
                            <p:childTnLst>
                              <p:par>
                                <p:cTn id="32" presetClass="entr" nodeType="afterEffect" presetSubtype="1" presetID="22" grpId="7" fill="hold">
                                  <p:stCondLst>
                                    <p:cond delay="0"/>
                                  </p:stCondLst>
                                  <p:iterate type="el" backwards="0">
                                    <p:tmAbs val="0"/>
                                  </p:iterate>
                                  <p:childTnLst>
                                    <p:set>
                                      <p:cBhvr>
                                        <p:cTn id="33" fill="hold"/>
                                        <p:tgtEl>
                                          <p:spTgt spid="651"/>
                                        </p:tgtEl>
                                        <p:attrNameLst>
                                          <p:attrName>style.visibility</p:attrName>
                                        </p:attrNameLst>
                                      </p:cBhvr>
                                      <p:to>
                                        <p:strVal val="visible"/>
                                      </p:to>
                                    </p:set>
                                    <p:animEffect filter="wipe(up)" transition="in">
                                      <p:cBhvr>
                                        <p:cTn id="34" dur="500"/>
                                        <p:tgtEl>
                                          <p:spTgt spid="651"/>
                                        </p:tgtEl>
                                      </p:cBhvr>
                                    </p:animEffect>
                                  </p:childTnLst>
                                </p:cTn>
                              </p:par>
                            </p:childTnLst>
                          </p:cTn>
                        </p:par>
                        <p:par>
                          <p:cTn id="35" fill="hold">
                            <p:stCondLst>
                              <p:cond delay="3300"/>
                            </p:stCondLst>
                            <p:childTnLst>
                              <p:par>
                                <p:cTn id="36" presetClass="entr" nodeType="afterEffect" presetSubtype="4" presetID="22" grpId="8" fill="hold">
                                  <p:stCondLst>
                                    <p:cond delay="0"/>
                                  </p:stCondLst>
                                  <p:iterate type="el" backwards="0">
                                    <p:tmAbs val="0"/>
                                  </p:iterate>
                                  <p:childTnLst>
                                    <p:set>
                                      <p:cBhvr>
                                        <p:cTn id="37" fill="hold"/>
                                        <p:tgtEl>
                                          <p:spTgt spid="839"/>
                                        </p:tgtEl>
                                        <p:attrNameLst>
                                          <p:attrName>style.visibility</p:attrName>
                                        </p:attrNameLst>
                                      </p:cBhvr>
                                      <p:to>
                                        <p:strVal val="visible"/>
                                      </p:to>
                                    </p:set>
                                    <p:animEffect filter="wipe(down)" transition="in">
                                      <p:cBhvr>
                                        <p:cTn id="38" dur="300"/>
                                        <p:tgtEl>
                                          <p:spTgt spid="839"/>
                                        </p:tgtEl>
                                      </p:cBhvr>
                                    </p:animEffect>
                                  </p:childTnLst>
                                </p:cTn>
                              </p:par>
                            </p:childTnLst>
                          </p:cTn>
                        </p:par>
                        <p:par>
                          <p:cTn id="39" fill="hold">
                            <p:stCondLst>
                              <p:cond delay="3600"/>
                            </p:stCondLst>
                            <p:childTnLst>
                              <p:par>
                                <p:cTn id="40" presetClass="entr" nodeType="afterEffect" presetSubtype="1" presetID="22" grpId="9" fill="hold">
                                  <p:stCondLst>
                                    <p:cond delay="0"/>
                                  </p:stCondLst>
                                  <p:iterate type="el" backwards="0">
                                    <p:tmAbs val="0"/>
                                  </p:iterate>
                                  <p:childTnLst>
                                    <p:set>
                                      <p:cBhvr>
                                        <p:cTn id="41" fill="hold"/>
                                        <p:tgtEl>
                                          <p:spTgt spid="829"/>
                                        </p:tgtEl>
                                        <p:attrNameLst>
                                          <p:attrName>style.visibility</p:attrName>
                                        </p:attrNameLst>
                                      </p:cBhvr>
                                      <p:to>
                                        <p:strVal val="visible"/>
                                      </p:to>
                                    </p:set>
                                    <p:animEffect filter="wipe(up)" transition="in">
                                      <p:cBhvr>
                                        <p:cTn id="42" dur="500"/>
                                        <p:tgtEl>
                                          <p:spTgt spid="829"/>
                                        </p:tgtEl>
                                      </p:cBhvr>
                                    </p:animEffect>
                                  </p:childTnLst>
                                </p:cTn>
                              </p:par>
                            </p:childTnLst>
                          </p:cTn>
                        </p:par>
                        <p:par>
                          <p:cTn id="43" fill="hold">
                            <p:stCondLst>
                              <p:cond delay="4100"/>
                            </p:stCondLst>
                            <p:childTnLst>
                              <p:par>
                                <p:cTn id="44" presetClass="entr" nodeType="afterEffect" presetSubtype="4" presetID="22" grpId="10" fill="hold">
                                  <p:stCondLst>
                                    <p:cond delay="0"/>
                                  </p:stCondLst>
                                  <p:iterate type="el" backwards="0">
                                    <p:tmAbs val="0"/>
                                  </p:iterate>
                                  <p:childTnLst>
                                    <p:set>
                                      <p:cBhvr>
                                        <p:cTn id="45" fill="hold"/>
                                        <p:tgtEl>
                                          <p:spTgt spid="842"/>
                                        </p:tgtEl>
                                        <p:attrNameLst>
                                          <p:attrName>style.visibility</p:attrName>
                                        </p:attrNameLst>
                                      </p:cBhvr>
                                      <p:to>
                                        <p:strVal val="visible"/>
                                      </p:to>
                                    </p:set>
                                    <p:animEffect filter="wipe(down)" transition="in">
                                      <p:cBhvr>
                                        <p:cTn id="46" dur="300"/>
                                        <p:tgtEl>
                                          <p:spTgt spid="842"/>
                                        </p:tgtEl>
                                      </p:cBhvr>
                                    </p:animEffect>
                                  </p:childTnLst>
                                </p:cTn>
                              </p:par>
                            </p:childTnLst>
                          </p:cTn>
                        </p:par>
                        <p:par>
                          <p:cTn id="47" fill="hold">
                            <p:stCondLst>
                              <p:cond delay="4400"/>
                            </p:stCondLst>
                            <p:childTnLst>
                              <p:par>
                                <p:cTn id="48" presetClass="entr" nodeType="afterEffect" presetSubtype="1" presetID="22" grpId="11" fill="hold">
                                  <p:stCondLst>
                                    <p:cond delay="0"/>
                                  </p:stCondLst>
                                  <p:iterate type="el" backwards="0">
                                    <p:tmAbs val="0"/>
                                  </p:iterate>
                                  <p:childTnLst>
                                    <p:set>
                                      <p:cBhvr>
                                        <p:cTn id="49" fill="hold"/>
                                        <p:tgtEl>
                                          <p:spTgt spid="830"/>
                                        </p:tgtEl>
                                        <p:attrNameLst>
                                          <p:attrName>style.visibility</p:attrName>
                                        </p:attrNameLst>
                                      </p:cBhvr>
                                      <p:to>
                                        <p:strVal val="visible"/>
                                      </p:to>
                                    </p:set>
                                    <p:animEffect filter="wipe(up)" transition="in">
                                      <p:cBhvr>
                                        <p:cTn id="50" dur="500"/>
                                        <p:tgtEl>
                                          <p:spTgt spid="8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51" grpId="7"/>
      <p:bldP build="whole" bldLvl="1" animBg="1" rev="0" advAuto="0" spid="842" grpId="10"/>
      <p:bldP build="whole" bldLvl="1" animBg="1" rev="0" advAuto="0" spid="650" grpId="1"/>
      <p:bldP build="whole" bldLvl="1" animBg="1" rev="0" advAuto="0" spid="833" grpId="5"/>
      <p:bldP build="whole" bldLvl="1" animBg="1" rev="0" advAuto="0" spid="828" grpId="2"/>
      <p:bldP build="whole" bldLvl="1" animBg="1" rev="0" advAuto="0" spid="829" grpId="9"/>
      <p:bldP build="whole" bldLvl="1" animBg="1" rev="0" advAuto="0" spid="830" grpId="11"/>
      <p:bldP build="whole" bldLvl="1" animBg="1" rev="0" advAuto="0" spid="839" grpId="8"/>
      <p:bldP build="whole" bldLvl="1" animBg="1" rev="0" advAuto="0" spid="831" grpId="4"/>
      <p:bldP build="whole" bldLvl="1" animBg="1" rev="0" advAuto="0" spid="832" grpId="3"/>
      <p:bldP build="whole" bldLvl="1" animBg="1" rev="0" advAuto="0" spid="836" grpId="6"/>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44" name="矩形 17"/>
          <p:cNvSpPr txBox="1"/>
          <p:nvPr/>
        </p:nvSpPr>
        <p:spPr>
          <a:xfrm>
            <a:off x="575415" y="10134"/>
            <a:ext cx="22377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国内研究综述</a:t>
            </a:r>
          </a:p>
        </p:txBody>
      </p:sp>
      <p:grpSp>
        <p:nvGrpSpPr>
          <p:cNvPr id="889" name="Group 59"/>
          <p:cNvGrpSpPr/>
          <p:nvPr/>
        </p:nvGrpSpPr>
        <p:grpSpPr>
          <a:xfrm>
            <a:off x="1207869" y="775150"/>
            <a:ext cx="5543320" cy="4090564"/>
            <a:chOff x="0" y="0"/>
            <a:chExt cx="5543319" cy="4090562"/>
          </a:xfrm>
        </p:grpSpPr>
        <p:grpSp>
          <p:nvGrpSpPr>
            <p:cNvPr id="847" name="Group 53"/>
            <p:cNvGrpSpPr/>
            <p:nvPr/>
          </p:nvGrpSpPr>
          <p:grpSpPr>
            <a:xfrm>
              <a:off x="2216403" y="1760716"/>
              <a:ext cx="2550512" cy="1429064"/>
              <a:chOff x="0" y="0"/>
              <a:chExt cx="2550510" cy="1429062"/>
            </a:xfrm>
          </p:grpSpPr>
          <p:sp>
            <p:nvSpPr>
              <p:cNvPr id="845" name="Freeform 14"/>
              <p:cNvSpPr/>
              <p:nvPr/>
            </p:nvSpPr>
            <p:spPr>
              <a:xfrm>
                <a:off x="0" y="483280"/>
                <a:ext cx="1076488" cy="945783"/>
              </a:xfrm>
              <a:custGeom>
                <a:avLst/>
                <a:gdLst/>
                <a:ahLst/>
                <a:cxnLst>
                  <a:cxn ang="0">
                    <a:pos x="wd2" y="hd2"/>
                  </a:cxn>
                  <a:cxn ang="5400000">
                    <a:pos x="wd2" y="hd2"/>
                  </a:cxn>
                  <a:cxn ang="10800000">
                    <a:pos x="wd2" y="hd2"/>
                  </a:cxn>
                  <a:cxn ang="16200000">
                    <a:pos x="wd2" y="hd2"/>
                  </a:cxn>
                </a:cxnLst>
                <a:rect l="0" t="0" r="r" b="b"/>
                <a:pathLst>
                  <a:path w="21557" h="21354" fill="norm" stroke="1" extrusionOk="0">
                    <a:moveTo>
                      <a:pt x="9463" y="21354"/>
                    </a:moveTo>
                    <a:cubicBezTo>
                      <a:pt x="9397" y="21325"/>
                      <a:pt x="9325" y="21304"/>
                      <a:pt x="9259" y="21275"/>
                    </a:cubicBezTo>
                    <a:cubicBezTo>
                      <a:pt x="8749" y="20844"/>
                      <a:pt x="8442" y="20808"/>
                      <a:pt x="8071" y="20521"/>
                    </a:cubicBezTo>
                    <a:cubicBezTo>
                      <a:pt x="7954" y="20377"/>
                      <a:pt x="7845" y="20255"/>
                      <a:pt x="7750" y="20133"/>
                    </a:cubicBezTo>
                    <a:cubicBezTo>
                      <a:pt x="7750" y="20018"/>
                      <a:pt x="7750" y="19896"/>
                      <a:pt x="7750" y="19802"/>
                    </a:cubicBezTo>
                    <a:cubicBezTo>
                      <a:pt x="8362" y="19091"/>
                      <a:pt x="8034" y="18703"/>
                      <a:pt x="7692" y="18179"/>
                    </a:cubicBezTo>
                    <a:cubicBezTo>
                      <a:pt x="7181" y="17647"/>
                      <a:pt x="6999" y="16987"/>
                      <a:pt x="6722" y="16699"/>
                    </a:cubicBezTo>
                    <a:cubicBezTo>
                      <a:pt x="6379" y="15844"/>
                      <a:pt x="6445" y="16053"/>
                      <a:pt x="5818" y="15967"/>
                    </a:cubicBezTo>
                    <a:cubicBezTo>
                      <a:pt x="5680" y="15895"/>
                      <a:pt x="5541" y="15844"/>
                      <a:pt x="5424" y="15794"/>
                    </a:cubicBezTo>
                    <a:cubicBezTo>
                      <a:pt x="5235" y="15536"/>
                      <a:pt x="5053" y="15270"/>
                      <a:pt x="4892" y="15004"/>
                    </a:cubicBezTo>
                    <a:cubicBezTo>
                      <a:pt x="4754" y="14623"/>
                      <a:pt x="4615" y="14250"/>
                      <a:pt x="4499" y="13869"/>
                    </a:cubicBezTo>
                    <a:cubicBezTo>
                      <a:pt x="4389" y="13697"/>
                      <a:pt x="4273" y="13553"/>
                      <a:pt x="4178" y="13409"/>
                    </a:cubicBezTo>
                    <a:cubicBezTo>
                      <a:pt x="3223" y="13388"/>
                      <a:pt x="3711" y="14271"/>
                      <a:pt x="3398" y="14875"/>
                    </a:cubicBezTo>
                    <a:cubicBezTo>
                      <a:pt x="3332" y="14846"/>
                      <a:pt x="3259" y="14824"/>
                      <a:pt x="3216" y="14803"/>
                    </a:cubicBezTo>
                    <a:cubicBezTo>
                      <a:pt x="3216" y="14235"/>
                      <a:pt x="2917" y="13733"/>
                      <a:pt x="2829" y="13352"/>
                    </a:cubicBezTo>
                    <a:cubicBezTo>
                      <a:pt x="3063" y="13223"/>
                      <a:pt x="3019" y="12727"/>
                      <a:pt x="3019" y="12698"/>
                    </a:cubicBezTo>
                    <a:cubicBezTo>
                      <a:pt x="3041" y="12397"/>
                      <a:pt x="3070" y="12116"/>
                      <a:pt x="3114" y="11836"/>
                    </a:cubicBezTo>
                    <a:cubicBezTo>
                      <a:pt x="2815" y="11283"/>
                      <a:pt x="2727" y="10651"/>
                      <a:pt x="2844" y="10227"/>
                    </a:cubicBezTo>
                    <a:cubicBezTo>
                      <a:pt x="2990" y="10040"/>
                      <a:pt x="3128" y="9861"/>
                      <a:pt x="3296" y="9696"/>
                    </a:cubicBezTo>
                    <a:cubicBezTo>
                      <a:pt x="3245" y="9344"/>
                      <a:pt x="3230" y="8992"/>
                      <a:pt x="3208" y="8661"/>
                    </a:cubicBezTo>
                    <a:cubicBezTo>
                      <a:pt x="3048" y="8395"/>
                      <a:pt x="2880" y="8158"/>
                      <a:pt x="2742" y="7921"/>
                    </a:cubicBezTo>
                    <a:cubicBezTo>
                      <a:pt x="2611" y="7375"/>
                      <a:pt x="2450" y="6758"/>
                      <a:pt x="2290" y="6470"/>
                    </a:cubicBezTo>
                    <a:cubicBezTo>
                      <a:pt x="1707" y="5802"/>
                      <a:pt x="1153" y="5055"/>
                      <a:pt x="1065" y="4488"/>
                    </a:cubicBezTo>
                    <a:cubicBezTo>
                      <a:pt x="788" y="4294"/>
                      <a:pt x="511" y="4100"/>
                      <a:pt x="256" y="3927"/>
                    </a:cubicBezTo>
                    <a:cubicBezTo>
                      <a:pt x="205" y="3856"/>
                      <a:pt x="161" y="3784"/>
                      <a:pt x="117" y="3712"/>
                    </a:cubicBezTo>
                    <a:cubicBezTo>
                      <a:pt x="66" y="3712"/>
                      <a:pt x="44" y="3712"/>
                      <a:pt x="23" y="3712"/>
                    </a:cubicBezTo>
                    <a:cubicBezTo>
                      <a:pt x="23" y="3310"/>
                      <a:pt x="-43" y="2936"/>
                      <a:pt x="52" y="2728"/>
                    </a:cubicBezTo>
                    <a:cubicBezTo>
                      <a:pt x="591" y="2476"/>
                      <a:pt x="569" y="1988"/>
                      <a:pt x="569" y="1535"/>
                    </a:cubicBezTo>
                    <a:cubicBezTo>
                      <a:pt x="387" y="1298"/>
                      <a:pt x="198" y="1061"/>
                      <a:pt x="37" y="846"/>
                    </a:cubicBezTo>
                    <a:cubicBezTo>
                      <a:pt x="37" y="681"/>
                      <a:pt x="37" y="515"/>
                      <a:pt x="44" y="350"/>
                    </a:cubicBezTo>
                    <a:cubicBezTo>
                      <a:pt x="577" y="314"/>
                      <a:pt x="1116" y="307"/>
                      <a:pt x="1670" y="293"/>
                    </a:cubicBezTo>
                    <a:cubicBezTo>
                      <a:pt x="1882" y="372"/>
                      <a:pt x="2275" y="781"/>
                      <a:pt x="2479" y="1234"/>
                    </a:cubicBezTo>
                    <a:cubicBezTo>
                      <a:pt x="2479" y="1866"/>
                      <a:pt x="3055" y="2634"/>
                      <a:pt x="3704" y="3216"/>
                    </a:cubicBezTo>
                    <a:cubicBezTo>
                      <a:pt x="3937" y="3245"/>
                      <a:pt x="4171" y="3159"/>
                      <a:pt x="4426" y="3654"/>
                    </a:cubicBezTo>
                    <a:cubicBezTo>
                      <a:pt x="4659" y="3662"/>
                      <a:pt x="4892" y="3647"/>
                      <a:pt x="5220" y="3396"/>
                    </a:cubicBezTo>
                    <a:cubicBezTo>
                      <a:pt x="5264" y="3374"/>
                      <a:pt x="5308" y="3374"/>
                      <a:pt x="5381" y="3374"/>
                    </a:cubicBezTo>
                    <a:cubicBezTo>
                      <a:pt x="5403" y="3396"/>
                      <a:pt x="5454" y="3425"/>
                      <a:pt x="5497" y="3475"/>
                    </a:cubicBezTo>
                    <a:cubicBezTo>
                      <a:pt x="5497" y="3777"/>
                      <a:pt x="5869" y="3813"/>
                      <a:pt x="6263" y="3870"/>
                    </a:cubicBezTo>
                    <a:cubicBezTo>
                      <a:pt x="6307" y="3942"/>
                      <a:pt x="6379" y="4014"/>
                      <a:pt x="6445" y="4107"/>
                    </a:cubicBezTo>
                    <a:cubicBezTo>
                      <a:pt x="6591" y="4107"/>
                      <a:pt x="6729" y="4114"/>
                      <a:pt x="6890" y="4121"/>
                    </a:cubicBezTo>
                    <a:cubicBezTo>
                      <a:pt x="7006" y="4006"/>
                      <a:pt x="7145" y="3892"/>
                      <a:pt x="7291" y="3798"/>
                    </a:cubicBezTo>
                    <a:cubicBezTo>
                      <a:pt x="7611" y="3734"/>
                      <a:pt x="7961" y="3676"/>
                      <a:pt x="8311" y="3633"/>
                    </a:cubicBezTo>
                    <a:cubicBezTo>
                      <a:pt x="8362" y="3540"/>
                      <a:pt x="8406" y="3453"/>
                      <a:pt x="8479" y="3382"/>
                    </a:cubicBezTo>
                    <a:cubicBezTo>
                      <a:pt x="8479" y="2649"/>
                      <a:pt x="7932" y="1701"/>
                      <a:pt x="8231" y="1399"/>
                    </a:cubicBezTo>
                    <a:cubicBezTo>
                      <a:pt x="8399" y="1500"/>
                      <a:pt x="8559" y="1808"/>
                      <a:pt x="8996" y="1981"/>
                    </a:cubicBezTo>
                    <a:cubicBezTo>
                      <a:pt x="9048" y="2031"/>
                      <a:pt x="9091" y="2103"/>
                      <a:pt x="9164" y="2175"/>
                    </a:cubicBezTo>
                    <a:cubicBezTo>
                      <a:pt x="9463" y="2326"/>
                      <a:pt x="9930" y="2362"/>
                      <a:pt x="10374" y="2203"/>
                    </a:cubicBezTo>
                    <a:cubicBezTo>
                      <a:pt x="10491" y="2089"/>
                      <a:pt x="10608" y="1974"/>
                      <a:pt x="10746" y="1859"/>
                    </a:cubicBezTo>
                    <a:cubicBezTo>
                      <a:pt x="10753" y="1155"/>
                      <a:pt x="10520" y="961"/>
                      <a:pt x="10476" y="630"/>
                    </a:cubicBezTo>
                    <a:cubicBezTo>
                      <a:pt x="10710" y="400"/>
                      <a:pt x="11176" y="-246"/>
                      <a:pt x="11665" y="99"/>
                    </a:cubicBezTo>
                    <a:cubicBezTo>
                      <a:pt x="11825" y="451"/>
                      <a:pt x="11898" y="717"/>
                      <a:pt x="12496" y="1126"/>
                    </a:cubicBezTo>
                    <a:cubicBezTo>
                      <a:pt x="12663" y="1205"/>
                      <a:pt x="12846" y="1277"/>
                      <a:pt x="13035" y="1377"/>
                    </a:cubicBezTo>
                    <a:cubicBezTo>
                      <a:pt x="13283" y="1758"/>
                      <a:pt x="13888" y="2010"/>
                      <a:pt x="14260" y="2699"/>
                    </a:cubicBezTo>
                    <a:cubicBezTo>
                      <a:pt x="14304" y="2843"/>
                      <a:pt x="14347" y="3008"/>
                      <a:pt x="14420" y="3173"/>
                    </a:cubicBezTo>
                    <a:cubicBezTo>
                      <a:pt x="14537" y="3439"/>
                      <a:pt x="14879" y="4057"/>
                      <a:pt x="15390" y="4236"/>
                    </a:cubicBezTo>
                    <a:cubicBezTo>
                      <a:pt x="15900" y="4222"/>
                      <a:pt x="16418" y="4236"/>
                      <a:pt x="16928" y="4251"/>
                    </a:cubicBezTo>
                    <a:cubicBezTo>
                      <a:pt x="17278" y="4071"/>
                      <a:pt x="17489" y="3863"/>
                      <a:pt x="18021" y="3949"/>
                    </a:cubicBezTo>
                    <a:cubicBezTo>
                      <a:pt x="18349" y="4050"/>
                      <a:pt x="18677" y="4179"/>
                      <a:pt x="18998" y="4301"/>
                    </a:cubicBezTo>
                    <a:cubicBezTo>
                      <a:pt x="19304" y="4308"/>
                      <a:pt x="19632" y="4315"/>
                      <a:pt x="19953" y="4351"/>
                    </a:cubicBezTo>
                    <a:cubicBezTo>
                      <a:pt x="20303" y="4617"/>
                      <a:pt x="20420" y="4876"/>
                      <a:pt x="21090" y="4962"/>
                    </a:cubicBezTo>
                    <a:cubicBezTo>
                      <a:pt x="21229" y="5084"/>
                      <a:pt x="21397" y="5206"/>
                      <a:pt x="21557" y="5350"/>
                    </a:cubicBezTo>
                    <a:cubicBezTo>
                      <a:pt x="21557" y="5730"/>
                      <a:pt x="21550" y="6104"/>
                      <a:pt x="21550" y="6485"/>
                    </a:cubicBezTo>
                    <a:cubicBezTo>
                      <a:pt x="21083" y="6937"/>
                      <a:pt x="20777" y="7612"/>
                      <a:pt x="20609" y="8245"/>
                    </a:cubicBezTo>
                    <a:cubicBezTo>
                      <a:pt x="20303" y="8711"/>
                      <a:pt x="19924" y="9150"/>
                      <a:pt x="19479" y="9581"/>
                    </a:cubicBezTo>
                    <a:cubicBezTo>
                      <a:pt x="18546" y="9796"/>
                      <a:pt x="18554" y="9394"/>
                      <a:pt x="17970" y="8977"/>
                    </a:cubicBezTo>
                    <a:cubicBezTo>
                      <a:pt x="17650" y="8546"/>
                      <a:pt x="17227" y="8518"/>
                      <a:pt x="17015" y="8532"/>
                    </a:cubicBezTo>
                    <a:cubicBezTo>
                      <a:pt x="16972" y="8582"/>
                      <a:pt x="16928" y="8625"/>
                      <a:pt x="16899" y="8668"/>
                    </a:cubicBezTo>
                    <a:cubicBezTo>
                      <a:pt x="16899" y="8956"/>
                      <a:pt x="16899" y="9257"/>
                      <a:pt x="16899" y="9566"/>
                    </a:cubicBezTo>
                    <a:cubicBezTo>
                      <a:pt x="17081" y="9947"/>
                      <a:pt x="17103" y="10277"/>
                      <a:pt x="17096" y="10838"/>
                    </a:cubicBezTo>
                    <a:cubicBezTo>
                      <a:pt x="16979" y="11240"/>
                      <a:pt x="16862" y="11822"/>
                      <a:pt x="16994" y="12389"/>
                    </a:cubicBezTo>
                    <a:cubicBezTo>
                      <a:pt x="17110" y="12511"/>
                      <a:pt x="17227" y="12655"/>
                      <a:pt x="17343" y="12799"/>
                    </a:cubicBezTo>
                    <a:cubicBezTo>
                      <a:pt x="17642" y="12950"/>
                      <a:pt x="18247" y="13761"/>
                      <a:pt x="17686" y="14314"/>
                    </a:cubicBezTo>
                    <a:cubicBezTo>
                      <a:pt x="17168" y="14652"/>
                      <a:pt x="17147" y="14487"/>
                      <a:pt x="17139" y="15220"/>
                    </a:cubicBezTo>
                    <a:cubicBezTo>
                      <a:pt x="17373" y="15694"/>
                      <a:pt x="18167" y="15643"/>
                      <a:pt x="18765" y="16268"/>
                    </a:cubicBezTo>
                    <a:cubicBezTo>
                      <a:pt x="18765" y="16477"/>
                      <a:pt x="18758" y="17001"/>
                      <a:pt x="18524" y="17224"/>
                    </a:cubicBezTo>
                    <a:cubicBezTo>
                      <a:pt x="17876" y="17209"/>
                      <a:pt x="17198" y="17073"/>
                      <a:pt x="16855" y="16900"/>
                    </a:cubicBezTo>
                    <a:cubicBezTo>
                      <a:pt x="16833" y="16477"/>
                      <a:pt x="16717" y="16074"/>
                      <a:pt x="16600" y="15859"/>
                    </a:cubicBezTo>
                    <a:cubicBezTo>
                      <a:pt x="16017" y="15844"/>
                      <a:pt x="15973" y="16153"/>
                      <a:pt x="15572" y="16333"/>
                    </a:cubicBezTo>
                    <a:cubicBezTo>
                      <a:pt x="15368" y="16304"/>
                      <a:pt x="15178" y="16297"/>
                      <a:pt x="14989" y="16290"/>
                    </a:cubicBezTo>
                    <a:cubicBezTo>
                      <a:pt x="14340" y="15809"/>
                      <a:pt x="14253" y="15148"/>
                      <a:pt x="14165" y="14645"/>
                    </a:cubicBezTo>
                    <a:cubicBezTo>
                      <a:pt x="14070" y="14530"/>
                      <a:pt x="13975" y="14408"/>
                      <a:pt x="13910" y="14314"/>
                    </a:cubicBezTo>
                    <a:cubicBezTo>
                      <a:pt x="12977" y="14293"/>
                      <a:pt x="12744" y="14164"/>
                      <a:pt x="12598" y="15033"/>
                    </a:cubicBezTo>
                    <a:cubicBezTo>
                      <a:pt x="12343" y="15284"/>
                      <a:pt x="12182" y="15234"/>
                      <a:pt x="11949" y="15370"/>
                    </a:cubicBezTo>
                    <a:cubicBezTo>
                      <a:pt x="11949" y="15485"/>
                      <a:pt x="11942" y="15629"/>
                      <a:pt x="11971" y="15773"/>
                    </a:cubicBezTo>
                    <a:cubicBezTo>
                      <a:pt x="12153" y="16010"/>
                      <a:pt x="12547" y="16419"/>
                      <a:pt x="12379" y="17001"/>
                    </a:cubicBezTo>
                    <a:cubicBezTo>
                      <a:pt x="12168" y="17425"/>
                      <a:pt x="11490" y="17683"/>
                      <a:pt x="11162" y="17913"/>
                    </a:cubicBezTo>
                    <a:cubicBezTo>
                      <a:pt x="11118" y="17985"/>
                      <a:pt x="11067" y="18050"/>
                      <a:pt x="11023" y="18122"/>
                    </a:cubicBezTo>
                    <a:cubicBezTo>
                      <a:pt x="11023" y="18402"/>
                      <a:pt x="11016" y="18711"/>
                      <a:pt x="11016" y="19012"/>
                    </a:cubicBezTo>
                    <a:cubicBezTo>
                      <a:pt x="11198" y="19422"/>
                      <a:pt x="11643" y="19199"/>
                      <a:pt x="11635" y="20183"/>
                    </a:cubicBezTo>
                    <a:cubicBezTo>
                      <a:pt x="11570" y="20298"/>
                      <a:pt x="11519" y="20413"/>
                      <a:pt x="11475" y="20557"/>
                    </a:cubicBezTo>
                    <a:cubicBezTo>
                      <a:pt x="11286" y="20621"/>
                      <a:pt x="11125" y="20715"/>
                      <a:pt x="10957" y="20801"/>
                    </a:cubicBezTo>
                    <a:cubicBezTo>
                      <a:pt x="10447" y="20980"/>
                      <a:pt x="9959" y="21153"/>
                      <a:pt x="9463" y="21354"/>
                    </a:cubicBezTo>
                    <a:close/>
                  </a:path>
                </a:pathLst>
              </a:custGeom>
              <a:solidFill>
                <a:schemeClr val="accent1"/>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46" name="Freeform 25"/>
              <p:cNvSpPr/>
              <p:nvPr/>
            </p:nvSpPr>
            <p:spPr>
              <a:xfrm>
                <a:off x="1841432" y="0"/>
                <a:ext cx="709079" cy="422024"/>
              </a:xfrm>
              <a:custGeom>
                <a:avLst/>
                <a:gdLst/>
                <a:ahLst/>
                <a:cxnLst>
                  <a:cxn ang="0">
                    <a:pos x="wd2" y="hd2"/>
                  </a:cxn>
                  <a:cxn ang="5400000">
                    <a:pos x="wd2" y="hd2"/>
                  </a:cxn>
                  <a:cxn ang="10800000">
                    <a:pos x="wd2" y="hd2"/>
                  </a:cxn>
                  <a:cxn ang="16200000">
                    <a:pos x="wd2" y="hd2"/>
                  </a:cxn>
                </a:cxnLst>
                <a:rect l="0" t="0" r="r" b="b"/>
                <a:pathLst>
                  <a:path w="21600" h="21535" fill="norm" stroke="1" extrusionOk="0">
                    <a:moveTo>
                      <a:pt x="2357" y="21535"/>
                    </a:moveTo>
                    <a:cubicBezTo>
                      <a:pt x="2047" y="21209"/>
                      <a:pt x="1726" y="20883"/>
                      <a:pt x="1450" y="20541"/>
                    </a:cubicBezTo>
                    <a:cubicBezTo>
                      <a:pt x="952" y="19890"/>
                      <a:pt x="465" y="19238"/>
                      <a:pt x="0" y="18619"/>
                    </a:cubicBezTo>
                    <a:cubicBezTo>
                      <a:pt x="111" y="18261"/>
                      <a:pt x="221" y="17886"/>
                      <a:pt x="332" y="17576"/>
                    </a:cubicBezTo>
                    <a:cubicBezTo>
                      <a:pt x="686" y="17153"/>
                      <a:pt x="1107" y="16648"/>
                      <a:pt x="1328" y="16110"/>
                    </a:cubicBezTo>
                    <a:cubicBezTo>
                      <a:pt x="1328" y="15524"/>
                      <a:pt x="1328" y="14938"/>
                      <a:pt x="1328" y="14416"/>
                    </a:cubicBezTo>
                    <a:cubicBezTo>
                      <a:pt x="1228" y="13504"/>
                      <a:pt x="675" y="10605"/>
                      <a:pt x="465" y="10262"/>
                    </a:cubicBezTo>
                    <a:cubicBezTo>
                      <a:pt x="465" y="9204"/>
                      <a:pt x="365" y="9041"/>
                      <a:pt x="719" y="8519"/>
                    </a:cubicBezTo>
                    <a:cubicBezTo>
                      <a:pt x="1107" y="7314"/>
                      <a:pt x="1715" y="6695"/>
                      <a:pt x="2357" y="5799"/>
                    </a:cubicBezTo>
                    <a:cubicBezTo>
                      <a:pt x="2966" y="4007"/>
                      <a:pt x="3995" y="3567"/>
                      <a:pt x="5123" y="2541"/>
                    </a:cubicBezTo>
                    <a:cubicBezTo>
                      <a:pt x="5699" y="1662"/>
                      <a:pt x="6263" y="831"/>
                      <a:pt x="6872" y="0"/>
                    </a:cubicBezTo>
                    <a:cubicBezTo>
                      <a:pt x="6971" y="586"/>
                      <a:pt x="7071" y="1238"/>
                      <a:pt x="7182" y="1873"/>
                    </a:cubicBezTo>
                    <a:cubicBezTo>
                      <a:pt x="7458" y="1890"/>
                      <a:pt x="7746" y="1906"/>
                      <a:pt x="8023" y="1906"/>
                    </a:cubicBezTo>
                    <a:cubicBezTo>
                      <a:pt x="8166" y="1548"/>
                      <a:pt x="8310" y="1173"/>
                      <a:pt x="8454" y="863"/>
                    </a:cubicBezTo>
                    <a:cubicBezTo>
                      <a:pt x="8742" y="863"/>
                      <a:pt x="9483" y="1010"/>
                      <a:pt x="9981" y="652"/>
                    </a:cubicBezTo>
                    <a:cubicBezTo>
                      <a:pt x="9970" y="863"/>
                      <a:pt x="10180" y="1352"/>
                      <a:pt x="10468" y="1890"/>
                    </a:cubicBezTo>
                    <a:cubicBezTo>
                      <a:pt x="10424" y="2639"/>
                      <a:pt x="10424" y="3388"/>
                      <a:pt x="10424" y="4138"/>
                    </a:cubicBezTo>
                    <a:cubicBezTo>
                      <a:pt x="10911" y="4903"/>
                      <a:pt x="11895" y="5734"/>
                      <a:pt x="12991" y="5767"/>
                    </a:cubicBezTo>
                    <a:cubicBezTo>
                      <a:pt x="13423" y="4724"/>
                      <a:pt x="13887" y="3681"/>
                      <a:pt x="14352" y="2623"/>
                    </a:cubicBezTo>
                    <a:cubicBezTo>
                      <a:pt x="14529" y="2313"/>
                      <a:pt x="14706" y="2004"/>
                      <a:pt x="14916" y="1743"/>
                    </a:cubicBezTo>
                    <a:cubicBezTo>
                      <a:pt x="15348" y="1319"/>
                      <a:pt x="15879" y="977"/>
                      <a:pt x="16654" y="1157"/>
                    </a:cubicBezTo>
                    <a:cubicBezTo>
                      <a:pt x="17118" y="1450"/>
                      <a:pt x="17605" y="1792"/>
                      <a:pt x="18103" y="2118"/>
                    </a:cubicBezTo>
                    <a:cubicBezTo>
                      <a:pt x="19166" y="2101"/>
                      <a:pt x="20261" y="2101"/>
                      <a:pt x="21357" y="2134"/>
                    </a:cubicBezTo>
                    <a:cubicBezTo>
                      <a:pt x="21423" y="2199"/>
                      <a:pt x="21500" y="2248"/>
                      <a:pt x="21600" y="2362"/>
                    </a:cubicBezTo>
                    <a:cubicBezTo>
                      <a:pt x="21534" y="2460"/>
                      <a:pt x="21489" y="2623"/>
                      <a:pt x="21456" y="2786"/>
                    </a:cubicBezTo>
                    <a:cubicBezTo>
                      <a:pt x="21423" y="3307"/>
                      <a:pt x="21379" y="3844"/>
                      <a:pt x="21345" y="4382"/>
                    </a:cubicBezTo>
                    <a:cubicBezTo>
                      <a:pt x="20958" y="4414"/>
                      <a:pt x="20571" y="4447"/>
                      <a:pt x="20184" y="4496"/>
                    </a:cubicBezTo>
                    <a:cubicBezTo>
                      <a:pt x="19044" y="5522"/>
                      <a:pt x="17196" y="6630"/>
                      <a:pt x="16908" y="8487"/>
                    </a:cubicBezTo>
                    <a:cubicBezTo>
                      <a:pt x="16665" y="8633"/>
                      <a:pt x="16410" y="8780"/>
                      <a:pt x="16167" y="8927"/>
                    </a:cubicBezTo>
                    <a:cubicBezTo>
                      <a:pt x="15879" y="9562"/>
                      <a:pt x="15425" y="9643"/>
                      <a:pt x="15071" y="9790"/>
                    </a:cubicBezTo>
                    <a:cubicBezTo>
                      <a:pt x="14994" y="9904"/>
                      <a:pt x="14927" y="10002"/>
                      <a:pt x="14883" y="10116"/>
                    </a:cubicBezTo>
                    <a:cubicBezTo>
                      <a:pt x="14850" y="10702"/>
                      <a:pt x="14817" y="11289"/>
                      <a:pt x="14773" y="11875"/>
                    </a:cubicBezTo>
                    <a:cubicBezTo>
                      <a:pt x="14452" y="12657"/>
                      <a:pt x="13777" y="13488"/>
                      <a:pt x="13533" y="14221"/>
                    </a:cubicBezTo>
                    <a:cubicBezTo>
                      <a:pt x="13489" y="14856"/>
                      <a:pt x="13522" y="15882"/>
                      <a:pt x="13168" y="16615"/>
                    </a:cubicBezTo>
                    <a:cubicBezTo>
                      <a:pt x="12283" y="16583"/>
                      <a:pt x="11929" y="17251"/>
                      <a:pt x="11497" y="18033"/>
                    </a:cubicBezTo>
                    <a:cubicBezTo>
                      <a:pt x="11420" y="18945"/>
                      <a:pt x="11243" y="20004"/>
                      <a:pt x="10601" y="20623"/>
                    </a:cubicBezTo>
                    <a:cubicBezTo>
                      <a:pt x="10568" y="20509"/>
                      <a:pt x="10568" y="20460"/>
                      <a:pt x="10568" y="20411"/>
                    </a:cubicBezTo>
                    <a:cubicBezTo>
                      <a:pt x="10424" y="20248"/>
                      <a:pt x="10324" y="20069"/>
                      <a:pt x="10214" y="19971"/>
                    </a:cubicBezTo>
                    <a:cubicBezTo>
                      <a:pt x="10003" y="19906"/>
                      <a:pt x="9826" y="19906"/>
                      <a:pt x="9649" y="19890"/>
                    </a:cubicBezTo>
                    <a:cubicBezTo>
                      <a:pt x="9361" y="20362"/>
                      <a:pt x="9085" y="20834"/>
                      <a:pt x="8830" y="21356"/>
                    </a:cubicBezTo>
                    <a:cubicBezTo>
                      <a:pt x="8299" y="21600"/>
                      <a:pt x="7458" y="21307"/>
                      <a:pt x="7204" y="21079"/>
                    </a:cubicBezTo>
                    <a:cubicBezTo>
                      <a:pt x="7137" y="20867"/>
                      <a:pt x="7071" y="20655"/>
                      <a:pt x="7038" y="20427"/>
                    </a:cubicBezTo>
                    <a:cubicBezTo>
                      <a:pt x="6573" y="19727"/>
                      <a:pt x="6119" y="19010"/>
                      <a:pt x="5666" y="18358"/>
                    </a:cubicBezTo>
                    <a:cubicBezTo>
                      <a:pt x="5378" y="18293"/>
                      <a:pt x="5101" y="18277"/>
                      <a:pt x="4814" y="18277"/>
                    </a:cubicBezTo>
                    <a:cubicBezTo>
                      <a:pt x="4636" y="18798"/>
                      <a:pt x="4636" y="19433"/>
                      <a:pt x="4592" y="20395"/>
                    </a:cubicBezTo>
                    <a:cubicBezTo>
                      <a:pt x="4139" y="20378"/>
                      <a:pt x="3773" y="20851"/>
                      <a:pt x="3674" y="21062"/>
                    </a:cubicBezTo>
                    <a:cubicBezTo>
                      <a:pt x="3076" y="21030"/>
                      <a:pt x="2611" y="21502"/>
                      <a:pt x="2357" y="21535"/>
                    </a:cubicBezTo>
                    <a:close/>
                  </a:path>
                </a:pathLst>
              </a:custGeom>
              <a:solidFill>
                <a:schemeClr val="accent1"/>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grpSp>
          <p:nvGrpSpPr>
            <p:cNvPr id="888" name="Group 58"/>
            <p:cNvGrpSpPr/>
            <p:nvPr/>
          </p:nvGrpSpPr>
          <p:grpSpPr>
            <a:xfrm>
              <a:off x="0" y="0"/>
              <a:ext cx="5543320" cy="4090563"/>
              <a:chOff x="0" y="0"/>
              <a:chExt cx="5543319" cy="4090562"/>
            </a:xfrm>
          </p:grpSpPr>
          <p:sp>
            <p:nvSpPr>
              <p:cNvPr id="848" name="Freeform 32"/>
              <p:cNvSpPr/>
              <p:nvPr/>
            </p:nvSpPr>
            <p:spPr>
              <a:xfrm>
                <a:off x="4497620" y="797521"/>
                <a:ext cx="929789" cy="538202"/>
              </a:xfrm>
              <a:custGeom>
                <a:avLst/>
                <a:gdLst/>
                <a:ahLst/>
                <a:cxnLst>
                  <a:cxn ang="0">
                    <a:pos x="wd2" y="hd2"/>
                  </a:cxn>
                  <a:cxn ang="5400000">
                    <a:pos x="wd2" y="hd2"/>
                  </a:cxn>
                  <a:cxn ang="10800000">
                    <a:pos x="wd2" y="hd2"/>
                  </a:cxn>
                  <a:cxn ang="16200000">
                    <a:pos x="wd2" y="hd2"/>
                  </a:cxn>
                </a:cxnLst>
                <a:rect l="0" t="0" r="r" b="b"/>
                <a:pathLst>
                  <a:path w="21210" h="21061" fill="norm" stroke="1" extrusionOk="0">
                    <a:moveTo>
                      <a:pt x="11691" y="21061"/>
                    </a:moveTo>
                    <a:cubicBezTo>
                      <a:pt x="11316" y="20348"/>
                      <a:pt x="10550" y="19710"/>
                      <a:pt x="10309" y="19410"/>
                    </a:cubicBezTo>
                    <a:cubicBezTo>
                      <a:pt x="10234" y="19285"/>
                      <a:pt x="10184" y="19160"/>
                      <a:pt x="10126" y="19035"/>
                    </a:cubicBezTo>
                    <a:cubicBezTo>
                      <a:pt x="10134" y="18009"/>
                      <a:pt x="10243" y="17484"/>
                      <a:pt x="10034" y="16821"/>
                    </a:cubicBezTo>
                    <a:cubicBezTo>
                      <a:pt x="9552" y="16271"/>
                      <a:pt x="9552" y="16071"/>
                      <a:pt x="9452" y="15695"/>
                    </a:cubicBezTo>
                    <a:cubicBezTo>
                      <a:pt x="9210" y="15270"/>
                      <a:pt x="8977" y="14895"/>
                      <a:pt x="8761" y="14520"/>
                    </a:cubicBezTo>
                    <a:cubicBezTo>
                      <a:pt x="8736" y="14482"/>
                      <a:pt x="8711" y="14482"/>
                      <a:pt x="8686" y="14482"/>
                    </a:cubicBezTo>
                    <a:cubicBezTo>
                      <a:pt x="8661" y="13944"/>
                      <a:pt x="8661" y="13407"/>
                      <a:pt x="8661" y="12919"/>
                    </a:cubicBezTo>
                    <a:cubicBezTo>
                      <a:pt x="8370" y="12331"/>
                      <a:pt x="8212" y="12406"/>
                      <a:pt x="8028" y="12406"/>
                    </a:cubicBezTo>
                    <a:cubicBezTo>
                      <a:pt x="7729" y="12844"/>
                      <a:pt x="7704" y="13044"/>
                      <a:pt x="7571" y="13657"/>
                    </a:cubicBezTo>
                    <a:cubicBezTo>
                      <a:pt x="7521" y="13619"/>
                      <a:pt x="7462" y="13607"/>
                      <a:pt x="7437" y="13607"/>
                    </a:cubicBezTo>
                    <a:cubicBezTo>
                      <a:pt x="7038" y="12981"/>
                      <a:pt x="6513" y="12106"/>
                      <a:pt x="6197" y="11768"/>
                    </a:cubicBezTo>
                    <a:cubicBezTo>
                      <a:pt x="4865" y="11468"/>
                      <a:pt x="4840" y="10805"/>
                      <a:pt x="4691" y="9417"/>
                    </a:cubicBezTo>
                    <a:cubicBezTo>
                      <a:pt x="4483" y="8466"/>
                      <a:pt x="4108" y="7878"/>
                      <a:pt x="3925" y="7378"/>
                    </a:cubicBezTo>
                    <a:cubicBezTo>
                      <a:pt x="3900" y="7165"/>
                      <a:pt x="3875" y="6965"/>
                      <a:pt x="3850" y="6753"/>
                    </a:cubicBezTo>
                    <a:cubicBezTo>
                      <a:pt x="3767" y="6715"/>
                      <a:pt x="3692" y="6715"/>
                      <a:pt x="3633" y="6715"/>
                    </a:cubicBezTo>
                    <a:cubicBezTo>
                      <a:pt x="3367" y="7028"/>
                      <a:pt x="3101" y="7391"/>
                      <a:pt x="2834" y="7741"/>
                    </a:cubicBezTo>
                    <a:cubicBezTo>
                      <a:pt x="2701" y="8066"/>
                      <a:pt x="2568" y="8429"/>
                      <a:pt x="2427" y="8791"/>
                    </a:cubicBezTo>
                    <a:cubicBezTo>
                      <a:pt x="1902" y="8154"/>
                      <a:pt x="2010" y="7178"/>
                      <a:pt x="1802" y="6840"/>
                    </a:cubicBezTo>
                    <a:cubicBezTo>
                      <a:pt x="1694" y="6478"/>
                      <a:pt x="1586" y="6140"/>
                      <a:pt x="1511" y="5815"/>
                    </a:cubicBezTo>
                    <a:cubicBezTo>
                      <a:pt x="1511" y="5314"/>
                      <a:pt x="1511" y="4864"/>
                      <a:pt x="1519" y="4414"/>
                    </a:cubicBezTo>
                    <a:cubicBezTo>
                      <a:pt x="1095" y="3538"/>
                      <a:pt x="670" y="3038"/>
                      <a:pt x="304" y="2525"/>
                    </a:cubicBezTo>
                    <a:cubicBezTo>
                      <a:pt x="-262" y="2513"/>
                      <a:pt x="121" y="1250"/>
                      <a:pt x="196" y="1087"/>
                    </a:cubicBezTo>
                    <a:cubicBezTo>
                      <a:pt x="254" y="1049"/>
                      <a:pt x="304" y="1049"/>
                      <a:pt x="362" y="1062"/>
                    </a:cubicBezTo>
                    <a:cubicBezTo>
                      <a:pt x="812" y="1525"/>
                      <a:pt x="1228" y="2238"/>
                      <a:pt x="1977" y="2263"/>
                    </a:cubicBezTo>
                    <a:cubicBezTo>
                      <a:pt x="2352" y="1912"/>
                      <a:pt x="2618" y="1262"/>
                      <a:pt x="2968" y="874"/>
                    </a:cubicBezTo>
                    <a:cubicBezTo>
                      <a:pt x="3317" y="-14"/>
                      <a:pt x="3692" y="-539"/>
                      <a:pt x="4191" y="874"/>
                    </a:cubicBezTo>
                    <a:cubicBezTo>
                      <a:pt x="4291" y="2025"/>
                      <a:pt x="5007" y="2913"/>
                      <a:pt x="6014" y="3313"/>
                    </a:cubicBezTo>
                    <a:cubicBezTo>
                      <a:pt x="6472" y="3088"/>
                      <a:pt x="6946" y="2863"/>
                      <a:pt x="7429" y="2675"/>
                    </a:cubicBezTo>
                    <a:cubicBezTo>
                      <a:pt x="7829" y="2163"/>
                      <a:pt x="8228" y="1637"/>
                      <a:pt x="8628" y="1162"/>
                    </a:cubicBezTo>
                    <a:cubicBezTo>
                      <a:pt x="8686" y="1212"/>
                      <a:pt x="8761" y="1250"/>
                      <a:pt x="8844" y="1337"/>
                    </a:cubicBezTo>
                    <a:cubicBezTo>
                      <a:pt x="8836" y="1987"/>
                      <a:pt x="8544" y="3538"/>
                      <a:pt x="9602" y="3576"/>
                    </a:cubicBezTo>
                    <a:cubicBezTo>
                      <a:pt x="9735" y="3463"/>
                      <a:pt x="9901" y="3388"/>
                      <a:pt x="10059" y="3313"/>
                    </a:cubicBezTo>
                    <a:cubicBezTo>
                      <a:pt x="10509" y="2625"/>
                      <a:pt x="10883" y="3501"/>
                      <a:pt x="11275" y="4251"/>
                    </a:cubicBezTo>
                    <a:cubicBezTo>
                      <a:pt x="11466" y="4339"/>
                      <a:pt x="11674" y="4439"/>
                      <a:pt x="11891" y="4564"/>
                    </a:cubicBezTo>
                    <a:cubicBezTo>
                      <a:pt x="12074" y="5102"/>
                      <a:pt x="12440" y="6140"/>
                      <a:pt x="13098" y="6865"/>
                    </a:cubicBezTo>
                    <a:cubicBezTo>
                      <a:pt x="13156" y="6865"/>
                      <a:pt x="13231" y="6865"/>
                      <a:pt x="13314" y="6878"/>
                    </a:cubicBezTo>
                    <a:cubicBezTo>
                      <a:pt x="13689" y="6315"/>
                      <a:pt x="13797" y="5740"/>
                      <a:pt x="13905" y="5177"/>
                    </a:cubicBezTo>
                    <a:cubicBezTo>
                      <a:pt x="14038" y="5214"/>
                      <a:pt x="14196" y="5302"/>
                      <a:pt x="14354" y="5402"/>
                    </a:cubicBezTo>
                    <a:cubicBezTo>
                      <a:pt x="14463" y="6015"/>
                      <a:pt x="14754" y="6765"/>
                      <a:pt x="15337" y="7478"/>
                    </a:cubicBezTo>
                    <a:cubicBezTo>
                      <a:pt x="15337" y="7516"/>
                      <a:pt x="15337" y="7566"/>
                      <a:pt x="15337" y="7603"/>
                    </a:cubicBezTo>
                    <a:cubicBezTo>
                      <a:pt x="15545" y="7903"/>
                      <a:pt x="15753" y="8191"/>
                      <a:pt x="15994" y="8529"/>
                    </a:cubicBezTo>
                    <a:cubicBezTo>
                      <a:pt x="16236" y="8504"/>
                      <a:pt x="16502" y="8466"/>
                      <a:pt x="16768" y="8441"/>
                    </a:cubicBezTo>
                    <a:cubicBezTo>
                      <a:pt x="16876" y="8241"/>
                      <a:pt x="16976" y="8028"/>
                      <a:pt x="17110" y="7878"/>
                    </a:cubicBezTo>
                    <a:cubicBezTo>
                      <a:pt x="17218" y="7878"/>
                      <a:pt x="17409" y="7603"/>
                      <a:pt x="17459" y="7516"/>
                    </a:cubicBezTo>
                    <a:cubicBezTo>
                      <a:pt x="17459" y="7403"/>
                      <a:pt x="17459" y="7278"/>
                      <a:pt x="17459" y="7190"/>
                    </a:cubicBezTo>
                    <a:cubicBezTo>
                      <a:pt x="17384" y="7153"/>
                      <a:pt x="17326" y="7103"/>
                      <a:pt x="17276" y="7065"/>
                    </a:cubicBezTo>
                    <a:cubicBezTo>
                      <a:pt x="17276" y="6528"/>
                      <a:pt x="18000" y="6390"/>
                      <a:pt x="18316" y="6240"/>
                    </a:cubicBezTo>
                    <a:cubicBezTo>
                      <a:pt x="18400" y="6165"/>
                      <a:pt x="18475" y="6090"/>
                      <a:pt x="18583" y="6052"/>
                    </a:cubicBezTo>
                    <a:cubicBezTo>
                      <a:pt x="18641" y="5927"/>
                      <a:pt x="18691" y="5802"/>
                      <a:pt x="18774" y="5690"/>
                    </a:cubicBezTo>
                    <a:cubicBezTo>
                      <a:pt x="18957" y="5815"/>
                      <a:pt x="18874" y="6465"/>
                      <a:pt x="19457" y="6940"/>
                    </a:cubicBezTo>
                    <a:cubicBezTo>
                      <a:pt x="19748" y="7278"/>
                      <a:pt x="20064" y="7616"/>
                      <a:pt x="20381" y="7953"/>
                    </a:cubicBezTo>
                    <a:cubicBezTo>
                      <a:pt x="20647" y="8016"/>
                      <a:pt x="20913" y="8104"/>
                      <a:pt x="21180" y="8191"/>
                    </a:cubicBezTo>
                    <a:cubicBezTo>
                      <a:pt x="21180" y="8604"/>
                      <a:pt x="21338" y="9842"/>
                      <a:pt x="20930" y="10267"/>
                    </a:cubicBezTo>
                    <a:cubicBezTo>
                      <a:pt x="20822" y="10592"/>
                      <a:pt x="20747" y="10918"/>
                      <a:pt x="20664" y="11243"/>
                    </a:cubicBezTo>
                    <a:cubicBezTo>
                      <a:pt x="20606" y="11693"/>
                      <a:pt x="20556" y="12143"/>
                      <a:pt x="20497" y="12594"/>
                    </a:cubicBezTo>
                    <a:cubicBezTo>
                      <a:pt x="20422" y="12594"/>
                      <a:pt x="20339" y="12631"/>
                      <a:pt x="20256" y="12669"/>
                    </a:cubicBezTo>
                    <a:cubicBezTo>
                      <a:pt x="20156" y="11881"/>
                      <a:pt x="19598" y="12356"/>
                      <a:pt x="19565" y="12393"/>
                    </a:cubicBezTo>
                    <a:cubicBezTo>
                      <a:pt x="19515" y="12343"/>
                      <a:pt x="19465" y="12306"/>
                      <a:pt x="19440" y="12268"/>
                    </a:cubicBezTo>
                    <a:cubicBezTo>
                      <a:pt x="19440" y="11693"/>
                      <a:pt x="19440" y="11155"/>
                      <a:pt x="19440" y="10630"/>
                    </a:cubicBezTo>
                    <a:cubicBezTo>
                      <a:pt x="18941" y="9504"/>
                      <a:pt x="18591" y="9980"/>
                      <a:pt x="18242" y="10830"/>
                    </a:cubicBezTo>
                    <a:cubicBezTo>
                      <a:pt x="18108" y="11843"/>
                      <a:pt x="17651" y="12731"/>
                      <a:pt x="17434" y="13744"/>
                    </a:cubicBezTo>
                    <a:cubicBezTo>
                      <a:pt x="17326" y="13907"/>
                      <a:pt x="17251" y="14107"/>
                      <a:pt x="17168" y="14307"/>
                    </a:cubicBezTo>
                    <a:cubicBezTo>
                      <a:pt x="16102" y="15420"/>
                      <a:pt x="15445" y="13869"/>
                      <a:pt x="15595" y="16421"/>
                    </a:cubicBezTo>
                    <a:cubicBezTo>
                      <a:pt x="15803" y="16708"/>
                      <a:pt x="16011" y="17009"/>
                      <a:pt x="16227" y="17309"/>
                    </a:cubicBezTo>
                    <a:cubicBezTo>
                      <a:pt x="16227" y="17546"/>
                      <a:pt x="15986" y="17947"/>
                      <a:pt x="15853" y="18147"/>
                    </a:cubicBezTo>
                    <a:cubicBezTo>
                      <a:pt x="15320" y="18372"/>
                      <a:pt x="14304" y="18084"/>
                      <a:pt x="14013" y="17872"/>
                    </a:cubicBezTo>
                    <a:cubicBezTo>
                      <a:pt x="13406" y="16909"/>
                      <a:pt x="13031" y="17546"/>
                      <a:pt x="12656" y="18147"/>
                    </a:cubicBezTo>
                    <a:cubicBezTo>
                      <a:pt x="12465" y="18960"/>
                      <a:pt x="12282" y="19773"/>
                      <a:pt x="12090" y="20586"/>
                    </a:cubicBezTo>
                    <a:cubicBezTo>
                      <a:pt x="12040" y="20711"/>
                      <a:pt x="11982" y="20823"/>
                      <a:pt x="11957" y="20948"/>
                    </a:cubicBezTo>
                    <a:cubicBezTo>
                      <a:pt x="11849" y="20986"/>
                      <a:pt x="11766" y="21023"/>
                      <a:pt x="11691" y="21061"/>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nvGrpSpPr>
              <p:cNvPr id="887" name="Group 57"/>
              <p:cNvGrpSpPr/>
              <p:nvPr/>
            </p:nvGrpSpPr>
            <p:grpSpPr>
              <a:xfrm>
                <a:off x="0" y="0"/>
                <a:ext cx="5543320" cy="4090563"/>
                <a:chOff x="0" y="0"/>
                <a:chExt cx="5543319" cy="4090562"/>
              </a:xfrm>
            </p:grpSpPr>
            <p:grpSp>
              <p:nvGrpSpPr>
                <p:cNvPr id="860" name="Group 56"/>
                <p:cNvGrpSpPr/>
                <p:nvPr/>
              </p:nvGrpSpPr>
              <p:grpSpPr>
                <a:xfrm>
                  <a:off x="3071276" y="1638805"/>
                  <a:ext cx="1860369" cy="2451758"/>
                  <a:chOff x="0" y="0"/>
                  <a:chExt cx="1860367" cy="2451756"/>
                </a:xfrm>
              </p:grpSpPr>
              <p:grpSp>
                <p:nvGrpSpPr>
                  <p:cNvPr id="851" name="Group 50"/>
                  <p:cNvGrpSpPr/>
                  <p:nvPr/>
                </p:nvGrpSpPr>
                <p:grpSpPr>
                  <a:xfrm>
                    <a:off x="353325" y="1642674"/>
                    <a:ext cx="1507043" cy="809083"/>
                    <a:chOff x="0" y="0"/>
                    <a:chExt cx="1507042" cy="809082"/>
                  </a:xfrm>
                </p:grpSpPr>
                <p:sp>
                  <p:nvSpPr>
                    <p:cNvPr id="849" name="Freeform 6"/>
                    <p:cNvSpPr/>
                    <p:nvPr/>
                  </p:nvSpPr>
                  <p:spPr>
                    <a:xfrm>
                      <a:off x="1330580" y="0"/>
                      <a:ext cx="176463" cy="382396"/>
                    </a:xfrm>
                    <a:custGeom>
                      <a:avLst/>
                      <a:gdLst/>
                      <a:ahLst/>
                      <a:cxnLst>
                        <a:cxn ang="0">
                          <a:pos x="wd2" y="hd2"/>
                        </a:cxn>
                        <a:cxn ang="5400000">
                          <a:pos x="wd2" y="hd2"/>
                        </a:cxn>
                        <a:cxn ang="10800000">
                          <a:pos x="wd2" y="hd2"/>
                        </a:cxn>
                        <a:cxn ang="16200000">
                          <a:pos x="wd2" y="hd2"/>
                        </a:cxn>
                      </a:cxnLst>
                      <a:rect l="0" t="0" r="r" b="b"/>
                      <a:pathLst>
                        <a:path w="20788" h="21585" fill="norm" stroke="1" extrusionOk="0">
                          <a:moveTo>
                            <a:pt x="9960" y="21585"/>
                          </a:moveTo>
                          <a:cubicBezTo>
                            <a:pt x="8580" y="20690"/>
                            <a:pt x="7243" y="19867"/>
                            <a:pt x="5993" y="19026"/>
                          </a:cubicBezTo>
                          <a:cubicBezTo>
                            <a:pt x="5174" y="18901"/>
                            <a:pt x="4355" y="18775"/>
                            <a:pt x="3536" y="18704"/>
                          </a:cubicBezTo>
                          <a:cubicBezTo>
                            <a:pt x="2846" y="17594"/>
                            <a:pt x="1078" y="16342"/>
                            <a:pt x="130" y="16163"/>
                          </a:cubicBezTo>
                          <a:cubicBezTo>
                            <a:pt x="0" y="15751"/>
                            <a:pt x="0" y="15339"/>
                            <a:pt x="0" y="14928"/>
                          </a:cubicBezTo>
                          <a:cubicBezTo>
                            <a:pt x="431" y="13693"/>
                            <a:pt x="1121" y="12834"/>
                            <a:pt x="1164" y="11832"/>
                          </a:cubicBezTo>
                          <a:cubicBezTo>
                            <a:pt x="-474" y="9595"/>
                            <a:pt x="1854" y="9148"/>
                            <a:pt x="4225" y="7752"/>
                          </a:cubicBezTo>
                          <a:cubicBezTo>
                            <a:pt x="4527" y="7125"/>
                            <a:pt x="4786" y="6481"/>
                            <a:pt x="5088" y="5837"/>
                          </a:cubicBezTo>
                          <a:cubicBezTo>
                            <a:pt x="7028" y="3922"/>
                            <a:pt x="8019" y="2759"/>
                            <a:pt x="11210" y="1452"/>
                          </a:cubicBezTo>
                          <a:cubicBezTo>
                            <a:pt x="12589" y="933"/>
                            <a:pt x="13969" y="486"/>
                            <a:pt x="15349" y="21"/>
                          </a:cubicBezTo>
                          <a:cubicBezTo>
                            <a:pt x="16901" y="-15"/>
                            <a:pt x="18410" y="3"/>
                            <a:pt x="19919" y="21"/>
                          </a:cubicBezTo>
                          <a:cubicBezTo>
                            <a:pt x="19919" y="253"/>
                            <a:pt x="21126" y="1721"/>
                            <a:pt x="20695" y="2419"/>
                          </a:cubicBezTo>
                          <a:cubicBezTo>
                            <a:pt x="17806" y="4029"/>
                            <a:pt x="19401" y="6982"/>
                            <a:pt x="19229" y="9667"/>
                          </a:cubicBezTo>
                          <a:cubicBezTo>
                            <a:pt x="18108" y="11241"/>
                            <a:pt x="15607" y="13335"/>
                            <a:pt x="13495" y="14999"/>
                          </a:cubicBezTo>
                          <a:cubicBezTo>
                            <a:pt x="13064" y="15357"/>
                            <a:pt x="12805" y="15697"/>
                            <a:pt x="12503" y="16055"/>
                          </a:cubicBezTo>
                          <a:cubicBezTo>
                            <a:pt x="11943" y="17737"/>
                            <a:pt x="11512" y="19438"/>
                            <a:pt x="11080" y="21191"/>
                          </a:cubicBezTo>
                          <a:cubicBezTo>
                            <a:pt x="10649" y="21299"/>
                            <a:pt x="10261" y="21424"/>
                            <a:pt x="9960" y="21585"/>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50" name="Freeform 7"/>
                    <p:cNvSpPr/>
                    <p:nvPr/>
                  </p:nvSpPr>
                  <p:spPr>
                    <a:xfrm>
                      <a:off x="0" y="612671"/>
                      <a:ext cx="273321" cy="196412"/>
                    </a:xfrm>
                    <a:custGeom>
                      <a:avLst/>
                      <a:gdLst/>
                      <a:ahLst/>
                      <a:cxnLst>
                        <a:cxn ang="0">
                          <a:pos x="wd2" y="hd2"/>
                        </a:cxn>
                        <a:cxn ang="5400000">
                          <a:pos x="wd2" y="hd2"/>
                        </a:cxn>
                        <a:cxn ang="10800000">
                          <a:pos x="wd2" y="hd2"/>
                        </a:cxn>
                        <a:cxn ang="16200000">
                          <a:pos x="wd2" y="hd2"/>
                        </a:cxn>
                      </a:cxnLst>
                      <a:rect l="0" t="0" r="r" b="b"/>
                      <a:pathLst>
                        <a:path w="20815" h="21600" fill="norm" stroke="1" extrusionOk="0">
                          <a:moveTo>
                            <a:pt x="6952" y="21600"/>
                          </a:moveTo>
                          <a:cubicBezTo>
                            <a:pt x="5254" y="20728"/>
                            <a:pt x="3584" y="19995"/>
                            <a:pt x="1970" y="19262"/>
                          </a:cubicBezTo>
                          <a:cubicBezTo>
                            <a:pt x="-758" y="16540"/>
                            <a:pt x="133" y="14726"/>
                            <a:pt x="161" y="11760"/>
                          </a:cubicBezTo>
                          <a:cubicBezTo>
                            <a:pt x="606" y="8026"/>
                            <a:pt x="77" y="8689"/>
                            <a:pt x="2749" y="7956"/>
                          </a:cubicBezTo>
                          <a:cubicBezTo>
                            <a:pt x="3000" y="7642"/>
                            <a:pt x="3362" y="7293"/>
                            <a:pt x="3723" y="6979"/>
                          </a:cubicBezTo>
                          <a:cubicBezTo>
                            <a:pt x="3723" y="5583"/>
                            <a:pt x="3835" y="4222"/>
                            <a:pt x="3918" y="2966"/>
                          </a:cubicBezTo>
                          <a:cubicBezTo>
                            <a:pt x="4002" y="2861"/>
                            <a:pt x="4113" y="2861"/>
                            <a:pt x="4280" y="2861"/>
                          </a:cubicBezTo>
                          <a:cubicBezTo>
                            <a:pt x="4893" y="3245"/>
                            <a:pt x="6062" y="3489"/>
                            <a:pt x="7314" y="3315"/>
                          </a:cubicBezTo>
                          <a:cubicBezTo>
                            <a:pt x="8734" y="2338"/>
                            <a:pt x="10153" y="1361"/>
                            <a:pt x="11573" y="349"/>
                          </a:cubicBezTo>
                          <a:cubicBezTo>
                            <a:pt x="13911" y="209"/>
                            <a:pt x="16221" y="70"/>
                            <a:pt x="18615" y="0"/>
                          </a:cubicBezTo>
                          <a:cubicBezTo>
                            <a:pt x="19228" y="593"/>
                            <a:pt x="20842" y="1466"/>
                            <a:pt x="20814" y="3978"/>
                          </a:cubicBezTo>
                          <a:cubicBezTo>
                            <a:pt x="20090" y="5444"/>
                            <a:pt x="19367" y="7014"/>
                            <a:pt x="18476" y="8131"/>
                          </a:cubicBezTo>
                          <a:cubicBezTo>
                            <a:pt x="17752" y="10399"/>
                            <a:pt x="16611" y="12178"/>
                            <a:pt x="16054" y="15249"/>
                          </a:cubicBezTo>
                          <a:cubicBezTo>
                            <a:pt x="13466" y="17203"/>
                            <a:pt x="10961" y="19192"/>
                            <a:pt x="8455" y="21181"/>
                          </a:cubicBezTo>
                          <a:cubicBezTo>
                            <a:pt x="7927" y="21286"/>
                            <a:pt x="7398" y="21356"/>
                            <a:pt x="6952" y="21600"/>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grpSp>
                <p:nvGrpSpPr>
                  <p:cNvPr id="859" name="Group 49"/>
                  <p:cNvGrpSpPr/>
                  <p:nvPr/>
                </p:nvGrpSpPr>
                <p:grpSpPr>
                  <a:xfrm>
                    <a:off x="-1" y="-1"/>
                    <a:ext cx="1748641" cy="1715215"/>
                    <a:chOff x="0" y="0"/>
                    <a:chExt cx="1748639" cy="1715213"/>
                  </a:xfrm>
                </p:grpSpPr>
                <p:sp>
                  <p:nvSpPr>
                    <p:cNvPr id="852" name="Freeform 17"/>
                    <p:cNvSpPr/>
                    <p:nvPr/>
                  </p:nvSpPr>
                  <p:spPr>
                    <a:xfrm>
                      <a:off x="0" y="834854"/>
                      <a:ext cx="510614" cy="479071"/>
                    </a:xfrm>
                    <a:custGeom>
                      <a:avLst/>
                      <a:gdLst/>
                      <a:ahLst/>
                      <a:cxnLst>
                        <a:cxn ang="0">
                          <a:pos x="wd2" y="hd2"/>
                        </a:cxn>
                        <a:cxn ang="5400000">
                          <a:pos x="wd2" y="hd2"/>
                        </a:cxn>
                        <a:cxn ang="10800000">
                          <a:pos x="wd2" y="hd2"/>
                        </a:cxn>
                        <a:cxn ang="16200000">
                          <a:pos x="wd2" y="hd2"/>
                        </a:cxn>
                      </a:cxnLst>
                      <a:rect l="0" t="0" r="r" b="b"/>
                      <a:pathLst>
                        <a:path w="21507" h="21294" fill="norm" stroke="1" extrusionOk="0">
                          <a:moveTo>
                            <a:pt x="17312" y="21294"/>
                          </a:moveTo>
                          <a:cubicBezTo>
                            <a:pt x="15506" y="20501"/>
                            <a:pt x="14725" y="19185"/>
                            <a:pt x="13898" y="18194"/>
                          </a:cubicBezTo>
                          <a:cubicBezTo>
                            <a:pt x="13623" y="15972"/>
                            <a:pt x="12016" y="14075"/>
                            <a:pt x="9964" y="15179"/>
                          </a:cubicBezTo>
                          <a:cubicBezTo>
                            <a:pt x="9367" y="15731"/>
                            <a:pt x="9275" y="15590"/>
                            <a:pt x="9122" y="16510"/>
                          </a:cubicBezTo>
                          <a:cubicBezTo>
                            <a:pt x="8617" y="17288"/>
                            <a:pt x="7790" y="17911"/>
                            <a:pt x="7010" y="18548"/>
                          </a:cubicBezTo>
                          <a:cubicBezTo>
                            <a:pt x="6994" y="18590"/>
                            <a:pt x="6994" y="18633"/>
                            <a:pt x="6994" y="18732"/>
                          </a:cubicBezTo>
                          <a:cubicBezTo>
                            <a:pt x="6658" y="18718"/>
                            <a:pt x="6566" y="18859"/>
                            <a:pt x="6459" y="18944"/>
                          </a:cubicBezTo>
                          <a:cubicBezTo>
                            <a:pt x="6122" y="19029"/>
                            <a:pt x="5770" y="19171"/>
                            <a:pt x="5433" y="19298"/>
                          </a:cubicBezTo>
                          <a:cubicBezTo>
                            <a:pt x="3872" y="19256"/>
                            <a:pt x="2494" y="18817"/>
                            <a:pt x="1774" y="18095"/>
                          </a:cubicBezTo>
                          <a:cubicBezTo>
                            <a:pt x="2310" y="17090"/>
                            <a:pt x="2172" y="16396"/>
                            <a:pt x="1881" y="15646"/>
                          </a:cubicBezTo>
                          <a:cubicBezTo>
                            <a:pt x="1101" y="14882"/>
                            <a:pt x="228" y="14118"/>
                            <a:pt x="90" y="13466"/>
                          </a:cubicBezTo>
                          <a:cubicBezTo>
                            <a:pt x="198" y="12221"/>
                            <a:pt x="305" y="10975"/>
                            <a:pt x="458" y="9772"/>
                          </a:cubicBezTo>
                          <a:cubicBezTo>
                            <a:pt x="121" y="8555"/>
                            <a:pt x="-78" y="7904"/>
                            <a:pt x="29" y="7125"/>
                          </a:cubicBezTo>
                          <a:cubicBezTo>
                            <a:pt x="75" y="7069"/>
                            <a:pt x="136" y="7026"/>
                            <a:pt x="182" y="7026"/>
                          </a:cubicBezTo>
                          <a:cubicBezTo>
                            <a:pt x="718" y="7366"/>
                            <a:pt x="1254" y="7706"/>
                            <a:pt x="1790" y="8045"/>
                          </a:cubicBezTo>
                          <a:cubicBezTo>
                            <a:pt x="2172" y="8371"/>
                            <a:pt x="2570" y="8753"/>
                            <a:pt x="2953" y="9135"/>
                          </a:cubicBezTo>
                          <a:cubicBezTo>
                            <a:pt x="5494" y="10168"/>
                            <a:pt x="7469" y="6927"/>
                            <a:pt x="8219" y="5044"/>
                          </a:cubicBezTo>
                          <a:cubicBezTo>
                            <a:pt x="8755" y="4223"/>
                            <a:pt x="9306" y="3403"/>
                            <a:pt x="9842" y="2624"/>
                          </a:cubicBezTo>
                          <a:cubicBezTo>
                            <a:pt x="9842" y="1930"/>
                            <a:pt x="9857" y="1279"/>
                            <a:pt x="9857" y="628"/>
                          </a:cubicBezTo>
                          <a:cubicBezTo>
                            <a:pt x="10148" y="444"/>
                            <a:pt x="10500" y="274"/>
                            <a:pt x="10837" y="90"/>
                          </a:cubicBezTo>
                          <a:cubicBezTo>
                            <a:pt x="12215" y="34"/>
                            <a:pt x="13286" y="-306"/>
                            <a:pt x="14848" y="841"/>
                          </a:cubicBezTo>
                          <a:cubicBezTo>
                            <a:pt x="15383" y="1308"/>
                            <a:pt x="15919" y="1789"/>
                            <a:pt x="16455" y="2270"/>
                          </a:cubicBezTo>
                          <a:cubicBezTo>
                            <a:pt x="17083" y="2412"/>
                            <a:pt x="17726" y="2567"/>
                            <a:pt x="18399" y="2780"/>
                          </a:cubicBezTo>
                          <a:cubicBezTo>
                            <a:pt x="19226" y="3204"/>
                            <a:pt x="21522" y="4606"/>
                            <a:pt x="21507" y="6092"/>
                          </a:cubicBezTo>
                          <a:cubicBezTo>
                            <a:pt x="20435" y="6672"/>
                            <a:pt x="19593" y="7578"/>
                            <a:pt x="18705" y="8116"/>
                          </a:cubicBezTo>
                          <a:cubicBezTo>
                            <a:pt x="16700" y="8810"/>
                            <a:pt x="14557" y="7734"/>
                            <a:pt x="13087" y="8725"/>
                          </a:cubicBezTo>
                          <a:cubicBezTo>
                            <a:pt x="13133" y="9008"/>
                            <a:pt x="13179" y="9333"/>
                            <a:pt x="13225" y="9659"/>
                          </a:cubicBezTo>
                          <a:cubicBezTo>
                            <a:pt x="13944" y="10692"/>
                            <a:pt x="12077" y="11754"/>
                            <a:pt x="14128" y="13098"/>
                          </a:cubicBezTo>
                          <a:cubicBezTo>
                            <a:pt x="14572" y="13537"/>
                            <a:pt x="15001" y="13962"/>
                            <a:pt x="15491" y="14387"/>
                          </a:cubicBezTo>
                          <a:cubicBezTo>
                            <a:pt x="15919" y="14953"/>
                            <a:pt x="16363" y="15519"/>
                            <a:pt x="16807" y="16128"/>
                          </a:cubicBezTo>
                          <a:cubicBezTo>
                            <a:pt x="16945" y="16651"/>
                            <a:pt x="17083" y="17203"/>
                            <a:pt x="17282" y="17769"/>
                          </a:cubicBezTo>
                          <a:cubicBezTo>
                            <a:pt x="17266" y="18930"/>
                            <a:pt x="17266" y="20077"/>
                            <a:pt x="17312" y="21294"/>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nvGrpSpPr>
                    <p:cNvPr id="857" name="Group 48"/>
                    <p:cNvGrpSpPr/>
                    <p:nvPr/>
                  </p:nvGrpSpPr>
                  <p:grpSpPr>
                    <a:xfrm>
                      <a:off x="321887" y="457792"/>
                      <a:ext cx="1426753" cy="1257422"/>
                      <a:chOff x="0" y="0"/>
                      <a:chExt cx="1426751" cy="1257421"/>
                    </a:xfrm>
                  </p:grpSpPr>
                  <p:sp>
                    <p:nvSpPr>
                      <p:cNvPr id="853" name="Freeform 12"/>
                      <p:cNvSpPr/>
                      <p:nvPr/>
                    </p:nvSpPr>
                    <p:spPr>
                      <a:xfrm>
                        <a:off x="45839" y="620962"/>
                        <a:ext cx="594481" cy="636460"/>
                      </a:xfrm>
                      <a:custGeom>
                        <a:avLst/>
                        <a:gdLst/>
                        <a:ahLst/>
                        <a:cxnLst>
                          <a:cxn ang="0">
                            <a:pos x="wd2" y="hd2"/>
                          </a:cxn>
                          <a:cxn ang="5400000">
                            <a:pos x="wd2" y="hd2"/>
                          </a:cxn>
                          <a:cxn ang="10800000">
                            <a:pos x="wd2" y="hd2"/>
                          </a:cxn>
                          <a:cxn ang="16200000">
                            <a:pos x="wd2" y="hd2"/>
                          </a:cxn>
                        </a:cxnLst>
                        <a:rect l="0" t="0" r="r" b="b"/>
                        <a:pathLst>
                          <a:path w="21600" h="21310" fill="norm" stroke="1" extrusionOk="0">
                            <a:moveTo>
                              <a:pt x="13293" y="21310"/>
                            </a:moveTo>
                            <a:cubicBezTo>
                              <a:pt x="12619" y="20734"/>
                              <a:pt x="11891" y="21107"/>
                              <a:pt x="11349" y="21203"/>
                            </a:cubicBezTo>
                            <a:cubicBezTo>
                              <a:pt x="11217" y="21022"/>
                              <a:pt x="11098" y="20840"/>
                              <a:pt x="10965" y="20670"/>
                            </a:cubicBezTo>
                            <a:cubicBezTo>
                              <a:pt x="10979" y="19474"/>
                              <a:pt x="9960" y="19773"/>
                              <a:pt x="9365" y="19763"/>
                            </a:cubicBezTo>
                            <a:cubicBezTo>
                              <a:pt x="9365" y="19581"/>
                              <a:pt x="9378" y="19442"/>
                              <a:pt x="9378" y="19304"/>
                            </a:cubicBezTo>
                            <a:cubicBezTo>
                              <a:pt x="9934" y="18514"/>
                              <a:pt x="10648" y="17618"/>
                              <a:pt x="10780" y="16924"/>
                            </a:cubicBezTo>
                            <a:cubicBezTo>
                              <a:pt x="10119" y="16348"/>
                              <a:pt x="9563" y="15889"/>
                              <a:pt x="9484" y="15398"/>
                            </a:cubicBezTo>
                            <a:cubicBezTo>
                              <a:pt x="8902" y="14757"/>
                              <a:pt x="8651" y="14918"/>
                              <a:pt x="8227" y="14918"/>
                            </a:cubicBezTo>
                            <a:cubicBezTo>
                              <a:pt x="7804" y="14971"/>
                              <a:pt x="7381" y="15035"/>
                              <a:pt x="6958" y="15131"/>
                            </a:cubicBezTo>
                            <a:cubicBezTo>
                              <a:pt x="6402" y="15579"/>
                              <a:pt x="5807" y="15846"/>
                              <a:pt x="5304" y="16081"/>
                            </a:cubicBezTo>
                            <a:cubicBezTo>
                              <a:pt x="4828" y="16070"/>
                              <a:pt x="4405" y="16091"/>
                              <a:pt x="3981" y="16123"/>
                            </a:cubicBezTo>
                            <a:cubicBezTo>
                              <a:pt x="3823" y="15206"/>
                              <a:pt x="3108" y="14875"/>
                              <a:pt x="2778" y="14597"/>
                            </a:cubicBezTo>
                            <a:cubicBezTo>
                              <a:pt x="2685" y="14491"/>
                              <a:pt x="2606" y="14384"/>
                              <a:pt x="2566" y="14277"/>
                            </a:cubicBezTo>
                            <a:cubicBezTo>
                              <a:pt x="2566" y="13402"/>
                              <a:pt x="2579" y="12527"/>
                              <a:pt x="2619" y="11652"/>
                            </a:cubicBezTo>
                            <a:cubicBezTo>
                              <a:pt x="1574" y="11631"/>
                              <a:pt x="767" y="11652"/>
                              <a:pt x="0" y="11844"/>
                            </a:cubicBezTo>
                            <a:cubicBezTo>
                              <a:pt x="13" y="10969"/>
                              <a:pt x="436" y="11193"/>
                              <a:pt x="1323" y="11001"/>
                            </a:cubicBezTo>
                            <a:cubicBezTo>
                              <a:pt x="2130" y="10702"/>
                              <a:pt x="2553" y="9944"/>
                              <a:pt x="2553" y="9315"/>
                            </a:cubicBezTo>
                            <a:cubicBezTo>
                              <a:pt x="2354" y="8642"/>
                              <a:pt x="2143" y="7981"/>
                              <a:pt x="1984" y="7340"/>
                            </a:cubicBezTo>
                            <a:cubicBezTo>
                              <a:pt x="1944" y="6540"/>
                              <a:pt x="1905" y="5772"/>
                              <a:pt x="1918" y="5003"/>
                            </a:cubicBezTo>
                            <a:cubicBezTo>
                              <a:pt x="1825" y="4715"/>
                              <a:pt x="1746" y="4438"/>
                              <a:pt x="1667" y="4192"/>
                            </a:cubicBezTo>
                            <a:cubicBezTo>
                              <a:pt x="2553" y="3861"/>
                              <a:pt x="2936" y="3168"/>
                              <a:pt x="3320" y="2474"/>
                            </a:cubicBezTo>
                            <a:cubicBezTo>
                              <a:pt x="4087" y="2111"/>
                              <a:pt x="4643" y="1524"/>
                              <a:pt x="5820" y="1866"/>
                            </a:cubicBezTo>
                            <a:cubicBezTo>
                              <a:pt x="6204" y="1876"/>
                              <a:pt x="6706" y="1812"/>
                              <a:pt x="6878" y="1396"/>
                            </a:cubicBezTo>
                            <a:cubicBezTo>
                              <a:pt x="6891" y="660"/>
                              <a:pt x="6600" y="553"/>
                              <a:pt x="6256" y="265"/>
                            </a:cubicBezTo>
                            <a:cubicBezTo>
                              <a:pt x="6389" y="-290"/>
                              <a:pt x="7738" y="158"/>
                              <a:pt x="8545" y="414"/>
                            </a:cubicBezTo>
                            <a:cubicBezTo>
                              <a:pt x="8915" y="457"/>
                              <a:pt x="9299" y="500"/>
                              <a:pt x="9722" y="542"/>
                            </a:cubicBezTo>
                            <a:cubicBezTo>
                              <a:pt x="10476" y="916"/>
                              <a:pt x="11706" y="1396"/>
                              <a:pt x="12632" y="1972"/>
                            </a:cubicBezTo>
                            <a:cubicBezTo>
                              <a:pt x="13002" y="2079"/>
                              <a:pt x="13426" y="2197"/>
                              <a:pt x="13849" y="2346"/>
                            </a:cubicBezTo>
                            <a:cubicBezTo>
                              <a:pt x="14232" y="2346"/>
                              <a:pt x="14616" y="2357"/>
                              <a:pt x="15039" y="2399"/>
                            </a:cubicBezTo>
                            <a:cubicBezTo>
                              <a:pt x="15291" y="2133"/>
                              <a:pt x="15582" y="1855"/>
                              <a:pt x="15886" y="1620"/>
                            </a:cubicBezTo>
                            <a:cubicBezTo>
                              <a:pt x="16269" y="1620"/>
                              <a:pt x="16851" y="1951"/>
                              <a:pt x="17447" y="2591"/>
                            </a:cubicBezTo>
                            <a:cubicBezTo>
                              <a:pt x="17698" y="2698"/>
                              <a:pt x="17949" y="2816"/>
                              <a:pt x="18240" y="2954"/>
                            </a:cubicBezTo>
                            <a:cubicBezTo>
                              <a:pt x="18915" y="3114"/>
                              <a:pt x="20052" y="3872"/>
                              <a:pt x="20806" y="4726"/>
                            </a:cubicBezTo>
                            <a:cubicBezTo>
                              <a:pt x="21058" y="5494"/>
                              <a:pt x="21349" y="6305"/>
                              <a:pt x="20833" y="7340"/>
                            </a:cubicBezTo>
                            <a:cubicBezTo>
                              <a:pt x="19510" y="8504"/>
                              <a:pt x="18743" y="9080"/>
                              <a:pt x="19920" y="10852"/>
                            </a:cubicBezTo>
                            <a:cubicBezTo>
                              <a:pt x="19960" y="11065"/>
                              <a:pt x="20039" y="11278"/>
                              <a:pt x="20119" y="11524"/>
                            </a:cubicBezTo>
                            <a:cubicBezTo>
                              <a:pt x="20423" y="11769"/>
                              <a:pt x="20833" y="13349"/>
                              <a:pt x="20992" y="14053"/>
                            </a:cubicBezTo>
                            <a:cubicBezTo>
                              <a:pt x="21534" y="14661"/>
                              <a:pt x="21534" y="15078"/>
                              <a:pt x="21230" y="15985"/>
                            </a:cubicBezTo>
                            <a:cubicBezTo>
                              <a:pt x="21230" y="16540"/>
                              <a:pt x="21177" y="17201"/>
                              <a:pt x="21600" y="18087"/>
                            </a:cubicBezTo>
                            <a:cubicBezTo>
                              <a:pt x="20119" y="18087"/>
                              <a:pt x="18637" y="18098"/>
                              <a:pt x="17156" y="18140"/>
                            </a:cubicBezTo>
                            <a:cubicBezTo>
                              <a:pt x="16812" y="18407"/>
                              <a:pt x="17447" y="19016"/>
                              <a:pt x="17949" y="19517"/>
                            </a:cubicBezTo>
                            <a:cubicBezTo>
                              <a:pt x="17870" y="19688"/>
                              <a:pt x="17777" y="19901"/>
                              <a:pt x="17738" y="20104"/>
                            </a:cubicBezTo>
                            <a:cubicBezTo>
                              <a:pt x="17103" y="20093"/>
                              <a:pt x="16269" y="19101"/>
                              <a:pt x="16177" y="19026"/>
                            </a:cubicBezTo>
                            <a:cubicBezTo>
                              <a:pt x="15714" y="18984"/>
                              <a:pt x="15251" y="18973"/>
                              <a:pt x="14828" y="18962"/>
                            </a:cubicBezTo>
                            <a:cubicBezTo>
                              <a:pt x="14576" y="19272"/>
                              <a:pt x="14312" y="19581"/>
                              <a:pt x="14061" y="19891"/>
                            </a:cubicBezTo>
                            <a:cubicBezTo>
                              <a:pt x="14021" y="20200"/>
                              <a:pt x="13968" y="21043"/>
                              <a:pt x="13293" y="21310"/>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54" name="Freeform 18"/>
                      <p:cNvSpPr/>
                      <p:nvPr/>
                    </p:nvSpPr>
                    <p:spPr>
                      <a:xfrm>
                        <a:off x="0" y="271977"/>
                        <a:ext cx="835137" cy="4622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97" y="21600"/>
                            </a:moveTo>
                            <a:cubicBezTo>
                              <a:pt x="1789" y="19874"/>
                              <a:pt x="744" y="18565"/>
                              <a:pt x="141" y="17524"/>
                            </a:cubicBezTo>
                            <a:cubicBezTo>
                              <a:pt x="28" y="16736"/>
                              <a:pt x="85" y="16542"/>
                              <a:pt x="207" y="16111"/>
                            </a:cubicBezTo>
                            <a:cubicBezTo>
                              <a:pt x="207" y="15769"/>
                              <a:pt x="207" y="15426"/>
                              <a:pt x="245" y="15144"/>
                            </a:cubicBezTo>
                            <a:cubicBezTo>
                              <a:pt x="151" y="14846"/>
                              <a:pt x="66" y="14549"/>
                              <a:pt x="0" y="14296"/>
                            </a:cubicBezTo>
                            <a:cubicBezTo>
                              <a:pt x="461" y="13731"/>
                              <a:pt x="2024" y="14088"/>
                              <a:pt x="2768" y="14117"/>
                            </a:cubicBezTo>
                            <a:cubicBezTo>
                              <a:pt x="3371" y="13805"/>
                              <a:pt x="3917" y="13136"/>
                              <a:pt x="4369" y="12332"/>
                            </a:cubicBezTo>
                            <a:cubicBezTo>
                              <a:pt x="4614" y="12050"/>
                              <a:pt x="4887" y="11767"/>
                              <a:pt x="5160" y="11484"/>
                            </a:cubicBezTo>
                            <a:cubicBezTo>
                              <a:pt x="5160" y="11142"/>
                              <a:pt x="5160" y="10845"/>
                              <a:pt x="5188" y="10562"/>
                            </a:cubicBezTo>
                            <a:cubicBezTo>
                              <a:pt x="4567" y="8881"/>
                              <a:pt x="3823" y="7869"/>
                              <a:pt x="3098" y="7260"/>
                            </a:cubicBezTo>
                            <a:cubicBezTo>
                              <a:pt x="3041" y="7066"/>
                              <a:pt x="2975" y="6873"/>
                              <a:pt x="2947" y="6664"/>
                            </a:cubicBezTo>
                            <a:cubicBezTo>
                              <a:pt x="2919" y="5936"/>
                              <a:pt x="2900" y="5207"/>
                              <a:pt x="2900" y="4478"/>
                            </a:cubicBezTo>
                            <a:cubicBezTo>
                              <a:pt x="3258" y="3912"/>
                              <a:pt x="3418" y="3481"/>
                              <a:pt x="3983" y="3154"/>
                            </a:cubicBezTo>
                            <a:cubicBezTo>
                              <a:pt x="4595" y="2544"/>
                              <a:pt x="4086" y="1458"/>
                              <a:pt x="3908" y="1056"/>
                            </a:cubicBezTo>
                            <a:cubicBezTo>
                              <a:pt x="3578" y="655"/>
                              <a:pt x="3277" y="446"/>
                              <a:pt x="3154" y="0"/>
                            </a:cubicBezTo>
                            <a:cubicBezTo>
                              <a:pt x="4002" y="45"/>
                              <a:pt x="4840" y="74"/>
                              <a:pt x="5715" y="104"/>
                            </a:cubicBezTo>
                            <a:cubicBezTo>
                              <a:pt x="6045" y="223"/>
                              <a:pt x="6403" y="327"/>
                              <a:pt x="6761" y="446"/>
                            </a:cubicBezTo>
                            <a:cubicBezTo>
                              <a:pt x="7062" y="1473"/>
                              <a:pt x="8022" y="2737"/>
                              <a:pt x="9067" y="3169"/>
                            </a:cubicBezTo>
                            <a:cubicBezTo>
                              <a:pt x="9284" y="3317"/>
                              <a:pt x="9519" y="3481"/>
                              <a:pt x="9764" y="3674"/>
                            </a:cubicBezTo>
                            <a:cubicBezTo>
                              <a:pt x="10875" y="3719"/>
                              <a:pt x="11986" y="3823"/>
                              <a:pt x="13126" y="3912"/>
                            </a:cubicBezTo>
                            <a:cubicBezTo>
                              <a:pt x="13493" y="4314"/>
                              <a:pt x="13851" y="4716"/>
                              <a:pt x="14237" y="5117"/>
                            </a:cubicBezTo>
                            <a:cubicBezTo>
                              <a:pt x="14293" y="5519"/>
                              <a:pt x="14538" y="6203"/>
                              <a:pt x="15075" y="6813"/>
                            </a:cubicBezTo>
                            <a:cubicBezTo>
                              <a:pt x="15583" y="6888"/>
                              <a:pt x="16092" y="7007"/>
                              <a:pt x="16638" y="7126"/>
                            </a:cubicBezTo>
                            <a:cubicBezTo>
                              <a:pt x="16996" y="7379"/>
                              <a:pt x="17391" y="7691"/>
                              <a:pt x="17777" y="7988"/>
                            </a:cubicBezTo>
                            <a:cubicBezTo>
                              <a:pt x="17928" y="8241"/>
                              <a:pt x="18625" y="7825"/>
                              <a:pt x="19190" y="8539"/>
                            </a:cubicBezTo>
                            <a:cubicBezTo>
                              <a:pt x="19190" y="8836"/>
                              <a:pt x="19303" y="9179"/>
                              <a:pt x="19632" y="9625"/>
                            </a:cubicBezTo>
                            <a:cubicBezTo>
                              <a:pt x="19726" y="9625"/>
                              <a:pt x="20658" y="9818"/>
                              <a:pt x="20658" y="10636"/>
                            </a:cubicBezTo>
                            <a:cubicBezTo>
                              <a:pt x="20291" y="11350"/>
                              <a:pt x="20263" y="11112"/>
                              <a:pt x="20169" y="12273"/>
                            </a:cubicBezTo>
                            <a:cubicBezTo>
                              <a:pt x="20291" y="12674"/>
                              <a:pt x="20734" y="13136"/>
                              <a:pt x="20969" y="14162"/>
                            </a:cubicBezTo>
                            <a:cubicBezTo>
                              <a:pt x="20969" y="14698"/>
                              <a:pt x="20969" y="15575"/>
                              <a:pt x="21600" y="16081"/>
                            </a:cubicBezTo>
                            <a:cubicBezTo>
                              <a:pt x="21600" y="16140"/>
                              <a:pt x="21600" y="16185"/>
                              <a:pt x="21600" y="16274"/>
                            </a:cubicBezTo>
                            <a:cubicBezTo>
                              <a:pt x="19971" y="16512"/>
                              <a:pt x="19641" y="17524"/>
                              <a:pt x="18370" y="18833"/>
                            </a:cubicBezTo>
                            <a:cubicBezTo>
                              <a:pt x="18041" y="18967"/>
                              <a:pt x="17852" y="19339"/>
                              <a:pt x="17645" y="19770"/>
                            </a:cubicBezTo>
                            <a:cubicBezTo>
                              <a:pt x="16826" y="20380"/>
                              <a:pt x="16468" y="19919"/>
                              <a:pt x="15922" y="21064"/>
                            </a:cubicBezTo>
                            <a:cubicBezTo>
                              <a:pt x="15800" y="21169"/>
                              <a:pt x="15677" y="21258"/>
                              <a:pt x="15593" y="21347"/>
                            </a:cubicBezTo>
                            <a:cubicBezTo>
                              <a:pt x="15291" y="20901"/>
                              <a:pt x="14990" y="20455"/>
                              <a:pt x="14698" y="20053"/>
                            </a:cubicBezTo>
                            <a:cubicBezTo>
                              <a:pt x="13700" y="19666"/>
                              <a:pt x="13371" y="18625"/>
                              <a:pt x="12900" y="18074"/>
                            </a:cubicBezTo>
                            <a:cubicBezTo>
                              <a:pt x="12118" y="18045"/>
                              <a:pt x="12203" y="18149"/>
                              <a:pt x="11779" y="19101"/>
                            </a:cubicBezTo>
                            <a:cubicBezTo>
                              <a:pt x="10301" y="18952"/>
                              <a:pt x="9133" y="17435"/>
                              <a:pt x="8239" y="16527"/>
                            </a:cubicBezTo>
                            <a:cubicBezTo>
                              <a:pt x="7486" y="16393"/>
                              <a:pt x="6921" y="16081"/>
                              <a:pt x="6553" y="15828"/>
                            </a:cubicBezTo>
                            <a:cubicBezTo>
                              <a:pt x="5292" y="15783"/>
                              <a:pt x="4906" y="16007"/>
                              <a:pt x="5828" y="17792"/>
                            </a:cubicBezTo>
                            <a:cubicBezTo>
                              <a:pt x="5763" y="17940"/>
                              <a:pt x="5706" y="18134"/>
                              <a:pt x="5640" y="18327"/>
                            </a:cubicBezTo>
                            <a:cubicBezTo>
                              <a:pt x="5499" y="18268"/>
                              <a:pt x="5348" y="18208"/>
                              <a:pt x="5226" y="18208"/>
                            </a:cubicBezTo>
                            <a:cubicBezTo>
                              <a:pt x="3719" y="18149"/>
                              <a:pt x="3352" y="19056"/>
                              <a:pt x="2778" y="21079"/>
                            </a:cubicBezTo>
                            <a:cubicBezTo>
                              <a:pt x="2599" y="21228"/>
                              <a:pt x="2448" y="21407"/>
                              <a:pt x="2297" y="21600"/>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55" name="Freeform 19"/>
                      <p:cNvSpPr/>
                      <p:nvPr/>
                    </p:nvSpPr>
                    <p:spPr>
                      <a:xfrm>
                        <a:off x="691888" y="73873"/>
                        <a:ext cx="512830" cy="571447"/>
                      </a:xfrm>
                      <a:custGeom>
                        <a:avLst/>
                        <a:gdLst/>
                        <a:ahLst/>
                        <a:cxnLst>
                          <a:cxn ang="0">
                            <a:pos x="wd2" y="hd2"/>
                          </a:cxn>
                          <a:cxn ang="5400000">
                            <a:pos x="wd2" y="hd2"/>
                          </a:cxn>
                          <a:cxn ang="10800000">
                            <a:pos x="wd2" y="hd2"/>
                          </a:cxn>
                          <a:cxn ang="16200000">
                            <a:pos x="wd2" y="hd2"/>
                          </a:cxn>
                        </a:cxnLst>
                        <a:rect l="0" t="0" r="r" b="b"/>
                        <a:pathLst>
                          <a:path w="21600" h="21504" fill="norm" stroke="1" extrusionOk="0">
                            <a:moveTo>
                              <a:pt x="9920" y="21492"/>
                            </a:moveTo>
                            <a:cubicBezTo>
                              <a:pt x="9813" y="21420"/>
                              <a:pt x="9721" y="21372"/>
                              <a:pt x="9675" y="21336"/>
                            </a:cubicBezTo>
                            <a:cubicBezTo>
                              <a:pt x="9675" y="20784"/>
                              <a:pt x="9675" y="20233"/>
                              <a:pt x="9736" y="19681"/>
                            </a:cubicBezTo>
                            <a:cubicBezTo>
                              <a:pt x="9583" y="19561"/>
                              <a:pt x="9445" y="19441"/>
                              <a:pt x="9292" y="19357"/>
                            </a:cubicBezTo>
                            <a:cubicBezTo>
                              <a:pt x="7685" y="19333"/>
                              <a:pt x="7685" y="19285"/>
                              <a:pt x="7042" y="20305"/>
                            </a:cubicBezTo>
                            <a:cubicBezTo>
                              <a:pt x="6843" y="20341"/>
                              <a:pt x="6690" y="20413"/>
                              <a:pt x="6552" y="20485"/>
                            </a:cubicBezTo>
                            <a:cubicBezTo>
                              <a:pt x="6552" y="20173"/>
                              <a:pt x="6215" y="20053"/>
                              <a:pt x="5863" y="19849"/>
                            </a:cubicBezTo>
                            <a:cubicBezTo>
                              <a:pt x="5771" y="19681"/>
                              <a:pt x="5679" y="19561"/>
                              <a:pt x="5572" y="19441"/>
                            </a:cubicBezTo>
                            <a:cubicBezTo>
                              <a:pt x="5588" y="18194"/>
                              <a:pt x="4899" y="18218"/>
                              <a:pt x="4608" y="17498"/>
                            </a:cubicBezTo>
                            <a:cubicBezTo>
                              <a:pt x="4470" y="17426"/>
                              <a:pt x="4317" y="17342"/>
                              <a:pt x="4225" y="17258"/>
                            </a:cubicBezTo>
                            <a:cubicBezTo>
                              <a:pt x="4225" y="16587"/>
                              <a:pt x="4669" y="16563"/>
                              <a:pt x="5067" y="16251"/>
                            </a:cubicBezTo>
                            <a:cubicBezTo>
                              <a:pt x="5067" y="14884"/>
                              <a:pt x="3414" y="15088"/>
                              <a:pt x="2725" y="14632"/>
                            </a:cubicBezTo>
                            <a:cubicBezTo>
                              <a:pt x="2679" y="14440"/>
                              <a:pt x="2633" y="14284"/>
                              <a:pt x="2633" y="14128"/>
                            </a:cubicBezTo>
                            <a:cubicBezTo>
                              <a:pt x="2541" y="14080"/>
                              <a:pt x="2434" y="14044"/>
                              <a:pt x="2388" y="14008"/>
                            </a:cubicBezTo>
                            <a:cubicBezTo>
                              <a:pt x="2388" y="13373"/>
                              <a:pt x="3230" y="13037"/>
                              <a:pt x="3919" y="12857"/>
                            </a:cubicBezTo>
                            <a:cubicBezTo>
                              <a:pt x="4164" y="12581"/>
                              <a:pt x="4409" y="12353"/>
                              <a:pt x="4654" y="12125"/>
                            </a:cubicBezTo>
                            <a:cubicBezTo>
                              <a:pt x="4669" y="11022"/>
                              <a:pt x="4332" y="9990"/>
                              <a:pt x="3597" y="9391"/>
                            </a:cubicBezTo>
                            <a:cubicBezTo>
                              <a:pt x="3215" y="9379"/>
                              <a:pt x="2863" y="9379"/>
                              <a:pt x="2526" y="9367"/>
                            </a:cubicBezTo>
                            <a:cubicBezTo>
                              <a:pt x="2373" y="9487"/>
                              <a:pt x="2235" y="9595"/>
                              <a:pt x="2128" y="9715"/>
                            </a:cubicBezTo>
                            <a:cubicBezTo>
                              <a:pt x="1975" y="9715"/>
                              <a:pt x="1883" y="9715"/>
                              <a:pt x="1791" y="9751"/>
                            </a:cubicBezTo>
                            <a:cubicBezTo>
                              <a:pt x="1010" y="9223"/>
                              <a:pt x="1010" y="8359"/>
                              <a:pt x="873" y="7928"/>
                            </a:cubicBezTo>
                            <a:cubicBezTo>
                              <a:pt x="582" y="7724"/>
                              <a:pt x="291" y="7556"/>
                              <a:pt x="0" y="7400"/>
                            </a:cubicBezTo>
                            <a:cubicBezTo>
                              <a:pt x="0" y="6572"/>
                              <a:pt x="1271" y="6045"/>
                              <a:pt x="1959" y="5469"/>
                            </a:cubicBezTo>
                            <a:cubicBezTo>
                              <a:pt x="2266" y="4414"/>
                              <a:pt x="2036" y="3514"/>
                              <a:pt x="2036" y="2603"/>
                            </a:cubicBezTo>
                            <a:cubicBezTo>
                              <a:pt x="2082" y="2567"/>
                              <a:pt x="2128" y="2531"/>
                              <a:pt x="2189" y="2531"/>
                            </a:cubicBezTo>
                            <a:cubicBezTo>
                              <a:pt x="2327" y="2579"/>
                              <a:pt x="2480" y="2615"/>
                              <a:pt x="2664" y="2699"/>
                            </a:cubicBezTo>
                            <a:cubicBezTo>
                              <a:pt x="2817" y="2938"/>
                              <a:pt x="3154" y="4126"/>
                              <a:pt x="4179" y="4414"/>
                            </a:cubicBezTo>
                            <a:cubicBezTo>
                              <a:pt x="4470" y="4426"/>
                              <a:pt x="4761" y="4426"/>
                              <a:pt x="5098" y="4438"/>
                            </a:cubicBezTo>
                            <a:cubicBezTo>
                              <a:pt x="5787" y="3622"/>
                              <a:pt x="5603" y="3142"/>
                              <a:pt x="6139" y="2447"/>
                            </a:cubicBezTo>
                            <a:cubicBezTo>
                              <a:pt x="6154" y="2291"/>
                              <a:pt x="6154" y="2135"/>
                              <a:pt x="6200" y="1979"/>
                            </a:cubicBezTo>
                            <a:cubicBezTo>
                              <a:pt x="5618" y="1499"/>
                              <a:pt x="5036" y="1055"/>
                              <a:pt x="4455" y="612"/>
                            </a:cubicBezTo>
                            <a:cubicBezTo>
                              <a:pt x="4455" y="144"/>
                              <a:pt x="4945" y="192"/>
                              <a:pt x="5235" y="0"/>
                            </a:cubicBezTo>
                            <a:cubicBezTo>
                              <a:pt x="5281" y="0"/>
                              <a:pt x="5389" y="0"/>
                              <a:pt x="5480" y="0"/>
                            </a:cubicBezTo>
                            <a:cubicBezTo>
                              <a:pt x="6108" y="528"/>
                              <a:pt x="6981" y="1175"/>
                              <a:pt x="7425" y="2243"/>
                            </a:cubicBezTo>
                            <a:cubicBezTo>
                              <a:pt x="7654" y="2483"/>
                              <a:pt x="7899" y="2722"/>
                              <a:pt x="8190" y="2998"/>
                            </a:cubicBezTo>
                            <a:cubicBezTo>
                              <a:pt x="9323" y="3178"/>
                              <a:pt x="10440" y="3406"/>
                              <a:pt x="11573" y="3622"/>
                            </a:cubicBezTo>
                            <a:cubicBezTo>
                              <a:pt x="11757" y="3742"/>
                              <a:pt x="12002" y="3898"/>
                              <a:pt x="12247" y="4066"/>
                            </a:cubicBezTo>
                            <a:cubicBezTo>
                              <a:pt x="12782" y="4905"/>
                              <a:pt x="13058" y="6560"/>
                              <a:pt x="14573" y="7412"/>
                            </a:cubicBezTo>
                            <a:cubicBezTo>
                              <a:pt x="14619" y="7484"/>
                              <a:pt x="14665" y="7568"/>
                              <a:pt x="14757" y="7688"/>
                            </a:cubicBezTo>
                            <a:cubicBezTo>
                              <a:pt x="15201" y="7700"/>
                              <a:pt x="16028" y="7748"/>
                              <a:pt x="16625" y="7448"/>
                            </a:cubicBezTo>
                            <a:cubicBezTo>
                              <a:pt x="16732" y="6632"/>
                              <a:pt x="16579" y="7016"/>
                              <a:pt x="17605" y="6920"/>
                            </a:cubicBezTo>
                            <a:cubicBezTo>
                              <a:pt x="17696" y="7040"/>
                              <a:pt x="18278" y="7796"/>
                              <a:pt x="18278" y="8431"/>
                            </a:cubicBezTo>
                            <a:cubicBezTo>
                              <a:pt x="17589" y="8683"/>
                              <a:pt x="16671" y="8635"/>
                              <a:pt x="16181" y="8623"/>
                            </a:cubicBezTo>
                            <a:cubicBezTo>
                              <a:pt x="15982" y="8935"/>
                              <a:pt x="15783" y="9235"/>
                              <a:pt x="15630" y="9547"/>
                            </a:cubicBezTo>
                            <a:cubicBezTo>
                              <a:pt x="15584" y="9823"/>
                              <a:pt x="15523" y="10134"/>
                              <a:pt x="15523" y="10458"/>
                            </a:cubicBezTo>
                            <a:cubicBezTo>
                              <a:pt x="15033" y="10722"/>
                              <a:pt x="15079" y="10758"/>
                              <a:pt x="15079" y="11466"/>
                            </a:cubicBezTo>
                            <a:cubicBezTo>
                              <a:pt x="15706" y="11945"/>
                              <a:pt x="16334" y="12473"/>
                              <a:pt x="17023" y="13001"/>
                            </a:cubicBezTo>
                            <a:cubicBezTo>
                              <a:pt x="17176" y="13037"/>
                              <a:pt x="17957" y="13049"/>
                              <a:pt x="18186" y="13684"/>
                            </a:cubicBezTo>
                            <a:cubicBezTo>
                              <a:pt x="18431" y="13852"/>
                              <a:pt x="18676" y="14008"/>
                              <a:pt x="18921" y="14212"/>
                            </a:cubicBezTo>
                            <a:cubicBezTo>
                              <a:pt x="19656" y="14260"/>
                              <a:pt x="20391" y="14356"/>
                              <a:pt x="21125" y="14452"/>
                            </a:cubicBezTo>
                            <a:cubicBezTo>
                              <a:pt x="21263" y="14536"/>
                              <a:pt x="21416" y="14620"/>
                              <a:pt x="21554" y="14740"/>
                            </a:cubicBezTo>
                            <a:cubicBezTo>
                              <a:pt x="21554" y="14896"/>
                              <a:pt x="21554" y="15088"/>
                              <a:pt x="21600" y="15280"/>
                            </a:cubicBezTo>
                            <a:cubicBezTo>
                              <a:pt x="20574" y="16095"/>
                              <a:pt x="19304" y="15471"/>
                              <a:pt x="19288" y="16731"/>
                            </a:cubicBezTo>
                            <a:cubicBezTo>
                              <a:pt x="19442" y="16971"/>
                              <a:pt x="19533" y="17174"/>
                              <a:pt x="19380" y="17474"/>
                            </a:cubicBezTo>
                            <a:cubicBezTo>
                              <a:pt x="18998" y="17546"/>
                              <a:pt x="18691" y="17738"/>
                              <a:pt x="18508" y="17858"/>
                            </a:cubicBezTo>
                            <a:cubicBezTo>
                              <a:pt x="18492" y="18482"/>
                              <a:pt x="18492" y="19117"/>
                              <a:pt x="18492" y="19741"/>
                            </a:cubicBezTo>
                            <a:cubicBezTo>
                              <a:pt x="17543" y="20820"/>
                              <a:pt x="16625" y="20964"/>
                              <a:pt x="15247" y="21132"/>
                            </a:cubicBezTo>
                            <a:cubicBezTo>
                              <a:pt x="14221" y="21384"/>
                              <a:pt x="13487" y="21600"/>
                              <a:pt x="12752" y="21312"/>
                            </a:cubicBezTo>
                            <a:cubicBezTo>
                              <a:pt x="12017" y="20712"/>
                              <a:pt x="11879" y="20197"/>
                              <a:pt x="11497" y="19873"/>
                            </a:cubicBezTo>
                            <a:cubicBezTo>
                              <a:pt x="10854" y="19909"/>
                              <a:pt x="11007" y="19909"/>
                              <a:pt x="10700" y="20377"/>
                            </a:cubicBezTo>
                            <a:cubicBezTo>
                              <a:pt x="10609" y="20724"/>
                              <a:pt x="10501" y="21108"/>
                              <a:pt x="10410" y="21504"/>
                            </a:cubicBezTo>
                            <a:cubicBezTo>
                              <a:pt x="10211" y="21504"/>
                              <a:pt x="10058" y="21492"/>
                              <a:pt x="9920" y="21492"/>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56" name="Freeform 20"/>
                      <p:cNvSpPr/>
                      <p:nvPr/>
                    </p:nvSpPr>
                    <p:spPr>
                      <a:xfrm>
                        <a:off x="827631" y="0"/>
                        <a:ext cx="599121" cy="539504"/>
                      </a:xfrm>
                      <a:custGeom>
                        <a:avLst/>
                        <a:gdLst/>
                        <a:ahLst/>
                        <a:cxnLst>
                          <a:cxn ang="0">
                            <a:pos x="wd2" y="hd2"/>
                          </a:cxn>
                          <a:cxn ang="5400000">
                            <a:pos x="wd2" y="hd2"/>
                          </a:cxn>
                          <a:cxn ang="10800000">
                            <a:pos x="wd2" y="hd2"/>
                          </a:cxn>
                          <a:cxn ang="16200000">
                            <a:pos x="wd2" y="hd2"/>
                          </a:cxn>
                        </a:cxnLst>
                        <a:rect l="0" t="0" r="r" b="b"/>
                        <a:pathLst>
                          <a:path w="21357" h="21575" fill="norm" stroke="1" extrusionOk="0">
                            <a:moveTo>
                              <a:pt x="13398" y="21575"/>
                            </a:moveTo>
                            <a:cubicBezTo>
                              <a:pt x="12699" y="21268"/>
                              <a:pt x="12401" y="21307"/>
                              <a:pt x="12078" y="21255"/>
                            </a:cubicBezTo>
                            <a:cubicBezTo>
                              <a:pt x="12078" y="21089"/>
                              <a:pt x="12078" y="20910"/>
                              <a:pt x="12078" y="20744"/>
                            </a:cubicBezTo>
                            <a:cubicBezTo>
                              <a:pt x="11211" y="20437"/>
                              <a:pt x="13281" y="19939"/>
                              <a:pt x="13488" y="19862"/>
                            </a:cubicBezTo>
                            <a:cubicBezTo>
                              <a:pt x="13618" y="19696"/>
                              <a:pt x="13747" y="19530"/>
                              <a:pt x="13864" y="19364"/>
                            </a:cubicBezTo>
                            <a:cubicBezTo>
                              <a:pt x="13877" y="17523"/>
                              <a:pt x="12673" y="17792"/>
                              <a:pt x="11638" y="17728"/>
                            </a:cubicBezTo>
                            <a:cubicBezTo>
                              <a:pt x="10978" y="17536"/>
                              <a:pt x="10783" y="16987"/>
                              <a:pt x="10654" y="16782"/>
                            </a:cubicBezTo>
                            <a:cubicBezTo>
                              <a:pt x="9878" y="16424"/>
                              <a:pt x="9373" y="16041"/>
                              <a:pt x="9179" y="15696"/>
                            </a:cubicBezTo>
                            <a:cubicBezTo>
                              <a:pt x="8428" y="15223"/>
                              <a:pt x="8389" y="15006"/>
                              <a:pt x="8273" y="14622"/>
                            </a:cubicBezTo>
                            <a:cubicBezTo>
                              <a:pt x="8894" y="14264"/>
                              <a:pt x="8726" y="13638"/>
                              <a:pt x="8777" y="13306"/>
                            </a:cubicBezTo>
                            <a:cubicBezTo>
                              <a:pt x="8855" y="13012"/>
                              <a:pt x="8946" y="12756"/>
                              <a:pt x="9075" y="12513"/>
                            </a:cubicBezTo>
                            <a:cubicBezTo>
                              <a:pt x="9606" y="12526"/>
                              <a:pt x="10266" y="12705"/>
                              <a:pt x="11016" y="12143"/>
                            </a:cubicBezTo>
                            <a:cubicBezTo>
                              <a:pt x="11016" y="11133"/>
                              <a:pt x="10732" y="10213"/>
                              <a:pt x="10240" y="9868"/>
                            </a:cubicBezTo>
                            <a:cubicBezTo>
                              <a:pt x="9502" y="9842"/>
                              <a:pt x="9334" y="9842"/>
                              <a:pt x="8959" y="9995"/>
                            </a:cubicBezTo>
                            <a:cubicBezTo>
                              <a:pt x="8920" y="10213"/>
                              <a:pt x="8881" y="10417"/>
                              <a:pt x="8829" y="10660"/>
                            </a:cubicBezTo>
                            <a:cubicBezTo>
                              <a:pt x="8545" y="10698"/>
                              <a:pt x="8247" y="10737"/>
                              <a:pt x="7962" y="10775"/>
                            </a:cubicBezTo>
                            <a:cubicBezTo>
                              <a:pt x="7755" y="10302"/>
                              <a:pt x="7600" y="10340"/>
                              <a:pt x="7302" y="10123"/>
                            </a:cubicBezTo>
                            <a:cubicBezTo>
                              <a:pt x="6526" y="8679"/>
                              <a:pt x="6241" y="7503"/>
                              <a:pt x="5555" y="6608"/>
                            </a:cubicBezTo>
                            <a:cubicBezTo>
                              <a:pt x="4895" y="6135"/>
                              <a:pt x="4183" y="6199"/>
                              <a:pt x="3769" y="6148"/>
                            </a:cubicBezTo>
                            <a:cubicBezTo>
                              <a:pt x="3277" y="5969"/>
                              <a:pt x="2785" y="5790"/>
                              <a:pt x="2294" y="5650"/>
                            </a:cubicBezTo>
                            <a:cubicBezTo>
                              <a:pt x="2164" y="5522"/>
                              <a:pt x="2048" y="5394"/>
                              <a:pt x="1957" y="5266"/>
                            </a:cubicBezTo>
                            <a:cubicBezTo>
                              <a:pt x="1556" y="4167"/>
                              <a:pt x="650" y="3017"/>
                              <a:pt x="29" y="2531"/>
                            </a:cubicBezTo>
                            <a:cubicBezTo>
                              <a:pt x="42" y="1828"/>
                              <a:pt x="-243" y="729"/>
                              <a:pt x="741" y="1419"/>
                            </a:cubicBezTo>
                            <a:cubicBezTo>
                              <a:pt x="818" y="1598"/>
                              <a:pt x="948" y="1764"/>
                              <a:pt x="1194" y="1892"/>
                            </a:cubicBezTo>
                            <a:cubicBezTo>
                              <a:pt x="1194" y="1931"/>
                              <a:pt x="1194" y="1982"/>
                              <a:pt x="1194" y="2020"/>
                            </a:cubicBezTo>
                            <a:cubicBezTo>
                              <a:pt x="1569" y="2276"/>
                              <a:pt x="1892" y="2582"/>
                              <a:pt x="2384" y="3388"/>
                            </a:cubicBezTo>
                            <a:cubicBezTo>
                              <a:pt x="2798" y="3605"/>
                              <a:pt x="3497" y="3707"/>
                              <a:pt x="4403" y="3822"/>
                            </a:cubicBezTo>
                            <a:cubicBezTo>
                              <a:pt x="5076" y="3618"/>
                              <a:pt x="5542" y="1713"/>
                              <a:pt x="6357" y="2991"/>
                            </a:cubicBezTo>
                            <a:cubicBezTo>
                              <a:pt x="6564" y="2991"/>
                              <a:pt x="6771" y="2991"/>
                              <a:pt x="7017" y="3042"/>
                            </a:cubicBezTo>
                            <a:cubicBezTo>
                              <a:pt x="7315" y="2672"/>
                              <a:pt x="7600" y="2301"/>
                              <a:pt x="7897" y="1982"/>
                            </a:cubicBezTo>
                            <a:cubicBezTo>
                              <a:pt x="8066" y="1023"/>
                              <a:pt x="8156" y="-25"/>
                              <a:pt x="9308" y="1"/>
                            </a:cubicBezTo>
                            <a:cubicBezTo>
                              <a:pt x="9308" y="333"/>
                              <a:pt x="9308" y="678"/>
                              <a:pt x="9347" y="1049"/>
                            </a:cubicBezTo>
                            <a:cubicBezTo>
                              <a:pt x="9761" y="1394"/>
                              <a:pt x="10162" y="1739"/>
                              <a:pt x="10615" y="2084"/>
                            </a:cubicBezTo>
                            <a:cubicBezTo>
                              <a:pt x="11366" y="2352"/>
                              <a:pt x="12181" y="3094"/>
                              <a:pt x="13346" y="3618"/>
                            </a:cubicBezTo>
                            <a:cubicBezTo>
                              <a:pt x="14122" y="5228"/>
                              <a:pt x="15015" y="6966"/>
                              <a:pt x="16245" y="8883"/>
                            </a:cubicBezTo>
                            <a:cubicBezTo>
                              <a:pt x="16245" y="9382"/>
                              <a:pt x="16439" y="10315"/>
                              <a:pt x="17021" y="11082"/>
                            </a:cubicBezTo>
                            <a:cubicBezTo>
                              <a:pt x="18380" y="11823"/>
                              <a:pt x="19196" y="12258"/>
                              <a:pt x="20684" y="13433"/>
                            </a:cubicBezTo>
                            <a:cubicBezTo>
                              <a:pt x="20684" y="13510"/>
                              <a:pt x="20684" y="13600"/>
                              <a:pt x="20684" y="13676"/>
                            </a:cubicBezTo>
                            <a:cubicBezTo>
                              <a:pt x="20309" y="14047"/>
                              <a:pt x="18613" y="13791"/>
                              <a:pt x="18445" y="13791"/>
                            </a:cubicBezTo>
                            <a:cubicBezTo>
                              <a:pt x="18445" y="14047"/>
                              <a:pt x="18445" y="14341"/>
                              <a:pt x="18445" y="14635"/>
                            </a:cubicBezTo>
                            <a:cubicBezTo>
                              <a:pt x="18859" y="14801"/>
                              <a:pt x="19312" y="14980"/>
                              <a:pt x="19765" y="15159"/>
                            </a:cubicBezTo>
                            <a:cubicBezTo>
                              <a:pt x="19597" y="15491"/>
                              <a:pt x="19506" y="15657"/>
                              <a:pt x="19675" y="16207"/>
                            </a:cubicBezTo>
                            <a:cubicBezTo>
                              <a:pt x="20166" y="16475"/>
                              <a:pt x="20710" y="16731"/>
                              <a:pt x="21241" y="16999"/>
                            </a:cubicBezTo>
                            <a:cubicBezTo>
                              <a:pt x="21279" y="17089"/>
                              <a:pt x="21318" y="17166"/>
                              <a:pt x="21357" y="17255"/>
                            </a:cubicBezTo>
                            <a:cubicBezTo>
                              <a:pt x="21357" y="18137"/>
                              <a:pt x="20451" y="18444"/>
                              <a:pt x="19700" y="18891"/>
                            </a:cubicBezTo>
                            <a:cubicBezTo>
                              <a:pt x="19700" y="18929"/>
                              <a:pt x="19700" y="19019"/>
                              <a:pt x="19700" y="19095"/>
                            </a:cubicBezTo>
                            <a:cubicBezTo>
                              <a:pt x="19325" y="19083"/>
                              <a:pt x="18122" y="20399"/>
                              <a:pt x="17746" y="20680"/>
                            </a:cubicBezTo>
                            <a:cubicBezTo>
                              <a:pt x="17293" y="20795"/>
                              <a:pt x="16840" y="20949"/>
                              <a:pt x="16374" y="21102"/>
                            </a:cubicBezTo>
                            <a:cubicBezTo>
                              <a:pt x="16336" y="21153"/>
                              <a:pt x="16297" y="21230"/>
                              <a:pt x="16297" y="21319"/>
                            </a:cubicBezTo>
                            <a:cubicBezTo>
                              <a:pt x="15637" y="21255"/>
                              <a:pt x="14977" y="21192"/>
                              <a:pt x="14317" y="21140"/>
                            </a:cubicBezTo>
                            <a:cubicBezTo>
                              <a:pt x="13980" y="21255"/>
                              <a:pt x="13682" y="21422"/>
                              <a:pt x="13398" y="21575"/>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sp>
                  <p:nvSpPr>
                    <p:cNvPr id="858" name="Freeform 22"/>
                    <p:cNvSpPr/>
                    <p:nvPr/>
                  </p:nvSpPr>
                  <p:spPr>
                    <a:xfrm>
                      <a:off x="35717" y="0"/>
                      <a:ext cx="545450" cy="880466"/>
                    </a:xfrm>
                    <a:custGeom>
                      <a:avLst/>
                      <a:gdLst/>
                      <a:ahLst/>
                      <a:cxnLst>
                        <a:cxn ang="0">
                          <a:pos x="wd2" y="hd2"/>
                        </a:cxn>
                        <a:cxn ang="5400000">
                          <a:pos x="wd2" y="hd2"/>
                        </a:cxn>
                        <a:cxn ang="10800000">
                          <a:pos x="wd2" y="hd2"/>
                        </a:cxn>
                        <a:cxn ang="16200000">
                          <a:pos x="wd2" y="hd2"/>
                        </a:cxn>
                      </a:cxnLst>
                      <a:rect l="0" t="0" r="r" b="b"/>
                      <a:pathLst>
                        <a:path w="21531" h="21600" fill="norm" stroke="1" extrusionOk="0">
                          <a:moveTo>
                            <a:pt x="15042" y="21592"/>
                          </a:moveTo>
                          <a:cubicBezTo>
                            <a:pt x="13384" y="21240"/>
                            <a:pt x="13067" y="20849"/>
                            <a:pt x="12202" y="20427"/>
                          </a:cubicBezTo>
                          <a:cubicBezTo>
                            <a:pt x="11827" y="20340"/>
                            <a:pt x="11466" y="20262"/>
                            <a:pt x="11091" y="20207"/>
                          </a:cubicBezTo>
                          <a:cubicBezTo>
                            <a:pt x="9938" y="20192"/>
                            <a:pt x="8741" y="20145"/>
                            <a:pt x="7919" y="20419"/>
                          </a:cubicBezTo>
                          <a:cubicBezTo>
                            <a:pt x="7400" y="20411"/>
                            <a:pt x="6622" y="20020"/>
                            <a:pt x="6448" y="19934"/>
                          </a:cubicBezTo>
                          <a:cubicBezTo>
                            <a:pt x="5108" y="19918"/>
                            <a:pt x="4790" y="19355"/>
                            <a:pt x="4329" y="19269"/>
                          </a:cubicBezTo>
                          <a:cubicBezTo>
                            <a:pt x="3694" y="19261"/>
                            <a:pt x="3046" y="19253"/>
                            <a:pt x="2440" y="19245"/>
                          </a:cubicBezTo>
                          <a:cubicBezTo>
                            <a:pt x="1805" y="19104"/>
                            <a:pt x="1157" y="18971"/>
                            <a:pt x="508" y="18854"/>
                          </a:cubicBezTo>
                          <a:cubicBezTo>
                            <a:pt x="522" y="18525"/>
                            <a:pt x="695" y="18447"/>
                            <a:pt x="883" y="18220"/>
                          </a:cubicBezTo>
                          <a:cubicBezTo>
                            <a:pt x="897" y="17610"/>
                            <a:pt x="811" y="17532"/>
                            <a:pt x="392" y="17422"/>
                          </a:cubicBezTo>
                          <a:cubicBezTo>
                            <a:pt x="-26" y="17188"/>
                            <a:pt x="-69" y="17008"/>
                            <a:pt x="75" y="16930"/>
                          </a:cubicBezTo>
                          <a:cubicBezTo>
                            <a:pt x="897" y="16914"/>
                            <a:pt x="1733" y="16930"/>
                            <a:pt x="2555" y="16937"/>
                          </a:cubicBezTo>
                          <a:cubicBezTo>
                            <a:pt x="3262" y="16358"/>
                            <a:pt x="2945" y="15662"/>
                            <a:pt x="2901" y="15154"/>
                          </a:cubicBezTo>
                          <a:cubicBezTo>
                            <a:pt x="2671" y="14919"/>
                            <a:pt x="2498" y="14684"/>
                            <a:pt x="2310" y="14450"/>
                          </a:cubicBezTo>
                          <a:cubicBezTo>
                            <a:pt x="1863" y="12854"/>
                            <a:pt x="1820" y="12650"/>
                            <a:pt x="4675" y="12689"/>
                          </a:cubicBezTo>
                          <a:cubicBezTo>
                            <a:pt x="5324" y="12877"/>
                            <a:pt x="6016" y="13065"/>
                            <a:pt x="6708" y="13284"/>
                          </a:cubicBezTo>
                          <a:cubicBezTo>
                            <a:pt x="6881" y="13284"/>
                            <a:pt x="7443" y="13237"/>
                            <a:pt x="7631" y="13143"/>
                          </a:cubicBezTo>
                          <a:cubicBezTo>
                            <a:pt x="7631" y="12783"/>
                            <a:pt x="7631" y="12447"/>
                            <a:pt x="7631" y="12118"/>
                          </a:cubicBezTo>
                          <a:cubicBezTo>
                            <a:pt x="7645" y="11837"/>
                            <a:pt x="9073" y="11774"/>
                            <a:pt x="9520" y="12040"/>
                          </a:cubicBezTo>
                          <a:cubicBezTo>
                            <a:pt x="9895" y="12040"/>
                            <a:pt x="10255" y="12048"/>
                            <a:pt x="10673" y="12056"/>
                          </a:cubicBezTo>
                          <a:cubicBezTo>
                            <a:pt x="11192" y="11422"/>
                            <a:pt x="11250" y="10421"/>
                            <a:pt x="10890" y="10006"/>
                          </a:cubicBezTo>
                          <a:cubicBezTo>
                            <a:pt x="10976" y="9544"/>
                            <a:pt x="11164" y="9497"/>
                            <a:pt x="11394" y="9247"/>
                          </a:cubicBezTo>
                          <a:cubicBezTo>
                            <a:pt x="11394" y="9067"/>
                            <a:pt x="11409" y="8911"/>
                            <a:pt x="11409" y="8762"/>
                          </a:cubicBezTo>
                          <a:cubicBezTo>
                            <a:pt x="11120" y="8731"/>
                            <a:pt x="10846" y="8699"/>
                            <a:pt x="10616" y="8699"/>
                          </a:cubicBezTo>
                          <a:cubicBezTo>
                            <a:pt x="9794" y="8300"/>
                            <a:pt x="8741" y="8003"/>
                            <a:pt x="8424" y="7823"/>
                          </a:cubicBezTo>
                          <a:cubicBezTo>
                            <a:pt x="7400" y="7706"/>
                            <a:pt x="6074" y="7479"/>
                            <a:pt x="5655" y="7244"/>
                          </a:cubicBezTo>
                          <a:cubicBezTo>
                            <a:pt x="5670" y="6916"/>
                            <a:pt x="5843" y="6838"/>
                            <a:pt x="6088" y="6634"/>
                          </a:cubicBezTo>
                          <a:cubicBezTo>
                            <a:pt x="5987" y="6329"/>
                            <a:pt x="5901" y="6047"/>
                            <a:pt x="5857" y="5766"/>
                          </a:cubicBezTo>
                          <a:cubicBezTo>
                            <a:pt x="6088" y="5766"/>
                            <a:pt x="6564" y="5359"/>
                            <a:pt x="6694" y="5210"/>
                          </a:cubicBezTo>
                          <a:cubicBezTo>
                            <a:pt x="7025" y="5218"/>
                            <a:pt x="7530" y="5171"/>
                            <a:pt x="8222" y="5359"/>
                          </a:cubicBezTo>
                          <a:cubicBezTo>
                            <a:pt x="9361" y="5398"/>
                            <a:pt x="10515" y="5445"/>
                            <a:pt x="11712" y="5484"/>
                          </a:cubicBezTo>
                          <a:cubicBezTo>
                            <a:pt x="12735" y="4936"/>
                            <a:pt x="12375" y="3904"/>
                            <a:pt x="12389" y="3395"/>
                          </a:cubicBezTo>
                          <a:cubicBezTo>
                            <a:pt x="12389" y="2801"/>
                            <a:pt x="12937" y="2785"/>
                            <a:pt x="13499" y="2464"/>
                          </a:cubicBezTo>
                          <a:cubicBezTo>
                            <a:pt x="13961" y="2104"/>
                            <a:pt x="14422" y="1752"/>
                            <a:pt x="14898" y="1400"/>
                          </a:cubicBezTo>
                          <a:cubicBezTo>
                            <a:pt x="15316" y="1228"/>
                            <a:pt x="15720" y="1056"/>
                            <a:pt x="16181" y="884"/>
                          </a:cubicBezTo>
                          <a:cubicBezTo>
                            <a:pt x="16470" y="657"/>
                            <a:pt x="16744" y="430"/>
                            <a:pt x="17018" y="227"/>
                          </a:cubicBezTo>
                          <a:cubicBezTo>
                            <a:pt x="17306" y="360"/>
                            <a:pt x="17623" y="493"/>
                            <a:pt x="17941" y="626"/>
                          </a:cubicBezTo>
                          <a:cubicBezTo>
                            <a:pt x="18027" y="626"/>
                            <a:pt x="18128" y="626"/>
                            <a:pt x="18215" y="626"/>
                          </a:cubicBezTo>
                          <a:cubicBezTo>
                            <a:pt x="18589" y="509"/>
                            <a:pt x="18921" y="203"/>
                            <a:pt x="19094" y="0"/>
                          </a:cubicBezTo>
                          <a:cubicBezTo>
                            <a:pt x="19469" y="8"/>
                            <a:pt x="20579" y="47"/>
                            <a:pt x="20565" y="688"/>
                          </a:cubicBezTo>
                          <a:cubicBezTo>
                            <a:pt x="20377" y="861"/>
                            <a:pt x="20190" y="1040"/>
                            <a:pt x="20003" y="1244"/>
                          </a:cubicBezTo>
                          <a:cubicBezTo>
                            <a:pt x="20003" y="1932"/>
                            <a:pt x="19858" y="2496"/>
                            <a:pt x="18791" y="3075"/>
                          </a:cubicBezTo>
                          <a:cubicBezTo>
                            <a:pt x="18373" y="3779"/>
                            <a:pt x="18863" y="4663"/>
                            <a:pt x="19036" y="5531"/>
                          </a:cubicBezTo>
                          <a:cubicBezTo>
                            <a:pt x="19036" y="6149"/>
                            <a:pt x="18200" y="6806"/>
                            <a:pt x="17638" y="7283"/>
                          </a:cubicBezTo>
                          <a:cubicBezTo>
                            <a:pt x="17638" y="7948"/>
                            <a:pt x="17623" y="8613"/>
                            <a:pt x="17623" y="9302"/>
                          </a:cubicBezTo>
                          <a:cubicBezTo>
                            <a:pt x="17941" y="9716"/>
                            <a:pt x="18474" y="10421"/>
                            <a:pt x="18474" y="11031"/>
                          </a:cubicBezTo>
                          <a:cubicBezTo>
                            <a:pt x="18099" y="11641"/>
                            <a:pt x="17811" y="12251"/>
                            <a:pt x="18272" y="13080"/>
                          </a:cubicBezTo>
                          <a:cubicBezTo>
                            <a:pt x="18489" y="13260"/>
                            <a:pt x="18719" y="13346"/>
                            <a:pt x="19137" y="13808"/>
                          </a:cubicBezTo>
                          <a:cubicBezTo>
                            <a:pt x="19080" y="14066"/>
                            <a:pt x="19036" y="14348"/>
                            <a:pt x="19036" y="14629"/>
                          </a:cubicBezTo>
                          <a:cubicBezTo>
                            <a:pt x="19354" y="15091"/>
                            <a:pt x="19714" y="15584"/>
                            <a:pt x="20075" y="16077"/>
                          </a:cubicBezTo>
                          <a:cubicBezTo>
                            <a:pt x="20666" y="16523"/>
                            <a:pt x="21214" y="17063"/>
                            <a:pt x="21531" y="17860"/>
                          </a:cubicBezTo>
                          <a:cubicBezTo>
                            <a:pt x="21113" y="17806"/>
                            <a:pt x="20709" y="17751"/>
                            <a:pt x="20291" y="17720"/>
                          </a:cubicBezTo>
                          <a:cubicBezTo>
                            <a:pt x="19224" y="17704"/>
                            <a:pt x="16052" y="17555"/>
                            <a:pt x="15634" y="17782"/>
                          </a:cubicBezTo>
                          <a:cubicBezTo>
                            <a:pt x="15590" y="17860"/>
                            <a:pt x="15590" y="17962"/>
                            <a:pt x="15590" y="18064"/>
                          </a:cubicBezTo>
                          <a:cubicBezTo>
                            <a:pt x="16138" y="18330"/>
                            <a:pt x="16686" y="18596"/>
                            <a:pt x="17277" y="18885"/>
                          </a:cubicBezTo>
                          <a:cubicBezTo>
                            <a:pt x="17321" y="19011"/>
                            <a:pt x="17378" y="19136"/>
                            <a:pt x="17465" y="19269"/>
                          </a:cubicBezTo>
                          <a:cubicBezTo>
                            <a:pt x="16311" y="19480"/>
                            <a:pt x="16023" y="19660"/>
                            <a:pt x="15331" y="20114"/>
                          </a:cubicBezTo>
                          <a:cubicBezTo>
                            <a:pt x="15331" y="20599"/>
                            <a:pt x="15316" y="21084"/>
                            <a:pt x="15360" y="21600"/>
                          </a:cubicBezTo>
                          <a:cubicBezTo>
                            <a:pt x="15230" y="21592"/>
                            <a:pt x="15129" y="21592"/>
                            <a:pt x="15042" y="21592"/>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grpSp>
            <p:grpSp>
              <p:nvGrpSpPr>
                <p:cNvPr id="886" name="Group 55"/>
                <p:cNvGrpSpPr/>
                <p:nvPr/>
              </p:nvGrpSpPr>
              <p:grpSpPr>
                <a:xfrm>
                  <a:off x="0" y="0"/>
                  <a:ext cx="5543320" cy="3851822"/>
                  <a:chOff x="0" y="0"/>
                  <a:chExt cx="5543319" cy="3851821"/>
                </a:xfrm>
              </p:grpSpPr>
              <p:grpSp>
                <p:nvGrpSpPr>
                  <p:cNvPr id="877" name="Group 54"/>
                  <p:cNvGrpSpPr/>
                  <p:nvPr/>
                </p:nvGrpSpPr>
                <p:grpSpPr>
                  <a:xfrm>
                    <a:off x="-1" y="0"/>
                    <a:ext cx="5543321" cy="2993368"/>
                    <a:chOff x="0" y="0"/>
                    <a:chExt cx="5543319" cy="2993367"/>
                  </a:xfrm>
                </p:grpSpPr>
                <p:grpSp>
                  <p:nvGrpSpPr>
                    <p:cNvPr id="871" name="Group 52"/>
                    <p:cNvGrpSpPr/>
                    <p:nvPr/>
                  </p:nvGrpSpPr>
                  <p:grpSpPr>
                    <a:xfrm>
                      <a:off x="2318802" y="0"/>
                      <a:ext cx="3224518" cy="2536203"/>
                      <a:chOff x="0" y="0"/>
                      <a:chExt cx="3224516" cy="2536202"/>
                    </a:xfrm>
                  </p:grpSpPr>
                  <p:sp>
                    <p:nvSpPr>
                      <p:cNvPr id="861" name="Freeform 27"/>
                      <p:cNvSpPr/>
                      <p:nvPr/>
                    </p:nvSpPr>
                    <p:spPr>
                      <a:xfrm>
                        <a:off x="1551377" y="1251486"/>
                        <a:ext cx="591616" cy="763211"/>
                      </a:xfrm>
                      <a:custGeom>
                        <a:avLst/>
                        <a:gdLst/>
                        <a:ahLst/>
                        <a:cxnLst>
                          <a:cxn ang="0">
                            <a:pos x="wd2" y="hd2"/>
                          </a:cxn>
                          <a:cxn ang="5400000">
                            <a:pos x="wd2" y="hd2"/>
                          </a:cxn>
                          <a:cxn ang="10800000">
                            <a:pos x="wd2" y="hd2"/>
                          </a:cxn>
                          <a:cxn ang="16200000">
                            <a:pos x="wd2" y="hd2"/>
                          </a:cxn>
                        </a:cxnLst>
                        <a:rect l="0" t="0" r="r" b="b"/>
                        <a:pathLst>
                          <a:path w="21600" h="21212" fill="norm" stroke="1" extrusionOk="0">
                            <a:moveTo>
                              <a:pt x="7590" y="21212"/>
                            </a:moveTo>
                            <a:cubicBezTo>
                              <a:pt x="7417" y="21061"/>
                              <a:pt x="7244" y="20910"/>
                              <a:pt x="7085" y="20795"/>
                            </a:cubicBezTo>
                            <a:cubicBezTo>
                              <a:pt x="6101" y="20777"/>
                              <a:pt x="5171" y="20759"/>
                              <a:pt x="4240" y="20777"/>
                            </a:cubicBezTo>
                            <a:cubicBezTo>
                              <a:pt x="3350" y="20617"/>
                              <a:pt x="2459" y="20449"/>
                              <a:pt x="1608" y="20325"/>
                            </a:cubicBezTo>
                            <a:cubicBezTo>
                              <a:pt x="891" y="19987"/>
                              <a:pt x="425" y="19517"/>
                              <a:pt x="425" y="19402"/>
                            </a:cubicBezTo>
                            <a:cubicBezTo>
                              <a:pt x="944" y="19002"/>
                              <a:pt x="1449" y="18603"/>
                              <a:pt x="1967" y="18239"/>
                            </a:cubicBezTo>
                            <a:cubicBezTo>
                              <a:pt x="2100" y="17920"/>
                              <a:pt x="2220" y="17600"/>
                              <a:pt x="2393" y="17281"/>
                            </a:cubicBezTo>
                            <a:cubicBezTo>
                              <a:pt x="2964" y="15524"/>
                              <a:pt x="1396" y="14796"/>
                              <a:pt x="133" y="13908"/>
                            </a:cubicBezTo>
                            <a:cubicBezTo>
                              <a:pt x="146" y="12773"/>
                              <a:pt x="1210" y="12444"/>
                              <a:pt x="2446" y="12000"/>
                            </a:cubicBezTo>
                            <a:cubicBezTo>
                              <a:pt x="2658" y="11734"/>
                              <a:pt x="2871" y="11512"/>
                              <a:pt x="3084" y="11282"/>
                            </a:cubicBezTo>
                            <a:cubicBezTo>
                              <a:pt x="3044" y="10989"/>
                              <a:pt x="3057" y="10731"/>
                              <a:pt x="3057" y="10465"/>
                            </a:cubicBezTo>
                            <a:cubicBezTo>
                              <a:pt x="2339" y="9640"/>
                              <a:pt x="1755" y="9170"/>
                              <a:pt x="1024" y="8744"/>
                            </a:cubicBezTo>
                            <a:cubicBezTo>
                              <a:pt x="904" y="8717"/>
                              <a:pt x="771" y="8682"/>
                              <a:pt x="691" y="8682"/>
                            </a:cubicBezTo>
                            <a:cubicBezTo>
                              <a:pt x="691" y="8655"/>
                              <a:pt x="691" y="8628"/>
                              <a:pt x="691" y="8593"/>
                            </a:cubicBezTo>
                            <a:cubicBezTo>
                              <a:pt x="944" y="8451"/>
                              <a:pt x="1210" y="8318"/>
                              <a:pt x="1462" y="8176"/>
                            </a:cubicBezTo>
                            <a:cubicBezTo>
                              <a:pt x="1635" y="7972"/>
                              <a:pt x="1888" y="7714"/>
                              <a:pt x="1888" y="7510"/>
                            </a:cubicBezTo>
                            <a:cubicBezTo>
                              <a:pt x="1555" y="7306"/>
                              <a:pt x="1210" y="7120"/>
                              <a:pt x="917" y="6942"/>
                            </a:cubicBezTo>
                            <a:cubicBezTo>
                              <a:pt x="917" y="6738"/>
                              <a:pt x="917" y="6534"/>
                              <a:pt x="917" y="6365"/>
                            </a:cubicBezTo>
                            <a:cubicBezTo>
                              <a:pt x="465" y="6037"/>
                              <a:pt x="160" y="5824"/>
                              <a:pt x="0" y="5593"/>
                            </a:cubicBezTo>
                            <a:cubicBezTo>
                              <a:pt x="0" y="5185"/>
                              <a:pt x="0" y="4777"/>
                              <a:pt x="13" y="4369"/>
                            </a:cubicBezTo>
                            <a:cubicBezTo>
                              <a:pt x="173" y="4200"/>
                              <a:pt x="399" y="4031"/>
                              <a:pt x="611" y="3889"/>
                            </a:cubicBezTo>
                            <a:cubicBezTo>
                              <a:pt x="611" y="3889"/>
                              <a:pt x="1156" y="3836"/>
                              <a:pt x="1369" y="3694"/>
                            </a:cubicBezTo>
                            <a:cubicBezTo>
                              <a:pt x="1369" y="3259"/>
                              <a:pt x="1382" y="2851"/>
                              <a:pt x="1382" y="2443"/>
                            </a:cubicBezTo>
                            <a:cubicBezTo>
                              <a:pt x="1768" y="2194"/>
                              <a:pt x="1768" y="2106"/>
                              <a:pt x="2326" y="2026"/>
                            </a:cubicBezTo>
                            <a:cubicBezTo>
                              <a:pt x="2619" y="2150"/>
                              <a:pt x="3203" y="2390"/>
                              <a:pt x="3203" y="2975"/>
                            </a:cubicBezTo>
                            <a:cubicBezTo>
                              <a:pt x="2220" y="3330"/>
                              <a:pt x="3031" y="3898"/>
                              <a:pt x="3961" y="4404"/>
                            </a:cubicBezTo>
                            <a:cubicBezTo>
                              <a:pt x="4081" y="4413"/>
                              <a:pt x="4214" y="4413"/>
                              <a:pt x="4386" y="4448"/>
                            </a:cubicBezTo>
                            <a:cubicBezTo>
                              <a:pt x="4546" y="4360"/>
                              <a:pt x="4759" y="4280"/>
                              <a:pt x="4971" y="4191"/>
                            </a:cubicBezTo>
                            <a:cubicBezTo>
                              <a:pt x="4985" y="3614"/>
                              <a:pt x="5915" y="3543"/>
                              <a:pt x="6513" y="3233"/>
                            </a:cubicBezTo>
                            <a:cubicBezTo>
                              <a:pt x="7377" y="2461"/>
                              <a:pt x="8932" y="3064"/>
                              <a:pt x="10169" y="2541"/>
                            </a:cubicBezTo>
                            <a:cubicBezTo>
                              <a:pt x="10129" y="2044"/>
                              <a:pt x="10102" y="1547"/>
                              <a:pt x="10102" y="1085"/>
                            </a:cubicBezTo>
                            <a:cubicBezTo>
                              <a:pt x="10567" y="659"/>
                              <a:pt x="10833" y="597"/>
                              <a:pt x="11684" y="269"/>
                            </a:cubicBezTo>
                            <a:cubicBezTo>
                              <a:pt x="12668" y="-388"/>
                              <a:pt x="12907" y="260"/>
                              <a:pt x="13412" y="1138"/>
                            </a:cubicBezTo>
                            <a:cubicBezTo>
                              <a:pt x="13917" y="1697"/>
                              <a:pt x="14422" y="2257"/>
                              <a:pt x="14967" y="2851"/>
                            </a:cubicBezTo>
                            <a:cubicBezTo>
                              <a:pt x="15047" y="3348"/>
                              <a:pt x="14914" y="3632"/>
                              <a:pt x="16110" y="3978"/>
                            </a:cubicBezTo>
                            <a:cubicBezTo>
                              <a:pt x="16615" y="3978"/>
                              <a:pt x="17639" y="3916"/>
                              <a:pt x="18529" y="3987"/>
                            </a:cubicBezTo>
                            <a:cubicBezTo>
                              <a:pt x="18144" y="4360"/>
                              <a:pt x="17639" y="4289"/>
                              <a:pt x="17373" y="4724"/>
                            </a:cubicBezTo>
                            <a:cubicBezTo>
                              <a:pt x="17373" y="5185"/>
                              <a:pt x="17107" y="5442"/>
                              <a:pt x="18131" y="5922"/>
                            </a:cubicBezTo>
                            <a:cubicBezTo>
                              <a:pt x="19061" y="6028"/>
                              <a:pt x="19859" y="6711"/>
                              <a:pt x="21002" y="7111"/>
                            </a:cubicBezTo>
                            <a:cubicBezTo>
                              <a:pt x="21175" y="7226"/>
                              <a:pt x="21387" y="7350"/>
                              <a:pt x="21600" y="7492"/>
                            </a:cubicBezTo>
                            <a:cubicBezTo>
                              <a:pt x="20949" y="8069"/>
                              <a:pt x="20311" y="8664"/>
                              <a:pt x="19673" y="9267"/>
                            </a:cubicBezTo>
                            <a:cubicBezTo>
                              <a:pt x="19659" y="9817"/>
                              <a:pt x="18131" y="10368"/>
                              <a:pt x="17533" y="10536"/>
                            </a:cubicBezTo>
                            <a:cubicBezTo>
                              <a:pt x="17027" y="10589"/>
                              <a:pt x="16509" y="10634"/>
                              <a:pt x="16044" y="10714"/>
                            </a:cubicBezTo>
                            <a:cubicBezTo>
                              <a:pt x="15034" y="10288"/>
                              <a:pt x="14648" y="9675"/>
                              <a:pt x="14063" y="9462"/>
                            </a:cubicBezTo>
                            <a:cubicBezTo>
                              <a:pt x="13731" y="8841"/>
                              <a:pt x="14077" y="8211"/>
                              <a:pt x="13784" y="7918"/>
                            </a:cubicBezTo>
                            <a:cubicBezTo>
                              <a:pt x="13359" y="7794"/>
                              <a:pt x="12933" y="7670"/>
                              <a:pt x="12508" y="7572"/>
                            </a:cubicBezTo>
                            <a:cubicBezTo>
                              <a:pt x="12468" y="6880"/>
                              <a:pt x="12694" y="6010"/>
                              <a:pt x="12654" y="5602"/>
                            </a:cubicBezTo>
                            <a:cubicBezTo>
                              <a:pt x="11591" y="5522"/>
                              <a:pt x="10621" y="5505"/>
                              <a:pt x="10408" y="5070"/>
                            </a:cubicBezTo>
                            <a:cubicBezTo>
                              <a:pt x="9052" y="5043"/>
                              <a:pt x="9132" y="5016"/>
                              <a:pt x="8866" y="5886"/>
                            </a:cubicBezTo>
                            <a:cubicBezTo>
                              <a:pt x="8148" y="6081"/>
                              <a:pt x="7510" y="6445"/>
                              <a:pt x="6952" y="6667"/>
                            </a:cubicBezTo>
                            <a:cubicBezTo>
                              <a:pt x="6952" y="6924"/>
                              <a:pt x="6952" y="7129"/>
                              <a:pt x="7364" y="7634"/>
                            </a:cubicBezTo>
                            <a:cubicBezTo>
                              <a:pt x="7271" y="8389"/>
                              <a:pt x="6008" y="8193"/>
                              <a:pt x="5702" y="8619"/>
                            </a:cubicBezTo>
                            <a:cubicBezTo>
                              <a:pt x="5702" y="8974"/>
                              <a:pt x="5357" y="9542"/>
                              <a:pt x="5689" y="9897"/>
                            </a:cubicBezTo>
                            <a:cubicBezTo>
                              <a:pt x="6540" y="9915"/>
                              <a:pt x="7391" y="9933"/>
                              <a:pt x="8241" y="9942"/>
                            </a:cubicBezTo>
                            <a:cubicBezTo>
                              <a:pt x="8839" y="9604"/>
                              <a:pt x="8879" y="9312"/>
                              <a:pt x="10115" y="9454"/>
                            </a:cubicBezTo>
                            <a:cubicBezTo>
                              <a:pt x="10328" y="9684"/>
                              <a:pt x="10621" y="9720"/>
                              <a:pt x="10993" y="9986"/>
                            </a:cubicBezTo>
                            <a:cubicBezTo>
                              <a:pt x="11126" y="10137"/>
                              <a:pt x="11245" y="10314"/>
                              <a:pt x="11378" y="10492"/>
                            </a:cubicBezTo>
                            <a:cubicBezTo>
                              <a:pt x="11458" y="10900"/>
                              <a:pt x="11538" y="11308"/>
                              <a:pt x="11617" y="11717"/>
                            </a:cubicBezTo>
                            <a:cubicBezTo>
                              <a:pt x="12123" y="12160"/>
                              <a:pt x="12840" y="12728"/>
                              <a:pt x="14156" y="13039"/>
                            </a:cubicBezTo>
                            <a:cubicBezTo>
                              <a:pt x="14409" y="13332"/>
                              <a:pt x="14661" y="13624"/>
                              <a:pt x="14954" y="13953"/>
                            </a:cubicBezTo>
                            <a:cubicBezTo>
                              <a:pt x="14356" y="13944"/>
                              <a:pt x="14023" y="14432"/>
                              <a:pt x="13638" y="14601"/>
                            </a:cubicBezTo>
                            <a:cubicBezTo>
                              <a:pt x="13252" y="15142"/>
                              <a:pt x="11923" y="15674"/>
                              <a:pt x="11205" y="15808"/>
                            </a:cubicBezTo>
                            <a:cubicBezTo>
                              <a:pt x="10434" y="16171"/>
                              <a:pt x="9796" y="16571"/>
                              <a:pt x="9318" y="17112"/>
                            </a:cubicBezTo>
                            <a:cubicBezTo>
                              <a:pt x="7351" y="18417"/>
                              <a:pt x="6208" y="18656"/>
                              <a:pt x="7510" y="20857"/>
                            </a:cubicBezTo>
                            <a:cubicBezTo>
                              <a:pt x="7510" y="20972"/>
                              <a:pt x="7550" y="21088"/>
                              <a:pt x="7590" y="21212"/>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nvGrpSpPr>
                      <p:cNvPr id="870" name="Group 51"/>
                      <p:cNvGrpSpPr/>
                      <p:nvPr/>
                    </p:nvGrpSpPr>
                    <p:grpSpPr>
                      <a:xfrm>
                        <a:off x="0" y="0"/>
                        <a:ext cx="3224517" cy="2536203"/>
                        <a:chOff x="0" y="0"/>
                        <a:chExt cx="3224516" cy="2536202"/>
                      </a:xfrm>
                    </p:grpSpPr>
                    <p:sp>
                      <p:nvSpPr>
                        <p:cNvPr id="862" name="Freeform 21"/>
                        <p:cNvSpPr/>
                        <p:nvPr/>
                      </p:nvSpPr>
                      <p:spPr>
                        <a:xfrm>
                          <a:off x="1280784" y="1994378"/>
                          <a:ext cx="618687" cy="541825"/>
                        </a:xfrm>
                        <a:custGeom>
                          <a:avLst/>
                          <a:gdLst/>
                          <a:ahLst/>
                          <a:cxnLst>
                            <a:cxn ang="0">
                              <a:pos x="wd2" y="hd2"/>
                            </a:cxn>
                            <a:cxn ang="5400000">
                              <a:pos x="wd2" y="hd2"/>
                            </a:cxn>
                            <a:cxn ang="10800000">
                              <a:pos x="wd2" y="hd2"/>
                            </a:cxn>
                            <a:cxn ang="16200000">
                              <a:pos x="wd2" y="hd2"/>
                            </a:cxn>
                          </a:cxnLst>
                          <a:rect l="0" t="0" r="r" b="b"/>
                          <a:pathLst>
                            <a:path w="21595" h="21600" fill="norm" stroke="1" extrusionOk="0">
                              <a:moveTo>
                                <a:pt x="18393" y="21600"/>
                              </a:moveTo>
                              <a:cubicBezTo>
                                <a:pt x="17821" y="21498"/>
                                <a:pt x="17262" y="21410"/>
                                <a:pt x="16691" y="21308"/>
                              </a:cubicBezTo>
                              <a:cubicBezTo>
                                <a:pt x="16246" y="21054"/>
                                <a:pt x="15801" y="20787"/>
                                <a:pt x="15356" y="20571"/>
                              </a:cubicBezTo>
                              <a:cubicBezTo>
                                <a:pt x="13857" y="20533"/>
                                <a:pt x="13489" y="20521"/>
                                <a:pt x="12803" y="19924"/>
                              </a:cubicBezTo>
                              <a:cubicBezTo>
                                <a:pt x="12561" y="19543"/>
                                <a:pt x="12320" y="19162"/>
                                <a:pt x="12116" y="18819"/>
                              </a:cubicBezTo>
                              <a:cubicBezTo>
                                <a:pt x="11672" y="18527"/>
                                <a:pt x="11227" y="18222"/>
                                <a:pt x="10820" y="17956"/>
                              </a:cubicBezTo>
                              <a:cubicBezTo>
                                <a:pt x="9245" y="17879"/>
                                <a:pt x="7695" y="17803"/>
                                <a:pt x="6157" y="17714"/>
                              </a:cubicBezTo>
                              <a:cubicBezTo>
                                <a:pt x="5179" y="17283"/>
                                <a:pt x="3476" y="16698"/>
                                <a:pt x="3197" y="16102"/>
                              </a:cubicBezTo>
                              <a:cubicBezTo>
                                <a:pt x="2511" y="15670"/>
                                <a:pt x="2435" y="15378"/>
                                <a:pt x="2269" y="15048"/>
                              </a:cubicBezTo>
                              <a:cubicBezTo>
                                <a:pt x="2041" y="13333"/>
                                <a:pt x="1189" y="12317"/>
                                <a:pt x="668" y="11302"/>
                              </a:cubicBezTo>
                              <a:cubicBezTo>
                                <a:pt x="427" y="10667"/>
                                <a:pt x="236" y="10044"/>
                                <a:pt x="33" y="9410"/>
                              </a:cubicBezTo>
                              <a:cubicBezTo>
                                <a:pt x="-5" y="8914"/>
                                <a:pt x="-5" y="8419"/>
                                <a:pt x="8" y="7911"/>
                              </a:cubicBezTo>
                              <a:cubicBezTo>
                                <a:pt x="656" y="7937"/>
                                <a:pt x="1380" y="7365"/>
                                <a:pt x="1914" y="6921"/>
                              </a:cubicBezTo>
                              <a:cubicBezTo>
                                <a:pt x="2117" y="6806"/>
                                <a:pt x="2320" y="6679"/>
                                <a:pt x="2562" y="6603"/>
                              </a:cubicBezTo>
                              <a:cubicBezTo>
                                <a:pt x="3578" y="6552"/>
                                <a:pt x="4442" y="6235"/>
                                <a:pt x="5293" y="5549"/>
                              </a:cubicBezTo>
                              <a:cubicBezTo>
                                <a:pt x="6068" y="5486"/>
                                <a:pt x="7085" y="5181"/>
                                <a:pt x="8012" y="4952"/>
                              </a:cubicBezTo>
                              <a:cubicBezTo>
                                <a:pt x="8787" y="4483"/>
                                <a:pt x="9397" y="3822"/>
                                <a:pt x="9982" y="3175"/>
                              </a:cubicBezTo>
                              <a:cubicBezTo>
                                <a:pt x="10998" y="2502"/>
                                <a:pt x="10960" y="914"/>
                                <a:pt x="11011" y="0"/>
                              </a:cubicBezTo>
                              <a:cubicBezTo>
                                <a:pt x="11659" y="140"/>
                                <a:pt x="12345" y="330"/>
                                <a:pt x="13031" y="508"/>
                              </a:cubicBezTo>
                              <a:cubicBezTo>
                                <a:pt x="14010" y="533"/>
                                <a:pt x="15026" y="559"/>
                                <a:pt x="16043" y="584"/>
                              </a:cubicBezTo>
                              <a:cubicBezTo>
                                <a:pt x="16195" y="838"/>
                                <a:pt x="16360" y="1092"/>
                                <a:pt x="16525" y="1346"/>
                              </a:cubicBezTo>
                              <a:cubicBezTo>
                                <a:pt x="16881" y="1600"/>
                                <a:pt x="17491" y="2540"/>
                                <a:pt x="16957" y="3352"/>
                              </a:cubicBezTo>
                              <a:cubicBezTo>
                                <a:pt x="16182" y="3746"/>
                                <a:pt x="15903" y="3911"/>
                                <a:pt x="15725" y="4775"/>
                              </a:cubicBezTo>
                              <a:cubicBezTo>
                                <a:pt x="15572" y="4813"/>
                                <a:pt x="15407" y="4851"/>
                                <a:pt x="15280" y="4927"/>
                              </a:cubicBezTo>
                              <a:cubicBezTo>
                                <a:pt x="15280" y="5016"/>
                                <a:pt x="15280" y="5105"/>
                                <a:pt x="15280" y="5219"/>
                              </a:cubicBezTo>
                              <a:cubicBezTo>
                                <a:pt x="15725" y="5562"/>
                                <a:pt x="16170" y="5917"/>
                                <a:pt x="16652" y="6298"/>
                              </a:cubicBezTo>
                              <a:cubicBezTo>
                                <a:pt x="16652" y="6337"/>
                                <a:pt x="16691" y="6425"/>
                                <a:pt x="16741" y="6514"/>
                              </a:cubicBezTo>
                              <a:cubicBezTo>
                                <a:pt x="17339" y="6984"/>
                                <a:pt x="18507" y="8470"/>
                                <a:pt x="19689" y="7581"/>
                              </a:cubicBezTo>
                              <a:cubicBezTo>
                                <a:pt x="19981" y="7632"/>
                                <a:pt x="20185" y="7797"/>
                                <a:pt x="20540" y="8305"/>
                              </a:cubicBezTo>
                              <a:cubicBezTo>
                                <a:pt x="20858" y="8571"/>
                                <a:pt x="21227" y="8863"/>
                                <a:pt x="21595" y="9168"/>
                              </a:cubicBezTo>
                              <a:cubicBezTo>
                                <a:pt x="21544" y="9295"/>
                                <a:pt x="21544" y="9410"/>
                                <a:pt x="21544" y="9537"/>
                              </a:cubicBezTo>
                              <a:cubicBezTo>
                                <a:pt x="21176" y="9905"/>
                                <a:pt x="21176" y="10819"/>
                                <a:pt x="20972" y="11352"/>
                              </a:cubicBezTo>
                              <a:cubicBezTo>
                                <a:pt x="20731" y="11263"/>
                                <a:pt x="20528" y="11213"/>
                                <a:pt x="20324" y="11175"/>
                              </a:cubicBezTo>
                              <a:cubicBezTo>
                                <a:pt x="19511" y="10032"/>
                                <a:pt x="19524" y="8990"/>
                                <a:pt x="18215" y="9371"/>
                              </a:cubicBezTo>
                              <a:cubicBezTo>
                                <a:pt x="18215" y="10286"/>
                                <a:pt x="18253" y="11200"/>
                                <a:pt x="18291" y="12114"/>
                              </a:cubicBezTo>
                              <a:cubicBezTo>
                                <a:pt x="17999" y="12813"/>
                                <a:pt x="17097" y="13663"/>
                                <a:pt x="16487" y="14159"/>
                              </a:cubicBezTo>
                              <a:cubicBezTo>
                                <a:pt x="16487" y="14438"/>
                                <a:pt x="16487" y="14730"/>
                                <a:pt x="16487" y="15022"/>
                              </a:cubicBezTo>
                              <a:cubicBezTo>
                                <a:pt x="16678" y="15238"/>
                                <a:pt x="16805" y="15403"/>
                                <a:pt x="17288" y="15670"/>
                              </a:cubicBezTo>
                              <a:cubicBezTo>
                                <a:pt x="17415" y="16127"/>
                                <a:pt x="17529" y="16635"/>
                                <a:pt x="17682" y="17130"/>
                              </a:cubicBezTo>
                              <a:cubicBezTo>
                                <a:pt x="17732" y="17257"/>
                                <a:pt x="17974" y="17803"/>
                                <a:pt x="18698" y="17829"/>
                              </a:cubicBezTo>
                              <a:cubicBezTo>
                                <a:pt x="19105" y="17422"/>
                                <a:pt x="19067" y="17295"/>
                                <a:pt x="19753" y="17435"/>
                              </a:cubicBezTo>
                              <a:cubicBezTo>
                                <a:pt x="19956" y="17905"/>
                                <a:pt x="20680" y="19162"/>
                                <a:pt x="20223" y="20063"/>
                              </a:cubicBezTo>
                              <a:cubicBezTo>
                                <a:pt x="19816" y="20063"/>
                                <a:pt x="19041" y="20660"/>
                                <a:pt x="18889" y="20825"/>
                              </a:cubicBezTo>
                              <a:cubicBezTo>
                                <a:pt x="18723" y="21067"/>
                                <a:pt x="18558" y="21321"/>
                                <a:pt x="18393" y="21600"/>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63" name="Freeform 24"/>
                        <p:cNvSpPr/>
                        <p:nvPr/>
                      </p:nvSpPr>
                      <p:spPr>
                        <a:xfrm>
                          <a:off x="1246259" y="1510122"/>
                          <a:ext cx="379608" cy="67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2" y="21600"/>
                              </a:moveTo>
                              <a:cubicBezTo>
                                <a:pt x="207" y="21006"/>
                                <a:pt x="601" y="20269"/>
                                <a:pt x="622" y="19695"/>
                              </a:cubicBezTo>
                              <a:cubicBezTo>
                                <a:pt x="808" y="19367"/>
                                <a:pt x="1016" y="19070"/>
                                <a:pt x="1223" y="18773"/>
                              </a:cubicBezTo>
                              <a:cubicBezTo>
                                <a:pt x="1161" y="18364"/>
                                <a:pt x="1099" y="17995"/>
                                <a:pt x="1099" y="17626"/>
                              </a:cubicBezTo>
                              <a:cubicBezTo>
                                <a:pt x="705" y="17155"/>
                                <a:pt x="311" y="16674"/>
                                <a:pt x="0" y="16203"/>
                              </a:cubicBezTo>
                              <a:cubicBezTo>
                                <a:pt x="0" y="15404"/>
                                <a:pt x="0" y="14595"/>
                                <a:pt x="21" y="13826"/>
                              </a:cubicBezTo>
                              <a:cubicBezTo>
                                <a:pt x="891" y="13202"/>
                                <a:pt x="1285" y="12669"/>
                                <a:pt x="1969" y="12106"/>
                              </a:cubicBezTo>
                              <a:cubicBezTo>
                                <a:pt x="1969" y="11799"/>
                                <a:pt x="1969" y="11502"/>
                                <a:pt x="2031" y="11235"/>
                              </a:cubicBezTo>
                              <a:cubicBezTo>
                                <a:pt x="1658" y="9781"/>
                                <a:pt x="477" y="8501"/>
                                <a:pt x="2881" y="7722"/>
                              </a:cubicBezTo>
                              <a:cubicBezTo>
                                <a:pt x="3337" y="6954"/>
                                <a:pt x="3358" y="6483"/>
                                <a:pt x="3420" y="5920"/>
                              </a:cubicBezTo>
                              <a:cubicBezTo>
                                <a:pt x="3628" y="5684"/>
                                <a:pt x="3897" y="5459"/>
                                <a:pt x="4167" y="5223"/>
                              </a:cubicBezTo>
                              <a:cubicBezTo>
                                <a:pt x="4498" y="4250"/>
                                <a:pt x="5638" y="3861"/>
                                <a:pt x="7089" y="3380"/>
                              </a:cubicBezTo>
                              <a:cubicBezTo>
                                <a:pt x="7836" y="2857"/>
                                <a:pt x="8644" y="1987"/>
                                <a:pt x="9764" y="1741"/>
                              </a:cubicBezTo>
                              <a:cubicBezTo>
                                <a:pt x="10157" y="1536"/>
                                <a:pt x="10572" y="1342"/>
                                <a:pt x="10966" y="1178"/>
                              </a:cubicBezTo>
                              <a:cubicBezTo>
                                <a:pt x="11691" y="1188"/>
                                <a:pt x="14345" y="1454"/>
                                <a:pt x="15278" y="1004"/>
                              </a:cubicBezTo>
                              <a:cubicBezTo>
                                <a:pt x="16127" y="912"/>
                                <a:pt x="17060" y="789"/>
                                <a:pt x="17993" y="328"/>
                              </a:cubicBezTo>
                              <a:cubicBezTo>
                                <a:pt x="18138" y="195"/>
                                <a:pt x="18263" y="102"/>
                                <a:pt x="18470" y="0"/>
                              </a:cubicBezTo>
                              <a:cubicBezTo>
                                <a:pt x="18864" y="143"/>
                                <a:pt x="19258" y="277"/>
                                <a:pt x="19651" y="420"/>
                              </a:cubicBezTo>
                              <a:cubicBezTo>
                                <a:pt x="19651" y="922"/>
                                <a:pt x="17268" y="1198"/>
                                <a:pt x="17703" y="1936"/>
                              </a:cubicBezTo>
                              <a:cubicBezTo>
                                <a:pt x="19361" y="2161"/>
                                <a:pt x="20149" y="2909"/>
                                <a:pt x="21600" y="3964"/>
                              </a:cubicBezTo>
                              <a:cubicBezTo>
                                <a:pt x="21600" y="4168"/>
                                <a:pt x="21600" y="4363"/>
                                <a:pt x="21579" y="4568"/>
                              </a:cubicBezTo>
                              <a:cubicBezTo>
                                <a:pt x="20584" y="5459"/>
                                <a:pt x="19921" y="5418"/>
                                <a:pt x="18387" y="5899"/>
                              </a:cubicBezTo>
                              <a:cubicBezTo>
                                <a:pt x="17724" y="6534"/>
                                <a:pt x="16314" y="7354"/>
                                <a:pt x="17371" y="8173"/>
                              </a:cubicBezTo>
                              <a:cubicBezTo>
                                <a:pt x="17910" y="8378"/>
                                <a:pt x="18428" y="8624"/>
                                <a:pt x="19030" y="8859"/>
                              </a:cubicBezTo>
                              <a:cubicBezTo>
                                <a:pt x="19486" y="9371"/>
                                <a:pt x="20729" y="9822"/>
                                <a:pt x="20709" y="11030"/>
                              </a:cubicBezTo>
                              <a:cubicBezTo>
                                <a:pt x="20439" y="11430"/>
                                <a:pt x="20253" y="11860"/>
                                <a:pt x="20045" y="12300"/>
                              </a:cubicBezTo>
                              <a:cubicBezTo>
                                <a:pt x="19569" y="12731"/>
                                <a:pt x="18242" y="13611"/>
                                <a:pt x="17433" y="13908"/>
                              </a:cubicBezTo>
                              <a:cubicBezTo>
                                <a:pt x="17371" y="14042"/>
                                <a:pt x="17371" y="14175"/>
                                <a:pt x="17371" y="14308"/>
                              </a:cubicBezTo>
                              <a:cubicBezTo>
                                <a:pt x="17827" y="14584"/>
                                <a:pt x="18345" y="14861"/>
                                <a:pt x="18884" y="15127"/>
                              </a:cubicBezTo>
                              <a:cubicBezTo>
                                <a:pt x="19195" y="15639"/>
                                <a:pt x="19195" y="16582"/>
                                <a:pt x="18719" y="17339"/>
                              </a:cubicBezTo>
                              <a:cubicBezTo>
                                <a:pt x="17579" y="18036"/>
                                <a:pt x="16314" y="18620"/>
                                <a:pt x="14863" y="19173"/>
                              </a:cubicBezTo>
                              <a:cubicBezTo>
                                <a:pt x="13329" y="19326"/>
                                <a:pt x="11816" y="19500"/>
                                <a:pt x="10282" y="19685"/>
                              </a:cubicBezTo>
                              <a:cubicBezTo>
                                <a:pt x="8686" y="20299"/>
                                <a:pt x="7483" y="20361"/>
                                <a:pt x="5825" y="20535"/>
                              </a:cubicBezTo>
                              <a:cubicBezTo>
                                <a:pt x="5245" y="20699"/>
                                <a:pt x="4643" y="20852"/>
                                <a:pt x="4104" y="21016"/>
                              </a:cubicBezTo>
                              <a:cubicBezTo>
                                <a:pt x="3317" y="21416"/>
                                <a:pt x="2570" y="21539"/>
                                <a:pt x="2052" y="21600"/>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64" name="Freeform 26"/>
                        <p:cNvSpPr/>
                        <p:nvPr/>
                      </p:nvSpPr>
                      <p:spPr>
                        <a:xfrm>
                          <a:off x="640319" y="1672450"/>
                          <a:ext cx="305119" cy="425219"/>
                        </a:xfrm>
                        <a:custGeom>
                          <a:avLst/>
                          <a:gdLst/>
                          <a:ahLst/>
                          <a:cxnLst>
                            <a:cxn ang="0">
                              <a:pos x="wd2" y="hd2"/>
                            </a:cxn>
                            <a:cxn ang="5400000">
                              <a:pos x="wd2" y="hd2"/>
                            </a:cxn>
                            <a:cxn ang="10800000">
                              <a:pos x="wd2" y="hd2"/>
                            </a:cxn>
                            <a:cxn ang="16200000">
                              <a:pos x="wd2" y="hd2"/>
                            </a:cxn>
                          </a:cxnLst>
                          <a:rect l="0" t="0" r="r" b="b"/>
                          <a:pathLst>
                            <a:path w="21600" h="20625" fill="norm" stroke="1" extrusionOk="0">
                              <a:moveTo>
                                <a:pt x="8203" y="19004"/>
                              </a:moveTo>
                              <a:cubicBezTo>
                                <a:pt x="7946" y="18449"/>
                                <a:pt x="7714" y="17893"/>
                                <a:pt x="7560" y="17384"/>
                              </a:cubicBezTo>
                              <a:cubicBezTo>
                                <a:pt x="7406" y="15718"/>
                                <a:pt x="6840" y="14345"/>
                                <a:pt x="6609" y="13280"/>
                              </a:cubicBezTo>
                              <a:cubicBezTo>
                                <a:pt x="4989" y="11784"/>
                                <a:pt x="2854" y="10843"/>
                                <a:pt x="2031" y="10025"/>
                              </a:cubicBezTo>
                              <a:cubicBezTo>
                                <a:pt x="1311" y="9763"/>
                                <a:pt x="643" y="9547"/>
                                <a:pt x="0" y="9331"/>
                              </a:cubicBezTo>
                              <a:cubicBezTo>
                                <a:pt x="411" y="8837"/>
                                <a:pt x="3780" y="8590"/>
                                <a:pt x="5271" y="8451"/>
                              </a:cubicBezTo>
                              <a:cubicBezTo>
                                <a:pt x="6660" y="7772"/>
                                <a:pt x="6249" y="7664"/>
                                <a:pt x="8717" y="7541"/>
                              </a:cubicBezTo>
                              <a:cubicBezTo>
                                <a:pt x="9129" y="7201"/>
                                <a:pt x="9643" y="6847"/>
                                <a:pt x="10131" y="6507"/>
                              </a:cubicBezTo>
                              <a:cubicBezTo>
                                <a:pt x="10054" y="5844"/>
                                <a:pt x="9977" y="5196"/>
                                <a:pt x="9977" y="4579"/>
                              </a:cubicBezTo>
                              <a:cubicBezTo>
                                <a:pt x="10723" y="3684"/>
                                <a:pt x="11571" y="2789"/>
                                <a:pt x="12394" y="1940"/>
                              </a:cubicBezTo>
                              <a:cubicBezTo>
                                <a:pt x="12471" y="1447"/>
                                <a:pt x="12651" y="937"/>
                                <a:pt x="12806" y="490"/>
                              </a:cubicBezTo>
                              <a:cubicBezTo>
                                <a:pt x="14297" y="505"/>
                                <a:pt x="15531" y="-482"/>
                                <a:pt x="17331" y="305"/>
                              </a:cubicBezTo>
                              <a:cubicBezTo>
                                <a:pt x="17409" y="552"/>
                                <a:pt x="17589" y="814"/>
                                <a:pt x="17743" y="1123"/>
                              </a:cubicBezTo>
                              <a:cubicBezTo>
                                <a:pt x="17331" y="1663"/>
                                <a:pt x="16894" y="2218"/>
                                <a:pt x="16560" y="2820"/>
                              </a:cubicBezTo>
                              <a:cubicBezTo>
                                <a:pt x="14914" y="3946"/>
                                <a:pt x="14837" y="4409"/>
                                <a:pt x="15223" y="6337"/>
                              </a:cubicBezTo>
                              <a:cubicBezTo>
                                <a:pt x="16200" y="6399"/>
                                <a:pt x="17203" y="6507"/>
                                <a:pt x="18180" y="6631"/>
                              </a:cubicBezTo>
                              <a:cubicBezTo>
                                <a:pt x="18746" y="7047"/>
                                <a:pt x="19723" y="7911"/>
                                <a:pt x="21600" y="8251"/>
                              </a:cubicBezTo>
                              <a:cubicBezTo>
                                <a:pt x="21446" y="8652"/>
                                <a:pt x="20854" y="9192"/>
                                <a:pt x="20109" y="9531"/>
                              </a:cubicBezTo>
                              <a:cubicBezTo>
                                <a:pt x="19697" y="10087"/>
                                <a:pt x="18643" y="10534"/>
                                <a:pt x="17897" y="10920"/>
                              </a:cubicBezTo>
                              <a:cubicBezTo>
                                <a:pt x="14349" y="10873"/>
                                <a:pt x="16329" y="11352"/>
                                <a:pt x="15480" y="12956"/>
                              </a:cubicBezTo>
                              <a:cubicBezTo>
                                <a:pt x="14066" y="14191"/>
                                <a:pt x="13911" y="13990"/>
                                <a:pt x="13886" y="15919"/>
                              </a:cubicBezTo>
                              <a:cubicBezTo>
                                <a:pt x="14220" y="16119"/>
                                <a:pt x="14631" y="16320"/>
                                <a:pt x="15043" y="16582"/>
                              </a:cubicBezTo>
                              <a:cubicBezTo>
                                <a:pt x="15686" y="16644"/>
                                <a:pt x="17743" y="16983"/>
                                <a:pt x="17331" y="18341"/>
                              </a:cubicBezTo>
                              <a:cubicBezTo>
                                <a:pt x="17151" y="18541"/>
                                <a:pt x="16997" y="18742"/>
                                <a:pt x="16817" y="18989"/>
                              </a:cubicBezTo>
                              <a:cubicBezTo>
                                <a:pt x="15763" y="19128"/>
                                <a:pt x="14940" y="19267"/>
                                <a:pt x="14271" y="19498"/>
                              </a:cubicBezTo>
                              <a:cubicBezTo>
                                <a:pt x="10877" y="21118"/>
                                <a:pt x="12240" y="21025"/>
                                <a:pt x="8203" y="19004"/>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65" name="Freeform 30"/>
                        <p:cNvSpPr/>
                        <p:nvPr/>
                      </p:nvSpPr>
                      <p:spPr>
                        <a:xfrm>
                          <a:off x="1717259" y="1442972"/>
                          <a:ext cx="253836" cy="263562"/>
                        </a:xfrm>
                        <a:custGeom>
                          <a:avLst/>
                          <a:gdLst/>
                          <a:ahLst/>
                          <a:cxnLst>
                            <a:cxn ang="0">
                              <a:pos x="wd2" y="hd2"/>
                            </a:cxn>
                            <a:cxn ang="5400000">
                              <a:pos x="wd2" y="hd2"/>
                            </a:cxn>
                            <a:cxn ang="10800000">
                              <a:pos x="wd2" y="hd2"/>
                            </a:cxn>
                            <a:cxn ang="16200000">
                              <a:pos x="wd2" y="hd2"/>
                            </a:cxn>
                          </a:cxnLst>
                          <a:rect l="0" t="0" r="r" b="b"/>
                          <a:pathLst>
                            <a:path w="21264" h="21553" fill="norm" stroke="1" extrusionOk="0">
                              <a:moveTo>
                                <a:pt x="17936" y="21553"/>
                              </a:moveTo>
                              <a:cubicBezTo>
                                <a:pt x="16303" y="20825"/>
                                <a:pt x="14578" y="19266"/>
                                <a:pt x="14367" y="19266"/>
                              </a:cubicBezTo>
                              <a:cubicBezTo>
                                <a:pt x="12945" y="17264"/>
                                <a:pt x="13550" y="15081"/>
                                <a:pt x="12763" y="14379"/>
                              </a:cubicBezTo>
                              <a:cubicBezTo>
                                <a:pt x="12672" y="14041"/>
                                <a:pt x="12582" y="13703"/>
                                <a:pt x="12491" y="13443"/>
                              </a:cubicBezTo>
                              <a:cubicBezTo>
                                <a:pt x="9617" y="11000"/>
                                <a:pt x="8740" y="10792"/>
                                <a:pt x="5624" y="11572"/>
                              </a:cubicBezTo>
                              <a:cubicBezTo>
                                <a:pt x="5261" y="11910"/>
                                <a:pt x="4867" y="12248"/>
                                <a:pt x="4565" y="12663"/>
                              </a:cubicBezTo>
                              <a:cubicBezTo>
                                <a:pt x="3022" y="12637"/>
                                <a:pt x="1479" y="12585"/>
                                <a:pt x="27" y="12663"/>
                              </a:cubicBezTo>
                              <a:cubicBezTo>
                                <a:pt x="27" y="11026"/>
                                <a:pt x="-336" y="9830"/>
                                <a:pt x="1600" y="9622"/>
                              </a:cubicBezTo>
                              <a:cubicBezTo>
                                <a:pt x="2266" y="9128"/>
                                <a:pt x="2961" y="8713"/>
                                <a:pt x="3627" y="8297"/>
                              </a:cubicBezTo>
                              <a:cubicBezTo>
                                <a:pt x="4807" y="6295"/>
                                <a:pt x="3082" y="5308"/>
                                <a:pt x="3082" y="4372"/>
                              </a:cubicBezTo>
                              <a:cubicBezTo>
                                <a:pt x="4444" y="3722"/>
                                <a:pt x="6380" y="2734"/>
                                <a:pt x="7530" y="1747"/>
                              </a:cubicBezTo>
                              <a:cubicBezTo>
                                <a:pt x="7832" y="317"/>
                                <a:pt x="7651" y="-47"/>
                                <a:pt x="9284" y="5"/>
                              </a:cubicBezTo>
                              <a:cubicBezTo>
                                <a:pt x="9768" y="447"/>
                                <a:pt x="10252" y="863"/>
                                <a:pt x="10827" y="1305"/>
                              </a:cubicBezTo>
                              <a:cubicBezTo>
                                <a:pt x="11886" y="1409"/>
                                <a:pt x="13066" y="1539"/>
                                <a:pt x="14215" y="1643"/>
                              </a:cubicBezTo>
                              <a:cubicBezTo>
                                <a:pt x="13640" y="2474"/>
                                <a:pt x="13217" y="5879"/>
                                <a:pt x="14367" y="7595"/>
                              </a:cubicBezTo>
                              <a:cubicBezTo>
                                <a:pt x="14941" y="7699"/>
                                <a:pt x="15516" y="7803"/>
                                <a:pt x="16091" y="7907"/>
                              </a:cubicBezTo>
                              <a:cubicBezTo>
                                <a:pt x="16393" y="8063"/>
                                <a:pt x="16666" y="8323"/>
                                <a:pt x="17059" y="8583"/>
                              </a:cubicBezTo>
                              <a:cubicBezTo>
                                <a:pt x="17059" y="10818"/>
                                <a:pt x="16272" y="12066"/>
                                <a:pt x="19449" y="14015"/>
                              </a:cubicBezTo>
                              <a:cubicBezTo>
                                <a:pt x="20024" y="14691"/>
                                <a:pt x="20598" y="15393"/>
                                <a:pt x="21264" y="16095"/>
                              </a:cubicBezTo>
                              <a:cubicBezTo>
                                <a:pt x="18844" y="17056"/>
                                <a:pt x="18844" y="16718"/>
                                <a:pt x="17755" y="18304"/>
                              </a:cubicBezTo>
                              <a:cubicBezTo>
                                <a:pt x="17755" y="19344"/>
                                <a:pt x="17846" y="20435"/>
                                <a:pt x="17936" y="21553"/>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nvGrpSpPr>
                        <p:cNvPr id="869" name="Group 45"/>
                        <p:cNvGrpSpPr/>
                        <p:nvPr/>
                      </p:nvGrpSpPr>
                      <p:grpSpPr>
                        <a:xfrm>
                          <a:off x="-1" y="0"/>
                          <a:ext cx="3224518" cy="1870775"/>
                          <a:chOff x="0" y="0"/>
                          <a:chExt cx="3224516" cy="1870774"/>
                        </a:xfrm>
                      </p:grpSpPr>
                      <p:sp>
                        <p:nvSpPr>
                          <p:cNvPr id="866" name="Freeform 29"/>
                          <p:cNvSpPr/>
                          <p:nvPr/>
                        </p:nvSpPr>
                        <p:spPr>
                          <a:xfrm>
                            <a:off x="0" y="46123"/>
                            <a:ext cx="2418029" cy="1824652"/>
                          </a:xfrm>
                          <a:custGeom>
                            <a:avLst/>
                            <a:gdLst/>
                            <a:ahLst/>
                            <a:cxnLst>
                              <a:cxn ang="0">
                                <a:pos x="wd2" y="hd2"/>
                              </a:cxn>
                              <a:cxn ang="5400000">
                                <a:pos x="wd2" y="hd2"/>
                              </a:cxn>
                              <a:cxn ang="10800000">
                                <a:pos x="wd2" y="hd2"/>
                              </a:cxn>
                              <a:cxn ang="16200000">
                                <a:pos x="wd2" y="hd2"/>
                              </a:cxn>
                            </a:cxnLst>
                            <a:rect l="0" t="0" r="r" b="b"/>
                            <a:pathLst>
                              <a:path w="21600" h="21593" fill="norm" stroke="1" extrusionOk="0">
                                <a:moveTo>
                                  <a:pt x="5470" y="21593"/>
                                </a:moveTo>
                                <a:cubicBezTo>
                                  <a:pt x="5346" y="21442"/>
                                  <a:pt x="5223" y="21291"/>
                                  <a:pt x="5099" y="21152"/>
                                </a:cubicBezTo>
                                <a:cubicBezTo>
                                  <a:pt x="5024" y="20990"/>
                                  <a:pt x="4966" y="20827"/>
                                  <a:pt x="4904" y="20677"/>
                                </a:cubicBezTo>
                                <a:cubicBezTo>
                                  <a:pt x="4904" y="20183"/>
                                  <a:pt x="4959" y="19987"/>
                                  <a:pt x="5301" y="19760"/>
                                </a:cubicBezTo>
                                <a:cubicBezTo>
                                  <a:pt x="5356" y="19700"/>
                                  <a:pt x="5418" y="19640"/>
                                  <a:pt x="5480" y="19583"/>
                                </a:cubicBezTo>
                                <a:cubicBezTo>
                                  <a:pt x="5522" y="19485"/>
                                  <a:pt x="5574" y="19387"/>
                                  <a:pt x="5626" y="19300"/>
                                </a:cubicBezTo>
                                <a:cubicBezTo>
                                  <a:pt x="5616" y="19240"/>
                                  <a:pt x="5616" y="19180"/>
                                  <a:pt x="5616" y="19115"/>
                                </a:cubicBezTo>
                                <a:cubicBezTo>
                                  <a:pt x="5411" y="18704"/>
                                  <a:pt x="5275" y="18761"/>
                                  <a:pt x="4976" y="18874"/>
                                </a:cubicBezTo>
                                <a:cubicBezTo>
                                  <a:pt x="4891" y="18946"/>
                                  <a:pt x="4816" y="19017"/>
                                  <a:pt x="4745" y="19089"/>
                                </a:cubicBezTo>
                                <a:cubicBezTo>
                                  <a:pt x="4631" y="19149"/>
                                  <a:pt x="4517" y="19206"/>
                                  <a:pt x="4400" y="19266"/>
                                </a:cubicBezTo>
                                <a:cubicBezTo>
                                  <a:pt x="4328" y="19142"/>
                                  <a:pt x="4257" y="19138"/>
                                  <a:pt x="4195" y="19085"/>
                                </a:cubicBezTo>
                                <a:cubicBezTo>
                                  <a:pt x="3467" y="19066"/>
                                  <a:pt x="3476" y="19006"/>
                                  <a:pt x="3421" y="19806"/>
                                </a:cubicBezTo>
                                <a:cubicBezTo>
                                  <a:pt x="3275" y="19975"/>
                                  <a:pt x="3057" y="19719"/>
                                  <a:pt x="3005" y="19719"/>
                                </a:cubicBezTo>
                                <a:cubicBezTo>
                                  <a:pt x="2881" y="19504"/>
                                  <a:pt x="2728" y="19315"/>
                                  <a:pt x="2644" y="19214"/>
                                </a:cubicBezTo>
                                <a:cubicBezTo>
                                  <a:pt x="2543" y="18878"/>
                                  <a:pt x="2439" y="18640"/>
                                  <a:pt x="2221" y="18584"/>
                                </a:cubicBezTo>
                                <a:cubicBezTo>
                                  <a:pt x="2098" y="18422"/>
                                  <a:pt x="1974" y="18267"/>
                                  <a:pt x="1860" y="18116"/>
                                </a:cubicBezTo>
                                <a:cubicBezTo>
                                  <a:pt x="1789" y="18090"/>
                                  <a:pt x="1717" y="18063"/>
                                  <a:pt x="1642" y="18048"/>
                                </a:cubicBezTo>
                                <a:cubicBezTo>
                                  <a:pt x="1646" y="17716"/>
                                  <a:pt x="1925" y="17698"/>
                                  <a:pt x="2081" y="17456"/>
                                </a:cubicBezTo>
                                <a:cubicBezTo>
                                  <a:pt x="2124" y="17336"/>
                                  <a:pt x="2166" y="17226"/>
                                  <a:pt x="2221" y="17117"/>
                                </a:cubicBezTo>
                                <a:cubicBezTo>
                                  <a:pt x="2221" y="16894"/>
                                  <a:pt x="2202" y="16808"/>
                                  <a:pt x="2117" y="16728"/>
                                </a:cubicBezTo>
                                <a:cubicBezTo>
                                  <a:pt x="1691" y="16717"/>
                                  <a:pt x="1246" y="16766"/>
                                  <a:pt x="901" y="16928"/>
                                </a:cubicBezTo>
                                <a:cubicBezTo>
                                  <a:pt x="754" y="17049"/>
                                  <a:pt x="725" y="17034"/>
                                  <a:pt x="608" y="17030"/>
                                </a:cubicBezTo>
                                <a:cubicBezTo>
                                  <a:pt x="611" y="16857"/>
                                  <a:pt x="621" y="16687"/>
                                  <a:pt x="634" y="16525"/>
                                </a:cubicBezTo>
                                <a:cubicBezTo>
                                  <a:pt x="582" y="16438"/>
                                  <a:pt x="530" y="16351"/>
                                  <a:pt x="478" y="16276"/>
                                </a:cubicBezTo>
                                <a:cubicBezTo>
                                  <a:pt x="354" y="16148"/>
                                  <a:pt x="241" y="16020"/>
                                  <a:pt x="127" y="15906"/>
                                </a:cubicBezTo>
                                <a:cubicBezTo>
                                  <a:pt x="127" y="15673"/>
                                  <a:pt x="192" y="15624"/>
                                  <a:pt x="244" y="15427"/>
                                </a:cubicBezTo>
                                <a:cubicBezTo>
                                  <a:pt x="244" y="15167"/>
                                  <a:pt x="247" y="14983"/>
                                  <a:pt x="205" y="14809"/>
                                </a:cubicBezTo>
                                <a:cubicBezTo>
                                  <a:pt x="133" y="14696"/>
                                  <a:pt x="62" y="14583"/>
                                  <a:pt x="0" y="14481"/>
                                </a:cubicBezTo>
                                <a:cubicBezTo>
                                  <a:pt x="0" y="14345"/>
                                  <a:pt x="0" y="14209"/>
                                  <a:pt x="0" y="14085"/>
                                </a:cubicBezTo>
                                <a:cubicBezTo>
                                  <a:pt x="322" y="14194"/>
                                  <a:pt x="654" y="14304"/>
                                  <a:pt x="985" y="14413"/>
                                </a:cubicBezTo>
                                <a:cubicBezTo>
                                  <a:pt x="1558" y="14428"/>
                                  <a:pt x="2130" y="14447"/>
                                  <a:pt x="2699" y="14473"/>
                                </a:cubicBezTo>
                                <a:cubicBezTo>
                                  <a:pt x="2855" y="14541"/>
                                  <a:pt x="3187" y="14602"/>
                                  <a:pt x="3395" y="14730"/>
                                </a:cubicBezTo>
                                <a:cubicBezTo>
                                  <a:pt x="3571" y="14907"/>
                                  <a:pt x="3756" y="15084"/>
                                  <a:pt x="3945" y="15277"/>
                                </a:cubicBezTo>
                                <a:cubicBezTo>
                                  <a:pt x="3984" y="15303"/>
                                  <a:pt x="4036" y="15329"/>
                                  <a:pt x="4088" y="15367"/>
                                </a:cubicBezTo>
                                <a:cubicBezTo>
                                  <a:pt x="4254" y="15397"/>
                                  <a:pt x="4429" y="15439"/>
                                  <a:pt x="4608" y="15480"/>
                                </a:cubicBezTo>
                                <a:cubicBezTo>
                                  <a:pt x="4680" y="15544"/>
                                  <a:pt x="4751" y="15609"/>
                                  <a:pt x="4836" y="15673"/>
                                </a:cubicBezTo>
                                <a:cubicBezTo>
                                  <a:pt x="5054" y="15752"/>
                                  <a:pt x="5272" y="15846"/>
                                  <a:pt x="5489" y="15940"/>
                                </a:cubicBezTo>
                                <a:cubicBezTo>
                                  <a:pt x="5655" y="16042"/>
                                  <a:pt x="5837" y="16544"/>
                                  <a:pt x="6192" y="16242"/>
                                </a:cubicBezTo>
                                <a:cubicBezTo>
                                  <a:pt x="6309" y="16038"/>
                                  <a:pt x="6517" y="15971"/>
                                  <a:pt x="6725" y="15876"/>
                                </a:cubicBezTo>
                                <a:cubicBezTo>
                                  <a:pt x="6956" y="15661"/>
                                  <a:pt x="7028" y="15627"/>
                                  <a:pt x="7372" y="15548"/>
                                </a:cubicBezTo>
                                <a:cubicBezTo>
                                  <a:pt x="7372" y="15427"/>
                                  <a:pt x="7600" y="15420"/>
                                  <a:pt x="7685" y="15360"/>
                                </a:cubicBezTo>
                                <a:cubicBezTo>
                                  <a:pt x="7880" y="15329"/>
                                  <a:pt x="8059" y="15088"/>
                                  <a:pt x="8257" y="15058"/>
                                </a:cubicBezTo>
                                <a:cubicBezTo>
                                  <a:pt x="8433" y="14926"/>
                                  <a:pt x="8579" y="14930"/>
                                  <a:pt x="8849" y="14964"/>
                                </a:cubicBezTo>
                                <a:cubicBezTo>
                                  <a:pt x="9047" y="15016"/>
                                  <a:pt x="9772" y="15250"/>
                                  <a:pt x="9993" y="14998"/>
                                </a:cubicBezTo>
                                <a:cubicBezTo>
                                  <a:pt x="10472" y="14975"/>
                                  <a:pt x="10807" y="14451"/>
                                  <a:pt x="11109" y="14028"/>
                                </a:cubicBezTo>
                                <a:cubicBezTo>
                                  <a:pt x="11213" y="13919"/>
                                  <a:pt x="11327" y="13814"/>
                                  <a:pt x="11444" y="13704"/>
                                </a:cubicBezTo>
                                <a:cubicBezTo>
                                  <a:pt x="11538" y="13610"/>
                                  <a:pt x="11629" y="13512"/>
                                  <a:pt x="11737" y="13429"/>
                                </a:cubicBezTo>
                                <a:cubicBezTo>
                                  <a:pt x="11818" y="13395"/>
                                  <a:pt x="11954" y="13312"/>
                                  <a:pt x="12049" y="13203"/>
                                </a:cubicBezTo>
                                <a:cubicBezTo>
                                  <a:pt x="12039" y="13093"/>
                                  <a:pt x="12039" y="12995"/>
                                  <a:pt x="12039" y="12897"/>
                                </a:cubicBezTo>
                                <a:cubicBezTo>
                                  <a:pt x="11925" y="12758"/>
                                  <a:pt x="11811" y="12629"/>
                                  <a:pt x="11698" y="12501"/>
                                </a:cubicBezTo>
                                <a:cubicBezTo>
                                  <a:pt x="11678" y="12415"/>
                                  <a:pt x="11659" y="12328"/>
                                  <a:pt x="11649" y="12256"/>
                                </a:cubicBezTo>
                                <a:cubicBezTo>
                                  <a:pt x="11672" y="11800"/>
                                  <a:pt x="11662" y="11502"/>
                                  <a:pt x="12007" y="11351"/>
                                </a:cubicBezTo>
                                <a:cubicBezTo>
                                  <a:pt x="12007" y="11189"/>
                                  <a:pt x="12224" y="11430"/>
                                  <a:pt x="12472" y="11660"/>
                                </a:cubicBezTo>
                                <a:cubicBezTo>
                                  <a:pt x="12556" y="11687"/>
                                  <a:pt x="12637" y="11728"/>
                                  <a:pt x="12732" y="11766"/>
                                </a:cubicBezTo>
                                <a:cubicBezTo>
                                  <a:pt x="12813" y="11770"/>
                                  <a:pt x="12907" y="11773"/>
                                  <a:pt x="13002" y="11773"/>
                                </a:cubicBezTo>
                                <a:cubicBezTo>
                                  <a:pt x="13324" y="11675"/>
                                  <a:pt x="13607" y="11151"/>
                                  <a:pt x="13847" y="10838"/>
                                </a:cubicBezTo>
                                <a:cubicBezTo>
                                  <a:pt x="14013" y="10646"/>
                                  <a:pt x="14159" y="10759"/>
                                  <a:pt x="14410" y="10767"/>
                                </a:cubicBezTo>
                                <a:cubicBezTo>
                                  <a:pt x="14514" y="10646"/>
                                  <a:pt x="14628" y="10623"/>
                                  <a:pt x="14774" y="10555"/>
                                </a:cubicBezTo>
                                <a:cubicBezTo>
                                  <a:pt x="14859" y="10457"/>
                                  <a:pt x="14950" y="10363"/>
                                  <a:pt x="15044" y="10265"/>
                                </a:cubicBezTo>
                                <a:cubicBezTo>
                                  <a:pt x="15128" y="10269"/>
                                  <a:pt x="15193" y="9899"/>
                                  <a:pt x="15193" y="9877"/>
                                </a:cubicBezTo>
                                <a:cubicBezTo>
                                  <a:pt x="15372" y="9300"/>
                                  <a:pt x="15496" y="9526"/>
                                  <a:pt x="15945" y="9303"/>
                                </a:cubicBezTo>
                                <a:cubicBezTo>
                                  <a:pt x="16091" y="9100"/>
                                  <a:pt x="16247" y="8994"/>
                                  <a:pt x="16455" y="8877"/>
                                </a:cubicBezTo>
                                <a:cubicBezTo>
                                  <a:pt x="16621" y="8681"/>
                                  <a:pt x="17246" y="8825"/>
                                  <a:pt x="17597" y="8859"/>
                                </a:cubicBezTo>
                                <a:cubicBezTo>
                                  <a:pt x="17639" y="8836"/>
                                  <a:pt x="17691" y="8813"/>
                                  <a:pt x="17743" y="8791"/>
                                </a:cubicBezTo>
                                <a:cubicBezTo>
                                  <a:pt x="17974" y="8527"/>
                                  <a:pt x="17850" y="8165"/>
                                  <a:pt x="17737" y="7976"/>
                                </a:cubicBezTo>
                                <a:cubicBezTo>
                                  <a:pt x="17655" y="7874"/>
                                  <a:pt x="17571" y="7772"/>
                                  <a:pt x="17489" y="7682"/>
                                </a:cubicBezTo>
                                <a:cubicBezTo>
                                  <a:pt x="17333" y="7569"/>
                                  <a:pt x="17180" y="7452"/>
                                  <a:pt x="17024" y="7350"/>
                                </a:cubicBezTo>
                                <a:cubicBezTo>
                                  <a:pt x="16982" y="7139"/>
                                  <a:pt x="16754" y="6920"/>
                                  <a:pt x="16725" y="6883"/>
                                </a:cubicBezTo>
                                <a:cubicBezTo>
                                  <a:pt x="16621" y="6879"/>
                                  <a:pt x="16517" y="6879"/>
                                  <a:pt x="16413" y="6886"/>
                                </a:cubicBezTo>
                                <a:cubicBezTo>
                                  <a:pt x="16361" y="6947"/>
                                  <a:pt x="16309" y="7018"/>
                                  <a:pt x="16267" y="7094"/>
                                </a:cubicBezTo>
                                <a:cubicBezTo>
                                  <a:pt x="16163" y="7079"/>
                                  <a:pt x="16059" y="7075"/>
                                  <a:pt x="15964" y="7071"/>
                                </a:cubicBezTo>
                                <a:cubicBezTo>
                                  <a:pt x="15945" y="7218"/>
                                  <a:pt x="15922" y="7365"/>
                                  <a:pt x="15899" y="7512"/>
                                </a:cubicBezTo>
                                <a:cubicBezTo>
                                  <a:pt x="15672" y="7607"/>
                                  <a:pt x="15402" y="7361"/>
                                  <a:pt x="15311" y="7312"/>
                                </a:cubicBezTo>
                                <a:cubicBezTo>
                                  <a:pt x="15216" y="7309"/>
                                  <a:pt x="15122" y="7305"/>
                                  <a:pt x="15041" y="7305"/>
                                </a:cubicBezTo>
                                <a:cubicBezTo>
                                  <a:pt x="14842" y="7373"/>
                                  <a:pt x="14748" y="7478"/>
                                  <a:pt x="14634" y="7588"/>
                                </a:cubicBezTo>
                                <a:cubicBezTo>
                                  <a:pt x="14322" y="7580"/>
                                  <a:pt x="14270" y="7305"/>
                                  <a:pt x="14270" y="7120"/>
                                </a:cubicBezTo>
                                <a:cubicBezTo>
                                  <a:pt x="14364" y="7011"/>
                                  <a:pt x="14468" y="6905"/>
                                  <a:pt x="14576" y="6796"/>
                                </a:cubicBezTo>
                                <a:cubicBezTo>
                                  <a:pt x="14576" y="6498"/>
                                  <a:pt x="14556" y="6340"/>
                                  <a:pt x="14589" y="6155"/>
                                </a:cubicBezTo>
                                <a:cubicBezTo>
                                  <a:pt x="14641" y="5996"/>
                                  <a:pt x="14702" y="5849"/>
                                  <a:pt x="14767" y="5702"/>
                                </a:cubicBezTo>
                                <a:cubicBezTo>
                                  <a:pt x="14767" y="5321"/>
                                  <a:pt x="14748" y="5148"/>
                                  <a:pt x="14907" y="4918"/>
                                </a:cubicBezTo>
                                <a:cubicBezTo>
                                  <a:pt x="14969" y="4918"/>
                                  <a:pt x="15031" y="4922"/>
                                  <a:pt x="15102" y="4922"/>
                                </a:cubicBezTo>
                                <a:cubicBezTo>
                                  <a:pt x="15372" y="4967"/>
                                  <a:pt x="15850" y="5103"/>
                                  <a:pt x="16153" y="4842"/>
                                </a:cubicBezTo>
                                <a:cubicBezTo>
                                  <a:pt x="16332" y="4624"/>
                                  <a:pt x="16559" y="4446"/>
                                  <a:pt x="16719" y="4205"/>
                                </a:cubicBezTo>
                                <a:cubicBezTo>
                                  <a:pt x="16719" y="3858"/>
                                  <a:pt x="16693" y="2957"/>
                                  <a:pt x="16943" y="2814"/>
                                </a:cubicBezTo>
                                <a:cubicBezTo>
                                  <a:pt x="17174" y="2463"/>
                                  <a:pt x="17070" y="2090"/>
                                  <a:pt x="17301" y="1826"/>
                                </a:cubicBezTo>
                                <a:cubicBezTo>
                                  <a:pt x="17291" y="1664"/>
                                  <a:pt x="17291" y="1505"/>
                                  <a:pt x="17294" y="1343"/>
                                </a:cubicBezTo>
                                <a:cubicBezTo>
                                  <a:pt x="17272" y="1305"/>
                                  <a:pt x="17262" y="1268"/>
                                  <a:pt x="17252" y="1230"/>
                                </a:cubicBezTo>
                                <a:cubicBezTo>
                                  <a:pt x="17180" y="1132"/>
                                  <a:pt x="17109" y="1030"/>
                                  <a:pt x="17034" y="940"/>
                                </a:cubicBezTo>
                                <a:cubicBezTo>
                                  <a:pt x="16963" y="890"/>
                                  <a:pt x="16901" y="849"/>
                                  <a:pt x="16839" y="811"/>
                                </a:cubicBezTo>
                                <a:cubicBezTo>
                                  <a:pt x="16839" y="464"/>
                                  <a:pt x="16998" y="336"/>
                                  <a:pt x="17246" y="204"/>
                                </a:cubicBezTo>
                                <a:cubicBezTo>
                                  <a:pt x="17454" y="212"/>
                                  <a:pt x="17580" y="-7"/>
                                  <a:pt x="17808" y="1"/>
                                </a:cubicBezTo>
                                <a:cubicBezTo>
                                  <a:pt x="17808" y="76"/>
                                  <a:pt x="17860" y="114"/>
                                  <a:pt x="17912" y="178"/>
                                </a:cubicBezTo>
                                <a:cubicBezTo>
                                  <a:pt x="17902" y="276"/>
                                  <a:pt x="17889" y="385"/>
                                  <a:pt x="17880" y="495"/>
                                </a:cubicBezTo>
                                <a:cubicBezTo>
                                  <a:pt x="17743" y="653"/>
                                  <a:pt x="17681" y="649"/>
                                  <a:pt x="17681" y="909"/>
                                </a:cubicBezTo>
                                <a:cubicBezTo>
                                  <a:pt x="17753" y="973"/>
                                  <a:pt x="17824" y="1049"/>
                                  <a:pt x="17909" y="1128"/>
                                </a:cubicBezTo>
                                <a:cubicBezTo>
                                  <a:pt x="17990" y="1279"/>
                                  <a:pt x="18033" y="1317"/>
                                  <a:pt x="18280" y="1373"/>
                                </a:cubicBezTo>
                                <a:cubicBezTo>
                                  <a:pt x="18302" y="1226"/>
                                  <a:pt x="18322" y="1090"/>
                                  <a:pt x="18345" y="955"/>
                                </a:cubicBezTo>
                                <a:cubicBezTo>
                                  <a:pt x="18459" y="958"/>
                                  <a:pt x="18572" y="924"/>
                                  <a:pt x="18780" y="1090"/>
                                </a:cubicBezTo>
                                <a:cubicBezTo>
                                  <a:pt x="18800" y="1139"/>
                                  <a:pt x="18833" y="1192"/>
                                  <a:pt x="18862" y="1241"/>
                                </a:cubicBezTo>
                                <a:cubicBezTo>
                                  <a:pt x="18891" y="1501"/>
                                  <a:pt x="18933" y="1837"/>
                                  <a:pt x="19109" y="2112"/>
                                </a:cubicBezTo>
                                <a:cubicBezTo>
                                  <a:pt x="19138" y="2139"/>
                                  <a:pt x="19180" y="2165"/>
                                  <a:pt x="19223" y="2203"/>
                                </a:cubicBezTo>
                                <a:cubicBezTo>
                                  <a:pt x="19314" y="2191"/>
                                  <a:pt x="19418" y="2184"/>
                                  <a:pt x="19522" y="2173"/>
                                </a:cubicBezTo>
                                <a:cubicBezTo>
                                  <a:pt x="19795" y="2022"/>
                                  <a:pt x="20104" y="2142"/>
                                  <a:pt x="20367" y="1841"/>
                                </a:cubicBezTo>
                                <a:cubicBezTo>
                                  <a:pt x="20533" y="1377"/>
                                  <a:pt x="20816" y="1309"/>
                                  <a:pt x="21083" y="1799"/>
                                </a:cubicBezTo>
                                <a:cubicBezTo>
                                  <a:pt x="21145" y="2010"/>
                                  <a:pt x="21207" y="2222"/>
                                  <a:pt x="21278" y="2437"/>
                                </a:cubicBezTo>
                                <a:cubicBezTo>
                                  <a:pt x="21278" y="2644"/>
                                  <a:pt x="21128" y="3334"/>
                                  <a:pt x="21011" y="3553"/>
                                </a:cubicBezTo>
                                <a:cubicBezTo>
                                  <a:pt x="21011" y="3651"/>
                                  <a:pt x="21011" y="3749"/>
                                  <a:pt x="21011" y="3847"/>
                                </a:cubicBezTo>
                                <a:cubicBezTo>
                                  <a:pt x="21083" y="4024"/>
                                  <a:pt x="21154" y="4209"/>
                                  <a:pt x="21236" y="4397"/>
                                </a:cubicBezTo>
                                <a:cubicBezTo>
                                  <a:pt x="21236" y="4620"/>
                                  <a:pt x="20911" y="5069"/>
                                  <a:pt x="21285" y="5374"/>
                                </a:cubicBezTo>
                                <a:cubicBezTo>
                                  <a:pt x="21324" y="5525"/>
                                  <a:pt x="21301" y="5819"/>
                                  <a:pt x="21291" y="6091"/>
                                </a:cubicBezTo>
                                <a:cubicBezTo>
                                  <a:pt x="21216" y="6102"/>
                                  <a:pt x="21145" y="6109"/>
                                  <a:pt x="21073" y="6121"/>
                                </a:cubicBezTo>
                                <a:cubicBezTo>
                                  <a:pt x="20927" y="5944"/>
                                  <a:pt x="21002" y="5774"/>
                                  <a:pt x="21002" y="5676"/>
                                </a:cubicBezTo>
                                <a:cubicBezTo>
                                  <a:pt x="20972" y="5551"/>
                                  <a:pt x="20959" y="5551"/>
                                  <a:pt x="20888" y="5461"/>
                                </a:cubicBezTo>
                                <a:cubicBezTo>
                                  <a:pt x="20462" y="5472"/>
                                  <a:pt x="20761" y="5657"/>
                                  <a:pt x="20595" y="5959"/>
                                </a:cubicBezTo>
                                <a:cubicBezTo>
                                  <a:pt x="20374" y="6174"/>
                                  <a:pt x="20293" y="6321"/>
                                  <a:pt x="20228" y="6690"/>
                                </a:cubicBezTo>
                                <a:cubicBezTo>
                                  <a:pt x="20176" y="6849"/>
                                  <a:pt x="19964" y="7079"/>
                                  <a:pt x="19841" y="7173"/>
                                </a:cubicBezTo>
                                <a:cubicBezTo>
                                  <a:pt x="19831" y="7309"/>
                                  <a:pt x="19818" y="7456"/>
                                  <a:pt x="19818" y="7603"/>
                                </a:cubicBezTo>
                                <a:cubicBezTo>
                                  <a:pt x="19889" y="7693"/>
                                  <a:pt x="19909" y="7765"/>
                                  <a:pt x="20013" y="7969"/>
                                </a:cubicBezTo>
                                <a:cubicBezTo>
                                  <a:pt x="20117" y="8044"/>
                                  <a:pt x="20231" y="8134"/>
                                  <a:pt x="20345" y="8225"/>
                                </a:cubicBezTo>
                                <a:cubicBezTo>
                                  <a:pt x="20426" y="8214"/>
                                  <a:pt x="20511" y="8202"/>
                                  <a:pt x="20595" y="8206"/>
                                </a:cubicBezTo>
                                <a:cubicBezTo>
                                  <a:pt x="20634" y="8108"/>
                                  <a:pt x="20689" y="8010"/>
                                  <a:pt x="20741" y="7927"/>
                                </a:cubicBezTo>
                                <a:cubicBezTo>
                                  <a:pt x="20761" y="7965"/>
                                  <a:pt x="20855" y="8127"/>
                                  <a:pt x="20852" y="8327"/>
                                </a:cubicBezTo>
                                <a:cubicBezTo>
                                  <a:pt x="20728" y="8372"/>
                                  <a:pt x="20602" y="8417"/>
                                  <a:pt x="20488" y="8474"/>
                                </a:cubicBezTo>
                                <a:cubicBezTo>
                                  <a:pt x="20488" y="8576"/>
                                  <a:pt x="20455" y="8783"/>
                                  <a:pt x="20641" y="8900"/>
                                </a:cubicBezTo>
                                <a:cubicBezTo>
                                  <a:pt x="20527" y="9092"/>
                                  <a:pt x="20358" y="9349"/>
                                  <a:pt x="20202" y="9454"/>
                                </a:cubicBezTo>
                                <a:cubicBezTo>
                                  <a:pt x="20150" y="9439"/>
                                  <a:pt x="20111" y="9428"/>
                                  <a:pt x="20068" y="9413"/>
                                </a:cubicBezTo>
                                <a:cubicBezTo>
                                  <a:pt x="19935" y="9300"/>
                                  <a:pt x="19798" y="9194"/>
                                  <a:pt x="19665" y="9092"/>
                                </a:cubicBezTo>
                                <a:cubicBezTo>
                                  <a:pt x="19603" y="9092"/>
                                  <a:pt x="19538" y="9089"/>
                                  <a:pt x="19486" y="9089"/>
                                </a:cubicBezTo>
                                <a:cubicBezTo>
                                  <a:pt x="19457" y="9149"/>
                                  <a:pt x="19382" y="9258"/>
                                  <a:pt x="19372" y="9345"/>
                                </a:cubicBezTo>
                                <a:cubicBezTo>
                                  <a:pt x="19372" y="9443"/>
                                  <a:pt x="19372" y="9541"/>
                                  <a:pt x="19382" y="9654"/>
                                </a:cubicBezTo>
                                <a:cubicBezTo>
                                  <a:pt x="19463" y="9816"/>
                                  <a:pt x="19776" y="9911"/>
                                  <a:pt x="19961" y="10288"/>
                                </a:cubicBezTo>
                                <a:cubicBezTo>
                                  <a:pt x="19958" y="10423"/>
                                  <a:pt x="19958" y="10571"/>
                                  <a:pt x="19958" y="10718"/>
                                </a:cubicBezTo>
                                <a:cubicBezTo>
                                  <a:pt x="20049" y="10895"/>
                                  <a:pt x="20163" y="11230"/>
                                  <a:pt x="20254" y="11532"/>
                                </a:cubicBezTo>
                                <a:cubicBezTo>
                                  <a:pt x="20276" y="11570"/>
                                  <a:pt x="20306" y="11608"/>
                                  <a:pt x="20338" y="11645"/>
                                </a:cubicBezTo>
                                <a:cubicBezTo>
                                  <a:pt x="20377" y="11645"/>
                                  <a:pt x="20429" y="11645"/>
                                  <a:pt x="20481" y="11660"/>
                                </a:cubicBezTo>
                                <a:cubicBezTo>
                                  <a:pt x="20524" y="11551"/>
                                  <a:pt x="20576" y="11442"/>
                                  <a:pt x="20631" y="11344"/>
                                </a:cubicBezTo>
                                <a:cubicBezTo>
                                  <a:pt x="20712" y="11261"/>
                                  <a:pt x="20797" y="11189"/>
                                  <a:pt x="20891" y="11117"/>
                                </a:cubicBezTo>
                                <a:cubicBezTo>
                                  <a:pt x="20953" y="11268"/>
                                  <a:pt x="21086" y="11457"/>
                                  <a:pt x="21200" y="11781"/>
                                </a:cubicBezTo>
                                <a:cubicBezTo>
                                  <a:pt x="21239" y="12041"/>
                                  <a:pt x="21226" y="12275"/>
                                  <a:pt x="21558" y="12482"/>
                                </a:cubicBezTo>
                                <a:cubicBezTo>
                                  <a:pt x="21571" y="12520"/>
                                  <a:pt x="21580" y="12558"/>
                                  <a:pt x="21600" y="12596"/>
                                </a:cubicBezTo>
                                <a:cubicBezTo>
                                  <a:pt x="21548" y="12716"/>
                                  <a:pt x="21567" y="13025"/>
                                  <a:pt x="21564" y="13259"/>
                                </a:cubicBezTo>
                                <a:cubicBezTo>
                                  <a:pt x="21525" y="13297"/>
                                  <a:pt x="21483" y="13346"/>
                                  <a:pt x="21450" y="13395"/>
                                </a:cubicBezTo>
                                <a:cubicBezTo>
                                  <a:pt x="21262" y="13387"/>
                                  <a:pt x="21233" y="13289"/>
                                  <a:pt x="21161" y="13248"/>
                                </a:cubicBezTo>
                                <a:cubicBezTo>
                                  <a:pt x="20650" y="13233"/>
                                  <a:pt x="20579" y="13304"/>
                                  <a:pt x="20400" y="13734"/>
                                </a:cubicBezTo>
                                <a:cubicBezTo>
                                  <a:pt x="20367" y="13757"/>
                                  <a:pt x="20338" y="13780"/>
                                  <a:pt x="20315" y="13817"/>
                                </a:cubicBezTo>
                                <a:cubicBezTo>
                                  <a:pt x="20315" y="13942"/>
                                  <a:pt x="19805" y="14308"/>
                                  <a:pt x="19730" y="14368"/>
                                </a:cubicBezTo>
                                <a:cubicBezTo>
                                  <a:pt x="19678" y="14489"/>
                                  <a:pt x="19385" y="14715"/>
                                  <a:pt x="19272" y="14798"/>
                                </a:cubicBezTo>
                                <a:cubicBezTo>
                                  <a:pt x="19229" y="14847"/>
                                  <a:pt x="19187" y="14896"/>
                                  <a:pt x="19158" y="14945"/>
                                </a:cubicBezTo>
                                <a:cubicBezTo>
                                  <a:pt x="19093" y="14952"/>
                                  <a:pt x="19041" y="14964"/>
                                  <a:pt x="18989" y="14975"/>
                                </a:cubicBezTo>
                                <a:cubicBezTo>
                                  <a:pt x="18927" y="14900"/>
                                  <a:pt x="18865" y="14824"/>
                                  <a:pt x="18803" y="14760"/>
                                </a:cubicBezTo>
                                <a:cubicBezTo>
                                  <a:pt x="18702" y="14375"/>
                                  <a:pt x="18608" y="14360"/>
                                  <a:pt x="18400" y="14353"/>
                                </a:cubicBezTo>
                                <a:cubicBezTo>
                                  <a:pt x="18286" y="14587"/>
                                  <a:pt x="18221" y="15001"/>
                                  <a:pt x="18478" y="15318"/>
                                </a:cubicBezTo>
                                <a:cubicBezTo>
                                  <a:pt x="18488" y="15480"/>
                                  <a:pt x="18498" y="15642"/>
                                  <a:pt x="18507" y="15801"/>
                                </a:cubicBezTo>
                                <a:cubicBezTo>
                                  <a:pt x="18166" y="15827"/>
                                  <a:pt x="17854" y="15880"/>
                                  <a:pt x="17655" y="15703"/>
                                </a:cubicBezTo>
                                <a:cubicBezTo>
                                  <a:pt x="17616" y="15318"/>
                                  <a:pt x="17512" y="15216"/>
                                  <a:pt x="17389" y="15028"/>
                                </a:cubicBezTo>
                                <a:cubicBezTo>
                                  <a:pt x="17298" y="14790"/>
                                  <a:pt x="17207" y="14553"/>
                                  <a:pt x="17122" y="14330"/>
                                </a:cubicBezTo>
                                <a:cubicBezTo>
                                  <a:pt x="16917" y="14074"/>
                                  <a:pt x="16946" y="14164"/>
                                  <a:pt x="16780" y="14134"/>
                                </a:cubicBezTo>
                                <a:cubicBezTo>
                                  <a:pt x="16634" y="14300"/>
                                  <a:pt x="16416" y="14421"/>
                                  <a:pt x="16270" y="14575"/>
                                </a:cubicBezTo>
                                <a:cubicBezTo>
                                  <a:pt x="16208" y="14722"/>
                                  <a:pt x="16195" y="14994"/>
                                  <a:pt x="16257" y="15292"/>
                                </a:cubicBezTo>
                                <a:cubicBezTo>
                                  <a:pt x="16049" y="15311"/>
                                  <a:pt x="15841" y="15329"/>
                                  <a:pt x="15633" y="15348"/>
                                </a:cubicBezTo>
                                <a:cubicBezTo>
                                  <a:pt x="15444" y="15477"/>
                                  <a:pt x="15255" y="15609"/>
                                  <a:pt x="15070" y="15737"/>
                                </a:cubicBezTo>
                                <a:cubicBezTo>
                                  <a:pt x="15018" y="15835"/>
                                  <a:pt x="14976" y="16008"/>
                                  <a:pt x="14859" y="16004"/>
                                </a:cubicBezTo>
                                <a:cubicBezTo>
                                  <a:pt x="14696" y="15876"/>
                                  <a:pt x="14654" y="15774"/>
                                  <a:pt x="14654" y="15676"/>
                                </a:cubicBezTo>
                                <a:cubicBezTo>
                                  <a:pt x="14686" y="15639"/>
                                  <a:pt x="14728" y="15605"/>
                                  <a:pt x="14767" y="15582"/>
                                </a:cubicBezTo>
                                <a:cubicBezTo>
                                  <a:pt x="14771" y="15197"/>
                                  <a:pt x="14553" y="15005"/>
                                  <a:pt x="14335" y="15001"/>
                                </a:cubicBezTo>
                                <a:cubicBezTo>
                                  <a:pt x="14055" y="15152"/>
                                  <a:pt x="14033" y="15337"/>
                                  <a:pt x="14114" y="15786"/>
                                </a:cubicBezTo>
                                <a:cubicBezTo>
                                  <a:pt x="14052" y="15782"/>
                                  <a:pt x="13987" y="15793"/>
                                  <a:pt x="13925" y="15805"/>
                                </a:cubicBezTo>
                                <a:cubicBezTo>
                                  <a:pt x="13896" y="15850"/>
                                  <a:pt x="13873" y="15914"/>
                                  <a:pt x="13854" y="15974"/>
                                </a:cubicBezTo>
                                <a:cubicBezTo>
                                  <a:pt x="13821" y="15986"/>
                                  <a:pt x="13789" y="15997"/>
                                  <a:pt x="13759" y="16020"/>
                                </a:cubicBezTo>
                                <a:cubicBezTo>
                                  <a:pt x="13756" y="16242"/>
                                  <a:pt x="13756" y="16465"/>
                                  <a:pt x="13756" y="16687"/>
                                </a:cubicBezTo>
                                <a:cubicBezTo>
                                  <a:pt x="13818" y="16774"/>
                                  <a:pt x="13880" y="16876"/>
                                  <a:pt x="13951" y="16977"/>
                                </a:cubicBezTo>
                                <a:cubicBezTo>
                                  <a:pt x="13951" y="17038"/>
                                  <a:pt x="13951" y="17102"/>
                                  <a:pt x="13961" y="17173"/>
                                </a:cubicBezTo>
                                <a:cubicBezTo>
                                  <a:pt x="13919" y="17249"/>
                                  <a:pt x="13876" y="17321"/>
                                  <a:pt x="13844" y="17392"/>
                                </a:cubicBezTo>
                                <a:cubicBezTo>
                                  <a:pt x="13554" y="17618"/>
                                  <a:pt x="13252" y="17686"/>
                                  <a:pt x="12982" y="17641"/>
                                </a:cubicBezTo>
                                <a:cubicBezTo>
                                  <a:pt x="12732" y="17634"/>
                                  <a:pt x="12689" y="17769"/>
                                  <a:pt x="12543" y="17864"/>
                                </a:cubicBezTo>
                                <a:cubicBezTo>
                                  <a:pt x="12491" y="17909"/>
                                  <a:pt x="12449" y="17958"/>
                                  <a:pt x="12407" y="18007"/>
                                </a:cubicBezTo>
                                <a:cubicBezTo>
                                  <a:pt x="12270" y="18324"/>
                                  <a:pt x="12000" y="18637"/>
                                  <a:pt x="11759" y="18927"/>
                                </a:cubicBezTo>
                                <a:cubicBezTo>
                                  <a:pt x="11675" y="18863"/>
                                  <a:pt x="11593" y="18799"/>
                                  <a:pt x="11522" y="18735"/>
                                </a:cubicBezTo>
                                <a:cubicBezTo>
                                  <a:pt x="11428" y="18731"/>
                                  <a:pt x="11333" y="18727"/>
                                  <a:pt x="11252" y="18738"/>
                                </a:cubicBezTo>
                                <a:cubicBezTo>
                                  <a:pt x="11239" y="18836"/>
                                  <a:pt x="11197" y="18984"/>
                                  <a:pt x="11135" y="19017"/>
                                </a:cubicBezTo>
                                <a:cubicBezTo>
                                  <a:pt x="11002" y="18806"/>
                                  <a:pt x="10865" y="18836"/>
                                  <a:pt x="10774" y="18848"/>
                                </a:cubicBezTo>
                                <a:cubicBezTo>
                                  <a:pt x="10728" y="18995"/>
                                  <a:pt x="10657" y="19153"/>
                                  <a:pt x="10520" y="19259"/>
                                </a:cubicBezTo>
                                <a:cubicBezTo>
                                  <a:pt x="10208" y="19410"/>
                                  <a:pt x="10091" y="19964"/>
                                  <a:pt x="9798" y="20164"/>
                                </a:cubicBezTo>
                                <a:cubicBezTo>
                                  <a:pt x="9727" y="20349"/>
                                  <a:pt x="9737" y="20522"/>
                                  <a:pt x="9733" y="20794"/>
                                </a:cubicBezTo>
                                <a:cubicBezTo>
                                  <a:pt x="9753" y="20892"/>
                                  <a:pt x="9720" y="21174"/>
                                  <a:pt x="9678" y="21333"/>
                                </a:cubicBezTo>
                                <a:cubicBezTo>
                                  <a:pt x="9659" y="21348"/>
                                  <a:pt x="9639" y="21359"/>
                                  <a:pt x="9626" y="21371"/>
                                </a:cubicBezTo>
                                <a:cubicBezTo>
                                  <a:pt x="9190" y="21355"/>
                                  <a:pt x="8891" y="21261"/>
                                  <a:pt x="8579" y="21190"/>
                                </a:cubicBezTo>
                                <a:cubicBezTo>
                                  <a:pt x="8465" y="21114"/>
                                  <a:pt x="8351" y="21050"/>
                                  <a:pt x="8247" y="20982"/>
                                </a:cubicBezTo>
                                <a:cubicBezTo>
                                  <a:pt x="8185" y="20895"/>
                                  <a:pt x="8124" y="20820"/>
                                  <a:pt x="8072" y="20745"/>
                                </a:cubicBezTo>
                                <a:cubicBezTo>
                                  <a:pt x="7958" y="20703"/>
                                  <a:pt x="7844" y="20677"/>
                                  <a:pt x="7730" y="20646"/>
                                </a:cubicBezTo>
                                <a:cubicBezTo>
                                  <a:pt x="7730" y="20526"/>
                                  <a:pt x="7730" y="20401"/>
                                  <a:pt x="7730" y="20277"/>
                                </a:cubicBezTo>
                                <a:cubicBezTo>
                                  <a:pt x="7889" y="20036"/>
                                  <a:pt x="8065" y="19719"/>
                                  <a:pt x="8068" y="19410"/>
                                </a:cubicBezTo>
                                <a:cubicBezTo>
                                  <a:pt x="7997" y="19051"/>
                                  <a:pt x="7759" y="19115"/>
                                  <a:pt x="7613" y="19112"/>
                                </a:cubicBezTo>
                                <a:cubicBezTo>
                                  <a:pt x="7561" y="19134"/>
                                  <a:pt x="7519" y="19172"/>
                                  <a:pt x="7476" y="19206"/>
                                </a:cubicBezTo>
                                <a:cubicBezTo>
                                  <a:pt x="7112" y="19232"/>
                                  <a:pt x="7249" y="19214"/>
                                  <a:pt x="7184" y="19655"/>
                                </a:cubicBezTo>
                                <a:cubicBezTo>
                                  <a:pt x="7109" y="19741"/>
                                  <a:pt x="7099" y="19764"/>
                                  <a:pt x="7080" y="19889"/>
                                </a:cubicBezTo>
                                <a:cubicBezTo>
                                  <a:pt x="7005" y="20021"/>
                                  <a:pt x="6943" y="20156"/>
                                  <a:pt x="6878" y="20303"/>
                                </a:cubicBezTo>
                                <a:cubicBezTo>
                                  <a:pt x="6878" y="20450"/>
                                  <a:pt x="6888" y="20609"/>
                                  <a:pt x="6898" y="20771"/>
                                </a:cubicBezTo>
                                <a:cubicBezTo>
                                  <a:pt x="6855" y="20831"/>
                                  <a:pt x="6813" y="20892"/>
                                  <a:pt x="6771" y="20952"/>
                                </a:cubicBezTo>
                                <a:cubicBezTo>
                                  <a:pt x="6501" y="20982"/>
                                  <a:pt x="6481" y="21020"/>
                                  <a:pt x="6345" y="21174"/>
                                </a:cubicBezTo>
                                <a:cubicBezTo>
                                  <a:pt x="6156" y="21208"/>
                                  <a:pt x="5980" y="21250"/>
                                  <a:pt x="5805" y="21295"/>
                                </a:cubicBezTo>
                                <a:cubicBezTo>
                                  <a:pt x="5626" y="21389"/>
                                  <a:pt x="5607" y="21525"/>
                                  <a:pt x="5470" y="21593"/>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67" name="Freeform 31"/>
                          <p:cNvSpPr/>
                          <p:nvPr/>
                        </p:nvSpPr>
                        <p:spPr>
                          <a:xfrm>
                            <a:off x="2039108" y="1107140"/>
                            <a:ext cx="652526" cy="545212"/>
                          </a:xfrm>
                          <a:custGeom>
                            <a:avLst/>
                            <a:gdLst/>
                            <a:ahLst/>
                            <a:cxnLst>
                              <a:cxn ang="0">
                                <a:pos x="wd2" y="hd2"/>
                              </a:cxn>
                              <a:cxn ang="5400000">
                                <a:pos x="wd2" y="hd2"/>
                              </a:cxn>
                              <a:cxn ang="10800000">
                                <a:pos x="wd2" y="hd2"/>
                              </a:cxn>
                              <a:cxn ang="16200000">
                                <a:pos x="wd2" y="hd2"/>
                              </a:cxn>
                            </a:cxnLst>
                            <a:rect l="0" t="0" r="r" b="b"/>
                            <a:pathLst>
                              <a:path w="21530" h="21600" fill="norm" stroke="1" extrusionOk="0">
                                <a:moveTo>
                                  <a:pt x="8596" y="21600"/>
                                </a:moveTo>
                                <a:cubicBezTo>
                                  <a:pt x="8548" y="21512"/>
                                  <a:pt x="8512" y="21474"/>
                                  <a:pt x="8512" y="21436"/>
                                </a:cubicBezTo>
                                <a:cubicBezTo>
                                  <a:pt x="8825" y="20616"/>
                                  <a:pt x="9101" y="20667"/>
                                  <a:pt x="9558" y="20175"/>
                                </a:cubicBezTo>
                                <a:cubicBezTo>
                                  <a:pt x="9678" y="19898"/>
                                  <a:pt x="9798" y="19646"/>
                                  <a:pt x="9943" y="19406"/>
                                </a:cubicBezTo>
                                <a:cubicBezTo>
                                  <a:pt x="9955" y="19204"/>
                                  <a:pt x="9955" y="18990"/>
                                  <a:pt x="9955" y="18788"/>
                                </a:cubicBezTo>
                                <a:cubicBezTo>
                                  <a:pt x="9678" y="18612"/>
                                  <a:pt x="9414" y="18448"/>
                                  <a:pt x="9185" y="18271"/>
                                </a:cubicBezTo>
                                <a:cubicBezTo>
                                  <a:pt x="8849" y="16897"/>
                                  <a:pt x="9546" y="16506"/>
                                  <a:pt x="10195" y="15737"/>
                                </a:cubicBezTo>
                                <a:cubicBezTo>
                                  <a:pt x="10700" y="14930"/>
                                  <a:pt x="10592" y="14009"/>
                                  <a:pt x="10592" y="13316"/>
                                </a:cubicBezTo>
                                <a:cubicBezTo>
                                  <a:pt x="10099" y="12761"/>
                                  <a:pt x="9642" y="12219"/>
                                  <a:pt x="9185" y="11664"/>
                                </a:cubicBezTo>
                                <a:cubicBezTo>
                                  <a:pt x="8957" y="11613"/>
                                  <a:pt x="8765" y="11575"/>
                                  <a:pt x="8572" y="11563"/>
                                </a:cubicBezTo>
                                <a:cubicBezTo>
                                  <a:pt x="8152" y="11639"/>
                                  <a:pt x="7731" y="11702"/>
                                  <a:pt x="7298" y="11777"/>
                                </a:cubicBezTo>
                                <a:cubicBezTo>
                                  <a:pt x="6565" y="12382"/>
                                  <a:pt x="6060" y="13152"/>
                                  <a:pt x="5411" y="13921"/>
                                </a:cubicBezTo>
                                <a:cubicBezTo>
                                  <a:pt x="4942" y="14690"/>
                                  <a:pt x="4558" y="15510"/>
                                  <a:pt x="3981" y="16115"/>
                                </a:cubicBezTo>
                                <a:cubicBezTo>
                                  <a:pt x="2983" y="15346"/>
                                  <a:pt x="1949" y="14652"/>
                                  <a:pt x="1300" y="13971"/>
                                </a:cubicBezTo>
                                <a:cubicBezTo>
                                  <a:pt x="531" y="13870"/>
                                  <a:pt x="182" y="13492"/>
                                  <a:pt x="2" y="13278"/>
                                </a:cubicBezTo>
                                <a:cubicBezTo>
                                  <a:pt x="2" y="12408"/>
                                  <a:pt x="-70" y="12332"/>
                                  <a:pt x="615" y="12181"/>
                                </a:cubicBezTo>
                                <a:cubicBezTo>
                                  <a:pt x="892" y="11815"/>
                                  <a:pt x="1156" y="11449"/>
                                  <a:pt x="1469" y="11134"/>
                                </a:cubicBezTo>
                                <a:cubicBezTo>
                                  <a:pt x="1433" y="10428"/>
                                  <a:pt x="1396" y="9722"/>
                                  <a:pt x="1360" y="9066"/>
                                </a:cubicBezTo>
                                <a:cubicBezTo>
                                  <a:pt x="1288" y="9016"/>
                                  <a:pt x="1252" y="8978"/>
                                  <a:pt x="1216" y="8978"/>
                                </a:cubicBezTo>
                                <a:cubicBezTo>
                                  <a:pt x="1132" y="8852"/>
                                  <a:pt x="1060" y="8726"/>
                                  <a:pt x="1024" y="8600"/>
                                </a:cubicBezTo>
                                <a:cubicBezTo>
                                  <a:pt x="904" y="8310"/>
                                  <a:pt x="795" y="8020"/>
                                  <a:pt x="723" y="7767"/>
                                </a:cubicBezTo>
                                <a:cubicBezTo>
                                  <a:pt x="723" y="7187"/>
                                  <a:pt x="687" y="6733"/>
                                  <a:pt x="1000" y="6406"/>
                                </a:cubicBezTo>
                                <a:cubicBezTo>
                                  <a:pt x="1420" y="6544"/>
                                  <a:pt x="1565" y="6834"/>
                                  <a:pt x="1793" y="7591"/>
                                </a:cubicBezTo>
                                <a:cubicBezTo>
                                  <a:pt x="2298" y="8095"/>
                                  <a:pt x="2478" y="8675"/>
                                  <a:pt x="3632" y="8423"/>
                                </a:cubicBezTo>
                                <a:cubicBezTo>
                                  <a:pt x="3824" y="8184"/>
                                  <a:pt x="4065" y="7931"/>
                                  <a:pt x="4293" y="7730"/>
                                </a:cubicBezTo>
                                <a:cubicBezTo>
                                  <a:pt x="5447" y="6986"/>
                                  <a:pt x="6842" y="5662"/>
                                  <a:pt x="7959" y="4855"/>
                                </a:cubicBezTo>
                                <a:cubicBezTo>
                                  <a:pt x="8380" y="4338"/>
                                  <a:pt x="8765" y="3556"/>
                                  <a:pt x="8969" y="3115"/>
                                </a:cubicBezTo>
                                <a:cubicBezTo>
                                  <a:pt x="9967" y="2812"/>
                                  <a:pt x="10351" y="2358"/>
                                  <a:pt x="11421" y="3253"/>
                                </a:cubicBezTo>
                                <a:cubicBezTo>
                                  <a:pt x="11650" y="3266"/>
                                  <a:pt x="11926" y="3266"/>
                                  <a:pt x="12190" y="3278"/>
                                </a:cubicBezTo>
                                <a:cubicBezTo>
                                  <a:pt x="12383" y="3039"/>
                                  <a:pt x="12575" y="2799"/>
                                  <a:pt x="12767" y="2547"/>
                                </a:cubicBezTo>
                                <a:cubicBezTo>
                                  <a:pt x="12779" y="1891"/>
                                  <a:pt x="12779" y="1236"/>
                                  <a:pt x="12779" y="605"/>
                                </a:cubicBezTo>
                                <a:cubicBezTo>
                                  <a:pt x="12815" y="404"/>
                                  <a:pt x="12900" y="202"/>
                                  <a:pt x="12972" y="0"/>
                                </a:cubicBezTo>
                                <a:cubicBezTo>
                                  <a:pt x="13404" y="13"/>
                                  <a:pt x="13969" y="353"/>
                                  <a:pt x="14510" y="1236"/>
                                </a:cubicBezTo>
                                <a:cubicBezTo>
                                  <a:pt x="14847" y="1538"/>
                                  <a:pt x="15003" y="1904"/>
                                  <a:pt x="15845" y="1929"/>
                                </a:cubicBezTo>
                                <a:cubicBezTo>
                                  <a:pt x="16037" y="1727"/>
                                  <a:pt x="16121" y="1236"/>
                                  <a:pt x="16121" y="1110"/>
                                </a:cubicBezTo>
                                <a:cubicBezTo>
                                  <a:pt x="16241" y="946"/>
                                  <a:pt x="16349" y="832"/>
                                  <a:pt x="16470" y="706"/>
                                </a:cubicBezTo>
                                <a:cubicBezTo>
                                  <a:pt x="16542" y="794"/>
                                  <a:pt x="16662" y="883"/>
                                  <a:pt x="16770" y="1009"/>
                                </a:cubicBezTo>
                                <a:cubicBezTo>
                                  <a:pt x="16770" y="1501"/>
                                  <a:pt x="16806" y="1992"/>
                                  <a:pt x="16842" y="2535"/>
                                </a:cubicBezTo>
                                <a:cubicBezTo>
                                  <a:pt x="17455" y="3215"/>
                                  <a:pt x="17948" y="4098"/>
                                  <a:pt x="18898" y="5145"/>
                                </a:cubicBezTo>
                                <a:cubicBezTo>
                                  <a:pt x="18898" y="5813"/>
                                  <a:pt x="18898" y="6469"/>
                                  <a:pt x="18886" y="7137"/>
                                </a:cubicBezTo>
                                <a:cubicBezTo>
                                  <a:pt x="19042" y="7339"/>
                                  <a:pt x="19198" y="7553"/>
                                  <a:pt x="19378" y="7805"/>
                                </a:cubicBezTo>
                                <a:cubicBezTo>
                                  <a:pt x="19763" y="8146"/>
                                  <a:pt x="20184" y="8486"/>
                                  <a:pt x="20604" y="8827"/>
                                </a:cubicBezTo>
                                <a:cubicBezTo>
                                  <a:pt x="20917" y="9041"/>
                                  <a:pt x="21217" y="9255"/>
                                  <a:pt x="21530" y="9470"/>
                                </a:cubicBezTo>
                                <a:cubicBezTo>
                                  <a:pt x="21518" y="9924"/>
                                  <a:pt x="19282" y="11437"/>
                                  <a:pt x="19018" y="11588"/>
                                </a:cubicBezTo>
                                <a:cubicBezTo>
                                  <a:pt x="18789" y="11790"/>
                                  <a:pt x="18549" y="12029"/>
                                  <a:pt x="18321" y="12282"/>
                                </a:cubicBezTo>
                                <a:cubicBezTo>
                                  <a:pt x="17936" y="12723"/>
                                  <a:pt x="17551" y="13164"/>
                                  <a:pt x="17203" y="13656"/>
                                </a:cubicBezTo>
                                <a:cubicBezTo>
                                  <a:pt x="17047" y="14097"/>
                                  <a:pt x="17155" y="14564"/>
                                  <a:pt x="16890" y="15169"/>
                                </a:cubicBezTo>
                                <a:cubicBezTo>
                                  <a:pt x="16506" y="15320"/>
                                  <a:pt x="16109" y="15484"/>
                                  <a:pt x="15772" y="15674"/>
                                </a:cubicBezTo>
                                <a:cubicBezTo>
                                  <a:pt x="13657" y="16077"/>
                                  <a:pt x="12539" y="16909"/>
                                  <a:pt x="11301" y="18662"/>
                                </a:cubicBezTo>
                                <a:cubicBezTo>
                                  <a:pt x="11181" y="18864"/>
                                  <a:pt x="11097" y="19065"/>
                                  <a:pt x="11024" y="19305"/>
                                </a:cubicBezTo>
                                <a:cubicBezTo>
                                  <a:pt x="10832" y="19923"/>
                                  <a:pt x="10676" y="20579"/>
                                  <a:pt x="10520" y="21234"/>
                                </a:cubicBezTo>
                                <a:cubicBezTo>
                                  <a:pt x="9702" y="21499"/>
                                  <a:pt x="9173" y="21575"/>
                                  <a:pt x="8596" y="21600"/>
                                </a:cubicBezTo>
                                <a:close/>
                              </a:path>
                            </a:pathLst>
                          </a:custGeom>
                          <a:solidFill>
                            <a:schemeClr val="accent1"/>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68" name="Freeform 33"/>
                          <p:cNvSpPr/>
                          <p:nvPr/>
                        </p:nvSpPr>
                        <p:spPr>
                          <a:xfrm>
                            <a:off x="1991149" y="0"/>
                            <a:ext cx="1233368" cy="1007242"/>
                          </a:xfrm>
                          <a:custGeom>
                            <a:avLst/>
                            <a:gdLst/>
                            <a:ahLst/>
                            <a:cxnLst>
                              <a:cxn ang="0">
                                <a:pos x="wd2" y="hd2"/>
                              </a:cxn>
                              <a:cxn ang="5400000">
                                <a:pos x="wd2" y="hd2"/>
                              </a:cxn>
                              <a:cxn ang="10800000">
                                <a:pos x="wd2" y="hd2"/>
                              </a:cxn>
                              <a:cxn ang="16200000">
                                <a:pos x="wd2" y="hd2"/>
                              </a:cxn>
                            </a:cxnLst>
                            <a:rect l="0" t="0" r="r" b="b"/>
                            <a:pathLst>
                              <a:path w="21600" h="21523" fill="norm" stroke="1" extrusionOk="0">
                                <a:moveTo>
                                  <a:pt x="15667" y="21523"/>
                                </a:moveTo>
                                <a:cubicBezTo>
                                  <a:pt x="15406" y="21230"/>
                                  <a:pt x="15144" y="20951"/>
                                  <a:pt x="14895" y="20678"/>
                                </a:cubicBezTo>
                                <a:cubicBezTo>
                                  <a:pt x="14576" y="19935"/>
                                  <a:pt x="14391" y="19595"/>
                                  <a:pt x="13824" y="19670"/>
                                </a:cubicBezTo>
                                <a:cubicBezTo>
                                  <a:pt x="13703" y="19956"/>
                                  <a:pt x="13575" y="20242"/>
                                  <a:pt x="13454" y="20528"/>
                                </a:cubicBezTo>
                                <a:cubicBezTo>
                                  <a:pt x="13128" y="20521"/>
                                  <a:pt x="12746" y="19683"/>
                                  <a:pt x="12720" y="19595"/>
                                </a:cubicBezTo>
                                <a:cubicBezTo>
                                  <a:pt x="12599" y="19588"/>
                                  <a:pt x="12580" y="19390"/>
                                  <a:pt x="12542" y="19322"/>
                                </a:cubicBezTo>
                                <a:cubicBezTo>
                                  <a:pt x="12401" y="19274"/>
                                  <a:pt x="12254" y="19227"/>
                                  <a:pt x="12114" y="19199"/>
                                </a:cubicBezTo>
                                <a:cubicBezTo>
                                  <a:pt x="11712" y="18470"/>
                                  <a:pt x="11483" y="18559"/>
                                  <a:pt x="11017" y="18498"/>
                                </a:cubicBezTo>
                                <a:cubicBezTo>
                                  <a:pt x="10998" y="18518"/>
                                  <a:pt x="10979" y="18566"/>
                                  <a:pt x="10953" y="18607"/>
                                </a:cubicBezTo>
                                <a:cubicBezTo>
                                  <a:pt x="10117" y="19036"/>
                                  <a:pt x="10283" y="18164"/>
                                  <a:pt x="10309" y="17721"/>
                                </a:cubicBezTo>
                                <a:cubicBezTo>
                                  <a:pt x="10047" y="17421"/>
                                  <a:pt x="9964" y="17469"/>
                                  <a:pt x="9760" y="17462"/>
                                </a:cubicBezTo>
                                <a:cubicBezTo>
                                  <a:pt x="9639" y="17591"/>
                                  <a:pt x="9511" y="17741"/>
                                  <a:pt x="9390" y="17898"/>
                                </a:cubicBezTo>
                                <a:cubicBezTo>
                                  <a:pt x="9307" y="17939"/>
                                  <a:pt x="9224" y="17980"/>
                                  <a:pt x="9148" y="18048"/>
                                </a:cubicBezTo>
                                <a:cubicBezTo>
                                  <a:pt x="8880" y="18443"/>
                                  <a:pt x="8121" y="18552"/>
                                  <a:pt x="7776" y="18593"/>
                                </a:cubicBezTo>
                                <a:cubicBezTo>
                                  <a:pt x="7043" y="18239"/>
                                  <a:pt x="6819" y="18007"/>
                                  <a:pt x="6705" y="17401"/>
                                </a:cubicBezTo>
                                <a:cubicBezTo>
                                  <a:pt x="6296" y="16719"/>
                                  <a:pt x="6379" y="16924"/>
                                  <a:pt x="5850" y="16842"/>
                                </a:cubicBezTo>
                                <a:cubicBezTo>
                                  <a:pt x="5831" y="16842"/>
                                  <a:pt x="5811" y="16862"/>
                                  <a:pt x="5786" y="16883"/>
                                </a:cubicBezTo>
                                <a:cubicBezTo>
                                  <a:pt x="5563" y="16767"/>
                                  <a:pt x="5505" y="16610"/>
                                  <a:pt x="5505" y="16453"/>
                                </a:cubicBezTo>
                                <a:cubicBezTo>
                                  <a:pt x="5690" y="16344"/>
                                  <a:pt x="5952" y="16379"/>
                                  <a:pt x="6220" y="16160"/>
                                </a:cubicBezTo>
                                <a:cubicBezTo>
                                  <a:pt x="6220" y="15806"/>
                                  <a:pt x="6162" y="15602"/>
                                  <a:pt x="6124" y="15425"/>
                                </a:cubicBezTo>
                                <a:cubicBezTo>
                                  <a:pt x="6060" y="15309"/>
                                  <a:pt x="6003" y="15220"/>
                                  <a:pt x="5958" y="15125"/>
                                </a:cubicBezTo>
                                <a:cubicBezTo>
                                  <a:pt x="5492" y="15118"/>
                                  <a:pt x="5531" y="15186"/>
                                  <a:pt x="5327" y="15622"/>
                                </a:cubicBezTo>
                                <a:cubicBezTo>
                                  <a:pt x="4938" y="15615"/>
                                  <a:pt x="4714" y="15275"/>
                                  <a:pt x="4491" y="15179"/>
                                </a:cubicBezTo>
                                <a:cubicBezTo>
                                  <a:pt x="4414" y="14818"/>
                                  <a:pt x="4370" y="14839"/>
                                  <a:pt x="4229" y="14634"/>
                                </a:cubicBezTo>
                                <a:cubicBezTo>
                                  <a:pt x="4210" y="14457"/>
                                  <a:pt x="4210" y="14280"/>
                                  <a:pt x="4217" y="14096"/>
                                </a:cubicBezTo>
                                <a:cubicBezTo>
                                  <a:pt x="4606" y="13796"/>
                                  <a:pt x="4784" y="13510"/>
                                  <a:pt x="5014" y="13135"/>
                                </a:cubicBezTo>
                                <a:cubicBezTo>
                                  <a:pt x="5097" y="12379"/>
                                  <a:pt x="5633" y="12059"/>
                                  <a:pt x="5837" y="11486"/>
                                </a:cubicBezTo>
                                <a:cubicBezTo>
                                  <a:pt x="5837" y="11329"/>
                                  <a:pt x="5837" y="11200"/>
                                  <a:pt x="5862" y="11064"/>
                                </a:cubicBezTo>
                                <a:cubicBezTo>
                                  <a:pt x="6003" y="11071"/>
                                  <a:pt x="6067" y="11200"/>
                                  <a:pt x="6105" y="11316"/>
                                </a:cubicBezTo>
                                <a:cubicBezTo>
                                  <a:pt x="6105" y="11582"/>
                                  <a:pt x="5920" y="12004"/>
                                  <a:pt x="6366" y="12263"/>
                                </a:cubicBezTo>
                                <a:cubicBezTo>
                                  <a:pt x="6571" y="12263"/>
                                  <a:pt x="6851" y="12317"/>
                                  <a:pt x="7081" y="12079"/>
                                </a:cubicBezTo>
                                <a:cubicBezTo>
                                  <a:pt x="7081" y="11588"/>
                                  <a:pt x="7145" y="10921"/>
                                  <a:pt x="7068" y="10607"/>
                                </a:cubicBezTo>
                                <a:cubicBezTo>
                                  <a:pt x="6539" y="10014"/>
                                  <a:pt x="6724" y="9680"/>
                                  <a:pt x="6972" y="9217"/>
                                </a:cubicBezTo>
                                <a:cubicBezTo>
                                  <a:pt x="6972" y="8706"/>
                                  <a:pt x="6711" y="8100"/>
                                  <a:pt x="6590" y="8025"/>
                                </a:cubicBezTo>
                                <a:cubicBezTo>
                                  <a:pt x="6571" y="7848"/>
                                  <a:pt x="6551" y="7670"/>
                                  <a:pt x="6532" y="7486"/>
                                </a:cubicBezTo>
                                <a:cubicBezTo>
                                  <a:pt x="6615" y="7289"/>
                                  <a:pt x="6698" y="7091"/>
                                  <a:pt x="6781" y="6914"/>
                                </a:cubicBezTo>
                                <a:cubicBezTo>
                                  <a:pt x="6781" y="6512"/>
                                  <a:pt x="6947" y="6205"/>
                                  <a:pt x="7049" y="5831"/>
                                </a:cubicBezTo>
                                <a:cubicBezTo>
                                  <a:pt x="7055" y="4958"/>
                                  <a:pt x="6634" y="3746"/>
                                  <a:pt x="6105" y="3439"/>
                                </a:cubicBezTo>
                                <a:cubicBezTo>
                                  <a:pt x="5595" y="3425"/>
                                  <a:pt x="5352" y="3439"/>
                                  <a:pt x="5084" y="3725"/>
                                </a:cubicBezTo>
                                <a:cubicBezTo>
                                  <a:pt x="4778" y="4298"/>
                                  <a:pt x="4759" y="4366"/>
                                  <a:pt x="4204" y="4481"/>
                                </a:cubicBezTo>
                                <a:cubicBezTo>
                                  <a:pt x="3694" y="4468"/>
                                  <a:pt x="3330" y="4679"/>
                                  <a:pt x="2941" y="4740"/>
                                </a:cubicBezTo>
                                <a:cubicBezTo>
                                  <a:pt x="2494" y="4481"/>
                                  <a:pt x="2558" y="4148"/>
                                  <a:pt x="2475" y="3902"/>
                                </a:cubicBezTo>
                                <a:cubicBezTo>
                                  <a:pt x="2399" y="3275"/>
                                  <a:pt x="2220" y="2935"/>
                                  <a:pt x="1997" y="2683"/>
                                </a:cubicBezTo>
                                <a:cubicBezTo>
                                  <a:pt x="1021" y="2212"/>
                                  <a:pt x="855" y="2315"/>
                                  <a:pt x="848" y="3275"/>
                                </a:cubicBezTo>
                                <a:cubicBezTo>
                                  <a:pt x="568" y="3023"/>
                                  <a:pt x="281" y="2792"/>
                                  <a:pt x="19" y="2560"/>
                                </a:cubicBezTo>
                                <a:cubicBezTo>
                                  <a:pt x="0" y="2519"/>
                                  <a:pt x="0" y="2471"/>
                                  <a:pt x="0" y="2431"/>
                                </a:cubicBezTo>
                                <a:cubicBezTo>
                                  <a:pt x="121" y="2274"/>
                                  <a:pt x="242" y="2124"/>
                                  <a:pt x="389" y="1967"/>
                                </a:cubicBezTo>
                                <a:cubicBezTo>
                                  <a:pt x="408" y="1701"/>
                                  <a:pt x="453" y="1436"/>
                                  <a:pt x="491" y="1190"/>
                                </a:cubicBezTo>
                                <a:cubicBezTo>
                                  <a:pt x="396" y="1102"/>
                                  <a:pt x="293" y="1006"/>
                                  <a:pt x="211" y="918"/>
                                </a:cubicBezTo>
                                <a:cubicBezTo>
                                  <a:pt x="619" y="659"/>
                                  <a:pt x="1027" y="427"/>
                                  <a:pt x="1435" y="189"/>
                                </a:cubicBezTo>
                                <a:cubicBezTo>
                                  <a:pt x="1869" y="25"/>
                                  <a:pt x="2175" y="-77"/>
                                  <a:pt x="2800" y="73"/>
                                </a:cubicBezTo>
                                <a:cubicBezTo>
                                  <a:pt x="3126" y="345"/>
                                  <a:pt x="3413" y="420"/>
                                  <a:pt x="3981" y="482"/>
                                </a:cubicBezTo>
                                <a:cubicBezTo>
                                  <a:pt x="4555" y="318"/>
                                  <a:pt x="4797" y="305"/>
                                  <a:pt x="5492" y="659"/>
                                </a:cubicBezTo>
                                <a:cubicBezTo>
                                  <a:pt x="5996" y="1293"/>
                                  <a:pt x="6564" y="2178"/>
                                  <a:pt x="7253" y="3023"/>
                                </a:cubicBezTo>
                                <a:cubicBezTo>
                                  <a:pt x="7368" y="3364"/>
                                  <a:pt x="7489" y="3698"/>
                                  <a:pt x="7630" y="4059"/>
                                </a:cubicBezTo>
                                <a:cubicBezTo>
                                  <a:pt x="7897" y="4338"/>
                                  <a:pt x="8159" y="4611"/>
                                  <a:pt x="8446" y="4884"/>
                                </a:cubicBezTo>
                                <a:cubicBezTo>
                                  <a:pt x="8765" y="5340"/>
                                  <a:pt x="8829" y="5367"/>
                                  <a:pt x="8886" y="6103"/>
                                </a:cubicBezTo>
                                <a:cubicBezTo>
                                  <a:pt x="8963" y="6239"/>
                                  <a:pt x="9250" y="6423"/>
                                  <a:pt x="9531" y="6676"/>
                                </a:cubicBezTo>
                                <a:cubicBezTo>
                                  <a:pt x="9556" y="6723"/>
                                  <a:pt x="9594" y="6791"/>
                                  <a:pt x="9633" y="6860"/>
                                </a:cubicBezTo>
                                <a:cubicBezTo>
                                  <a:pt x="9633" y="7105"/>
                                  <a:pt x="9633" y="7262"/>
                                  <a:pt x="9773" y="7732"/>
                                </a:cubicBezTo>
                                <a:cubicBezTo>
                                  <a:pt x="9894" y="7827"/>
                                  <a:pt x="10647" y="7868"/>
                                  <a:pt x="11036" y="7745"/>
                                </a:cubicBezTo>
                                <a:cubicBezTo>
                                  <a:pt x="11361" y="7752"/>
                                  <a:pt x="11425" y="7711"/>
                                  <a:pt x="11910" y="8038"/>
                                </a:cubicBezTo>
                                <a:cubicBezTo>
                                  <a:pt x="12050" y="8038"/>
                                  <a:pt x="12197" y="8045"/>
                                  <a:pt x="12357" y="8045"/>
                                </a:cubicBezTo>
                                <a:cubicBezTo>
                                  <a:pt x="12503" y="7895"/>
                                  <a:pt x="12484" y="7895"/>
                                  <a:pt x="12848" y="7902"/>
                                </a:cubicBezTo>
                                <a:cubicBezTo>
                                  <a:pt x="13116" y="8161"/>
                                  <a:pt x="13377" y="8434"/>
                                  <a:pt x="13639" y="8706"/>
                                </a:cubicBezTo>
                                <a:cubicBezTo>
                                  <a:pt x="13907" y="8713"/>
                                  <a:pt x="14289" y="8679"/>
                                  <a:pt x="14596" y="9026"/>
                                </a:cubicBezTo>
                                <a:cubicBezTo>
                                  <a:pt x="14698" y="9292"/>
                                  <a:pt x="14793" y="9565"/>
                                  <a:pt x="14915" y="9837"/>
                                </a:cubicBezTo>
                                <a:cubicBezTo>
                                  <a:pt x="15017" y="10348"/>
                                  <a:pt x="15457" y="11704"/>
                                  <a:pt x="16375" y="11125"/>
                                </a:cubicBezTo>
                                <a:cubicBezTo>
                                  <a:pt x="16765" y="11071"/>
                                  <a:pt x="17192" y="10921"/>
                                  <a:pt x="17683" y="10757"/>
                                </a:cubicBezTo>
                                <a:cubicBezTo>
                                  <a:pt x="17766" y="10668"/>
                                  <a:pt x="17868" y="10587"/>
                                  <a:pt x="17970" y="10519"/>
                                </a:cubicBezTo>
                                <a:cubicBezTo>
                                  <a:pt x="18340" y="9817"/>
                                  <a:pt x="18627" y="9531"/>
                                  <a:pt x="19201" y="9033"/>
                                </a:cubicBezTo>
                                <a:cubicBezTo>
                                  <a:pt x="19367" y="8842"/>
                                  <a:pt x="19533" y="8645"/>
                                  <a:pt x="19693" y="8468"/>
                                </a:cubicBezTo>
                                <a:cubicBezTo>
                                  <a:pt x="19999" y="8188"/>
                                  <a:pt x="20311" y="7909"/>
                                  <a:pt x="20637" y="7623"/>
                                </a:cubicBezTo>
                                <a:cubicBezTo>
                                  <a:pt x="21128" y="7725"/>
                                  <a:pt x="21147" y="7636"/>
                                  <a:pt x="21000" y="8345"/>
                                </a:cubicBezTo>
                                <a:cubicBezTo>
                                  <a:pt x="21000" y="8638"/>
                                  <a:pt x="20994" y="8951"/>
                                  <a:pt x="20994" y="9265"/>
                                </a:cubicBezTo>
                                <a:cubicBezTo>
                                  <a:pt x="21134" y="9442"/>
                                  <a:pt x="21504" y="9721"/>
                                  <a:pt x="21600" y="10219"/>
                                </a:cubicBezTo>
                                <a:cubicBezTo>
                                  <a:pt x="21581" y="10505"/>
                                  <a:pt x="21555" y="10798"/>
                                  <a:pt x="21536" y="11105"/>
                                </a:cubicBezTo>
                                <a:cubicBezTo>
                                  <a:pt x="21453" y="11282"/>
                                  <a:pt x="21389" y="11459"/>
                                  <a:pt x="21326" y="11657"/>
                                </a:cubicBezTo>
                                <a:cubicBezTo>
                                  <a:pt x="21102" y="11902"/>
                                  <a:pt x="21141" y="12392"/>
                                  <a:pt x="21236" y="12903"/>
                                </a:cubicBezTo>
                                <a:cubicBezTo>
                                  <a:pt x="21217" y="13374"/>
                                  <a:pt x="21211" y="13844"/>
                                  <a:pt x="21211" y="14314"/>
                                </a:cubicBezTo>
                                <a:cubicBezTo>
                                  <a:pt x="21147" y="14580"/>
                                  <a:pt x="21083" y="14866"/>
                                  <a:pt x="21026" y="15152"/>
                                </a:cubicBezTo>
                                <a:cubicBezTo>
                                  <a:pt x="21019" y="15445"/>
                                  <a:pt x="21039" y="15758"/>
                                  <a:pt x="21058" y="16072"/>
                                </a:cubicBezTo>
                                <a:cubicBezTo>
                                  <a:pt x="20937" y="16201"/>
                                  <a:pt x="20834" y="16351"/>
                                  <a:pt x="20669" y="16440"/>
                                </a:cubicBezTo>
                                <a:cubicBezTo>
                                  <a:pt x="20509" y="16433"/>
                                  <a:pt x="20362" y="16453"/>
                                  <a:pt x="20222" y="16474"/>
                                </a:cubicBezTo>
                                <a:cubicBezTo>
                                  <a:pt x="19693" y="16276"/>
                                  <a:pt x="19488" y="16297"/>
                                  <a:pt x="19163" y="16263"/>
                                </a:cubicBezTo>
                                <a:cubicBezTo>
                                  <a:pt x="18978" y="16460"/>
                                  <a:pt x="18978" y="16637"/>
                                  <a:pt x="18831" y="16835"/>
                                </a:cubicBezTo>
                                <a:cubicBezTo>
                                  <a:pt x="18264" y="16978"/>
                                  <a:pt x="18181" y="17196"/>
                                  <a:pt x="18238" y="17844"/>
                                </a:cubicBezTo>
                                <a:cubicBezTo>
                                  <a:pt x="18334" y="18027"/>
                                  <a:pt x="18436" y="18211"/>
                                  <a:pt x="18557" y="18389"/>
                                </a:cubicBezTo>
                                <a:cubicBezTo>
                                  <a:pt x="18640" y="18927"/>
                                  <a:pt x="18876" y="19601"/>
                                  <a:pt x="19240" y="20331"/>
                                </a:cubicBezTo>
                                <a:cubicBezTo>
                                  <a:pt x="19303" y="20617"/>
                                  <a:pt x="19361" y="20910"/>
                                  <a:pt x="19418" y="21203"/>
                                </a:cubicBezTo>
                                <a:cubicBezTo>
                                  <a:pt x="18729" y="21182"/>
                                  <a:pt x="18340" y="20596"/>
                                  <a:pt x="18060" y="20426"/>
                                </a:cubicBezTo>
                                <a:cubicBezTo>
                                  <a:pt x="18060" y="19963"/>
                                  <a:pt x="17632" y="19840"/>
                                  <a:pt x="17492" y="19990"/>
                                </a:cubicBezTo>
                                <a:cubicBezTo>
                                  <a:pt x="17473" y="20031"/>
                                  <a:pt x="17473" y="20078"/>
                                  <a:pt x="17466" y="20147"/>
                                </a:cubicBezTo>
                                <a:cubicBezTo>
                                  <a:pt x="17020" y="20201"/>
                                  <a:pt x="16714" y="20460"/>
                                  <a:pt x="16369" y="20630"/>
                                </a:cubicBezTo>
                                <a:cubicBezTo>
                                  <a:pt x="16363" y="20760"/>
                                  <a:pt x="16363" y="20896"/>
                                  <a:pt x="16363" y="21032"/>
                                </a:cubicBezTo>
                                <a:cubicBezTo>
                                  <a:pt x="16382" y="21053"/>
                                  <a:pt x="16407" y="21073"/>
                                  <a:pt x="16426" y="21101"/>
                                </a:cubicBezTo>
                                <a:cubicBezTo>
                                  <a:pt x="16222" y="21203"/>
                                  <a:pt x="16159" y="21291"/>
                                  <a:pt x="16037" y="21421"/>
                                </a:cubicBezTo>
                                <a:cubicBezTo>
                                  <a:pt x="15916" y="21441"/>
                                  <a:pt x="15789" y="21482"/>
                                  <a:pt x="15667" y="21523"/>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grpSp>
                </p:grpSp>
                <p:grpSp>
                  <p:nvGrpSpPr>
                    <p:cNvPr id="876" name="Group 46"/>
                    <p:cNvGrpSpPr/>
                    <p:nvPr/>
                  </p:nvGrpSpPr>
                  <p:grpSpPr>
                    <a:xfrm>
                      <a:off x="-1" y="404730"/>
                      <a:ext cx="3386003" cy="2588638"/>
                      <a:chOff x="0" y="0"/>
                      <a:chExt cx="3386001" cy="2588636"/>
                    </a:xfrm>
                  </p:grpSpPr>
                  <p:sp>
                    <p:nvSpPr>
                      <p:cNvPr id="872" name="Freeform 15"/>
                      <p:cNvSpPr/>
                      <p:nvPr/>
                    </p:nvSpPr>
                    <p:spPr>
                      <a:xfrm>
                        <a:off x="212276" y="1377212"/>
                        <a:ext cx="2158097" cy="1211425"/>
                      </a:xfrm>
                      <a:custGeom>
                        <a:avLst/>
                        <a:gdLst/>
                        <a:ahLst/>
                        <a:cxnLst>
                          <a:cxn ang="0">
                            <a:pos x="wd2" y="hd2"/>
                          </a:cxn>
                          <a:cxn ang="5400000">
                            <a:pos x="wd2" y="hd2"/>
                          </a:cxn>
                          <a:cxn ang="10800000">
                            <a:pos x="wd2" y="hd2"/>
                          </a:cxn>
                          <a:cxn ang="16200000">
                            <a:pos x="wd2" y="hd2"/>
                          </a:cxn>
                        </a:cxnLst>
                        <a:rect l="0" t="0" r="r" b="b"/>
                        <a:pathLst>
                          <a:path w="21494" h="21584" fill="norm" stroke="1" extrusionOk="0">
                            <a:moveTo>
                              <a:pt x="14753" y="21584"/>
                            </a:moveTo>
                            <a:cubicBezTo>
                              <a:pt x="14637" y="21391"/>
                              <a:pt x="13919" y="21419"/>
                              <a:pt x="13825" y="21419"/>
                            </a:cubicBezTo>
                            <a:cubicBezTo>
                              <a:pt x="13782" y="21436"/>
                              <a:pt x="13734" y="21454"/>
                              <a:pt x="13687" y="21488"/>
                            </a:cubicBezTo>
                            <a:cubicBezTo>
                              <a:pt x="13027" y="21385"/>
                              <a:pt x="13401" y="21011"/>
                              <a:pt x="13517" y="20495"/>
                            </a:cubicBezTo>
                            <a:cubicBezTo>
                              <a:pt x="13517" y="20364"/>
                              <a:pt x="13517" y="20234"/>
                              <a:pt x="13517" y="20103"/>
                            </a:cubicBezTo>
                            <a:cubicBezTo>
                              <a:pt x="13078" y="19865"/>
                              <a:pt x="13114" y="19678"/>
                              <a:pt x="13045" y="19269"/>
                            </a:cubicBezTo>
                            <a:cubicBezTo>
                              <a:pt x="13024" y="19212"/>
                              <a:pt x="13002" y="19156"/>
                              <a:pt x="12977" y="19116"/>
                            </a:cubicBezTo>
                            <a:cubicBezTo>
                              <a:pt x="12744" y="19110"/>
                              <a:pt x="12574" y="19065"/>
                              <a:pt x="12411" y="18985"/>
                            </a:cubicBezTo>
                            <a:cubicBezTo>
                              <a:pt x="12342" y="18832"/>
                              <a:pt x="12284" y="18679"/>
                              <a:pt x="12226" y="18549"/>
                            </a:cubicBezTo>
                            <a:cubicBezTo>
                              <a:pt x="11936" y="18407"/>
                              <a:pt x="11671" y="18174"/>
                              <a:pt x="11555" y="18021"/>
                            </a:cubicBezTo>
                            <a:cubicBezTo>
                              <a:pt x="11512" y="17981"/>
                              <a:pt x="11465" y="17941"/>
                              <a:pt x="11417" y="17924"/>
                            </a:cubicBezTo>
                            <a:cubicBezTo>
                              <a:pt x="11280" y="17919"/>
                              <a:pt x="11153" y="17913"/>
                              <a:pt x="11026" y="17907"/>
                            </a:cubicBezTo>
                            <a:cubicBezTo>
                              <a:pt x="10848" y="18066"/>
                              <a:pt x="10743" y="18361"/>
                              <a:pt x="10525" y="18480"/>
                            </a:cubicBezTo>
                            <a:cubicBezTo>
                              <a:pt x="10467" y="18554"/>
                              <a:pt x="10420" y="18628"/>
                              <a:pt x="10373" y="18696"/>
                            </a:cubicBezTo>
                            <a:cubicBezTo>
                              <a:pt x="10337" y="18793"/>
                              <a:pt x="10315" y="18883"/>
                              <a:pt x="10290" y="18974"/>
                            </a:cubicBezTo>
                            <a:cubicBezTo>
                              <a:pt x="10253" y="19195"/>
                              <a:pt x="10232" y="19434"/>
                              <a:pt x="10206" y="19678"/>
                            </a:cubicBezTo>
                            <a:cubicBezTo>
                              <a:pt x="9662" y="19524"/>
                              <a:pt x="9815" y="18770"/>
                              <a:pt x="9981" y="18310"/>
                            </a:cubicBezTo>
                            <a:cubicBezTo>
                              <a:pt x="9981" y="18219"/>
                              <a:pt x="9981" y="18123"/>
                              <a:pt x="9981" y="18032"/>
                            </a:cubicBezTo>
                            <a:cubicBezTo>
                              <a:pt x="9739" y="17726"/>
                              <a:pt x="9749" y="17839"/>
                              <a:pt x="9590" y="17794"/>
                            </a:cubicBezTo>
                            <a:cubicBezTo>
                              <a:pt x="9126" y="17924"/>
                              <a:pt x="8905" y="17953"/>
                              <a:pt x="8600" y="18219"/>
                            </a:cubicBezTo>
                            <a:cubicBezTo>
                              <a:pt x="8266" y="18208"/>
                              <a:pt x="8092" y="17828"/>
                              <a:pt x="8013" y="17544"/>
                            </a:cubicBezTo>
                            <a:cubicBezTo>
                              <a:pt x="7955" y="17454"/>
                              <a:pt x="7897" y="17357"/>
                              <a:pt x="7853" y="17278"/>
                            </a:cubicBezTo>
                            <a:cubicBezTo>
                              <a:pt x="7552" y="17266"/>
                              <a:pt x="7262" y="17255"/>
                              <a:pt x="6972" y="17244"/>
                            </a:cubicBezTo>
                            <a:cubicBezTo>
                              <a:pt x="6729" y="16977"/>
                              <a:pt x="6696" y="16472"/>
                              <a:pt x="6606" y="16211"/>
                            </a:cubicBezTo>
                            <a:cubicBezTo>
                              <a:pt x="6421" y="16109"/>
                              <a:pt x="6410" y="16126"/>
                              <a:pt x="6341" y="15939"/>
                            </a:cubicBezTo>
                            <a:cubicBezTo>
                              <a:pt x="6258" y="15825"/>
                              <a:pt x="6178" y="15729"/>
                              <a:pt x="6098" y="15632"/>
                            </a:cubicBezTo>
                            <a:cubicBezTo>
                              <a:pt x="5946" y="15530"/>
                              <a:pt x="5797" y="15451"/>
                              <a:pt x="5648" y="15371"/>
                            </a:cubicBezTo>
                            <a:cubicBezTo>
                              <a:pt x="5199" y="14724"/>
                              <a:pt x="5315" y="14634"/>
                              <a:pt x="5257" y="13947"/>
                            </a:cubicBezTo>
                            <a:cubicBezTo>
                              <a:pt x="5224" y="13834"/>
                              <a:pt x="5188" y="13720"/>
                              <a:pt x="5155" y="13607"/>
                            </a:cubicBezTo>
                            <a:cubicBezTo>
                              <a:pt x="4981" y="13601"/>
                              <a:pt x="4818" y="13595"/>
                              <a:pt x="4659" y="13607"/>
                            </a:cubicBezTo>
                            <a:cubicBezTo>
                              <a:pt x="4310" y="13408"/>
                              <a:pt x="4336" y="13238"/>
                              <a:pt x="4289" y="12903"/>
                            </a:cubicBezTo>
                            <a:cubicBezTo>
                              <a:pt x="4140" y="12602"/>
                              <a:pt x="4035" y="12506"/>
                              <a:pt x="3944" y="12427"/>
                            </a:cubicBezTo>
                            <a:cubicBezTo>
                              <a:pt x="3792" y="12217"/>
                              <a:pt x="3643" y="12007"/>
                              <a:pt x="3505" y="11797"/>
                            </a:cubicBezTo>
                            <a:cubicBezTo>
                              <a:pt x="3379" y="11456"/>
                              <a:pt x="3252" y="11116"/>
                              <a:pt x="3128" y="10775"/>
                            </a:cubicBezTo>
                            <a:cubicBezTo>
                              <a:pt x="2885" y="10764"/>
                              <a:pt x="2813" y="10781"/>
                              <a:pt x="2675" y="10872"/>
                            </a:cubicBezTo>
                            <a:cubicBezTo>
                              <a:pt x="2581" y="10940"/>
                              <a:pt x="2490" y="11014"/>
                              <a:pt x="2407" y="11099"/>
                            </a:cubicBezTo>
                            <a:cubicBezTo>
                              <a:pt x="2269" y="11093"/>
                              <a:pt x="2128" y="11088"/>
                              <a:pt x="2001" y="11088"/>
                            </a:cubicBezTo>
                            <a:cubicBezTo>
                              <a:pt x="1634" y="10679"/>
                              <a:pt x="1613" y="10140"/>
                              <a:pt x="1566" y="9714"/>
                            </a:cubicBezTo>
                            <a:cubicBezTo>
                              <a:pt x="1453" y="9431"/>
                              <a:pt x="1348" y="9147"/>
                              <a:pt x="1246" y="8863"/>
                            </a:cubicBezTo>
                            <a:cubicBezTo>
                              <a:pt x="902" y="8290"/>
                              <a:pt x="474" y="8092"/>
                              <a:pt x="137" y="7910"/>
                            </a:cubicBezTo>
                            <a:cubicBezTo>
                              <a:pt x="-106" y="7621"/>
                              <a:pt x="35" y="7349"/>
                              <a:pt x="104" y="7167"/>
                            </a:cubicBezTo>
                            <a:cubicBezTo>
                              <a:pt x="199" y="7076"/>
                              <a:pt x="246" y="6815"/>
                              <a:pt x="267" y="6764"/>
                            </a:cubicBezTo>
                            <a:cubicBezTo>
                              <a:pt x="271" y="6316"/>
                              <a:pt x="286" y="5890"/>
                              <a:pt x="296" y="5465"/>
                            </a:cubicBezTo>
                            <a:cubicBezTo>
                              <a:pt x="173" y="4903"/>
                              <a:pt x="68" y="4841"/>
                              <a:pt x="427" y="4852"/>
                            </a:cubicBezTo>
                            <a:cubicBezTo>
                              <a:pt x="460" y="4892"/>
                              <a:pt x="496" y="4949"/>
                              <a:pt x="543" y="5005"/>
                            </a:cubicBezTo>
                            <a:cubicBezTo>
                              <a:pt x="587" y="5198"/>
                              <a:pt x="804" y="5890"/>
                              <a:pt x="1062" y="5380"/>
                            </a:cubicBezTo>
                            <a:cubicBezTo>
                              <a:pt x="1098" y="5198"/>
                              <a:pt x="1134" y="5034"/>
                              <a:pt x="1167" y="4863"/>
                            </a:cubicBezTo>
                            <a:cubicBezTo>
                              <a:pt x="1145" y="4472"/>
                              <a:pt x="1123" y="4103"/>
                              <a:pt x="1116" y="3729"/>
                            </a:cubicBezTo>
                            <a:cubicBezTo>
                              <a:pt x="1047" y="3428"/>
                              <a:pt x="978" y="3150"/>
                              <a:pt x="909" y="2866"/>
                            </a:cubicBezTo>
                            <a:cubicBezTo>
                              <a:pt x="830" y="2214"/>
                              <a:pt x="866" y="1953"/>
                              <a:pt x="1112" y="1669"/>
                            </a:cubicBezTo>
                            <a:cubicBezTo>
                              <a:pt x="1145" y="1578"/>
                              <a:pt x="1181" y="1482"/>
                              <a:pt x="1228" y="1391"/>
                            </a:cubicBezTo>
                            <a:cubicBezTo>
                              <a:pt x="1366" y="1493"/>
                              <a:pt x="1504" y="1590"/>
                              <a:pt x="1656" y="1692"/>
                            </a:cubicBezTo>
                            <a:cubicBezTo>
                              <a:pt x="1783" y="1692"/>
                              <a:pt x="1910" y="1697"/>
                              <a:pt x="2048" y="1703"/>
                            </a:cubicBezTo>
                            <a:cubicBezTo>
                              <a:pt x="2153" y="1544"/>
                              <a:pt x="2280" y="1471"/>
                              <a:pt x="2410" y="1238"/>
                            </a:cubicBezTo>
                            <a:cubicBezTo>
                              <a:pt x="2552" y="631"/>
                              <a:pt x="2704" y="319"/>
                              <a:pt x="3074" y="1"/>
                            </a:cubicBezTo>
                            <a:cubicBezTo>
                              <a:pt x="3179" y="1"/>
                              <a:pt x="3179" y="-16"/>
                              <a:pt x="3400" y="103"/>
                            </a:cubicBezTo>
                            <a:cubicBezTo>
                              <a:pt x="3560" y="279"/>
                              <a:pt x="3734" y="449"/>
                              <a:pt x="3908" y="625"/>
                            </a:cubicBezTo>
                            <a:cubicBezTo>
                              <a:pt x="3904" y="1130"/>
                              <a:pt x="4252" y="897"/>
                              <a:pt x="4474" y="795"/>
                            </a:cubicBezTo>
                            <a:cubicBezTo>
                              <a:pt x="4601" y="767"/>
                              <a:pt x="4742" y="733"/>
                              <a:pt x="4880" y="699"/>
                            </a:cubicBezTo>
                            <a:cubicBezTo>
                              <a:pt x="5159" y="268"/>
                              <a:pt x="5126" y="63"/>
                              <a:pt x="5518" y="483"/>
                            </a:cubicBezTo>
                            <a:cubicBezTo>
                              <a:pt x="5514" y="1005"/>
                              <a:pt x="5514" y="949"/>
                              <a:pt x="5862" y="1317"/>
                            </a:cubicBezTo>
                            <a:cubicBezTo>
                              <a:pt x="5989" y="1397"/>
                              <a:pt x="6116" y="1493"/>
                              <a:pt x="6254" y="1590"/>
                            </a:cubicBezTo>
                            <a:cubicBezTo>
                              <a:pt x="6359" y="1595"/>
                              <a:pt x="6464" y="1601"/>
                              <a:pt x="6580" y="1607"/>
                            </a:cubicBezTo>
                            <a:cubicBezTo>
                              <a:pt x="6776" y="1465"/>
                              <a:pt x="6997" y="1340"/>
                              <a:pt x="7287" y="1317"/>
                            </a:cubicBezTo>
                            <a:cubicBezTo>
                              <a:pt x="7683" y="1090"/>
                              <a:pt x="7672" y="1000"/>
                              <a:pt x="8132" y="1385"/>
                            </a:cubicBezTo>
                            <a:cubicBezTo>
                              <a:pt x="8285" y="1391"/>
                              <a:pt x="8433" y="1397"/>
                              <a:pt x="8596" y="1425"/>
                            </a:cubicBezTo>
                            <a:cubicBezTo>
                              <a:pt x="8749" y="1244"/>
                              <a:pt x="8712" y="1073"/>
                              <a:pt x="8897" y="1011"/>
                            </a:cubicBezTo>
                            <a:cubicBezTo>
                              <a:pt x="9235" y="574"/>
                              <a:pt x="9398" y="358"/>
                              <a:pt x="9942" y="807"/>
                            </a:cubicBezTo>
                            <a:cubicBezTo>
                              <a:pt x="10311" y="824"/>
                              <a:pt x="10812" y="710"/>
                              <a:pt x="11261" y="733"/>
                            </a:cubicBezTo>
                            <a:cubicBezTo>
                              <a:pt x="11367" y="807"/>
                              <a:pt x="11472" y="909"/>
                              <a:pt x="11573" y="1005"/>
                            </a:cubicBezTo>
                            <a:cubicBezTo>
                              <a:pt x="11657" y="1136"/>
                              <a:pt x="11780" y="1402"/>
                              <a:pt x="12012" y="1505"/>
                            </a:cubicBezTo>
                            <a:cubicBezTo>
                              <a:pt x="12012" y="1635"/>
                              <a:pt x="12012" y="1783"/>
                              <a:pt x="12023" y="1930"/>
                            </a:cubicBezTo>
                            <a:cubicBezTo>
                              <a:pt x="12114" y="2157"/>
                              <a:pt x="12378" y="2520"/>
                              <a:pt x="12273" y="3036"/>
                            </a:cubicBezTo>
                            <a:cubicBezTo>
                              <a:pt x="12204" y="3218"/>
                              <a:pt x="12132" y="3405"/>
                              <a:pt x="12074" y="3587"/>
                            </a:cubicBezTo>
                            <a:cubicBezTo>
                              <a:pt x="12074" y="3808"/>
                              <a:pt x="12074" y="4035"/>
                              <a:pt x="12074" y="4256"/>
                            </a:cubicBezTo>
                            <a:cubicBezTo>
                              <a:pt x="12150" y="5408"/>
                              <a:pt x="11994" y="6611"/>
                              <a:pt x="12639" y="7678"/>
                            </a:cubicBezTo>
                            <a:cubicBezTo>
                              <a:pt x="12741" y="7774"/>
                              <a:pt x="12962" y="8024"/>
                              <a:pt x="13158" y="8160"/>
                            </a:cubicBezTo>
                            <a:cubicBezTo>
                              <a:pt x="13321" y="8205"/>
                              <a:pt x="13481" y="8251"/>
                              <a:pt x="13644" y="8313"/>
                            </a:cubicBezTo>
                            <a:cubicBezTo>
                              <a:pt x="13872" y="9045"/>
                              <a:pt x="14231" y="9300"/>
                              <a:pt x="14833" y="9476"/>
                            </a:cubicBezTo>
                            <a:cubicBezTo>
                              <a:pt x="15076" y="9783"/>
                              <a:pt x="15236" y="10100"/>
                              <a:pt x="15663" y="10191"/>
                            </a:cubicBezTo>
                            <a:cubicBezTo>
                              <a:pt x="16059" y="10191"/>
                              <a:pt x="16454" y="10185"/>
                              <a:pt x="16845" y="10202"/>
                            </a:cubicBezTo>
                            <a:cubicBezTo>
                              <a:pt x="16925" y="10242"/>
                              <a:pt x="17020" y="10305"/>
                              <a:pt x="17110" y="10361"/>
                            </a:cubicBezTo>
                            <a:cubicBezTo>
                              <a:pt x="17226" y="10480"/>
                              <a:pt x="17353" y="10611"/>
                              <a:pt x="17480" y="10747"/>
                            </a:cubicBezTo>
                            <a:cubicBezTo>
                              <a:pt x="17549" y="11031"/>
                              <a:pt x="17629" y="11314"/>
                              <a:pt x="17708" y="11593"/>
                            </a:cubicBezTo>
                            <a:cubicBezTo>
                              <a:pt x="17788" y="12097"/>
                              <a:pt x="17777" y="12154"/>
                              <a:pt x="18122" y="12648"/>
                            </a:cubicBezTo>
                            <a:cubicBezTo>
                              <a:pt x="18205" y="12654"/>
                              <a:pt x="18285" y="12659"/>
                              <a:pt x="18365" y="12676"/>
                            </a:cubicBezTo>
                            <a:cubicBezTo>
                              <a:pt x="18401" y="12568"/>
                              <a:pt x="18448" y="12461"/>
                              <a:pt x="18495" y="12347"/>
                            </a:cubicBezTo>
                            <a:cubicBezTo>
                              <a:pt x="18564" y="12336"/>
                              <a:pt x="18633" y="12319"/>
                              <a:pt x="18702" y="12319"/>
                            </a:cubicBezTo>
                            <a:cubicBezTo>
                              <a:pt x="18702" y="12523"/>
                              <a:pt x="18851" y="12682"/>
                              <a:pt x="19061" y="12688"/>
                            </a:cubicBezTo>
                            <a:cubicBezTo>
                              <a:pt x="19188" y="12563"/>
                              <a:pt x="19318" y="12438"/>
                              <a:pt x="19456" y="12313"/>
                            </a:cubicBezTo>
                            <a:cubicBezTo>
                              <a:pt x="19608" y="12024"/>
                              <a:pt x="19735" y="11598"/>
                              <a:pt x="19899" y="11349"/>
                            </a:cubicBezTo>
                            <a:cubicBezTo>
                              <a:pt x="19913" y="11326"/>
                              <a:pt x="19924" y="11326"/>
                              <a:pt x="19946" y="11332"/>
                            </a:cubicBezTo>
                            <a:cubicBezTo>
                              <a:pt x="20004" y="11462"/>
                              <a:pt x="20167" y="11655"/>
                              <a:pt x="20374" y="11865"/>
                            </a:cubicBezTo>
                            <a:cubicBezTo>
                              <a:pt x="20442" y="12336"/>
                              <a:pt x="20704" y="12920"/>
                              <a:pt x="21015" y="13471"/>
                            </a:cubicBezTo>
                            <a:cubicBezTo>
                              <a:pt x="21084" y="13862"/>
                              <a:pt x="21153" y="14259"/>
                              <a:pt x="21233" y="14651"/>
                            </a:cubicBezTo>
                            <a:cubicBezTo>
                              <a:pt x="21334" y="14895"/>
                              <a:pt x="21494" y="15235"/>
                              <a:pt x="21494" y="15774"/>
                            </a:cubicBezTo>
                            <a:cubicBezTo>
                              <a:pt x="21237" y="16245"/>
                              <a:pt x="21226" y="16194"/>
                              <a:pt x="21233" y="16937"/>
                            </a:cubicBezTo>
                            <a:cubicBezTo>
                              <a:pt x="21291" y="17255"/>
                              <a:pt x="21465" y="17686"/>
                              <a:pt x="21345" y="18168"/>
                            </a:cubicBezTo>
                            <a:cubicBezTo>
                              <a:pt x="21345" y="18276"/>
                              <a:pt x="21345" y="18407"/>
                              <a:pt x="21345" y="18537"/>
                            </a:cubicBezTo>
                            <a:cubicBezTo>
                              <a:pt x="21320" y="18537"/>
                              <a:pt x="21298" y="18537"/>
                              <a:pt x="21287" y="18537"/>
                            </a:cubicBezTo>
                            <a:cubicBezTo>
                              <a:pt x="21287" y="18384"/>
                              <a:pt x="21113" y="18271"/>
                              <a:pt x="21066" y="18174"/>
                            </a:cubicBezTo>
                            <a:cubicBezTo>
                              <a:pt x="20780" y="18163"/>
                              <a:pt x="20743" y="18327"/>
                              <a:pt x="20613" y="18469"/>
                            </a:cubicBezTo>
                            <a:cubicBezTo>
                              <a:pt x="20613" y="18747"/>
                              <a:pt x="20682" y="19071"/>
                              <a:pt x="20725" y="19553"/>
                            </a:cubicBezTo>
                            <a:cubicBezTo>
                              <a:pt x="20714" y="19700"/>
                              <a:pt x="20704" y="19848"/>
                              <a:pt x="20689" y="19995"/>
                            </a:cubicBezTo>
                            <a:cubicBezTo>
                              <a:pt x="20642" y="20012"/>
                              <a:pt x="20598" y="20052"/>
                              <a:pt x="20551" y="20086"/>
                            </a:cubicBezTo>
                            <a:cubicBezTo>
                              <a:pt x="20457" y="20080"/>
                              <a:pt x="20366" y="20080"/>
                              <a:pt x="20283" y="20075"/>
                            </a:cubicBezTo>
                            <a:cubicBezTo>
                              <a:pt x="20156" y="19808"/>
                              <a:pt x="20044" y="19564"/>
                              <a:pt x="19928" y="19320"/>
                            </a:cubicBezTo>
                            <a:cubicBezTo>
                              <a:pt x="19478" y="18946"/>
                              <a:pt x="19210" y="19496"/>
                              <a:pt x="19300" y="20222"/>
                            </a:cubicBezTo>
                            <a:cubicBezTo>
                              <a:pt x="19264" y="20313"/>
                              <a:pt x="19228" y="20404"/>
                              <a:pt x="19206" y="20517"/>
                            </a:cubicBezTo>
                            <a:cubicBezTo>
                              <a:pt x="19007" y="20506"/>
                              <a:pt x="18767" y="20296"/>
                              <a:pt x="18720" y="20217"/>
                            </a:cubicBezTo>
                            <a:cubicBezTo>
                              <a:pt x="18698" y="20069"/>
                              <a:pt x="18673" y="19939"/>
                              <a:pt x="18662" y="19808"/>
                            </a:cubicBezTo>
                            <a:cubicBezTo>
                              <a:pt x="18387" y="19553"/>
                              <a:pt x="18144" y="19451"/>
                              <a:pt x="17970" y="19332"/>
                            </a:cubicBezTo>
                            <a:cubicBezTo>
                              <a:pt x="17922" y="19241"/>
                              <a:pt x="17879" y="19144"/>
                              <a:pt x="17843" y="19071"/>
                            </a:cubicBezTo>
                            <a:cubicBezTo>
                              <a:pt x="17462" y="19054"/>
                              <a:pt x="17495" y="19167"/>
                              <a:pt x="17226" y="19490"/>
                            </a:cubicBezTo>
                            <a:cubicBezTo>
                              <a:pt x="17067" y="19615"/>
                              <a:pt x="16904" y="19757"/>
                              <a:pt x="16751" y="19899"/>
                            </a:cubicBezTo>
                            <a:cubicBezTo>
                              <a:pt x="16381" y="19995"/>
                              <a:pt x="16439" y="20069"/>
                              <a:pt x="16229" y="20529"/>
                            </a:cubicBezTo>
                            <a:cubicBezTo>
                              <a:pt x="15740" y="20602"/>
                              <a:pt x="15787" y="20602"/>
                              <a:pt x="15518" y="21170"/>
                            </a:cubicBezTo>
                            <a:cubicBezTo>
                              <a:pt x="15471" y="21221"/>
                              <a:pt x="15439" y="21278"/>
                              <a:pt x="15402" y="21329"/>
                            </a:cubicBezTo>
                            <a:cubicBezTo>
                              <a:pt x="15101" y="21391"/>
                              <a:pt x="14960" y="21482"/>
                              <a:pt x="14753" y="21584"/>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73" name="Freeform 23"/>
                      <p:cNvSpPr/>
                      <p:nvPr/>
                    </p:nvSpPr>
                    <p:spPr>
                      <a:xfrm>
                        <a:off x="1434961" y="1181101"/>
                        <a:ext cx="1367222" cy="899576"/>
                      </a:xfrm>
                      <a:custGeom>
                        <a:avLst/>
                        <a:gdLst/>
                        <a:ahLst/>
                        <a:cxnLst>
                          <a:cxn ang="0">
                            <a:pos x="wd2" y="hd2"/>
                          </a:cxn>
                          <a:cxn ang="5400000">
                            <a:pos x="wd2" y="hd2"/>
                          </a:cxn>
                          <a:cxn ang="10800000">
                            <a:pos x="wd2" y="hd2"/>
                          </a:cxn>
                          <a:cxn ang="16200000">
                            <a:pos x="wd2" y="hd2"/>
                          </a:cxn>
                        </a:cxnLst>
                        <a:rect l="0" t="0" r="r" b="b"/>
                        <a:pathLst>
                          <a:path w="21408" h="21571" fill="norm" stroke="1" extrusionOk="0">
                            <a:moveTo>
                              <a:pt x="9494" y="21571"/>
                            </a:moveTo>
                            <a:cubicBezTo>
                              <a:pt x="9335" y="21341"/>
                              <a:pt x="9169" y="21135"/>
                              <a:pt x="9004" y="20928"/>
                            </a:cubicBezTo>
                            <a:cubicBezTo>
                              <a:pt x="8861" y="20224"/>
                              <a:pt x="8684" y="19620"/>
                              <a:pt x="8519" y="19107"/>
                            </a:cubicBezTo>
                            <a:cubicBezTo>
                              <a:pt x="8126" y="18472"/>
                              <a:pt x="7744" y="18380"/>
                              <a:pt x="7396" y="18197"/>
                            </a:cubicBezTo>
                            <a:cubicBezTo>
                              <a:pt x="6774" y="18174"/>
                              <a:pt x="6158" y="18181"/>
                              <a:pt x="5537" y="18181"/>
                            </a:cubicBezTo>
                            <a:cubicBezTo>
                              <a:pt x="4881" y="18036"/>
                              <a:pt x="4573" y="17546"/>
                              <a:pt x="4248" y="17210"/>
                            </a:cubicBezTo>
                            <a:cubicBezTo>
                              <a:pt x="3575" y="17064"/>
                              <a:pt x="3102" y="16797"/>
                              <a:pt x="2703" y="16383"/>
                            </a:cubicBezTo>
                            <a:cubicBezTo>
                              <a:pt x="2703" y="16230"/>
                              <a:pt x="2526" y="15901"/>
                              <a:pt x="2526" y="15848"/>
                            </a:cubicBezTo>
                            <a:cubicBezTo>
                              <a:pt x="2469" y="15771"/>
                              <a:pt x="2418" y="15695"/>
                              <a:pt x="2361" y="15641"/>
                            </a:cubicBezTo>
                            <a:cubicBezTo>
                              <a:pt x="1853" y="15526"/>
                              <a:pt x="1488" y="15389"/>
                              <a:pt x="1163" y="15106"/>
                            </a:cubicBezTo>
                            <a:cubicBezTo>
                              <a:pt x="450" y="14799"/>
                              <a:pt x="182" y="13292"/>
                              <a:pt x="80" y="12688"/>
                            </a:cubicBezTo>
                            <a:cubicBezTo>
                              <a:pt x="46" y="11655"/>
                              <a:pt x="17" y="10629"/>
                              <a:pt x="0" y="9627"/>
                            </a:cubicBezTo>
                            <a:cubicBezTo>
                              <a:pt x="131" y="9283"/>
                              <a:pt x="331" y="8785"/>
                              <a:pt x="371" y="8510"/>
                            </a:cubicBezTo>
                            <a:cubicBezTo>
                              <a:pt x="371" y="7982"/>
                              <a:pt x="171" y="7730"/>
                              <a:pt x="171" y="7599"/>
                            </a:cubicBezTo>
                            <a:cubicBezTo>
                              <a:pt x="228" y="7577"/>
                              <a:pt x="302" y="7554"/>
                              <a:pt x="376" y="7561"/>
                            </a:cubicBezTo>
                            <a:cubicBezTo>
                              <a:pt x="468" y="7691"/>
                              <a:pt x="610" y="7668"/>
                              <a:pt x="736" y="7668"/>
                            </a:cubicBezTo>
                            <a:cubicBezTo>
                              <a:pt x="867" y="7500"/>
                              <a:pt x="884" y="7401"/>
                              <a:pt x="901" y="7301"/>
                            </a:cubicBezTo>
                            <a:cubicBezTo>
                              <a:pt x="1249" y="7087"/>
                              <a:pt x="1391" y="7645"/>
                              <a:pt x="1865" y="7982"/>
                            </a:cubicBezTo>
                            <a:cubicBezTo>
                              <a:pt x="1973" y="7990"/>
                              <a:pt x="2429" y="8028"/>
                              <a:pt x="2595" y="7883"/>
                            </a:cubicBezTo>
                            <a:cubicBezTo>
                              <a:pt x="2634" y="7814"/>
                              <a:pt x="2686" y="7737"/>
                              <a:pt x="2743" y="7668"/>
                            </a:cubicBezTo>
                            <a:cubicBezTo>
                              <a:pt x="2743" y="7439"/>
                              <a:pt x="2743" y="7240"/>
                              <a:pt x="2743" y="7041"/>
                            </a:cubicBezTo>
                            <a:cubicBezTo>
                              <a:pt x="2475" y="6528"/>
                              <a:pt x="2218" y="6268"/>
                              <a:pt x="2423" y="5878"/>
                            </a:cubicBezTo>
                            <a:cubicBezTo>
                              <a:pt x="2589" y="5733"/>
                              <a:pt x="2754" y="5610"/>
                              <a:pt x="2937" y="5488"/>
                            </a:cubicBezTo>
                            <a:cubicBezTo>
                              <a:pt x="2988" y="5396"/>
                              <a:pt x="3045" y="5319"/>
                              <a:pt x="3119" y="5250"/>
                            </a:cubicBezTo>
                            <a:cubicBezTo>
                              <a:pt x="3467" y="4309"/>
                              <a:pt x="3068" y="4095"/>
                              <a:pt x="2777" y="3781"/>
                            </a:cubicBezTo>
                            <a:cubicBezTo>
                              <a:pt x="2617" y="3299"/>
                              <a:pt x="2327" y="2840"/>
                              <a:pt x="2127" y="2833"/>
                            </a:cubicBezTo>
                            <a:cubicBezTo>
                              <a:pt x="2093" y="2634"/>
                              <a:pt x="1979" y="2527"/>
                              <a:pt x="1984" y="2328"/>
                            </a:cubicBezTo>
                            <a:cubicBezTo>
                              <a:pt x="2241" y="1983"/>
                              <a:pt x="1876" y="1471"/>
                              <a:pt x="1842" y="1394"/>
                            </a:cubicBezTo>
                            <a:cubicBezTo>
                              <a:pt x="1842" y="1348"/>
                              <a:pt x="1842" y="1295"/>
                              <a:pt x="1842" y="1249"/>
                            </a:cubicBezTo>
                            <a:cubicBezTo>
                              <a:pt x="2555" y="996"/>
                              <a:pt x="3575" y="1126"/>
                              <a:pt x="4396" y="859"/>
                            </a:cubicBezTo>
                            <a:cubicBezTo>
                              <a:pt x="5086" y="377"/>
                              <a:pt x="5634" y="-29"/>
                              <a:pt x="6586" y="2"/>
                            </a:cubicBezTo>
                            <a:cubicBezTo>
                              <a:pt x="6712" y="78"/>
                              <a:pt x="6837" y="162"/>
                              <a:pt x="6962" y="239"/>
                            </a:cubicBezTo>
                            <a:cubicBezTo>
                              <a:pt x="7658" y="262"/>
                              <a:pt x="8405" y="162"/>
                              <a:pt x="9129" y="591"/>
                            </a:cubicBezTo>
                            <a:cubicBezTo>
                              <a:pt x="9585" y="1004"/>
                              <a:pt x="10042" y="1425"/>
                              <a:pt x="10492" y="1861"/>
                            </a:cubicBezTo>
                            <a:cubicBezTo>
                              <a:pt x="10526" y="1937"/>
                              <a:pt x="10566" y="2045"/>
                              <a:pt x="10618" y="2144"/>
                            </a:cubicBezTo>
                            <a:cubicBezTo>
                              <a:pt x="10857" y="2404"/>
                              <a:pt x="11216" y="2840"/>
                              <a:pt x="11724" y="3108"/>
                            </a:cubicBezTo>
                            <a:cubicBezTo>
                              <a:pt x="11889" y="3116"/>
                              <a:pt x="12072" y="3123"/>
                              <a:pt x="12254" y="3123"/>
                            </a:cubicBezTo>
                            <a:cubicBezTo>
                              <a:pt x="12328" y="3001"/>
                              <a:pt x="12402" y="2909"/>
                              <a:pt x="12494" y="2810"/>
                            </a:cubicBezTo>
                            <a:cubicBezTo>
                              <a:pt x="12568" y="2335"/>
                              <a:pt x="12516" y="1884"/>
                              <a:pt x="12425" y="1601"/>
                            </a:cubicBezTo>
                            <a:cubicBezTo>
                              <a:pt x="12608" y="1356"/>
                              <a:pt x="12898" y="1448"/>
                              <a:pt x="13229" y="1478"/>
                            </a:cubicBezTo>
                            <a:cubicBezTo>
                              <a:pt x="13389" y="1639"/>
                              <a:pt x="13571" y="1792"/>
                              <a:pt x="13754" y="1976"/>
                            </a:cubicBezTo>
                            <a:cubicBezTo>
                              <a:pt x="14045" y="2083"/>
                              <a:pt x="14444" y="2221"/>
                              <a:pt x="14883" y="2289"/>
                            </a:cubicBezTo>
                            <a:cubicBezTo>
                              <a:pt x="15117" y="2442"/>
                              <a:pt x="15356" y="2603"/>
                              <a:pt x="15590" y="2787"/>
                            </a:cubicBezTo>
                            <a:cubicBezTo>
                              <a:pt x="15772" y="2970"/>
                              <a:pt x="15955" y="3177"/>
                              <a:pt x="16132" y="3384"/>
                            </a:cubicBezTo>
                            <a:cubicBezTo>
                              <a:pt x="16132" y="3406"/>
                              <a:pt x="16132" y="3429"/>
                              <a:pt x="16132" y="3460"/>
                            </a:cubicBezTo>
                            <a:cubicBezTo>
                              <a:pt x="16189" y="3506"/>
                              <a:pt x="16240" y="3590"/>
                              <a:pt x="16314" y="3667"/>
                            </a:cubicBezTo>
                            <a:cubicBezTo>
                              <a:pt x="16571" y="3751"/>
                              <a:pt x="16861" y="3682"/>
                              <a:pt x="17209" y="3598"/>
                            </a:cubicBezTo>
                            <a:cubicBezTo>
                              <a:pt x="17426" y="3980"/>
                              <a:pt x="17660" y="4363"/>
                              <a:pt x="17894" y="4768"/>
                            </a:cubicBezTo>
                            <a:cubicBezTo>
                              <a:pt x="18219" y="5105"/>
                              <a:pt x="18549" y="5442"/>
                              <a:pt x="18874" y="5778"/>
                            </a:cubicBezTo>
                            <a:cubicBezTo>
                              <a:pt x="19017" y="5886"/>
                              <a:pt x="19182" y="5993"/>
                              <a:pt x="19348" y="6123"/>
                            </a:cubicBezTo>
                            <a:cubicBezTo>
                              <a:pt x="19638" y="6130"/>
                              <a:pt x="19929" y="6138"/>
                              <a:pt x="20220" y="6153"/>
                            </a:cubicBezTo>
                            <a:cubicBezTo>
                              <a:pt x="20385" y="6383"/>
                              <a:pt x="20636" y="7393"/>
                              <a:pt x="20688" y="8020"/>
                            </a:cubicBezTo>
                            <a:cubicBezTo>
                              <a:pt x="20813" y="8426"/>
                              <a:pt x="20939" y="8854"/>
                              <a:pt x="21081" y="9290"/>
                            </a:cubicBezTo>
                            <a:cubicBezTo>
                              <a:pt x="21098" y="9642"/>
                              <a:pt x="21115" y="9987"/>
                              <a:pt x="21150" y="10339"/>
                            </a:cubicBezTo>
                            <a:cubicBezTo>
                              <a:pt x="21275" y="10599"/>
                              <a:pt x="21600" y="11157"/>
                              <a:pt x="21252" y="11624"/>
                            </a:cubicBezTo>
                            <a:cubicBezTo>
                              <a:pt x="20448" y="12144"/>
                              <a:pt x="20505" y="12275"/>
                              <a:pt x="20009" y="13361"/>
                            </a:cubicBezTo>
                            <a:cubicBezTo>
                              <a:pt x="19804" y="13552"/>
                              <a:pt x="19604" y="13774"/>
                              <a:pt x="19405" y="13988"/>
                            </a:cubicBezTo>
                            <a:cubicBezTo>
                              <a:pt x="19382" y="14119"/>
                              <a:pt x="19382" y="14241"/>
                              <a:pt x="19382" y="14363"/>
                            </a:cubicBezTo>
                            <a:cubicBezTo>
                              <a:pt x="19564" y="14601"/>
                              <a:pt x="19764" y="14853"/>
                              <a:pt x="19963" y="15113"/>
                            </a:cubicBezTo>
                            <a:cubicBezTo>
                              <a:pt x="19963" y="15565"/>
                              <a:pt x="19490" y="15396"/>
                              <a:pt x="19399" y="15396"/>
                            </a:cubicBezTo>
                            <a:cubicBezTo>
                              <a:pt x="19199" y="15213"/>
                              <a:pt x="19000" y="15029"/>
                              <a:pt x="18800" y="14845"/>
                            </a:cubicBezTo>
                            <a:cubicBezTo>
                              <a:pt x="18487" y="14838"/>
                              <a:pt x="17888" y="14769"/>
                              <a:pt x="17814" y="14861"/>
                            </a:cubicBezTo>
                            <a:cubicBezTo>
                              <a:pt x="17808" y="15695"/>
                              <a:pt x="17734" y="16192"/>
                              <a:pt x="18424" y="16942"/>
                            </a:cubicBezTo>
                            <a:cubicBezTo>
                              <a:pt x="18407" y="17217"/>
                              <a:pt x="18401" y="17516"/>
                              <a:pt x="18401" y="17814"/>
                            </a:cubicBezTo>
                            <a:cubicBezTo>
                              <a:pt x="18492" y="18220"/>
                              <a:pt x="18584" y="18625"/>
                              <a:pt x="18669" y="19031"/>
                            </a:cubicBezTo>
                            <a:cubicBezTo>
                              <a:pt x="18669" y="19505"/>
                              <a:pt x="18361" y="19444"/>
                              <a:pt x="18065" y="19482"/>
                            </a:cubicBezTo>
                            <a:cubicBezTo>
                              <a:pt x="17774" y="19574"/>
                              <a:pt x="17722" y="19696"/>
                              <a:pt x="17534" y="19888"/>
                            </a:cubicBezTo>
                            <a:cubicBezTo>
                              <a:pt x="17466" y="19888"/>
                              <a:pt x="17392" y="19888"/>
                              <a:pt x="17335" y="19888"/>
                            </a:cubicBezTo>
                            <a:cubicBezTo>
                              <a:pt x="17301" y="19781"/>
                              <a:pt x="17266" y="19681"/>
                              <a:pt x="17226" y="19582"/>
                            </a:cubicBezTo>
                            <a:cubicBezTo>
                              <a:pt x="17067" y="19551"/>
                              <a:pt x="16901" y="19520"/>
                              <a:pt x="16736" y="19513"/>
                            </a:cubicBezTo>
                            <a:cubicBezTo>
                              <a:pt x="16736" y="19314"/>
                              <a:pt x="16611" y="19207"/>
                              <a:pt x="16519" y="19130"/>
                            </a:cubicBezTo>
                            <a:cubicBezTo>
                              <a:pt x="16411" y="19100"/>
                              <a:pt x="16303" y="19100"/>
                              <a:pt x="16194" y="19092"/>
                            </a:cubicBezTo>
                            <a:cubicBezTo>
                              <a:pt x="16154" y="19191"/>
                              <a:pt x="15881" y="19459"/>
                              <a:pt x="15789" y="19406"/>
                            </a:cubicBezTo>
                            <a:cubicBezTo>
                              <a:pt x="15755" y="19283"/>
                              <a:pt x="15715" y="19176"/>
                              <a:pt x="15681" y="19077"/>
                            </a:cubicBezTo>
                            <a:cubicBezTo>
                              <a:pt x="15499" y="19023"/>
                              <a:pt x="15339" y="18962"/>
                              <a:pt x="15174" y="18908"/>
                            </a:cubicBezTo>
                            <a:cubicBezTo>
                              <a:pt x="14917" y="18503"/>
                              <a:pt x="14683" y="18113"/>
                              <a:pt x="14449" y="17730"/>
                            </a:cubicBezTo>
                            <a:cubicBezTo>
                              <a:pt x="14415" y="17631"/>
                              <a:pt x="14375" y="17554"/>
                              <a:pt x="14358" y="17477"/>
                            </a:cubicBezTo>
                            <a:cubicBezTo>
                              <a:pt x="14364" y="16605"/>
                              <a:pt x="14039" y="16368"/>
                              <a:pt x="13765" y="15932"/>
                            </a:cubicBezTo>
                            <a:cubicBezTo>
                              <a:pt x="13349" y="15741"/>
                              <a:pt x="12836" y="15802"/>
                              <a:pt x="12528" y="15787"/>
                            </a:cubicBezTo>
                            <a:cubicBezTo>
                              <a:pt x="11923" y="15894"/>
                              <a:pt x="12123" y="15878"/>
                              <a:pt x="12066" y="16751"/>
                            </a:cubicBezTo>
                            <a:cubicBezTo>
                              <a:pt x="12191" y="17003"/>
                              <a:pt x="12340" y="17263"/>
                              <a:pt x="12482" y="17516"/>
                            </a:cubicBezTo>
                            <a:cubicBezTo>
                              <a:pt x="12482" y="17669"/>
                              <a:pt x="12482" y="17814"/>
                              <a:pt x="12482" y="17990"/>
                            </a:cubicBezTo>
                            <a:cubicBezTo>
                              <a:pt x="12294" y="18357"/>
                              <a:pt x="11747" y="18717"/>
                              <a:pt x="12054" y="19383"/>
                            </a:cubicBezTo>
                            <a:cubicBezTo>
                              <a:pt x="12054" y="19681"/>
                              <a:pt x="11615" y="20439"/>
                              <a:pt x="11450" y="20714"/>
                            </a:cubicBezTo>
                            <a:cubicBezTo>
                              <a:pt x="11353" y="21058"/>
                              <a:pt x="11136" y="21181"/>
                              <a:pt x="10937" y="21296"/>
                            </a:cubicBezTo>
                            <a:cubicBezTo>
                              <a:pt x="10863" y="21372"/>
                              <a:pt x="10806" y="21441"/>
                              <a:pt x="10754" y="21540"/>
                            </a:cubicBezTo>
                            <a:cubicBezTo>
                              <a:pt x="10424" y="21533"/>
                              <a:pt x="10424" y="21204"/>
                              <a:pt x="10407" y="21127"/>
                            </a:cubicBezTo>
                            <a:cubicBezTo>
                              <a:pt x="10173" y="20898"/>
                              <a:pt x="9882" y="21089"/>
                              <a:pt x="9791" y="21104"/>
                            </a:cubicBezTo>
                            <a:cubicBezTo>
                              <a:pt x="9660" y="21303"/>
                              <a:pt x="9642" y="21479"/>
                              <a:pt x="9494" y="21571"/>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74" name="Freeform 28"/>
                      <p:cNvSpPr/>
                      <p:nvPr/>
                    </p:nvSpPr>
                    <p:spPr>
                      <a:xfrm>
                        <a:off x="0" y="0"/>
                        <a:ext cx="2192745" cy="1506681"/>
                      </a:xfrm>
                      <a:custGeom>
                        <a:avLst/>
                        <a:gdLst/>
                        <a:ahLst/>
                        <a:cxnLst>
                          <a:cxn ang="0">
                            <a:pos x="wd2" y="hd2"/>
                          </a:cxn>
                          <a:cxn ang="5400000">
                            <a:pos x="wd2" y="hd2"/>
                          </a:cxn>
                          <a:cxn ang="10800000">
                            <a:pos x="wd2" y="hd2"/>
                          </a:cxn>
                          <a:cxn ang="16200000">
                            <a:pos x="wd2" y="hd2"/>
                          </a:cxn>
                        </a:cxnLst>
                        <a:rect l="0" t="0" r="r" b="b"/>
                        <a:pathLst>
                          <a:path w="21582" h="21596" fill="norm" stroke="1" extrusionOk="0">
                            <a:moveTo>
                              <a:pt x="15373" y="21596"/>
                            </a:moveTo>
                            <a:cubicBezTo>
                              <a:pt x="15319" y="21546"/>
                              <a:pt x="15273" y="21518"/>
                              <a:pt x="15226" y="21486"/>
                            </a:cubicBezTo>
                            <a:cubicBezTo>
                              <a:pt x="15137" y="21363"/>
                              <a:pt x="15044" y="21253"/>
                              <a:pt x="14965" y="21148"/>
                            </a:cubicBezTo>
                            <a:cubicBezTo>
                              <a:pt x="14678" y="21139"/>
                              <a:pt x="14657" y="21034"/>
                              <a:pt x="14553" y="21372"/>
                            </a:cubicBezTo>
                            <a:cubicBezTo>
                              <a:pt x="14506" y="21340"/>
                              <a:pt x="14470" y="21326"/>
                              <a:pt x="14438" y="21308"/>
                            </a:cubicBezTo>
                            <a:cubicBezTo>
                              <a:pt x="14345" y="21322"/>
                              <a:pt x="14255" y="21336"/>
                              <a:pt x="14162" y="21345"/>
                            </a:cubicBezTo>
                            <a:cubicBezTo>
                              <a:pt x="14048" y="21102"/>
                              <a:pt x="14073" y="20984"/>
                              <a:pt x="14062" y="20851"/>
                            </a:cubicBezTo>
                            <a:cubicBezTo>
                              <a:pt x="13994" y="20801"/>
                              <a:pt x="13926" y="20755"/>
                              <a:pt x="13858" y="20723"/>
                            </a:cubicBezTo>
                            <a:cubicBezTo>
                              <a:pt x="13503" y="20294"/>
                              <a:pt x="13231" y="20001"/>
                              <a:pt x="12830" y="20198"/>
                            </a:cubicBezTo>
                            <a:cubicBezTo>
                              <a:pt x="12532" y="20230"/>
                              <a:pt x="12256" y="20298"/>
                              <a:pt x="11980" y="20243"/>
                            </a:cubicBezTo>
                            <a:cubicBezTo>
                              <a:pt x="11844" y="20179"/>
                              <a:pt x="11719" y="20115"/>
                              <a:pt x="11593" y="20052"/>
                            </a:cubicBezTo>
                            <a:cubicBezTo>
                              <a:pt x="11479" y="20047"/>
                              <a:pt x="11364" y="20042"/>
                              <a:pt x="11260" y="20042"/>
                            </a:cubicBezTo>
                            <a:cubicBezTo>
                              <a:pt x="11010" y="20225"/>
                              <a:pt x="10676" y="20413"/>
                              <a:pt x="10547" y="20737"/>
                            </a:cubicBezTo>
                            <a:cubicBezTo>
                              <a:pt x="10422" y="20719"/>
                              <a:pt x="10297" y="20714"/>
                              <a:pt x="10182" y="20710"/>
                            </a:cubicBezTo>
                            <a:cubicBezTo>
                              <a:pt x="10067" y="20632"/>
                              <a:pt x="9953" y="20554"/>
                              <a:pt x="9838" y="20490"/>
                            </a:cubicBezTo>
                            <a:cubicBezTo>
                              <a:pt x="9598" y="20481"/>
                              <a:pt x="9530" y="20449"/>
                              <a:pt x="9426" y="20582"/>
                            </a:cubicBezTo>
                            <a:cubicBezTo>
                              <a:pt x="9326" y="20609"/>
                              <a:pt x="9232" y="20632"/>
                              <a:pt x="9139" y="20678"/>
                            </a:cubicBezTo>
                            <a:cubicBezTo>
                              <a:pt x="8867" y="20668"/>
                              <a:pt x="8763" y="20796"/>
                              <a:pt x="8545" y="20883"/>
                            </a:cubicBezTo>
                            <a:cubicBezTo>
                              <a:pt x="8201" y="20869"/>
                              <a:pt x="7778" y="20559"/>
                              <a:pt x="7663" y="20403"/>
                            </a:cubicBezTo>
                            <a:cubicBezTo>
                              <a:pt x="7667" y="19878"/>
                              <a:pt x="7599" y="20010"/>
                              <a:pt x="7405" y="19796"/>
                            </a:cubicBezTo>
                            <a:cubicBezTo>
                              <a:pt x="7015" y="19786"/>
                              <a:pt x="7119" y="19805"/>
                              <a:pt x="6875" y="20152"/>
                            </a:cubicBezTo>
                            <a:cubicBezTo>
                              <a:pt x="6624" y="20280"/>
                              <a:pt x="6384" y="20198"/>
                              <a:pt x="6202" y="20358"/>
                            </a:cubicBezTo>
                            <a:cubicBezTo>
                              <a:pt x="6166" y="20358"/>
                              <a:pt x="6144" y="20353"/>
                              <a:pt x="6119" y="20353"/>
                            </a:cubicBezTo>
                            <a:cubicBezTo>
                              <a:pt x="6098" y="20294"/>
                              <a:pt x="6087" y="20248"/>
                              <a:pt x="6076" y="20202"/>
                            </a:cubicBezTo>
                            <a:cubicBezTo>
                              <a:pt x="5790" y="19773"/>
                              <a:pt x="5403" y="19540"/>
                              <a:pt x="5080" y="19585"/>
                            </a:cubicBezTo>
                            <a:cubicBezTo>
                              <a:pt x="4715" y="19905"/>
                              <a:pt x="4575" y="20052"/>
                              <a:pt x="4403" y="20582"/>
                            </a:cubicBezTo>
                            <a:cubicBezTo>
                              <a:pt x="4253" y="20847"/>
                              <a:pt x="4127" y="20933"/>
                              <a:pt x="3909" y="20970"/>
                            </a:cubicBezTo>
                            <a:cubicBezTo>
                              <a:pt x="3794" y="20938"/>
                              <a:pt x="3679" y="20906"/>
                              <a:pt x="3575" y="20869"/>
                            </a:cubicBezTo>
                            <a:cubicBezTo>
                              <a:pt x="3475" y="20764"/>
                              <a:pt x="3439" y="20732"/>
                              <a:pt x="3360" y="20728"/>
                            </a:cubicBezTo>
                            <a:cubicBezTo>
                              <a:pt x="3282" y="20307"/>
                              <a:pt x="3006" y="20207"/>
                              <a:pt x="2848" y="20083"/>
                            </a:cubicBezTo>
                            <a:cubicBezTo>
                              <a:pt x="2802" y="19992"/>
                              <a:pt x="2755" y="19914"/>
                              <a:pt x="2712" y="19841"/>
                            </a:cubicBezTo>
                            <a:cubicBezTo>
                              <a:pt x="2712" y="19631"/>
                              <a:pt x="2712" y="19435"/>
                              <a:pt x="2716" y="19243"/>
                            </a:cubicBezTo>
                            <a:cubicBezTo>
                              <a:pt x="2784" y="19156"/>
                              <a:pt x="2751" y="18882"/>
                              <a:pt x="2751" y="18841"/>
                            </a:cubicBezTo>
                            <a:cubicBezTo>
                              <a:pt x="2626" y="18343"/>
                              <a:pt x="2250" y="18480"/>
                              <a:pt x="2042" y="18365"/>
                            </a:cubicBezTo>
                            <a:cubicBezTo>
                              <a:pt x="1974" y="18274"/>
                              <a:pt x="1917" y="18201"/>
                              <a:pt x="1859" y="18123"/>
                            </a:cubicBezTo>
                            <a:cubicBezTo>
                              <a:pt x="1770" y="17908"/>
                              <a:pt x="1691" y="17698"/>
                              <a:pt x="1612" y="17483"/>
                            </a:cubicBezTo>
                            <a:cubicBezTo>
                              <a:pt x="1476" y="17438"/>
                              <a:pt x="1351" y="17401"/>
                              <a:pt x="1222" y="17369"/>
                            </a:cubicBezTo>
                            <a:cubicBezTo>
                              <a:pt x="1121" y="17008"/>
                              <a:pt x="1272" y="16698"/>
                              <a:pt x="1343" y="16460"/>
                            </a:cubicBezTo>
                            <a:cubicBezTo>
                              <a:pt x="1343" y="15934"/>
                              <a:pt x="1093" y="15688"/>
                              <a:pt x="899" y="15413"/>
                            </a:cubicBezTo>
                            <a:cubicBezTo>
                              <a:pt x="731" y="15304"/>
                              <a:pt x="559" y="15194"/>
                              <a:pt x="398" y="15084"/>
                            </a:cubicBezTo>
                            <a:cubicBezTo>
                              <a:pt x="376" y="15039"/>
                              <a:pt x="351" y="15007"/>
                              <a:pt x="330" y="14975"/>
                            </a:cubicBezTo>
                            <a:cubicBezTo>
                              <a:pt x="333" y="14408"/>
                              <a:pt x="308" y="14573"/>
                              <a:pt x="699" y="14331"/>
                            </a:cubicBezTo>
                            <a:cubicBezTo>
                              <a:pt x="767" y="14257"/>
                              <a:pt x="896" y="14139"/>
                              <a:pt x="928" y="14052"/>
                            </a:cubicBezTo>
                            <a:cubicBezTo>
                              <a:pt x="931" y="13572"/>
                              <a:pt x="935" y="13110"/>
                              <a:pt x="935" y="12644"/>
                            </a:cubicBezTo>
                            <a:cubicBezTo>
                              <a:pt x="860" y="11986"/>
                              <a:pt x="491" y="12151"/>
                              <a:pt x="218" y="12128"/>
                            </a:cubicBezTo>
                            <a:cubicBezTo>
                              <a:pt x="172" y="12155"/>
                              <a:pt x="136" y="12201"/>
                              <a:pt x="104" y="12247"/>
                            </a:cubicBezTo>
                            <a:cubicBezTo>
                              <a:pt x="89" y="12261"/>
                              <a:pt x="79" y="12274"/>
                              <a:pt x="79" y="12306"/>
                            </a:cubicBezTo>
                            <a:cubicBezTo>
                              <a:pt x="-11" y="11959"/>
                              <a:pt x="-11" y="11868"/>
                              <a:pt x="14" y="11703"/>
                            </a:cubicBezTo>
                            <a:cubicBezTo>
                              <a:pt x="93" y="11648"/>
                              <a:pt x="186" y="11589"/>
                              <a:pt x="276" y="11548"/>
                            </a:cubicBezTo>
                            <a:cubicBezTo>
                              <a:pt x="279" y="11429"/>
                              <a:pt x="279" y="11310"/>
                              <a:pt x="290" y="11205"/>
                            </a:cubicBezTo>
                            <a:cubicBezTo>
                              <a:pt x="18" y="10657"/>
                              <a:pt x="-18" y="10999"/>
                              <a:pt x="430" y="10625"/>
                            </a:cubicBezTo>
                            <a:cubicBezTo>
                              <a:pt x="512" y="10446"/>
                              <a:pt x="602" y="10273"/>
                              <a:pt x="695" y="10108"/>
                            </a:cubicBezTo>
                            <a:cubicBezTo>
                              <a:pt x="845" y="10026"/>
                              <a:pt x="996" y="9953"/>
                              <a:pt x="1154" y="9884"/>
                            </a:cubicBezTo>
                            <a:cubicBezTo>
                              <a:pt x="1648" y="9871"/>
                              <a:pt x="1888" y="9894"/>
                              <a:pt x="2336" y="9624"/>
                            </a:cubicBezTo>
                            <a:cubicBezTo>
                              <a:pt x="2393" y="9610"/>
                              <a:pt x="2461" y="9615"/>
                              <a:pt x="2529" y="9615"/>
                            </a:cubicBezTo>
                            <a:cubicBezTo>
                              <a:pt x="2529" y="9811"/>
                              <a:pt x="2572" y="10245"/>
                              <a:pt x="2870" y="10373"/>
                            </a:cubicBezTo>
                            <a:cubicBezTo>
                              <a:pt x="3006" y="10378"/>
                              <a:pt x="3203" y="10382"/>
                              <a:pt x="3364" y="10241"/>
                            </a:cubicBezTo>
                            <a:cubicBezTo>
                              <a:pt x="3468" y="10049"/>
                              <a:pt x="3572" y="9871"/>
                              <a:pt x="3686" y="9697"/>
                            </a:cubicBezTo>
                            <a:cubicBezTo>
                              <a:pt x="3858" y="9702"/>
                              <a:pt x="4016" y="9784"/>
                              <a:pt x="4245" y="9715"/>
                            </a:cubicBezTo>
                            <a:cubicBezTo>
                              <a:pt x="4349" y="9569"/>
                              <a:pt x="4432" y="9496"/>
                              <a:pt x="4557" y="9395"/>
                            </a:cubicBezTo>
                            <a:cubicBezTo>
                              <a:pt x="4614" y="9382"/>
                              <a:pt x="4682" y="9386"/>
                              <a:pt x="4751" y="9386"/>
                            </a:cubicBezTo>
                            <a:cubicBezTo>
                              <a:pt x="4901" y="9450"/>
                              <a:pt x="5059" y="9592"/>
                              <a:pt x="5335" y="9601"/>
                            </a:cubicBezTo>
                            <a:cubicBezTo>
                              <a:pt x="5600" y="9414"/>
                              <a:pt x="6065" y="9519"/>
                              <a:pt x="6424" y="9336"/>
                            </a:cubicBezTo>
                            <a:cubicBezTo>
                              <a:pt x="6560" y="9222"/>
                              <a:pt x="6710" y="9108"/>
                              <a:pt x="6861" y="9007"/>
                            </a:cubicBezTo>
                            <a:cubicBezTo>
                              <a:pt x="6893" y="8856"/>
                              <a:pt x="6929" y="8710"/>
                              <a:pt x="6965" y="8578"/>
                            </a:cubicBezTo>
                            <a:cubicBezTo>
                              <a:pt x="7273" y="8450"/>
                              <a:pt x="7344" y="7883"/>
                              <a:pt x="7448" y="7604"/>
                            </a:cubicBezTo>
                            <a:cubicBezTo>
                              <a:pt x="7563" y="7531"/>
                              <a:pt x="7724" y="7431"/>
                              <a:pt x="7828" y="7303"/>
                            </a:cubicBezTo>
                            <a:cubicBezTo>
                              <a:pt x="7875" y="7138"/>
                              <a:pt x="7921" y="6974"/>
                              <a:pt x="7968" y="6827"/>
                            </a:cubicBezTo>
                            <a:cubicBezTo>
                              <a:pt x="7982" y="6558"/>
                              <a:pt x="7993" y="6288"/>
                              <a:pt x="8007" y="6019"/>
                            </a:cubicBezTo>
                            <a:cubicBezTo>
                              <a:pt x="7971" y="5900"/>
                              <a:pt x="7950" y="5781"/>
                              <a:pt x="7928" y="5676"/>
                            </a:cubicBezTo>
                            <a:cubicBezTo>
                              <a:pt x="7928" y="5242"/>
                              <a:pt x="8115" y="4780"/>
                              <a:pt x="7932" y="4538"/>
                            </a:cubicBezTo>
                            <a:cubicBezTo>
                              <a:pt x="7921" y="4492"/>
                              <a:pt x="7910" y="4447"/>
                              <a:pt x="7900" y="4401"/>
                            </a:cubicBezTo>
                            <a:cubicBezTo>
                              <a:pt x="8276" y="4415"/>
                              <a:pt x="8620" y="4424"/>
                              <a:pt x="9010" y="4524"/>
                            </a:cubicBezTo>
                            <a:cubicBezTo>
                              <a:pt x="9283" y="4716"/>
                              <a:pt x="9523" y="4588"/>
                              <a:pt x="9877" y="4913"/>
                            </a:cubicBezTo>
                            <a:cubicBezTo>
                              <a:pt x="9924" y="4913"/>
                              <a:pt x="9981" y="4917"/>
                              <a:pt x="10039" y="4917"/>
                            </a:cubicBezTo>
                            <a:cubicBezTo>
                              <a:pt x="10085" y="4844"/>
                              <a:pt x="10128" y="4785"/>
                              <a:pt x="10189" y="4730"/>
                            </a:cubicBezTo>
                            <a:cubicBezTo>
                              <a:pt x="10189" y="4652"/>
                              <a:pt x="10189" y="4579"/>
                              <a:pt x="10189" y="4520"/>
                            </a:cubicBezTo>
                            <a:cubicBezTo>
                              <a:pt x="10085" y="4246"/>
                              <a:pt x="10132" y="4008"/>
                              <a:pt x="10214" y="3830"/>
                            </a:cubicBezTo>
                            <a:cubicBezTo>
                              <a:pt x="10354" y="3610"/>
                              <a:pt x="10490" y="3405"/>
                              <a:pt x="10630" y="3204"/>
                            </a:cubicBezTo>
                            <a:cubicBezTo>
                              <a:pt x="10687" y="2724"/>
                              <a:pt x="10816" y="2637"/>
                              <a:pt x="11024" y="2317"/>
                            </a:cubicBezTo>
                            <a:cubicBezTo>
                              <a:pt x="11117" y="2066"/>
                              <a:pt x="11070" y="2002"/>
                              <a:pt x="11310" y="2011"/>
                            </a:cubicBezTo>
                            <a:cubicBezTo>
                              <a:pt x="11515" y="2185"/>
                              <a:pt x="11733" y="2368"/>
                              <a:pt x="11948" y="2555"/>
                            </a:cubicBezTo>
                            <a:cubicBezTo>
                              <a:pt x="12074" y="2605"/>
                              <a:pt x="12371" y="2569"/>
                              <a:pt x="12564" y="2829"/>
                            </a:cubicBezTo>
                            <a:cubicBezTo>
                              <a:pt x="12830" y="2838"/>
                              <a:pt x="13342" y="2916"/>
                              <a:pt x="13460" y="2441"/>
                            </a:cubicBezTo>
                            <a:cubicBezTo>
                              <a:pt x="13439" y="2112"/>
                              <a:pt x="13417" y="1783"/>
                              <a:pt x="13406" y="1449"/>
                            </a:cubicBezTo>
                            <a:cubicBezTo>
                              <a:pt x="13686" y="741"/>
                              <a:pt x="14005" y="782"/>
                              <a:pt x="14603" y="727"/>
                            </a:cubicBezTo>
                            <a:cubicBezTo>
                              <a:pt x="14750" y="672"/>
                              <a:pt x="14821" y="343"/>
                              <a:pt x="14879" y="197"/>
                            </a:cubicBezTo>
                            <a:cubicBezTo>
                              <a:pt x="14925" y="124"/>
                              <a:pt x="14972" y="65"/>
                              <a:pt x="15029" y="5"/>
                            </a:cubicBezTo>
                            <a:cubicBezTo>
                              <a:pt x="15187" y="-4"/>
                              <a:pt x="15348" y="1"/>
                              <a:pt x="15509" y="5"/>
                            </a:cubicBezTo>
                            <a:cubicBezTo>
                              <a:pt x="15588" y="83"/>
                              <a:pt x="15610" y="549"/>
                              <a:pt x="15699" y="850"/>
                            </a:cubicBezTo>
                            <a:cubicBezTo>
                              <a:pt x="15846" y="1157"/>
                              <a:pt x="16007" y="1477"/>
                              <a:pt x="16165" y="1792"/>
                            </a:cubicBezTo>
                            <a:cubicBezTo>
                              <a:pt x="16301" y="1888"/>
                              <a:pt x="16520" y="2002"/>
                              <a:pt x="16803" y="2098"/>
                            </a:cubicBezTo>
                            <a:cubicBezTo>
                              <a:pt x="16907" y="2194"/>
                              <a:pt x="17010" y="2299"/>
                              <a:pt x="17125" y="2409"/>
                            </a:cubicBezTo>
                            <a:cubicBezTo>
                              <a:pt x="17179" y="2532"/>
                              <a:pt x="17236" y="2651"/>
                              <a:pt x="17294" y="2788"/>
                            </a:cubicBezTo>
                            <a:cubicBezTo>
                              <a:pt x="17315" y="3030"/>
                              <a:pt x="17337" y="3268"/>
                              <a:pt x="17358" y="3524"/>
                            </a:cubicBezTo>
                            <a:cubicBezTo>
                              <a:pt x="17426" y="3706"/>
                              <a:pt x="17494" y="3885"/>
                              <a:pt x="17573" y="4067"/>
                            </a:cubicBezTo>
                            <a:cubicBezTo>
                              <a:pt x="17594" y="4355"/>
                              <a:pt x="17673" y="4894"/>
                              <a:pt x="17476" y="5278"/>
                            </a:cubicBezTo>
                            <a:cubicBezTo>
                              <a:pt x="17075" y="5607"/>
                              <a:pt x="17132" y="5429"/>
                              <a:pt x="17082" y="6060"/>
                            </a:cubicBezTo>
                            <a:cubicBezTo>
                              <a:pt x="17107" y="6211"/>
                              <a:pt x="17114" y="6448"/>
                              <a:pt x="17251" y="6709"/>
                            </a:cubicBezTo>
                            <a:cubicBezTo>
                              <a:pt x="17365" y="6814"/>
                              <a:pt x="17480" y="6923"/>
                              <a:pt x="17605" y="7047"/>
                            </a:cubicBezTo>
                            <a:cubicBezTo>
                              <a:pt x="17777" y="7097"/>
                              <a:pt x="17949" y="7147"/>
                              <a:pt x="18132" y="7216"/>
                            </a:cubicBezTo>
                            <a:cubicBezTo>
                              <a:pt x="18483" y="7554"/>
                              <a:pt x="18884" y="7568"/>
                              <a:pt x="19389" y="7627"/>
                            </a:cubicBezTo>
                            <a:cubicBezTo>
                              <a:pt x="19547" y="7737"/>
                              <a:pt x="19823" y="8093"/>
                              <a:pt x="20016" y="8367"/>
                            </a:cubicBezTo>
                            <a:cubicBezTo>
                              <a:pt x="20174" y="8550"/>
                              <a:pt x="20346" y="8737"/>
                              <a:pt x="20514" y="8920"/>
                            </a:cubicBezTo>
                            <a:cubicBezTo>
                              <a:pt x="20676" y="8970"/>
                              <a:pt x="20858" y="9007"/>
                              <a:pt x="21041" y="9313"/>
                            </a:cubicBezTo>
                            <a:cubicBezTo>
                              <a:pt x="21084" y="9523"/>
                              <a:pt x="21152" y="9976"/>
                              <a:pt x="21277" y="10309"/>
                            </a:cubicBezTo>
                            <a:cubicBezTo>
                              <a:pt x="21346" y="10387"/>
                              <a:pt x="21446" y="10419"/>
                              <a:pt x="21514" y="10689"/>
                            </a:cubicBezTo>
                            <a:cubicBezTo>
                              <a:pt x="21503" y="10826"/>
                              <a:pt x="21492" y="10958"/>
                              <a:pt x="21489" y="11109"/>
                            </a:cubicBezTo>
                            <a:cubicBezTo>
                              <a:pt x="21514" y="11214"/>
                              <a:pt x="21546" y="11319"/>
                              <a:pt x="21582" y="11424"/>
                            </a:cubicBezTo>
                            <a:cubicBezTo>
                              <a:pt x="21328" y="11580"/>
                              <a:pt x="21349" y="11657"/>
                              <a:pt x="21267" y="12041"/>
                            </a:cubicBezTo>
                            <a:cubicBezTo>
                              <a:pt x="21256" y="12192"/>
                              <a:pt x="21256" y="12356"/>
                              <a:pt x="21256" y="12521"/>
                            </a:cubicBezTo>
                            <a:cubicBezTo>
                              <a:pt x="21277" y="12704"/>
                              <a:pt x="21299" y="12882"/>
                              <a:pt x="21331" y="13065"/>
                            </a:cubicBezTo>
                            <a:cubicBezTo>
                              <a:pt x="21299" y="13078"/>
                              <a:pt x="21274" y="13092"/>
                              <a:pt x="21252" y="13106"/>
                            </a:cubicBezTo>
                            <a:cubicBezTo>
                              <a:pt x="20977" y="13110"/>
                              <a:pt x="20715" y="13120"/>
                              <a:pt x="20450" y="13124"/>
                            </a:cubicBezTo>
                            <a:cubicBezTo>
                              <a:pt x="19877" y="13197"/>
                              <a:pt x="19615" y="13248"/>
                              <a:pt x="19440" y="13947"/>
                            </a:cubicBezTo>
                            <a:cubicBezTo>
                              <a:pt x="19268" y="14161"/>
                              <a:pt x="19174" y="14280"/>
                              <a:pt x="19092" y="14637"/>
                            </a:cubicBezTo>
                            <a:cubicBezTo>
                              <a:pt x="18805" y="14865"/>
                              <a:pt x="18429" y="14838"/>
                              <a:pt x="18200" y="14833"/>
                            </a:cubicBezTo>
                            <a:cubicBezTo>
                              <a:pt x="18200" y="14998"/>
                              <a:pt x="18071" y="15276"/>
                              <a:pt x="17935" y="15409"/>
                            </a:cubicBezTo>
                            <a:cubicBezTo>
                              <a:pt x="17827" y="15674"/>
                              <a:pt x="17942" y="15989"/>
                              <a:pt x="18053" y="16414"/>
                            </a:cubicBezTo>
                            <a:cubicBezTo>
                              <a:pt x="18053" y="16533"/>
                              <a:pt x="18053" y="16652"/>
                              <a:pt x="18064" y="16775"/>
                            </a:cubicBezTo>
                            <a:cubicBezTo>
                              <a:pt x="17860" y="16812"/>
                              <a:pt x="17652" y="16867"/>
                              <a:pt x="17458" y="16917"/>
                            </a:cubicBezTo>
                            <a:cubicBezTo>
                              <a:pt x="17272" y="16985"/>
                              <a:pt x="17089" y="17145"/>
                              <a:pt x="16975" y="17232"/>
                            </a:cubicBezTo>
                            <a:cubicBezTo>
                              <a:pt x="16459" y="17438"/>
                              <a:pt x="15954" y="17470"/>
                              <a:pt x="15509" y="17456"/>
                            </a:cubicBezTo>
                            <a:cubicBezTo>
                              <a:pt x="15312" y="17493"/>
                              <a:pt x="15291" y="17506"/>
                              <a:pt x="15187" y="17607"/>
                            </a:cubicBezTo>
                            <a:cubicBezTo>
                              <a:pt x="15187" y="17790"/>
                              <a:pt x="15187" y="17817"/>
                              <a:pt x="15345" y="18123"/>
                            </a:cubicBezTo>
                            <a:cubicBezTo>
                              <a:pt x="15173" y="18448"/>
                              <a:pt x="15319" y="18676"/>
                              <a:pt x="15628" y="18923"/>
                            </a:cubicBezTo>
                            <a:cubicBezTo>
                              <a:pt x="15706" y="19078"/>
                              <a:pt x="15785" y="19229"/>
                              <a:pt x="15864" y="19394"/>
                            </a:cubicBezTo>
                            <a:cubicBezTo>
                              <a:pt x="15993" y="19476"/>
                              <a:pt x="16093" y="19540"/>
                              <a:pt x="16036" y="19924"/>
                            </a:cubicBezTo>
                            <a:cubicBezTo>
                              <a:pt x="15989" y="19969"/>
                              <a:pt x="15943" y="20029"/>
                              <a:pt x="15907" y="20083"/>
                            </a:cubicBezTo>
                            <a:cubicBezTo>
                              <a:pt x="15552" y="20330"/>
                              <a:pt x="15520" y="20253"/>
                              <a:pt x="15517" y="20819"/>
                            </a:cubicBezTo>
                            <a:cubicBezTo>
                              <a:pt x="15606" y="20915"/>
                              <a:pt x="15757" y="21098"/>
                              <a:pt x="15753" y="21459"/>
                            </a:cubicBezTo>
                            <a:cubicBezTo>
                              <a:pt x="15617" y="21573"/>
                              <a:pt x="15456" y="21596"/>
                              <a:pt x="15373" y="21596"/>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75" name="Freeform 34"/>
                      <p:cNvSpPr/>
                      <p:nvPr/>
                    </p:nvSpPr>
                    <p:spPr>
                      <a:xfrm>
                        <a:off x="1827985" y="808944"/>
                        <a:ext cx="1558017" cy="1209084"/>
                      </a:xfrm>
                      <a:custGeom>
                        <a:avLst/>
                        <a:gdLst/>
                        <a:ahLst/>
                        <a:cxnLst>
                          <a:cxn ang="0">
                            <a:pos x="wd2" y="hd2"/>
                          </a:cxn>
                          <a:cxn ang="5400000">
                            <a:pos x="wd2" y="hd2"/>
                          </a:cxn>
                          <a:cxn ang="10800000">
                            <a:pos x="wd2" y="hd2"/>
                          </a:cxn>
                          <a:cxn ang="16200000">
                            <a:pos x="wd2" y="hd2"/>
                          </a:cxn>
                        </a:cxnLst>
                        <a:rect l="0" t="0" r="r" b="b"/>
                        <a:pathLst>
                          <a:path w="21455" h="21334" fill="norm" stroke="1" extrusionOk="0">
                            <a:moveTo>
                              <a:pt x="19967" y="16881"/>
                            </a:moveTo>
                            <a:cubicBezTo>
                              <a:pt x="19465" y="16420"/>
                              <a:pt x="19105" y="16437"/>
                              <a:pt x="18689" y="16448"/>
                            </a:cubicBezTo>
                            <a:cubicBezTo>
                              <a:pt x="18603" y="16493"/>
                              <a:pt x="18493" y="16533"/>
                              <a:pt x="18353" y="16561"/>
                            </a:cubicBezTo>
                            <a:cubicBezTo>
                              <a:pt x="18012" y="17117"/>
                              <a:pt x="18182" y="17786"/>
                              <a:pt x="18468" y="18512"/>
                            </a:cubicBezTo>
                            <a:cubicBezTo>
                              <a:pt x="18483" y="18810"/>
                              <a:pt x="18528" y="19102"/>
                              <a:pt x="18433" y="19507"/>
                            </a:cubicBezTo>
                            <a:cubicBezTo>
                              <a:pt x="18172" y="19501"/>
                              <a:pt x="17917" y="19490"/>
                              <a:pt x="17661" y="19484"/>
                            </a:cubicBezTo>
                            <a:cubicBezTo>
                              <a:pt x="17406" y="19625"/>
                              <a:pt x="17501" y="19608"/>
                              <a:pt x="17451" y="19973"/>
                            </a:cubicBezTo>
                            <a:cubicBezTo>
                              <a:pt x="17546" y="20052"/>
                              <a:pt x="17661" y="20148"/>
                              <a:pt x="17771" y="20243"/>
                            </a:cubicBezTo>
                            <a:cubicBezTo>
                              <a:pt x="17771" y="20333"/>
                              <a:pt x="17771" y="20429"/>
                              <a:pt x="17771" y="20519"/>
                            </a:cubicBezTo>
                            <a:cubicBezTo>
                              <a:pt x="17706" y="20682"/>
                              <a:pt x="17656" y="20867"/>
                              <a:pt x="17606" y="21047"/>
                            </a:cubicBezTo>
                            <a:cubicBezTo>
                              <a:pt x="17220" y="21036"/>
                              <a:pt x="17125" y="21238"/>
                              <a:pt x="16869" y="21323"/>
                            </a:cubicBezTo>
                            <a:cubicBezTo>
                              <a:pt x="16579" y="21312"/>
                              <a:pt x="16293" y="21323"/>
                              <a:pt x="16002" y="21334"/>
                            </a:cubicBezTo>
                            <a:cubicBezTo>
                              <a:pt x="15972" y="21317"/>
                              <a:pt x="15942" y="21295"/>
                              <a:pt x="15922" y="21295"/>
                            </a:cubicBezTo>
                            <a:cubicBezTo>
                              <a:pt x="15782" y="21036"/>
                              <a:pt x="15621" y="20901"/>
                              <a:pt x="15541" y="20895"/>
                            </a:cubicBezTo>
                            <a:cubicBezTo>
                              <a:pt x="15511" y="20806"/>
                              <a:pt x="15476" y="20710"/>
                              <a:pt x="15446" y="20620"/>
                            </a:cubicBezTo>
                            <a:cubicBezTo>
                              <a:pt x="15336" y="20339"/>
                              <a:pt x="15226" y="20080"/>
                              <a:pt x="15115" y="19816"/>
                            </a:cubicBezTo>
                            <a:cubicBezTo>
                              <a:pt x="14985" y="19704"/>
                              <a:pt x="14860" y="19591"/>
                              <a:pt x="14749" y="19479"/>
                            </a:cubicBezTo>
                            <a:cubicBezTo>
                              <a:pt x="14559" y="19119"/>
                              <a:pt x="14238" y="18984"/>
                              <a:pt x="14078" y="18922"/>
                            </a:cubicBezTo>
                            <a:cubicBezTo>
                              <a:pt x="13968" y="18849"/>
                              <a:pt x="13872" y="18770"/>
                              <a:pt x="13777" y="18692"/>
                            </a:cubicBezTo>
                            <a:cubicBezTo>
                              <a:pt x="13396" y="17781"/>
                              <a:pt x="13236" y="17848"/>
                              <a:pt x="12640" y="18259"/>
                            </a:cubicBezTo>
                            <a:cubicBezTo>
                              <a:pt x="12414" y="18506"/>
                              <a:pt x="12399" y="18433"/>
                              <a:pt x="12399" y="18894"/>
                            </a:cubicBezTo>
                            <a:cubicBezTo>
                              <a:pt x="12479" y="19023"/>
                              <a:pt x="12574" y="19214"/>
                              <a:pt x="12569" y="19546"/>
                            </a:cubicBezTo>
                            <a:cubicBezTo>
                              <a:pt x="12444" y="19631"/>
                              <a:pt x="12379" y="19720"/>
                              <a:pt x="12184" y="19788"/>
                            </a:cubicBezTo>
                            <a:cubicBezTo>
                              <a:pt x="12103" y="19788"/>
                              <a:pt x="12023" y="19788"/>
                              <a:pt x="11943" y="19799"/>
                            </a:cubicBezTo>
                            <a:cubicBezTo>
                              <a:pt x="11432" y="19456"/>
                              <a:pt x="10986" y="19057"/>
                              <a:pt x="10735" y="18680"/>
                            </a:cubicBezTo>
                            <a:cubicBezTo>
                              <a:pt x="10399" y="18489"/>
                              <a:pt x="10419" y="17786"/>
                              <a:pt x="10419" y="17640"/>
                            </a:cubicBezTo>
                            <a:cubicBezTo>
                              <a:pt x="10625" y="17646"/>
                              <a:pt x="10835" y="17652"/>
                              <a:pt x="11061" y="17680"/>
                            </a:cubicBezTo>
                            <a:cubicBezTo>
                              <a:pt x="11216" y="17809"/>
                              <a:pt x="11392" y="17944"/>
                              <a:pt x="11567" y="18079"/>
                            </a:cubicBezTo>
                            <a:cubicBezTo>
                              <a:pt x="11828" y="18084"/>
                              <a:pt x="12083" y="18203"/>
                              <a:pt x="12309" y="17876"/>
                            </a:cubicBezTo>
                            <a:cubicBezTo>
                              <a:pt x="12309" y="17786"/>
                              <a:pt x="12309" y="17697"/>
                              <a:pt x="12309" y="17601"/>
                            </a:cubicBezTo>
                            <a:cubicBezTo>
                              <a:pt x="12083" y="17359"/>
                              <a:pt x="11848" y="17112"/>
                              <a:pt x="11798" y="16983"/>
                            </a:cubicBezTo>
                            <a:cubicBezTo>
                              <a:pt x="12138" y="16752"/>
                              <a:pt x="12750" y="16032"/>
                              <a:pt x="12845" y="15594"/>
                            </a:cubicBezTo>
                            <a:cubicBezTo>
                              <a:pt x="12990" y="15526"/>
                              <a:pt x="13171" y="15436"/>
                              <a:pt x="13266" y="15330"/>
                            </a:cubicBezTo>
                            <a:cubicBezTo>
                              <a:pt x="13346" y="15330"/>
                              <a:pt x="13477" y="15133"/>
                              <a:pt x="13557" y="15043"/>
                            </a:cubicBezTo>
                            <a:cubicBezTo>
                              <a:pt x="13542" y="14801"/>
                              <a:pt x="13527" y="14565"/>
                              <a:pt x="13527" y="14323"/>
                            </a:cubicBezTo>
                            <a:cubicBezTo>
                              <a:pt x="13176" y="13907"/>
                              <a:pt x="13321" y="13362"/>
                              <a:pt x="13261" y="13283"/>
                            </a:cubicBezTo>
                            <a:cubicBezTo>
                              <a:pt x="13151" y="12985"/>
                              <a:pt x="13041" y="12687"/>
                              <a:pt x="12945" y="12412"/>
                            </a:cubicBezTo>
                            <a:cubicBezTo>
                              <a:pt x="12915" y="12209"/>
                              <a:pt x="12880" y="12007"/>
                              <a:pt x="12850" y="11821"/>
                            </a:cubicBezTo>
                            <a:cubicBezTo>
                              <a:pt x="12725" y="11484"/>
                              <a:pt x="12519" y="10961"/>
                              <a:pt x="12439" y="10922"/>
                            </a:cubicBezTo>
                            <a:cubicBezTo>
                              <a:pt x="12199" y="10916"/>
                              <a:pt x="11958" y="10911"/>
                              <a:pt x="11717" y="10905"/>
                            </a:cubicBezTo>
                            <a:cubicBezTo>
                              <a:pt x="11271" y="10725"/>
                              <a:pt x="10810" y="10214"/>
                              <a:pt x="10570" y="10079"/>
                            </a:cubicBezTo>
                            <a:cubicBezTo>
                              <a:pt x="10334" y="9724"/>
                              <a:pt x="10094" y="9387"/>
                              <a:pt x="9853" y="9044"/>
                            </a:cubicBezTo>
                            <a:cubicBezTo>
                              <a:pt x="9598" y="9039"/>
                              <a:pt x="9567" y="9095"/>
                              <a:pt x="9407" y="9145"/>
                            </a:cubicBezTo>
                            <a:cubicBezTo>
                              <a:pt x="9277" y="9123"/>
                              <a:pt x="9152" y="9117"/>
                              <a:pt x="9021" y="9117"/>
                            </a:cubicBezTo>
                            <a:cubicBezTo>
                              <a:pt x="8786" y="8870"/>
                              <a:pt x="8545" y="8639"/>
                              <a:pt x="8320" y="8414"/>
                            </a:cubicBezTo>
                            <a:cubicBezTo>
                              <a:pt x="8099" y="8296"/>
                              <a:pt x="7889" y="8178"/>
                              <a:pt x="7683" y="8066"/>
                            </a:cubicBezTo>
                            <a:cubicBezTo>
                              <a:pt x="7282" y="8032"/>
                              <a:pt x="6946" y="7914"/>
                              <a:pt x="6726" y="7835"/>
                            </a:cubicBezTo>
                            <a:cubicBezTo>
                              <a:pt x="6230" y="7380"/>
                              <a:pt x="6084" y="7487"/>
                              <a:pt x="5638" y="7453"/>
                            </a:cubicBezTo>
                            <a:cubicBezTo>
                              <a:pt x="5538" y="7509"/>
                              <a:pt x="5443" y="7577"/>
                              <a:pt x="5363" y="7650"/>
                            </a:cubicBezTo>
                            <a:cubicBezTo>
                              <a:pt x="5363" y="7925"/>
                              <a:pt x="5503" y="8150"/>
                              <a:pt x="5423" y="8572"/>
                            </a:cubicBezTo>
                            <a:cubicBezTo>
                              <a:pt x="4987" y="9055"/>
                              <a:pt x="4175" y="8150"/>
                              <a:pt x="3985" y="7886"/>
                            </a:cubicBezTo>
                            <a:cubicBezTo>
                              <a:pt x="3779" y="7695"/>
                              <a:pt x="3569" y="7504"/>
                              <a:pt x="3363" y="7318"/>
                            </a:cubicBezTo>
                            <a:cubicBezTo>
                              <a:pt x="2932" y="7026"/>
                              <a:pt x="2566" y="6762"/>
                              <a:pt x="2246" y="6638"/>
                            </a:cubicBezTo>
                            <a:cubicBezTo>
                              <a:pt x="1624" y="6621"/>
                              <a:pt x="932" y="6694"/>
                              <a:pt x="456" y="6407"/>
                            </a:cubicBezTo>
                            <a:cubicBezTo>
                              <a:pt x="391" y="6385"/>
                              <a:pt x="341" y="6385"/>
                              <a:pt x="296" y="6385"/>
                            </a:cubicBezTo>
                            <a:cubicBezTo>
                              <a:pt x="281" y="6104"/>
                              <a:pt x="171" y="5603"/>
                              <a:pt x="121" y="5547"/>
                            </a:cubicBezTo>
                            <a:cubicBezTo>
                              <a:pt x="60" y="5142"/>
                              <a:pt x="-145" y="4822"/>
                              <a:pt x="176" y="4721"/>
                            </a:cubicBezTo>
                            <a:cubicBezTo>
                              <a:pt x="271" y="4541"/>
                              <a:pt x="371" y="4378"/>
                              <a:pt x="416" y="4175"/>
                            </a:cubicBezTo>
                            <a:cubicBezTo>
                              <a:pt x="772" y="4187"/>
                              <a:pt x="1348" y="4204"/>
                              <a:pt x="1669" y="3844"/>
                            </a:cubicBezTo>
                            <a:cubicBezTo>
                              <a:pt x="1719" y="3681"/>
                              <a:pt x="1764" y="3535"/>
                              <a:pt x="1830" y="3388"/>
                            </a:cubicBezTo>
                            <a:cubicBezTo>
                              <a:pt x="1945" y="3242"/>
                              <a:pt x="2055" y="3102"/>
                              <a:pt x="2170" y="2972"/>
                            </a:cubicBezTo>
                            <a:cubicBezTo>
                              <a:pt x="2476" y="2084"/>
                              <a:pt x="2767" y="2146"/>
                              <a:pt x="3649" y="2062"/>
                            </a:cubicBezTo>
                            <a:cubicBezTo>
                              <a:pt x="3759" y="2062"/>
                              <a:pt x="4591" y="2157"/>
                              <a:pt x="4832" y="1893"/>
                            </a:cubicBezTo>
                            <a:cubicBezTo>
                              <a:pt x="4786" y="1612"/>
                              <a:pt x="4741" y="1336"/>
                              <a:pt x="4711" y="1078"/>
                            </a:cubicBezTo>
                            <a:cubicBezTo>
                              <a:pt x="4711" y="577"/>
                              <a:pt x="4731" y="-266"/>
                              <a:pt x="5308" y="83"/>
                            </a:cubicBezTo>
                            <a:cubicBezTo>
                              <a:pt x="5739" y="150"/>
                              <a:pt x="6185" y="234"/>
                              <a:pt x="6636" y="319"/>
                            </a:cubicBezTo>
                            <a:cubicBezTo>
                              <a:pt x="6571" y="487"/>
                              <a:pt x="6586" y="780"/>
                              <a:pt x="6601" y="1078"/>
                            </a:cubicBezTo>
                            <a:cubicBezTo>
                              <a:pt x="6741" y="1319"/>
                              <a:pt x="6871" y="1488"/>
                              <a:pt x="6976" y="1898"/>
                            </a:cubicBezTo>
                            <a:cubicBezTo>
                              <a:pt x="6976" y="2045"/>
                              <a:pt x="6976" y="2191"/>
                              <a:pt x="6976" y="2337"/>
                            </a:cubicBezTo>
                            <a:cubicBezTo>
                              <a:pt x="6896" y="2573"/>
                              <a:pt x="6751" y="2826"/>
                              <a:pt x="6796" y="3197"/>
                            </a:cubicBezTo>
                            <a:cubicBezTo>
                              <a:pt x="7017" y="3445"/>
                              <a:pt x="7242" y="3686"/>
                              <a:pt x="7463" y="3951"/>
                            </a:cubicBezTo>
                            <a:cubicBezTo>
                              <a:pt x="7498" y="4029"/>
                              <a:pt x="7528" y="4102"/>
                              <a:pt x="7578" y="4175"/>
                            </a:cubicBezTo>
                            <a:cubicBezTo>
                              <a:pt x="7558" y="4417"/>
                              <a:pt x="7558" y="4653"/>
                              <a:pt x="7558" y="4912"/>
                            </a:cubicBezTo>
                            <a:cubicBezTo>
                              <a:pt x="7603" y="4968"/>
                              <a:pt x="7793" y="4991"/>
                              <a:pt x="8019" y="5002"/>
                            </a:cubicBezTo>
                            <a:cubicBezTo>
                              <a:pt x="8470" y="4608"/>
                              <a:pt x="9237" y="4518"/>
                              <a:pt x="9943" y="4541"/>
                            </a:cubicBezTo>
                            <a:cubicBezTo>
                              <a:pt x="9958" y="4631"/>
                              <a:pt x="9988" y="4726"/>
                              <a:pt x="10024" y="4833"/>
                            </a:cubicBezTo>
                            <a:cubicBezTo>
                              <a:pt x="9943" y="4996"/>
                              <a:pt x="9878" y="5182"/>
                              <a:pt x="9813" y="5362"/>
                            </a:cubicBezTo>
                            <a:cubicBezTo>
                              <a:pt x="9472" y="5795"/>
                              <a:pt x="9071" y="5750"/>
                              <a:pt x="9147" y="6430"/>
                            </a:cubicBezTo>
                            <a:cubicBezTo>
                              <a:pt x="9292" y="6492"/>
                              <a:pt x="9452" y="6570"/>
                              <a:pt x="9613" y="6649"/>
                            </a:cubicBezTo>
                            <a:cubicBezTo>
                              <a:pt x="9818" y="6964"/>
                              <a:pt x="9963" y="7155"/>
                              <a:pt x="10359" y="7442"/>
                            </a:cubicBezTo>
                            <a:cubicBezTo>
                              <a:pt x="10505" y="7611"/>
                              <a:pt x="10550" y="8145"/>
                              <a:pt x="10870" y="8302"/>
                            </a:cubicBezTo>
                            <a:cubicBezTo>
                              <a:pt x="11011" y="8527"/>
                              <a:pt x="11171" y="8752"/>
                              <a:pt x="11327" y="8994"/>
                            </a:cubicBezTo>
                            <a:cubicBezTo>
                              <a:pt x="11442" y="9055"/>
                              <a:pt x="12013" y="9421"/>
                              <a:pt x="12194" y="9022"/>
                            </a:cubicBezTo>
                            <a:cubicBezTo>
                              <a:pt x="12244" y="8229"/>
                              <a:pt x="12103" y="8117"/>
                              <a:pt x="12695" y="8021"/>
                            </a:cubicBezTo>
                            <a:cubicBezTo>
                              <a:pt x="12950" y="8032"/>
                              <a:pt x="13126" y="7942"/>
                              <a:pt x="13431" y="8302"/>
                            </a:cubicBezTo>
                            <a:cubicBezTo>
                              <a:pt x="13512" y="8302"/>
                              <a:pt x="13592" y="8308"/>
                              <a:pt x="13687" y="8325"/>
                            </a:cubicBezTo>
                            <a:cubicBezTo>
                              <a:pt x="13958" y="8190"/>
                              <a:pt x="14233" y="7920"/>
                              <a:pt x="14459" y="7796"/>
                            </a:cubicBezTo>
                            <a:cubicBezTo>
                              <a:pt x="14604" y="7633"/>
                              <a:pt x="14744" y="7655"/>
                              <a:pt x="15035" y="7627"/>
                            </a:cubicBezTo>
                            <a:cubicBezTo>
                              <a:pt x="15100" y="7740"/>
                              <a:pt x="15175" y="7852"/>
                              <a:pt x="15256" y="7987"/>
                            </a:cubicBezTo>
                            <a:cubicBezTo>
                              <a:pt x="15256" y="8353"/>
                              <a:pt x="14754" y="8746"/>
                              <a:pt x="14499" y="8937"/>
                            </a:cubicBezTo>
                            <a:cubicBezTo>
                              <a:pt x="14193" y="9370"/>
                              <a:pt x="14158" y="9629"/>
                              <a:pt x="14158" y="10309"/>
                            </a:cubicBezTo>
                            <a:cubicBezTo>
                              <a:pt x="14268" y="10573"/>
                              <a:pt x="14379" y="10832"/>
                              <a:pt x="14504" y="11091"/>
                            </a:cubicBezTo>
                            <a:cubicBezTo>
                              <a:pt x="14664" y="11321"/>
                              <a:pt x="14915" y="11765"/>
                              <a:pt x="15351" y="11782"/>
                            </a:cubicBezTo>
                            <a:cubicBezTo>
                              <a:pt x="15366" y="11743"/>
                              <a:pt x="15381" y="11726"/>
                              <a:pt x="15396" y="11709"/>
                            </a:cubicBezTo>
                            <a:cubicBezTo>
                              <a:pt x="15461" y="11709"/>
                              <a:pt x="15526" y="11709"/>
                              <a:pt x="15591" y="11715"/>
                            </a:cubicBezTo>
                            <a:cubicBezTo>
                              <a:pt x="15812" y="11793"/>
                              <a:pt x="16448" y="12564"/>
                              <a:pt x="16704" y="13030"/>
                            </a:cubicBezTo>
                            <a:cubicBezTo>
                              <a:pt x="16764" y="13424"/>
                              <a:pt x="16859" y="13902"/>
                              <a:pt x="16889" y="14509"/>
                            </a:cubicBezTo>
                            <a:cubicBezTo>
                              <a:pt x="16920" y="14677"/>
                              <a:pt x="16950" y="14863"/>
                              <a:pt x="17000" y="15049"/>
                            </a:cubicBezTo>
                            <a:cubicBezTo>
                              <a:pt x="17265" y="15459"/>
                              <a:pt x="17310" y="15346"/>
                              <a:pt x="17802" y="15819"/>
                            </a:cubicBezTo>
                            <a:cubicBezTo>
                              <a:pt x="17862" y="15824"/>
                              <a:pt x="18223" y="15628"/>
                              <a:pt x="18443" y="15538"/>
                            </a:cubicBezTo>
                            <a:cubicBezTo>
                              <a:pt x="18458" y="15313"/>
                              <a:pt x="18528" y="15302"/>
                              <a:pt x="18934" y="15195"/>
                            </a:cubicBezTo>
                            <a:cubicBezTo>
                              <a:pt x="19305" y="14784"/>
                              <a:pt x="19085" y="14295"/>
                              <a:pt x="18859" y="14031"/>
                            </a:cubicBezTo>
                            <a:cubicBezTo>
                              <a:pt x="18348" y="13874"/>
                              <a:pt x="18428" y="13784"/>
                              <a:pt x="18463" y="13356"/>
                            </a:cubicBezTo>
                            <a:cubicBezTo>
                              <a:pt x="18558" y="13193"/>
                              <a:pt x="18659" y="13030"/>
                              <a:pt x="18769" y="12873"/>
                            </a:cubicBezTo>
                            <a:cubicBezTo>
                              <a:pt x="18769" y="12687"/>
                              <a:pt x="18774" y="12502"/>
                              <a:pt x="18774" y="12316"/>
                            </a:cubicBezTo>
                            <a:cubicBezTo>
                              <a:pt x="18869" y="12209"/>
                              <a:pt x="18999" y="12271"/>
                              <a:pt x="19125" y="12254"/>
                            </a:cubicBezTo>
                            <a:cubicBezTo>
                              <a:pt x="19285" y="12074"/>
                              <a:pt x="19365" y="11984"/>
                              <a:pt x="19546" y="11900"/>
                            </a:cubicBezTo>
                            <a:cubicBezTo>
                              <a:pt x="19546" y="11990"/>
                              <a:pt x="19606" y="12249"/>
                              <a:pt x="19430" y="12446"/>
                            </a:cubicBezTo>
                            <a:cubicBezTo>
                              <a:pt x="19410" y="12558"/>
                              <a:pt x="19410" y="12687"/>
                              <a:pt x="19410" y="12817"/>
                            </a:cubicBezTo>
                            <a:cubicBezTo>
                              <a:pt x="19556" y="13075"/>
                              <a:pt x="20082" y="13182"/>
                              <a:pt x="20448" y="13323"/>
                            </a:cubicBezTo>
                            <a:cubicBezTo>
                              <a:pt x="20703" y="13514"/>
                              <a:pt x="20959" y="13722"/>
                              <a:pt x="21214" y="13935"/>
                            </a:cubicBezTo>
                            <a:cubicBezTo>
                              <a:pt x="21295" y="13935"/>
                              <a:pt x="21375" y="13941"/>
                              <a:pt x="21455" y="13941"/>
                            </a:cubicBezTo>
                            <a:cubicBezTo>
                              <a:pt x="21375" y="14104"/>
                              <a:pt x="21310" y="14284"/>
                              <a:pt x="21245" y="14469"/>
                            </a:cubicBezTo>
                            <a:cubicBezTo>
                              <a:pt x="21275" y="14818"/>
                              <a:pt x="21305" y="15172"/>
                              <a:pt x="21335" y="15521"/>
                            </a:cubicBezTo>
                            <a:cubicBezTo>
                              <a:pt x="21285" y="15684"/>
                              <a:pt x="21234" y="15847"/>
                              <a:pt x="21204" y="16016"/>
                            </a:cubicBezTo>
                            <a:cubicBezTo>
                              <a:pt x="21109" y="16010"/>
                              <a:pt x="21009" y="16010"/>
                              <a:pt x="20934" y="15914"/>
                            </a:cubicBezTo>
                            <a:cubicBezTo>
                              <a:pt x="20548" y="15830"/>
                              <a:pt x="20307" y="15824"/>
                              <a:pt x="20112" y="16150"/>
                            </a:cubicBezTo>
                            <a:cubicBezTo>
                              <a:pt x="20112" y="16370"/>
                              <a:pt x="20112" y="16611"/>
                              <a:pt x="20112" y="16848"/>
                            </a:cubicBezTo>
                            <a:cubicBezTo>
                              <a:pt x="20062" y="16848"/>
                              <a:pt x="20017" y="16864"/>
                              <a:pt x="19967" y="16881"/>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grpSp>
              <p:grpSp>
                <p:nvGrpSpPr>
                  <p:cNvPr id="885" name="Group 47"/>
                  <p:cNvGrpSpPr/>
                  <p:nvPr/>
                </p:nvGrpSpPr>
                <p:grpSpPr>
                  <a:xfrm>
                    <a:off x="2159921" y="2633499"/>
                    <a:ext cx="2701146" cy="1218323"/>
                    <a:chOff x="0" y="0"/>
                    <a:chExt cx="2701144" cy="1218321"/>
                  </a:xfrm>
                </p:grpSpPr>
                <p:sp>
                  <p:nvSpPr>
                    <p:cNvPr id="878" name="Freeform 8"/>
                    <p:cNvSpPr/>
                    <p:nvPr/>
                  </p:nvSpPr>
                  <p:spPr>
                    <a:xfrm>
                      <a:off x="0" y="179331"/>
                      <a:ext cx="972531" cy="932320"/>
                    </a:xfrm>
                    <a:custGeom>
                      <a:avLst/>
                      <a:gdLst/>
                      <a:ahLst/>
                      <a:cxnLst>
                        <a:cxn ang="0">
                          <a:pos x="wd2" y="hd2"/>
                        </a:cxn>
                        <a:cxn ang="5400000">
                          <a:pos x="wd2" y="hd2"/>
                        </a:cxn>
                        <a:cxn ang="10800000">
                          <a:pos x="wd2" y="hd2"/>
                        </a:cxn>
                        <a:cxn ang="16200000">
                          <a:pos x="wd2" y="hd2"/>
                        </a:cxn>
                      </a:cxnLst>
                      <a:rect l="0" t="0" r="r" b="b"/>
                      <a:pathLst>
                        <a:path w="21597" h="21391" fill="norm" stroke="1" extrusionOk="0">
                          <a:moveTo>
                            <a:pt x="9861" y="21391"/>
                          </a:moveTo>
                          <a:cubicBezTo>
                            <a:pt x="9450" y="21003"/>
                            <a:pt x="9039" y="20755"/>
                            <a:pt x="8676" y="20601"/>
                          </a:cubicBezTo>
                          <a:cubicBezTo>
                            <a:pt x="8732" y="20002"/>
                            <a:pt x="8789" y="19717"/>
                            <a:pt x="8555" y="19351"/>
                          </a:cubicBezTo>
                          <a:cubicBezTo>
                            <a:pt x="8482" y="19278"/>
                            <a:pt x="8401" y="19205"/>
                            <a:pt x="8329" y="19153"/>
                          </a:cubicBezTo>
                          <a:cubicBezTo>
                            <a:pt x="7684" y="19139"/>
                            <a:pt x="7321" y="19417"/>
                            <a:pt x="7006" y="19841"/>
                          </a:cubicBezTo>
                          <a:cubicBezTo>
                            <a:pt x="6772" y="19790"/>
                            <a:pt x="6546" y="19738"/>
                            <a:pt x="6312" y="19687"/>
                          </a:cubicBezTo>
                          <a:cubicBezTo>
                            <a:pt x="6054" y="19249"/>
                            <a:pt x="5901" y="19073"/>
                            <a:pt x="5675" y="18927"/>
                          </a:cubicBezTo>
                          <a:cubicBezTo>
                            <a:pt x="5006" y="18049"/>
                            <a:pt x="5111" y="18269"/>
                            <a:pt x="4183" y="18196"/>
                          </a:cubicBezTo>
                          <a:cubicBezTo>
                            <a:pt x="3748" y="17779"/>
                            <a:pt x="3877" y="17187"/>
                            <a:pt x="3885" y="16872"/>
                          </a:cubicBezTo>
                          <a:cubicBezTo>
                            <a:pt x="4070" y="16375"/>
                            <a:pt x="4175" y="15900"/>
                            <a:pt x="3917" y="15585"/>
                          </a:cubicBezTo>
                          <a:cubicBezTo>
                            <a:pt x="2885" y="15249"/>
                            <a:pt x="2989" y="15373"/>
                            <a:pt x="2997" y="14795"/>
                          </a:cubicBezTo>
                          <a:cubicBezTo>
                            <a:pt x="2893" y="14532"/>
                            <a:pt x="2820" y="14262"/>
                            <a:pt x="2739" y="14020"/>
                          </a:cubicBezTo>
                          <a:cubicBezTo>
                            <a:pt x="2643" y="13881"/>
                            <a:pt x="2562" y="13757"/>
                            <a:pt x="2489" y="13633"/>
                          </a:cubicBezTo>
                          <a:cubicBezTo>
                            <a:pt x="2263" y="12741"/>
                            <a:pt x="2102" y="12668"/>
                            <a:pt x="1384" y="12653"/>
                          </a:cubicBezTo>
                          <a:cubicBezTo>
                            <a:pt x="973" y="12836"/>
                            <a:pt x="424" y="13158"/>
                            <a:pt x="94" y="13150"/>
                          </a:cubicBezTo>
                          <a:cubicBezTo>
                            <a:pt x="70" y="13121"/>
                            <a:pt x="45" y="13099"/>
                            <a:pt x="13" y="13077"/>
                          </a:cubicBezTo>
                          <a:cubicBezTo>
                            <a:pt x="-3" y="12404"/>
                            <a:pt x="-3" y="11732"/>
                            <a:pt x="5" y="11088"/>
                          </a:cubicBezTo>
                          <a:cubicBezTo>
                            <a:pt x="110" y="10825"/>
                            <a:pt x="239" y="10569"/>
                            <a:pt x="368" y="10306"/>
                          </a:cubicBezTo>
                          <a:cubicBezTo>
                            <a:pt x="941" y="9648"/>
                            <a:pt x="1247" y="9443"/>
                            <a:pt x="2078" y="8931"/>
                          </a:cubicBezTo>
                          <a:cubicBezTo>
                            <a:pt x="2263" y="8770"/>
                            <a:pt x="2441" y="8602"/>
                            <a:pt x="2651" y="8441"/>
                          </a:cubicBezTo>
                          <a:cubicBezTo>
                            <a:pt x="2675" y="8105"/>
                            <a:pt x="2707" y="7776"/>
                            <a:pt x="2731" y="7461"/>
                          </a:cubicBezTo>
                          <a:cubicBezTo>
                            <a:pt x="2812" y="7322"/>
                            <a:pt x="2893" y="7176"/>
                            <a:pt x="2965" y="7059"/>
                          </a:cubicBezTo>
                          <a:cubicBezTo>
                            <a:pt x="2973" y="6438"/>
                            <a:pt x="2925" y="5648"/>
                            <a:pt x="3239" y="5370"/>
                          </a:cubicBezTo>
                          <a:cubicBezTo>
                            <a:pt x="3320" y="4866"/>
                            <a:pt x="3344" y="4390"/>
                            <a:pt x="3143" y="4069"/>
                          </a:cubicBezTo>
                          <a:cubicBezTo>
                            <a:pt x="2780" y="3776"/>
                            <a:pt x="2449" y="3484"/>
                            <a:pt x="2118" y="3213"/>
                          </a:cubicBezTo>
                          <a:cubicBezTo>
                            <a:pt x="2118" y="2972"/>
                            <a:pt x="2118" y="2730"/>
                            <a:pt x="2118" y="2489"/>
                          </a:cubicBezTo>
                          <a:cubicBezTo>
                            <a:pt x="2433" y="2496"/>
                            <a:pt x="2739" y="2438"/>
                            <a:pt x="3126" y="2277"/>
                          </a:cubicBezTo>
                          <a:cubicBezTo>
                            <a:pt x="3393" y="1517"/>
                            <a:pt x="2957" y="815"/>
                            <a:pt x="2957" y="288"/>
                          </a:cubicBezTo>
                          <a:cubicBezTo>
                            <a:pt x="3215" y="98"/>
                            <a:pt x="3401" y="-209"/>
                            <a:pt x="3836" y="208"/>
                          </a:cubicBezTo>
                          <a:cubicBezTo>
                            <a:pt x="4094" y="720"/>
                            <a:pt x="4425" y="1275"/>
                            <a:pt x="4546" y="2094"/>
                          </a:cubicBezTo>
                          <a:cubicBezTo>
                            <a:pt x="4780" y="2314"/>
                            <a:pt x="4699" y="2241"/>
                            <a:pt x="5159" y="2321"/>
                          </a:cubicBezTo>
                          <a:cubicBezTo>
                            <a:pt x="5449" y="1948"/>
                            <a:pt x="5401" y="1319"/>
                            <a:pt x="5401" y="1056"/>
                          </a:cubicBezTo>
                          <a:cubicBezTo>
                            <a:pt x="5506" y="968"/>
                            <a:pt x="5611" y="895"/>
                            <a:pt x="5716" y="829"/>
                          </a:cubicBezTo>
                          <a:cubicBezTo>
                            <a:pt x="5917" y="1093"/>
                            <a:pt x="6070" y="1502"/>
                            <a:pt x="6248" y="2058"/>
                          </a:cubicBezTo>
                          <a:cubicBezTo>
                            <a:pt x="6450" y="2379"/>
                            <a:pt x="6708" y="2840"/>
                            <a:pt x="7216" y="3330"/>
                          </a:cubicBezTo>
                          <a:cubicBezTo>
                            <a:pt x="7530" y="3381"/>
                            <a:pt x="7837" y="3440"/>
                            <a:pt x="8168" y="3491"/>
                          </a:cubicBezTo>
                          <a:cubicBezTo>
                            <a:pt x="8450" y="4003"/>
                            <a:pt x="8732" y="4537"/>
                            <a:pt x="9039" y="5070"/>
                          </a:cubicBezTo>
                          <a:cubicBezTo>
                            <a:pt x="9321" y="5436"/>
                            <a:pt x="9627" y="5802"/>
                            <a:pt x="9934" y="6167"/>
                          </a:cubicBezTo>
                          <a:cubicBezTo>
                            <a:pt x="9934" y="6284"/>
                            <a:pt x="9926" y="6408"/>
                            <a:pt x="9958" y="6547"/>
                          </a:cubicBezTo>
                          <a:cubicBezTo>
                            <a:pt x="9619" y="6950"/>
                            <a:pt x="9595" y="6833"/>
                            <a:pt x="9587" y="7527"/>
                          </a:cubicBezTo>
                          <a:cubicBezTo>
                            <a:pt x="9918" y="7915"/>
                            <a:pt x="10047" y="8229"/>
                            <a:pt x="10821" y="8441"/>
                          </a:cubicBezTo>
                          <a:cubicBezTo>
                            <a:pt x="10974" y="8536"/>
                            <a:pt x="11103" y="8704"/>
                            <a:pt x="11587" y="8865"/>
                          </a:cubicBezTo>
                          <a:cubicBezTo>
                            <a:pt x="11797" y="8843"/>
                            <a:pt x="12023" y="8821"/>
                            <a:pt x="12257" y="8807"/>
                          </a:cubicBezTo>
                          <a:cubicBezTo>
                            <a:pt x="12854" y="8580"/>
                            <a:pt x="13451" y="8353"/>
                            <a:pt x="14064" y="8127"/>
                          </a:cubicBezTo>
                          <a:cubicBezTo>
                            <a:pt x="14402" y="7637"/>
                            <a:pt x="14378" y="7322"/>
                            <a:pt x="14386" y="6891"/>
                          </a:cubicBezTo>
                          <a:cubicBezTo>
                            <a:pt x="14152" y="6430"/>
                            <a:pt x="13902" y="6379"/>
                            <a:pt x="13693" y="6204"/>
                          </a:cubicBezTo>
                          <a:cubicBezTo>
                            <a:pt x="13701" y="5655"/>
                            <a:pt x="13620" y="5604"/>
                            <a:pt x="13854" y="5326"/>
                          </a:cubicBezTo>
                          <a:cubicBezTo>
                            <a:pt x="14346" y="5122"/>
                            <a:pt x="14862" y="4822"/>
                            <a:pt x="15225" y="4325"/>
                          </a:cubicBezTo>
                          <a:cubicBezTo>
                            <a:pt x="15225" y="4112"/>
                            <a:pt x="15225" y="3915"/>
                            <a:pt x="15257" y="3725"/>
                          </a:cubicBezTo>
                          <a:cubicBezTo>
                            <a:pt x="15080" y="3220"/>
                            <a:pt x="14951" y="3096"/>
                            <a:pt x="14749" y="2899"/>
                          </a:cubicBezTo>
                          <a:cubicBezTo>
                            <a:pt x="14717" y="2826"/>
                            <a:pt x="14717" y="2782"/>
                            <a:pt x="14717" y="2730"/>
                          </a:cubicBezTo>
                          <a:cubicBezTo>
                            <a:pt x="14846" y="2709"/>
                            <a:pt x="14975" y="2694"/>
                            <a:pt x="15104" y="2672"/>
                          </a:cubicBezTo>
                          <a:cubicBezTo>
                            <a:pt x="15862" y="1992"/>
                            <a:pt x="15088" y="1619"/>
                            <a:pt x="16556" y="1795"/>
                          </a:cubicBezTo>
                          <a:cubicBezTo>
                            <a:pt x="16709" y="2226"/>
                            <a:pt x="16887" y="2687"/>
                            <a:pt x="17064" y="3147"/>
                          </a:cubicBezTo>
                          <a:cubicBezTo>
                            <a:pt x="17242" y="3345"/>
                            <a:pt x="17346" y="3513"/>
                            <a:pt x="17725" y="3783"/>
                          </a:cubicBezTo>
                          <a:cubicBezTo>
                            <a:pt x="18016" y="3791"/>
                            <a:pt x="18298" y="3798"/>
                            <a:pt x="18605" y="3805"/>
                          </a:cubicBezTo>
                          <a:cubicBezTo>
                            <a:pt x="18863" y="3615"/>
                            <a:pt x="19145" y="3454"/>
                            <a:pt x="19435" y="3294"/>
                          </a:cubicBezTo>
                          <a:cubicBezTo>
                            <a:pt x="19460" y="3367"/>
                            <a:pt x="19508" y="3440"/>
                            <a:pt x="19564" y="3513"/>
                          </a:cubicBezTo>
                          <a:cubicBezTo>
                            <a:pt x="19556" y="3849"/>
                            <a:pt x="19581" y="4639"/>
                            <a:pt x="19161" y="5012"/>
                          </a:cubicBezTo>
                          <a:cubicBezTo>
                            <a:pt x="18855" y="5078"/>
                            <a:pt x="18774" y="5122"/>
                            <a:pt x="18492" y="5114"/>
                          </a:cubicBezTo>
                          <a:cubicBezTo>
                            <a:pt x="18209" y="4968"/>
                            <a:pt x="17951" y="4822"/>
                            <a:pt x="17701" y="4690"/>
                          </a:cubicBezTo>
                          <a:cubicBezTo>
                            <a:pt x="16717" y="4668"/>
                            <a:pt x="16435" y="4734"/>
                            <a:pt x="15757" y="5246"/>
                          </a:cubicBezTo>
                          <a:cubicBezTo>
                            <a:pt x="15661" y="5385"/>
                            <a:pt x="15580" y="5531"/>
                            <a:pt x="15499" y="5670"/>
                          </a:cubicBezTo>
                          <a:cubicBezTo>
                            <a:pt x="15499" y="5962"/>
                            <a:pt x="15370" y="6196"/>
                            <a:pt x="15596" y="6657"/>
                          </a:cubicBezTo>
                          <a:cubicBezTo>
                            <a:pt x="15596" y="6920"/>
                            <a:pt x="15951" y="7622"/>
                            <a:pt x="16572" y="7249"/>
                          </a:cubicBezTo>
                          <a:cubicBezTo>
                            <a:pt x="17169" y="7169"/>
                            <a:pt x="17604" y="6942"/>
                            <a:pt x="17596" y="7878"/>
                          </a:cubicBezTo>
                          <a:cubicBezTo>
                            <a:pt x="17467" y="8229"/>
                            <a:pt x="17362" y="8587"/>
                            <a:pt x="17258" y="8946"/>
                          </a:cubicBezTo>
                          <a:cubicBezTo>
                            <a:pt x="16604" y="9699"/>
                            <a:pt x="16887" y="10086"/>
                            <a:pt x="17992" y="10467"/>
                          </a:cubicBezTo>
                          <a:cubicBezTo>
                            <a:pt x="17967" y="10686"/>
                            <a:pt x="17967" y="10898"/>
                            <a:pt x="17967" y="11117"/>
                          </a:cubicBezTo>
                          <a:cubicBezTo>
                            <a:pt x="17887" y="11403"/>
                            <a:pt x="17548" y="12090"/>
                            <a:pt x="17879" y="12573"/>
                          </a:cubicBezTo>
                          <a:cubicBezTo>
                            <a:pt x="18105" y="12843"/>
                            <a:pt x="18363" y="13114"/>
                            <a:pt x="18621" y="13384"/>
                          </a:cubicBezTo>
                          <a:cubicBezTo>
                            <a:pt x="19161" y="13516"/>
                            <a:pt x="19702" y="13669"/>
                            <a:pt x="20266" y="13823"/>
                          </a:cubicBezTo>
                          <a:cubicBezTo>
                            <a:pt x="20444" y="13925"/>
                            <a:pt x="20500" y="14050"/>
                            <a:pt x="20831" y="14174"/>
                          </a:cubicBezTo>
                          <a:cubicBezTo>
                            <a:pt x="21040" y="14181"/>
                            <a:pt x="21242" y="14210"/>
                            <a:pt x="21476" y="14240"/>
                          </a:cubicBezTo>
                          <a:cubicBezTo>
                            <a:pt x="21500" y="14379"/>
                            <a:pt x="21549" y="14547"/>
                            <a:pt x="21597" y="14715"/>
                          </a:cubicBezTo>
                          <a:cubicBezTo>
                            <a:pt x="21500" y="14839"/>
                            <a:pt x="21420" y="14978"/>
                            <a:pt x="21339" y="15117"/>
                          </a:cubicBezTo>
                          <a:cubicBezTo>
                            <a:pt x="20976" y="15351"/>
                            <a:pt x="20645" y="15490"/>
                            <a:pt x="20387" y="15578"/>
                          </a:cubicBezTo>
                          <a:cubicBezTo>
                            <a:pt x="19427" y="15556"/>
                            <a:pt x="18863" y="15856"/>
                            <a:pt x="18217" y="16294"/>
                          </a:cubicBezTo>
                          <a:cubicBezTo>
                            <a:pt x="18088" y="16507"/>
                            <a:pt x="17927" y="16865"/>
                            <a:pt x="17621" y="17048"/>
                          </a:cubicBezTo>
                          <a:cubicBezTo>
                            <a:pt x="17282" y="17040"/>
                            <a:pt x="16975" y="17033"/>
                            <a:pt x="16661" y="17048"/>
                          </a:cubicBezTo>
                          <a:cubicBezTo>
                            <a:pt x="16403" y="17260"/>
                            <a:pt x="16016" y="17845"/>
                            <a:pt x="15524" y="17742"/>
                          </a:cubicBezTo>
                          <a:cubicBezTo>
                            <a:pt x="15015" y="16843"/>
                            <a:pt x="14499" y="17216"/>
                            <a:pt x="14007" y="17538"/>
                          </a:cubicBezTo>
                          <a:cubicBezTo>
                            <a:pt x="13305" y="17735"/>
                            <a:pt x="13128" y="17282"/>
                            <a:pt x="12846" y="17106"/>
                          </a:cubicBezTo>
                          <a:cubicBezTo>
                            <a:pt x="12055" y="16850"/>
                            <a:pt x="11870" y="17179"/>
                            <a:pt x="11555" y="17625"/>
                          </a:cubicBezTo>
                          <a:cubicBezTo>
                            <a:pt x="11192" y="17954"/>
                            <a:pt x="10628" y="17530"/>
                            <a:pt x="10474" y="17406"/>
                          </a:cubicBezTo>
                          <a:cubicBezTo>
                            <a:pt x="10345" y="17406"/>
                            <a:pt x="10216" y="17406"/>
                            <a:pt x="10119" y="17399"/>
                          </a:cubicBezTo>
                          <a:cubicBezTo>
                            <a:pt x="9619" y="17793"/>
                            <a:pt x="9700" y="17706"/>
                            <a:pt x="9619" y="18422"/>
                          </a:cubicBezTo>
                          <a:cubicBezTo>
                            <a:pt x="9878" y="18832"/>
                            <a:pt x="10208" y="19080"/>
                            <a:pt x="9974" y="19768"/>
                          </a:cubicBezTo>
                          <a:cubicBezTo>
                            <a:pt x="9966" y="20126"/>
                            <a:pt x="10144" y="20535"/>
                            <a:pt x="10216" y="21164"/>
                          </a:cubicBezTo>
                          <a:cubicBezTo>
                            <a:pt x="10063" y="21303"/>
                            <a:pt x="9990" y="21369"/>
                            <a:pt x="9861" y="21391"/>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79" name="Freeform 9"/>
                    <p:cNvSpPr/>
                    <p:nvPr/>
                  </p:nvSpPr>
                  <p:spPr>
                    <a:xfrm>
                      <a:off x="820687" y="541957"/>
                      <a:ext cx="827628" cy="551068"/>
                    </a:xfrm>
                    <a:custGeom>
                      <a:avLst/>
                      <a:gdLst/>
                      <a:ahLst/>
                      <a:cxnLst>
                        <a:cxn ang="0">
                          <a:pos x="wd2" y="hd2"/>
                        </a:cxn>
                        <a:cxn ang="5400000">
                          <a:pos x="wd2" y="hd2"/>
                        </a:cxn>
                        <a:cxn ang="10800000">
                          <a:pos x="wd2" y="hd2"/>
                        </a:cxn>
                        <a:cxn ang="16200000">
                          <a:pos x="wd2" y="hd2"/>
                        </a:cxn>
                      </a:cxnLst>
                      <a:rect l="0" t="0" r="r" b="b"/>
                      <a:pathLst>
                        <a:path w="21591" h="21564" fill="norm" stroke="1" extrusionOk="0">
                          <a:moveTo>
                            <a:pt x="12922" y="21564"/>
                          </a:moveTo>
                          <a:cubicBezTo>
                            <a:pt x="12922" y="21314"/>
                            <a:pt x="12922" y="21065"/>
                            <a:pt x="12922" y="20865"/>
                          </a:cubicBezTo>
                          <a:cubicBezTo>
                            <a:pt x="12770" y="20865"/>
                            <a:pt x="12713" y="20616"/>
                            <a:pt x="12656" y="20491"/>
                          </a:cubicBezTo>
                          <a:cubicBezTo>
                            <a:pt x="12533" y="20441"/>
                            <a:pt x="12409" y="20404"/>
                            <a:pt x="12324" y="20391"/>
                          </a:cubicBezTo>
                          <a:cubicBezTo>
                            <a:pt x="12115" y="19405"/>
                            <a:pt x="11745" y="19430"/>
                            <a:pt x="11384" y="19630"/>
                          </a:cubicBezTo>
                          <a:cubicBezTo>
                            <a:pt x="11317" y="19954"/>
                            <a:pt x="11260" y="20279"/>
                            <a:pt x="11194" y="20603"/>
                          </a:cubicBezTo>
                          <a:cubicBezTo>
                            <a:pt x="10529" y="20616"/>
                            <a:pt x="9865" y="20678"/>
                            <a:pt x="9229" y="20740"/>
                          </a:cubicBezTo>
                          <a:cubicBezTo>
                            <a:pt x="8801" y="20603"/>
                            <a:pt x="8403" y="20466"/>
                            <a:pt x="8013" y="20329"/>
                          </a:cubicBezTo>
                          <a:cubicBezTo>
                            <a:pt x="7681" y="20241"/>
                            <a:pt x="7349" y="20191"/>
                            <a:pt x="7016" y="20141"/>
                          </a:cubicBezTo>
                          <a:cubicBezTo>
                            <a:pt x="6741" y="19717"/>
                            <a:pt x="6504" y="19343"/>
                            <a:pt x="6257" y="18969"/>
                          </a:cubicBezTo>
                          <a:cubicBezTo>
                            <a:pt x="6143" y="18719"/>
                            <a:pt x="6048" y="18469"/>
                            <a:pt x="5963" y="18220"/>
                          </a:cubicBezTo>
                          <a:cubicBezTo>
                            <a:pt x="5896" y="18220"/>
                            <a:pt x="5868" y="18220"/>
                            <a:pt x="5839" y="18220"/>
                          </a:cubicBezTo>
                          <a:cubicBezTo>
                            <a:pt x="5602" y="17234"/>
                            <a:pt x="5811" y="16947"/>
                            <a:pt x="6086" y="16385"/>
                          </a:cubicBezTo>
                          <a:cubicBezTo>
                            <a:pt x="6095" y="16024"/>
                            <a:pt x="6095" y="15699"/>
                            <a:pt x="6095" y="15362"/>
                          </a:cubicBezTo>
                          <a:cubicBezTo>
                            <a:pt x="5849" y="15150"/>
                            <a:pt x="5611" y="14938"/>
                            <a:pt x="5402" y="14726"/>
                          </a:cubicBezTo>
                          <a:cubicBezTo>
                            <a:pt x="5374" y="14651"/>
                            <a:pt x="5374" y="14564"/>
                            <a:pt x="5374" y="14526"/>
                          </a:cubicBezTo>
                          <a:cubicBezTo>
                            <a:pt x="4396" y="14489"/>
                            <a:pt x="3608" y="14339"/>
                            <a:pt x="2972" y="14202"/>
                          </a:cubicBezTo>
                          <a:cubicBezTo>
                            <a:pt x="2763" y="14077"/>
                            <a:pt x="2554" y="13940"/>
                            <a:pt x="2336" y="13815"/>
                          </a:cubicBezTo>
                          <a:cubicBezTo>
                            <a:pt x="2250" y="13478"/>
                            <a:pt x="2165" y="13154"/>
                            <a:pt x="2070" y="12817"/>
                          </a:cubicBezTo>
                          <a:cubicBezTo>
                            <a:pt x="2345" y="12792"/>
                            <a:pt x="2649" y="12754"/>
                            <a:pt x="2953" y="12767"/>
                          </a:cubicBezTo>
                          <a:cubicBezTo>
                            <a:pt x="3228" y="12654"/>
                            <a:pt x="3712" y="12180"/>
                            <a:pt x="4016" y="11831"/>
                          </a:cubicBezTo>
                          <a:cubicBezTo>
                            <a:pt x="4415" y="10945"/>
                            <a:pt x="4386" y="10321"/>
                            <a:pt x="4054" y="9747"/>
                          </a:cubicBezTo>
                          <a:cubicBezTo>
                            <a:pt x="3779" y="9697"/>
                            <a:pt x="3513" y="9647"/>
                            <a:pt x="3266" y="9635"/>
                          </a:cubicBezTo>
                          <a:cubicBezTo>
                            <a:pt x="2336" y="8699"/>
                            <a:pt x="1244" y="8549"/>
                            <a:pt x="541" y="8075"/>
                          </a:cubicBezTo>
                          <a:cubicBezTo>
                            <a:pt x="180" y="7488"/>
                            <a:pt x="0" y="7077"/>
                            <a:pt x="0" y="6827"/>
                          </a:cubicBezTo>
                          <a:cubicBezTo>
                            <a:pt x="617" y="5741"/>
                            <a:pt x="560" y="5380"/>
                            <a:pt x="1766" y="5417"/>
                          </a:cubicBezTo>
                          <a:cubicBezTo>
                            <a:pt x="2041" y="5554"/>
                            <a:pt x="2317" y="5679"/>
                            <a:pt x="2620" y="5854"/>
                          </a:cubicBezTo>
                          <a:cubicBezTo>
                            <a:pt x="2886" y="6191"/>
                            <a:pt x="3162" y="6528"/>
                            <a:pt x="3437" y="6865"/>
                          </a:cubicBezTo>
                          <a:cubicBezTo>
                            <a:pt x="3883" y="7002"/>
                            <a:pt x="4282" y="7089"/>
                            <a:pt x="4947" y="6914"/>
                          </a:cubicBezTo>
                          <a:cubicBezTo>
                            <a:pt x="5621" y="6278"/>
                            <a:pt x="6228" y="5030"/>
                            <a:pt x="6903" y="4282"/>
                          </a:cubicBezTo>
                          <a:cubicBezTo>
                            <a:pt x="6903" y="3995"/>
                            <a:pt x="6903" y="3708"/>
                            <a:pt x="6940" y="3420"/>
                          </a:cubicBezTo>
                          <a:cubicBezTo>
                            <a:pt x="7149" y="3383"/>
                            <a:pt x="7396" y="3358"/>
                            <a:pt x="7634" y="3358"/>
                          </a:cubicBezTo>
                          <a:cubicBezTo>
                            <a:pt x="7729" y="3533"/>
                            <a:pt x="7814" y="3695"/>
                            <a:pt x="7909" y="3907"/>
                          </a:cubicBezTo>
                          <a:cubicBezTo>
                            <a:pt x="8270" y="4082"/>
                            <a:pt x="8659" y="4618"/>
                            <a:pt x="9352" y="4930"/>
                          </a:cubicBezTo>
                          <a:cubicBezTo>
                            <a:pt x="9542" y="4943"/>
                            <a:pt x="9722" y="4943"/>
                            <a:pt x="9903" y="4955"/>
                          </a:cubicBezTo>
                          <a:cubicBezTo>
                            <a:pt x="10302" y="4756"/>
                            <a:pt x="10691" y="4606"/>
                            <a:pt x="11118" y="4456"/>
                          </a:cubicBezTo>
                          <a:cubicBezTo>
                            <a:pt x="11640" y="3782"/>
                            <a:pt x="12001" y="3433"/>
                            <a:pt x="12675" y="3084"/>
                          </a:cubicBezTo>
                          <a:cubicBezTo>
                            <a:pt x="12761" y="2921"/>
                            <a:pt x="12827" y="2759"/>
                            <a:pt x="13007" y="2647"/>
                          </a:cubicBezTo>
                          <a:cubicBezTo>
                            <a:pt x="13501" y="1674"/>
                            <a:pt x="13985" y="1449"/>
                            <a:pt x="14859" y="1362"/>
                          </a:cubicBezTo>
                          <a:cubicBezTo>
                            <a:pt x="15201" y="1324"/>
                            <a:pt x="15561" y="1337"/>
                            <a:pt x="15922" y="1349"/>
                          </a:cubicBezTo>
                          <a:cubicBezTo>
                            <a:pt x="16805" y="600"/>
                            <a:pt x="17052" y="-36"/>
                            <a:pt x="18296" y="1"/>
                          </a:cubicBezTo>
                          <a:cubicBezTo>
                            <a:pt x="18476" y="451"/>
                            <a:pt x="18685" y="950"/>
                            <a:pt x="18894" y="1449"/>
                          </a:cubicBezTo>
                          <a:cubicBezTo>
                            <a:pt x="19074" y="1661"/>
                            <a:pt x="19255" y="1873"/>
                            <a:pt x="19445" y="2123"/>
                          </a:cubicBezTo>
                          <a:cubicBezTo>
                            <a:pt x="19131" y="2846"/>
                            <a:pt x="18704" y="3483"/>
                            <a:pt x="18457" y="4331"/>
                          </a:cubicBezTo>
                          <a:cubicBezTo>
                            <a:pt x="18429" y="4706"/>
                            <a:pt x="18429" y="5068"/>
                            <a:pt x="18429" y="5442"/>
                          </a:cubicBezTo>
                          <a:cubicBezTo>
                            <a:pt x="18514" y="5567"/>
                            <a:pt x="18999" y="5579"/>
                            <a:pt x="19397" y="5592"/>
                          </a:cubicBezTo>
                          <a:cubicBezTo>
                            <a:pt x="19483" y="5966"/>
                            <a:pt x="19578" y="6328"/>
                            <a:pt x="19663" y="6740"/>
                          </a:cubicBezTo>
                          <a:cubicBezTo>
                            <a:pt x="19749" y="6914"/>
                            <a:pt x="19844" y="7077"/>
                            <a:pt x="19929" y="7239"/>
                          </a:cubicBezTo>
                          <a:cubicBezTo>
                            <a:pt x="20328" y="7176"/>
                            <a:pt x="20755" y="7114"/>
                            <a:pt x="21173" y="7077"/>
                          </a:cubicBezTo>
                          <a:cubicBezTo>
                            <a:pt x="21448" y="7576"/>
                            <a:pt x="21600" y="8362"/>
                            <a:pt x="21591" y="9385"/>
                          </a:cubicBezTo>
                          <a:cubicBezTo>
                            <a:pt x="21439" y="9622"/>
                            <a:pt x="21287" y="9909"/>
                            <a:pt x="20926" y="10134"/>
                          </a:cubicBezTo>
                          <a:cubicBezTo>
                            <a:pt x="20916" y="10296"/>
                            <a:pt x="20764" y="10383"/>
                            <a:pt x="20708" y="10421"/>
                          </a:cubicBezTo>
                          <a:cubicBezTo>
                            <a:pt x="20641" y="10982"/>
                            <a:pt x="20584" y="11594"/>
                            <a:pt x="20518" y="12205"/>
                          </a:cubicBezTo>
                          <a:cubicBezTo>
                            <a:pt x="20394" y="12530"/>
                            <a:pt x="20271" y="12854"/>
                            <a:pt x="20176" y="13216"/>
                          </a:cubicBezTo>
                          <a:cubicBezTo>
                            <a:pt x="19938" y="13416"/>
                            <a:pt x="19635" y="13565"/>
                            <a:pt x="19635" y="13890"/>
                          </a:cubicBezTo>
                          <a:cubicBezTo>
                            <a:pt x="18875" y="14077"/>
                            <a:pt x="18438" y="15899"/>
                            <a:pt x="17764" y="16323"/>
                          </a:cubicBezTo>
                          <a:cubicBezTo>
                            <a:pt x="17764" y="16485"/>
                            <a:pt x="17346" y="16797"/>
                            <a:pt x="17252" y="16835"/>
                          </a:cubicBezTo>
                          <a:cubicBezTo>
                            <a:pt x="16976" y="17197"/>
                            <a:pt x="16701" y="17558"/>
                            <a:pt x="16454" y="17958"/>
                          </a:cubicBezTo>
                          <a:cubicBezTo>
                            <a:pt x="16425" y="17995"/>
                            <a:pt x="16425" y="18083"/>
                            <a:pt x="16425" y="18157"/>
                          </a:cubicBezTo>
                          <a:cubicBezTo>
                            <a:pt x="16369" y="18157"/>
                            <a:pt x="16302" y="18157"/>
                            <a:pt x="16274" y="18157"/>
                          </a:cubicBezTo>
                          <a:cubicBezTo>
                            <a:pt x="16274" y="18195"/>
                            <a:pt x="16274" y="18282"/>
                            <a:pt x="16274" y="18357"/>
                          </a:cubicBezTo>
                          <a:cubicBezTo>
                            <a:pt x="15846" y="18345"/>
                            <a:pt x="15514" y="19068"/>
                            <a:pt x="15324" y="19355"/>
                          </a:cubicBezTo>
                          <a:cubicBezTo>
                            <a:pt x="15172" y="19792"/>
                            <a:pt x="15020" y="20241"/>
                            <a:pt x="14897" y="20691"/>
                          </a:cubicBezTo>
                          <a:cubicBezTo>
                            <a:pt x="14137" y="20865"/>
                            <a:pt x="13890" y="21065"/>
                            <a:pt x="13406" y="21539"/>
                          </a:cubicBezTo>
                          <a:cubicBezTo>
                            <a:pt x="13226" y="21527"/>
                            <a:pt x="13074" y="21527"/>
                            <a:pt x="12922" y="21564"/>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80" name="Freeform 10"/>
                    <p:cNvSpPr/>
                    <p:nvPr/>
                  </p:nvSpPr>
                  <p:spPr>
                    <a:xfrm>
                      <a:off x="2116173" y="263531"/>
                      <a:ext cx="460738" cy="533184"/>
                    </a:xfrm>
                    <a:custGeom>
                      <a:avLst/>
                      <a:gdLst/>
                      <a:ahLst/>
                      <a:cxnLst>
                        <a:cxn ang="0">
                          <a:pos x="wd2" y="hd2"/>
                        </a:cxn>
                        <a:cxn ang="5400000">
                          <a:pos x="wd2" y="hd2"/>
                        </a:cxn>
                        <a:cxn ang="10800000">
                          <a:pos x="wd2" y="hd2"/>
                        </a:cxn>
                        <a:cxn ang="16200000">
                          <a:pos x="wd2" y="hd2"/>
                        </a:cxn>
                      </a:cxnLst>
                      <a:rect l="0" t="0" r="r" b="b"/>
                      <a:pathLst>
                        <a:path w="21442" h="21525" fill="norm" stroke="1" extrusionOk="0">
                          <a:moveTo>
                            <a:pt x="6980" y="21525"/>
                          </a:moveTo>
                          <a:cubicBezTo>
                            <a:pt x="6997" y="20766"/>
                            <a:pt x="6286" y="20252"/>
                            <a:pt x="5965" y="20124"/>
                          </a:cubicBezTo>
                          <a:cubicBezTo>
                            <a:pt x="5914" y="20034"/>
                            <a:pt x="5914" y="19956"/>
                            <a:pt x="5914" y="19905"/>
                          </a:cubicBezTo>
                          <a:cubicBezTo>
                            <a:pt x="4950" y="18876"/>
                            <a:pt x="3986" y="17886"/>
                            <a:pt x="3022" y="16909"/>
                          </a:cubicBezTo>
                          <a:cubicBezTo>
                            <a:pt x="1669" y="16536"/>
                            <a:pt x="857" y="16781"/>
                            <a:pt x="113" y="16601"/>
                          </a:cubicBezTo>
                          <a:cubicBezTo>
                            <a:pt x="-158" y="15495"/>
                            <a:pt x="113" y="15084"/>
                            <a:pt x="349" y="14248"/>
                          </a:cubicBezTo>
                          <a:cubicBezTo>
                            <a:pt x="891" y="13412"/>
                            <a:pt x="468" y="12769"/>
                            <a:pt x="468" y="12101"/>
                          </a:cubicBezTo>
                          <a:cubicBezTo>
                            <a:pt x="1009" y="11599"/>
                            <a:pt x="1550" y="11111"/>
                            <a:pt x="2092" y="10661"/>
                          </a:cubicBezTo>
                          <a:cubicBezTo>
                            <a:pt x="2159" y="10326"/>
                            <a:pt x="2261" y="9992"/>
                            <a:pt x="2379" y="9696"/>
                          </a:cubicBezTo>
                          <a:cubicBezTo>
                            <a:pt x="2379" y="8976"/>
                            <a:pt x="2075" y="7832"/>
                            <a:pt x="2498" y="7511"/>
                          </a:cubicBezTo>
                          <a:cubicBezTo>
                            <a:pt x="2937" y="7266"/>
                            <a:pt x="3428" y="7061"/>
                            <a:pt x="3918" y="6855"/>
                          </a:cubicBezTo>
                          <a:cubicBezTo>
                            <a:pt x="4240" y="6572"/>
                            <a:pt x="4561" y="6289"/>
                            <a:pt x="4950" y="5994"/>
                          </a:cubicBezTo>
                          <a:cubicBezTo>
                            <a:pt x="5052" y="5749"/>
                            <a:pt x="5221" y="5492"/>
                            <a:pt x="5390" y="5248"/>
                          </a:cubicBezTo>
                          <a:cubicBezTo>
                            <a:pt x="5339" y="4991"/>
                            <a:pt x="5339" y="4746"/>
                            <a:pt x="5339" y="4528"/>
                          </a:cubicBezTo>
                          <a:cubicBezTo>
                            <a:pt x="4477" y="3165"/>
                            <a:pt x="4916" y="3011"/>
                            <a:pt x="6270" y="2355"/>
                          </a:cubicBezTo>
                          <a:cubicBezTo>
                            <a:pt x="7200" y="2162"/>
                            <a:pt x="7944" y="2265"/>
                            <a:pt x="8976" y="1905"/>
                          </a:cubicBezTo>
                          <a:cubicBezTo>
                            <a:pt x="9686" y="1584"/>
                            <a:pt x="10346" y="671"/>
                            <a:pt x="10667" y="79"/>
                          </a:cubicBezTo>
                          <a:cubicBezTo>
                            <a:pt x="11158" y="-36"/>
                            <a:pt x="11429" y="-75"/>
                            <a:pt x="12071" y="324"/>
                          </a:cubicBezTo>
                          <a:cubicBezTo>
                            <a:pt x="12663" y="1301"/>
                            <a:pt x="12477" y="3024"/>
                            <a:pt x="14524" y="3911"/>
                          </a:cubicBezTo>
                          <a:cubicBezTo>
                            <a:pt x="15454" y="3962"/>
                            <a:pt x="16418" y="4026"/>
                            <a:pt x="17382" y="4129"/>
                          </a:cubicBezTo>
                          <a:cubicBezTo>
                            <a:pt x="18144" y="3551"/>
                            <a:pt x="19666" y="3628"/>
                            <a:pt x="20901" y="3602"/>
                          </a:cubicBezTo>
                          <a:cubicBezTo>
                            <a:pt x="21070" y="3654"/>
                            <a:pt x="21222" y="3744"/>
                            <a:pt x="21442" y="3834"/>
                          </a:cubicBezTo>
                          <a:cubicBezTo>
                            <a:pt x="20850" y="4284"/>
                            <a:pt x="20359" y="4476"/>
                            <a:pt x="19869" y="5145"/>
                          </a:cubicBezTo>
                          <a:cubicBezTo>
                            <a:pt x="19818" y="5569"/>
                            <a:pt x="19801" y="5981"/>
                            <a:pt x="19801" y="6405"/>
                          </a:cubicBezTo>
                          <a:cubicBezTo>
                            <a:pt x="18448" y="6379"/>
                            <a:pt x="16621" y="6006"/>
                            <a:pt x="16926" y="7318"/>
                          </a:cubicBezTo>
                          <a:cubicBezTo>
                            <a:pt x="17315" y="7498"/>
                            <a:pt x="17636" y="7665"/>
                            <a:pt x="18008" y="8102"/>
                          </a:cubicBezTo>
                          <a:cubicBezTo>
                            <a:pt x="18279" y="8231"/>
                            <a:pt x="18550" y="8359"/>
                            <a:pt x="18820" y="8539"/>
                          </a:cubicBezTo>
                          <a:cubicBezTo>
                            <a:pt x="18550" y="8694"/>
                            <a:pt x="18330" y="8861"/>
                            <a:pt x="18110" y="9028"/>
                          </a:cubicBezTo>
                          <a:cubicBezTo>
                            <a:pt x="18110" y="9954"/>
                            <a:pt x="17129" y="11072"/>
                            <a:pt x="17873" y="12011"/>
                          </a:cubicBezTo>
                          <a:cubicBezTo>
                            <a:pt x="18025" y="12101"/>
                            <a:pt x="18194" y="12229"/>
                            <a:pt x="18414" y="12358"/>
                          </a:cubicBezTo>
                          <a:cubicBezTo>
                            <a:pt x="18414" y="12396"/>
                            <a:pt x="18414" y="12448"/>
                            <a:pt x="18414" y="12486"/>
                          </a:cubicBezTo>
                          <a:cubicBezTo>
                            <a:pt x="18296" y="12435"/>
                            <a:pt x="18194" y="12396"/>
                            <a:pt x="18076" y="12396"/>
                          </a:cubicBezTo>
                          <a:cubicBezTo>
                            <a:pt x="17602" y="12384"/>
                            <a:pt x="17112" y="12371"/>
                            <a:pt x="16621" y="12409"/>
                          </a:cubicBezTo>
                          <a:cubicBezTo>
                            <a:pt x="16182" y="12731"/>
                            <a:pt x="16621" y="12834"/>
                            <a:pt x="16452" y="13579"/>
                          </a:cubicBezTo>
                          <a:cubicBezTo>
                            <a:pt x="15048" y="14312"/>
                            <a:pt x="15268" y="14029"/>
                            <a:pt x="14862" y="15495"/>
                          </a:cubicBezTo>
                          <a:cubicBezTo>
                            <a:pt x="14490" y="15778"/>
                            <a:pt x="14101" y="16061"/>
                            <a:pt x="13780" y="16395"/>
                          </a:cubicBezTo>
                          <a:cubicBezTo>
                            <a:pt x="13188" y="16382"/>
                            <a:pt x="12596" y="16421"/>
                            <a:pt x="12004" y="16446"/>
                          </a:cubicBezTo>
                          <a:cubicBezTo>
                            <a:pt x="11615" y="16729"/>
                            <a:pt x="11513" y="17154"/>
                            <a:pt x="12376" y="17668"/>
                          </a:cubicBezTo>
                          <a:cubicBezTo>
                            <a:pt x="10583" y="17976"/>
                            <a:pt x="9771" y="19018"/>
                            <a:pt x="8671" y="20008"/>
                          </a:cubicBezTo>
                          <a:cubicBezTo>
                            <a:pt x="8621" y="20175"/>
                            <a:pt x="8570" y="20381"/>
                            <a:pt x="8502" y="20586"/>
                          </a:cubicBezTo>
                          <a:cubicBezTo>
                            <a:pt x="7961" y="21088"/>
                            <a:pt x="7521" y="21281"/>
                            <a:pt x="6980" y="21525"/>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81" name="Freeform 11"/>
                    <p:cNvSpPr/>
                    <p:nvPr/>
                  </p:nvSpPr>
                  <p:spPr>
                    <a:xfrm>
                      <a:off x="710386" y="186005"/>
                      <a:ext cx="667537" cy="524357"/>
                    </a:xfrm>
                    <a:custGeom>
                      <a:avLst/>
                      <a:gdLst/>
                      <a:ahLst/>
                      <a:cxnLst>
                        <a:cxn ang="0">
                          <a:pos x="wd2" y="hd2"/>
                        </a:cxn>
                        <a:cxn ang="5400000">
                          <a:pos x="wd2" y="hd2"/>
                        </a:cxn>
                        <a:cxn ang="10800000">
                          <a:pos x="wd2" y="hd2"/>
                        </a:cxn>
                        <a:cxn ang="16200000">
                          <a:pos x="wd2" y="hd2"/>
                        </a:cxn>
                      </a:cxnLst>
                      <a:rect l="0" t="0" r="r" b="b"/>
                      <a:pathLst>
                        <a:path w="21600" h="21578" fill="norm" stroke="1" extrusionOk="0">
                          <a:moveTo>
                            <a:pt x="8504" y="21578"/>
                          </a:moveTo>
                          <a:cubicBezTo>
                            <a:pt x="7494" y="21119"/>
                            <a:pt x="7270" y="20556"/>
                            <a:pt x="6859" y="20241"/>
                          </a:cubicBezTo>
                          <a:cubicBezTo>
                            <a:pt x="6601" y="20097"/>
                            <a:pt x="6343" y="20005"/>
                            <a:pt x="6108" y="19913"/>
                          </a:cubicBezTo>
                          <a:cubicBezTo>
                            <a:pt x="4945" y="19887"/>
                            <a:pt x="4722" y="19743"/>
                            <a:pt x="3935" y="20451"/>
                          </a:cubicBezTo>
                          <a:cubicBezTo>
                            <a:pt x="3747" y="20713"/>
                            <a:pt x="3559" y="21001"/>
                            <a:pt x="3371" y="21303"/>
                          </a:cubicBezTo>
                          <a:cubicBezTo>
                            <a:pt x="3371" y="20661"/>
                            <a:pt x="3524" y="20189"/>
                            <a:pt x="3641" y="19848"/>
                          </a:cubicBezTo>
                          <a:cubicBezTo>
                            <a:pt x="3641" y="19284"/>
                            <a:pt x="3676" y="18734"/>
                            <a:pt x="3723" y="18170"/>
                          </a:cubicBezTo>
                          <a:cubicBezTo>
                            <a:pt x="3195" y="17856"/>
                            <a:pt x="2666" y="17594"/>
                            <a:pt x="2149" y="17318"/>
                          </a:cubicBezTo>
                          <a:cubicBezTo>
                            <a:pt x="2149" y="16978"/>
                            <a:pt x="2267" y="16637"/>
                            <a:pt x="2420" y="16427"/>
                          </a:cubicBezTo>
                          <a:cubicBezTo>
                            <a:pt x="2608" y="15654"/>
                            <a:pt x="2795" y="14933"/>
                            <a:pt x="2995" y="14212"/>
                          </a:cubicBezTo>
                          <a:cubicBezTo>
                            <a:pt x="3324" y="13832"/>
                            <a:pt x="2995" y="12836"/>
                            <a:pt x="2995" y="12705"/>
                          </a:cubicBezTo>
                          <a:cubicBezTo>
                            <a:pt x="2807" y="12482"/>
                            <a:pt x="2666" y="12272"/>
                            <a:pt x="2514" y="12089"/>
                          </a:cubicBezTo>
                          <a:cubicBezTo>
                            <a:pt x="1915" y="12076"/>
                            <a:pt x="1315" y="12272"/>
                            <a:pt x="705" y="12429"/>
                          </a:cubicBezTo>
                          <a:cubicBezTo>
                            <a:pt x="106" y="12403"/>
                            <a:pt x="188" y="11512"/>
                            <a:pt x="188" y="11420"/>
                          </a:cubicBezTo>
                          <a:cubicBezTo>
                            <a:pt x="117" y="11250"/>
                            <a:pt x="47" y="11079"/>
                            <a:pt x="0" y="10948"/>
                          </a:cubicBezTo>
                          <a:cubicBezTo>
                            <a:pt x="12" y="8930"/>
                            <a:pt x="799" y="8864"/>
                            <a:pt x="2114" y="8511"/>
                          </a:cubicBezTo>
                          <a:cubicBezTo>
                            <a:pt x="2302" y="8524"/>
                            <a:pt x="2490" y="8524"/>
                            <a:pt x="2678" y="8537"/>
                          </a:cubicBezTo>
                          <a:cubicBezTo>
                            <a:pt x="3312" y="8982"/>
                            <a:pt x="4134" y="9651"/>
                            <a:pt x="5156" y="9113"/>
                          </a:cubicBezTo>
                          <a:cubicBezTo>
                            <a:pt x="5309" y="8904"/>
                            <a:pt x="5462" y="8694"/>
                            <a:pt x="5650" y="8484"/>
                          </a:cubicBezTo>
                          <a:cubicBezTo>
                            <a:pt x="5685" y="8235"/>
                            <a:pt x="5767" y="7973"/>
                            <a:pt x="5838" y="7724"/>
                          </a:cubicBezTo>
                          <a:cubicBezTo>
                            <a:pt x="5955" y="7685"/>
                            <a:pt x="6061" y="7685"/>
                            <a:pt x="6213" y="7685"/>
                          </a:cubicBezTo>
                          <a:cubicBezTo>
                            <a:pt x="6554" y="8078"/>
                            <a:pt x="8093" y="8130"/>
                            <a:pt x="8985" y="8157"/>
                          </a:cubicBezTo>
                          <a:cubicBezTo>
                            <a:pt x="9667" y="7396"/>
                            <a:pt x="9526" y="6584"/>
                            <a:pt x="9526" y="5758"/>
                          </a:cubicBezTo>
                          <a:cubicBezTo>
                            <a:pt x="8598" y="4670"/>
                            <a:pt x="7881" y="4605"/>
                            <a:pt x="7059" y="4146"/>
                          </a:cubicBezTo>
                          <a:cubicBezTo>
                            <a:pt x="6683" y="3242"/>
                            <a:pt x="6989" y="2993"/>
                            <a:pt x="7740" y="3006"/>
                          </a:cubicBezTo>
                          <a:cubicBezTo>
                            <a:pt x="7999" y="3189"/>
                            <a:pt x="8269" y="3412"/>
                            <a:pt x="8527" y="3635"/>
                          </a:cubicBezTo>
                          <a:cubicBezTo>
                            <a:pt x="9009" y="3727"/>
                            <a:pt x="9502" y="3871"/>
                            <a:pt x="9984" y="4015"/>
                          </a:cubicBezTo>
                          <a:cubicBezTo>
                            <a:pt x="11417" y="4054"/>
                            <a:pt x="13225" y="2652"/>
                            <a:pt x="13871" y="1210"/>
                          </a:cubicBezTo>
                          <a:cubicBezTo>
                            <a:pt x="13871" y="44"/>
                            <a:pt x="14588" y="-22"/>
                            <a:pt x="15445" y="4"/>
                          </a:cubicBezTo>
                          <a:cubicBezTo>
                            <a:pt x="16162" y="411"/>
                            <a:pt x="16643" y="1459"/>
                            <a:pt x="16784" y="2744"/>
                          </a:cubicBezTo>
                          <a:cubicBezTo>
                            <a:pt x="17348" y="3582"/>
                            <a:pt x="17865" y="4500"/>
                            <a:pt x="18840" y="5430"/>
                          </a:cubicBezTo>
                          <a:cubicBezTo>
                            <a:pt x="19216" y="5561"/>
                            <a:pt x="19580" y="5745"/>
                            <a:pt x="19956" y="5928"/>
                          </a:cubicBezTo>
                          <a:cubicBezTo>
                            <a:pt x="20073" y="6531"/>
                            <a:pt x="20555" y="7580"/>
                            <a:pt x="19944" y="8458"/>
                          </a:cubicBezTo>
                          <a:cubicBezTo>
                            <a:pt x="18699" y="9376"/>
                            <a:pt x="17877" y="8655"/>
                            <a:pt x="18053" y="10817"/>
                          </a:cubicBezTo>
                          <a:cubicBezTo>
                            <a:pt x="18323" y="10817"/>
                            <a:pt x="18699" y="10791"/>
                            <a:pt x="18992" y="10621"/>
                          </a:cubicBezTo>
                          <a:cubicBezTo>
                            <a:pt x="19486" y="10595"/>
                            <a:pt x="19967" y="10608"/>
                            <a:pt x="20461" y="10621"/>
                          </a:cubicBezTo>
                          <a:cubicBezTo>
                            <a:pt x="20378" y="11564"/>
                            <a:pt x="20331" y="12508"/>
                            <a:pt x="20296" y="13491"/>
                          </a:cubicBezTo>
                          <a:cubicBezTo>
                            <a:pt x="20437" y="13884"/>
                            <a:pt x="20625" y="14055"/>
                            <a:pt x="21154" y="14671"/>
                          </a:cubicBezTo>
                          <a:cubicBezTo>
                            <a:pt x="21295" y="14985"/>
                            <a:pt x="21447" y="15287"/>
                            <a:pt x="21600" y="15588"/>
                          </a:cubicBezTo>
                          <a:cubicBezTo>
                            <a:pt x="20731" y="15562"/>
                            <a:pt x="20320" y="16021"/>
                            <a:pt x="19756" y="16401"/>
                          </a:cubicBezTo>
                          <a:cubicBezTo>
                            <a:pt x="19110" y="17489"/>
                            <a:pt x="17982" y="17895"/>
                            <a:pt x="17148" y="18812"/>
                          </a:cubicBezTo>
                          <a:cubicBezTo>
                            <a:pt x="16479" y="19088"/>
                            <a:pt x="15575" y="19363"/>
                            <a:pt x="14940" y="19258"/>
                          </a:cubicBezTo>
                          <a:cubicBezTo>
                            <a:pt x="14600" y="19035"/>
                            <a:pt x="14259" y="18812"/>
                            <a:pt x="13930" y="18590"/>
                          </a:cubicBezTo>
                          <a:cubicBezTo>
                            <a:pt x="12991" y="17358"/>
                            <a:pt x="13143" y="17803"/>
                            <a:pt x="12204" y="17685"/>
                          </a:cubicBezTo>
                          <a:cubicBezTo>
                            <a:pt x="12051" y="17764"/>
                            <a:pt x="11898" y="17843"/>
                            <a:pt x="11792" y="17974"/>
                          </a:cubicBezTo>
                          <a:cubicBezTo>
                            <a:pt x="11746" y="18275"/>
                            <a:pt x="11710" y="18577"/>
                            <a:pt x="11710" y="18878"/>
                          </a:cubicBezTo>
                          <a:cubicBezTo>
                            <a:pt x="11064" y="19586"/>
                            <a:pt x="10383" y="20333"/>
                            <a:pt x="9901" y="21185"/>
                          </a:cubicBezTo>
                          <a:cubicBezTo>
                            <a:pt x="9255" y="21512"/>
                            <a:pt x="8809" y="21539"/>
                            <a:pt x="8504" y="21578"/>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82" name="Freeform 13"/>
                    <p:cNvSpPr/>
                    <p:nvPr/>
                  </p:nvSpPr>
                  <p:spPr>
                    <a:xfrm>
                      <a:off x="1824409" y="60636"/>
                      <a:ext cx="514710" cy="658192"/>
                    </a:xfrm>
                    <a:custGeom>
                      <a:avLst/>
                      <a:gdLst/>
                      <a:ahLst/>
                      <a:cxnLst>
                        <a:cxn ang="0">
                          <a:pos x="wd2" y="hd2"/>
                        </a:cxn>
                        <a:cxn ang="5400000">
                          <a:pos x="wd2" y="hd2"/>
                        </a:cxn>
                        <a:cxn ang="10800000">
                          <a:pos x="wd2" y="hd2"/>
                        </a:cxn>
                        <a:cxn ang="16200000">
                          <a:pos x="wd2" y="hd2"/>
                        </a:cxn>
                      </a:cxnLst>
                      <a:rect l="0" t="0" r="r" b="b"/>
                      <a:pathLst>
                        <a:path w="21263" h="21585" fill="norm" stroke="1" extrusionOk="0">
                          <a:moveTo>
                            <a:pt x="5270" y="21585"/>
                          </a:moveTo>
                          <a:cubicBezTo>
                            <a:pt x="4939" y="21334"/>
                            <a:pt x="4503" y="21365"/>
                            <a:pt x="4172" y="21261"/>
                          </a:cubicBezTo>
                          <a:cubicBezTo>
                            <a:pt x="4127" y="21188"/>
                            <a:pt x="4127" y="21114"/>
                            <a:pt x="4127" y="21052"/>
                          </a:cubicBezTo>
                          <a:cubicBezTo>
                            <a:pt x="4759" y="20508"/>
                            <a:pt x="5375" y="19974"/>
                            <a:pt x="6006" y="19441"/>
                          </a:cubicBezTo>
                          <a:cubicBezTo>
                            <a:pt x="6021" y="18792"/>
                            <a:pt x="5916" y="18646"/>
                            <a:pt x="5736" y="18342"/>
                          </a:cubicBezTo>
                          <a:cubicBezTo>
                            <a:pt x="4774" y="18321"/>
                            <a:pt x="4488" y="18416"/>
                            <a:pt x="3902" y="18646"/>
                          </a:cubicBezTo>
                          <a:cubicBezTo>
                            <a:pt x="3466" y="18635"/>
                            <a:pt x="3045" y="18635"/>
                            <a:pt x="2609" y="18656"/>
                          </a:cubicBezTo>
                          <a:cubicBezTo>
                            <a:pt x="2414" y="18206"/>
                            <a:pt x="2233" y="17767"/>
                            <a:pt x="2098" y="17349"/>
                          </a:cubicBezTo>
                          <a:cubicBezTo>
                            <a:pt x="2098" y="16324"/>
                            <a:pt x="2534" y="15508"/>
                            <a:pt x="2263" y="14713"/>
                          </a:cubicBezTo>
                          <a:cubicBezTo>
                            <a:pt x="2113" y="14608"/>
                            <a:pt x="1978" y="14504"/>
                            <a:pt x="1828" y="14399"/>
                          </a:cubicBezTo>
                          <a:cubicBezTo>
                            <a:pt x="1843" y="13301"/>
                            <a:pt x="881" y="12223"/>
                            <a:pt x="700" y="11428"/>
                          </a:cubicBezTo>
                          <a:cubicBezTo>
                            <a:pt x="-6" y="10361"/>
                            <a:pt x="-337" y="9838"/>
                            <a:pt x="475" y="9033"/>
                          </a:cubicBezTo>
                          <a:cubicBezTo>
                            <a:pt x="956" y="8939"/>
                            <a:pt x="1692" y="7987"/>
                            <a:pt x="1933" y="7684"/>
                          </a:cubicBezTo>
                          <a:cubicBezTo>
                            <a:pt x="1933" y="7108"/>
                            <a:pt x="1948" y="6523"/>
                            <a:pt x="1948" y="5937"/>
                          </a:cubicBezTo>
                          <a:cubicBezTo>
                            <a:pt x="1752" y="5592"/>
                            <a:pt x="1572" y="5246"/>
                            <a:pt x="1377" y="4901"/>
                          </a:cubicBezTo>
                          <a:cubicBezTo>
                            <a:pt x="1241" y="4797"/>
                            <a:pt x="1091" y="4692"/>
                            <a:pt x="1001" y="4587"/>
                          </a:cubicBezTo>
                          <a:cubicBezTo>
                            <a:pt x="1331" y="4357"/>
                            <a:pt x="1722" y="4117"/>
                            <a:pt x="2113" y="3918"/>
                          </a:cubicBezTo>
                          <a:cubicBezTo>
                            <a:pt x="2158" y="3928"/>
                            <a:pt x="3556" y="3813"/>
                            <a:pt x="3691" y="3604"/>
                          </a:cubicBezTo>
                          <a:cubicBezTo>
                            <a:pt x="3797" y="3573"/>
                            <a:pt x="3887" y="3573"/>
                            <a:pt x="4037" y="3583"/>
                          </a:cubicBezTo>
                          <a:cubicBezTo>
                            <a:pt x="4759" y="2809"/>
                            <a:pt x="6352" y="2454"/>
                            <a:pt x="7359" y="1889"/>
                          </a:cubicBezTo>
                          <a:cubicBezTo>
                            <a:pt x="7990" y="1010"/>
                            <a:pt x="10155" y="1355"/>
                            <a:pt x="11448" y="696"/>
                          </a:cubicBezTo>
                          <a:cubicBezTo>
                            <a:pt x="11838" y="-15"/>
                            <a:pt x="11838" y="-15"/>
                            <a:pt x="13041" y="6"/>
                          </a:cubicBezTo>
                          <a:cubicBezTo>
                            <a:pt x="13041" y="518"/>
                            <a:pt x="13086" y="1031"/>
                            <a:pt x="13131" y="1585"/>
                          </a:cubicBezTo>
                          <a:cubicBezTo>
                            <a:pt x="13372" y="1857"/>
                            <a:pt x="13838" y="1836"/>
                            <a:pt x="14379" y="1878"/>
                          </a:cubicBezTo>
                          <a:cubicBezTo>
                            <a:pt x="15145" y="1449"/>
                            <a:pt x="14905" y="822"/>
                            <a:pt x="15296" y="560"/>
                          </a:cubicBezTo>
                          <a:cubicBezTo>
                            <a:pt x="15446" y="801"/>
                            <a:pt x="15867" y="1659"/>
                            <a:pt x="16964" y="1857"/>
                          </a:cubicBezTo>
                          <a:cubicBezTo>
                            <a:pt x="17776" y="1868"/>
                            <a:pt x="18452" y="1816"/>
                            <a:pt x="19414" y="1491"/>
                          </a:cubicBezTo>
                          <a:cubicBezTo>
                            <a:pt x="19655" y="1491"/>
                            <a:pt x="19940" y="1491"/>
                            <a:pt x="20241" y="1502"/>
                          </a:cubicBezTo>
                          <a:cubicBezTo>
                            <a:pt x="19805" y="2140"/>
                            <a:pt x="18693" y="2464"/>
                            <a:pt x="18978" y="3290"/>
                          </a:cubicBezTo>
                          <a:cubicBezTo>
                            <a:pt x="19790" y="3928"/>
                            <a:pt x="20496" y="4619"/>
                            <a:pt x="21263" y="5633"/>
                          </a:cubicBezTo>
                          <a:cubicBezTo>
                            <a:pt x="21203" y="5864"/>
                            <a:pt x="21203" y="6146"/>
                            <a:pt x="21203" y="6418"/>
                          </a:cubicBezTo>
                          <a:cubicBezTo>
                            <a:pt x="20917" y="6617"/>
                            <a:pt x="20812" y="6889"/>
                            <a:pt x="20526" y="7297"/>
                          </a:cubicBezTo>
                          <a:cubicBezTo>
                            <a:pt x="19354" y="8301"/>
                            <a:pt x="18362" y="7872"/>
                            <a:pt x="17205" y="8259"/>
                          </a:cubicBezTo>
                          <a:cubicBezTo>
                            <a:pt x="15987" y="8960"/>
                            <a:pt x="15701" y="8751"/>
                            <a:pt x="15882" y="9985"/>
                          </a:cubicBezTo>
                          <a:cubicBezTo>
                            <a:pt x="16363" y="10340"/>
                            <a:pt x="16318" y="10780"/>
                            <a:pt x="15927" y="11324"/>
                          </a:cubicBezTo>
                          <a:cubicBezTo>
                            <a:pt x="15581" y="11554"/>
                            <a:pt x="15250" y="11794"/>
                            <a:pt x="14965" y="12025"/>
                          </a:cubicBezTo>
                          <a:cubicBezTo>
                            <a:pt x="13266" y="12819"/>
                            <a:pt x="13372" y="12610"/>
                            <a:pt x="13642" y="14368"/>
                          </a:cubicBezTo>
                          <a:cubicBezTo>
                            <a:pt x="13492" y="14671"/>
                            <a:pt x="13402" y="14974"/>
                            <a:pt x="13296" y="15288"/>
                          </a:cubicBezTo>
                          <a:cubicBezTo>
                            <a:pt x="12229" y="15916"/>
                            <a:pt x="11944" y="15947"/>
                            <a:pt x="11944" y="17045"/>
                          </a:cubicBezTo>
                          <a:cubicBezTo>
                            <a:pt x="11989" y="17286"/>
                            <a:pt x="12034" y="17527"/>
                            <a:pt x="12079" y="17798"/>
                          </a:cubicBezTo>
                          <a:cubicBezTo>
                            <a:pt x="11733" y="18311"/>
                            <a:pt x="11342" y="19263"/>
                            <a:pt x="11478" y="20047"/>
                          </a:cubicBezTo>
                          <a:cubicBezTo>
                            <a:pt x="11583" y="20183"/>
                            <a:pt x="11673" y="20361"/>
                            <a:pt x="11763" y="20529"/>
                          </a:cubicBezTo>
                          <a:cubicBezTo>
                            <a:pt x="11192" y="20727"/>
                            <a:pt x="10651" y="20926"/>
                            <a:pt x="10125" y="21156"/>
                          </a:cubicBezTo>
                          <a:cubicBezTo>
                            <a:pt x="8982" y="20309"/>
                            <a:pt x="7870" y="20905"/>
                            <a:pt x="6668" y="21261"/>
                          </a:cubicBezTo>
                          <a:cubicBezTo>
                            <a:pt x="6187" y="21355"/>
                            <a:pt x="5706" y="21449"/>
                            <a:pt x="5270" y="21585"/>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83" name="Freeform 16"/>
                    <p:cNvSpPr/>
                    <p:nvPr/>
                  </p:nvSpPr>
                  <p:spPr>
                    <a:xfrm>
                      <a:off x="2294711" y="0"/>
                      <a:ext cx="406434" cy="358176"/>
                    </a:xfrm>
                    <a:custGeom>
                      <a:avLst/>
                      <a:gdLst/>
                      <a:ahLst/>
                      <a:cxnLst>
                        <a:cxn ang="0">
                          <a:pos x="wd2" y="hd2"/>
                        </a:cxn>
                        <a:cxn ang="5400000">
                          <a:pos x="wd2" y="hd2"/>
                        </a:cxn>
                        <a:cxn ang="10800000">
                          <a:pos x="wd2" y="hd2"/>
                        </a:cxn>
                        <a:cxn ang="16200000">
                          <a:pos x="wd2" y="hd2"/>
                        </a:cxn>
                      </a:cxnLst>
                      <a:rect l="0" t="0" r="r" b="b"/>
                      <a:pathLst>
                        <a:path w="21503" h="21056" fill="norm" stroke="1" extrusionOk="0">
                          <a:moveTo>
                            <a:pt x="9227" y="21056"/>
                          </a:moveTo>
                          <a:cubicBezTo>
                            <a:pt x="7451" y="20699"/>
                            <a:pt x="6949" y="20436"/>
                            <a:pt x="6273" y="19741"/>
                          </a:cubicBezTo>
                          <a:cubicBezTo>
                            <a:pt x="5849" y="18445"/>
                            <a:pt x="5424" y="17149"/>
                            <a:pt x="4999" y="15910"/>
                          </a:cubicBezTo>
                          <a:cubicBezTo>
                            <a:pt x="4633" y="15534"/>
                            <a:pt x="4266" y="15215"/>
                            <a:pt x="3899" y="14895"/>
                          </a:cubicBezTo>
                          <a:cubicBezTo>
                            <a:pt x="3532" y="14820"/>
                            <a:pt x="3166" y="14745"/>
                            <a:pt x="2799" y="14745"/>
                          </a:cubicBezTo>
                          <a:cubicBezTo>
                            <a:pt x="3417" y="12491"/>
                            <a:pt x="907" y="10143"/>
                            <a:pt x="0" y="9204"/>
                          </a:cubicBezTo>
                          <a:cubicBezTo>
                            <a:pt x="0" y="8209"/>
                            <a:pt x="1177" y="7514"/>
                            <a:pt x="1544" y="6894"/>
                          </a:cubicBezTo>
                          <a:cubicBezTo>
                            <a:pt x="1564" y="5729"/>
                            <a:pt x="2664" y="5579"/>
                            <a:pt x="3475" y="4978"/>
                          </a:cubicBezTo>
                          <a:cubicBezTo>
                            <a:pt x="3725" y="4546"/>
                            <a:pt x="3976" y="4189"/>
                            <a:pt x="4227" y="3832"/>
                          </a:cubicBezTo>
                          <a:cubicBezTo>
                            <a:pt x="4227" y="2912"/>
                            <a:pt x="4112" y="1053"/>
                            <a:pt x="4362" y="827"/>
                          </a:cubicBezTo>
                          <a:cubicBezTo>
                            <a:pt x="4980" y="771"/>
                            <a:pt x="5540" y="-262"/>
                            <a:pt x="6698" y="508"/>
                          </a:cubicBezTo>
                          <a:cubicBezTo>
                            <a:pt x="7200" y="527"/>
                            <a:pt x="7760" y="527"/>
                            <a:pt x="8300" y="545"/>
                          </a:cubicBezTo>
                          <a:cubicBezTo>
                            <a:pt x="9053" y="-413"/>
                            <a:pt x="10655" y="113"/>
                            <a:pt x="12006" y="451"/>
                          </a:cubicBezTo>
                          <a:cubicBezTo>
                            <a:pt x="12431" y="1071"/>
                            <a:pt x="13724" y="1973"/>
                            <a:pt x="15018" y="1391"/>
                          </a:cubicBezTo>
                          <a:cubicBezTo>
                            <a:pt x="15713" y="921"/>
                            <a:pt x="16523" y="-544"/>
                            <a:pt x="17682" y="658"/>
                          </a:cubicBezTo>
                          <a:cubicBezTo>
                            <a:pt x="18183" y="846"/>
                            <a:pt x="18666" y="1053"/>
                            <a:pt x="19168" y="1297"/>
                          </a:cubicBezTo>
                          <a:cubicBezTo>
                            <a:pt x="19901" y="1391"/>
                            <a:pt x="20693" y="1466"/>
                            <a:pt x="21503" y="1616"/>
                          </a:cubicBezTo>
                          <a:cubicBezTo>
                            <a:pt x="21253" y="2161"/>
                            <a:pt x="17604" y="3851"/>
                            <a:pt x="18820" y="5110"/>
                          </a:cubicBezTo>
                          <a:cubicBezTo>
                            <a:pt x="19380" y="5128"/>
                            <a:pt x="19998" y="5147"/>
                            <a:pt x="20616" y="5147"/>
                          </a:cubicBezTo>
                          <a:cubicBezTo>
                            <a:pt x="20866" y="4922"/>
                            <a:pt x="21117" y="4678"/>
                            <a:pt x="21368" y="4433"/>
                          </a:cubicBezTo>
                          <a:cubicBezTo>
                            <a:pt x="21426" y="4678"/>
                            <a:pt x="21600" y="5485"/>
                            <a:pt x="21175" y="5898"/>
                          </a:cubicBezTo>
                          <a:cubicBezTo>
                            <a:pt x="19998" y="6124"/>
                            <a:pt x="19554" y="6368"/>
                            <a:pt x="18936" y="6781"/>
                          </a:cubicBezTo>
                          <a:cubicBezTo>
                            <a:pt x="18936" y="7138"/>
                            <a:pt x="18994" y="7514"/>
                            <a:pt x="19052" y="7889"/>
                          </a:cubicBezTo>
                          <a:cubicBezTo>
                            <a:pt x="19419" y="8077"/>
                            <a:pt x="19786" y="8265"/>
                            <a:pt x="20229" y="8528"/>
                          </a:cubicBezTo>
                          <a:cubicBezTo>
                            <a:pt x="19979" y="9505"/>
                            <a:pt x="19959" y="10181"/>
                            <a:pt x="19959" y="11665"/>
                          </a:cubicBezTo>
                          <a:cubicBezTo>
                            <a:pt x="20075" y="12097"/>
                            <a:pt x="20442" y="13524"/>
                            <a:pt x="19824" y="14106"/>
                          </a:cubicBezTo>
                          <a:cubicBezTo>
                            <a:pt x="19631" y="14106"/>
                            <a:pt x="19457" y="14163"/>
                            <a:pt x="19322" y="14219"/>
                          </a:cubicBezTo>
                          <a:cubicBezTo>
                            <a:pt x="19264" y="13975"/>
                            <a:pt x="19264" y="13731"/>
                            <a:pt x="19264" y="13487"/>
                          </a:cubicBezTo>
                          <a:cubicBezTo>
                            <a:pt x="18164" y="12717"/>
                            <a:pt x="16427" y="15327"/>
                            <a:pt x="15867" y="15853"/>
                          </a:cubicBezTo>
                          <a:cubicBezTo>
                            <a:pt x="15674" y="16173"/>
                            <a:pt x="15558" y="16529"/>
                            <a:pt x="15423" y="16905"/>
                          </a:cubicBezTo>
                          <a:cubicBezTo>
                            <a:pt x="15365" y="17994"/>
                            <a:pt x="15288" y="19103"/>
                            <a:pt x="15288" y="20286"/>
                          </a:cubicBezTo>
                          <a:cubicBezTo>
                            <a:pt x="15037" y="20211"/>
                            <a:pt x="14844" y="20136"/>
                            <a:pt x="14670" y="20136"/>
                          </a:cubicBezTo>
                          <a:cubicBezTo>
                            <a:pt x="12142" y="20079"/>
                            <a:pt x="11215" y="20305"/>
                            <a:pt x="9227" y="21056"/>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sp>
                  <p:nvSpPr>
                    <p:cNvPr id="884" name="Freeform 35"/>
                    <p:cNvSpPr/>
                    <p:nvPr/>
                  </p:nvSpPr>
                  <p:spPr>
                    <a:xfrm>
                      <a:off x="1383300" y="629087"/>
                      <a:ext cx="867005" cy="589235"/>
                    </a:xfrm>
                    <a:custGeom>
                      <a:avLst/>
                      <a:gdLst/>
                      <a:ahLst/>
                      <a:cxnLst>
                        <a:cxn ang="0">
                          <a:pos x="wd2" y="hd2"/>
                        </a:cxn>
                        <a:cxn ang="5400000">
                          <a:pos x="wd2" y="hd2"/>
                        </a:cxn>
                        <a:cxn ang="10800000">
                          <a:pos x="wd2" y="hd2"/>
                        </a:cxn>
                        <a:cxn ang="16200000">
                          <a:pos x="wd2" y="hd2"/>
                        </a:cxn>
                      </a:cxnLst>
                      <a:rect l="0" t="0" r="r" b="b"/>
                      <a:pathLst>
                        <a:path w="21573" h="21600" fill="norm" stroke="1" extrusionOk="0">
                          <a:moveTo>
                            <a:pt x="1429" y="21600"/>
                          </a:moveTo>
                          <a:cubicBezTo>
                            <a:pt x="796" y="21049"/>
                            <a:pt x="850" y="20509"/>
                            <a:pt x="714" y="20004"/>
                          </a:cubicBezTo>
                          <a:cubicBezTo>
                            <a:pt x="452" y="19500"/>
                            <a:pt x="226" y="19031"/>
                            <a:pt x="0" y="18561"/>
                          </a:cubicBezTo>
                          <a:cubicBezTo>
                            <a:pt x="0" y="17364"/>
                            <a:pt x="-27" y="17564"/>
                            <a:pt x="497" y="17083"/>
                          </a:cubicBezTo>
                          <a:cubicBezTo>
                            <a:pt x="642" y="15311"/>
                            <a:pt x="760" y="15124"/>
                            <a:pt x="1808" y="14091"/>
                          </a:cubicBezTo>
                          <a:cubicBezTo>
                            <a:pt x="2333" y="13293"/>
                            <a:pt x="2767" y="12730"/>
                            <a:pt x="3436" y="12143"/>
                          </a:cubicBezTo>
                          <a:cubicBezTo>
                            <a:pt x="3987" y="11240"/>
                            <a:pt x="4449" y="10559"/>
                            <a:pt x="5090" y="9773"/>
                          </a:cubicBezTo>
                          <a:cubicBezTo>
                            <a:pt x="5615" y="9374"/>
                            <a:pt x="5732" y="8835"/>
                            <a:pt x="5877" y="8154"/>
                          </a:cubicBezTo>
                          <a:cubicBezTo>
                            <a:pt x="5886" y="6418"/>
                            <a:pt x="6230" y="6817"/>
                            <a:pt x="6844" y="5761"/>
                          </a:cubicBezTo>
                          <a:cubicBezTo>
                            <a:pt x="6817" y="5069"/>
                            <a:pt x="6790" y="4376"/>
                            <a:pt x="6763" y="3684"/>
                          </a:cubicBezTo>
                          <a:cubicBezTo>
                            <a:pt x="7197" y="3121"/>
                            <a:pt x="7233" y="2581"/>
                            <a:pt x="7297" y="2006"/>
                          </a:cubicBezTo>
                          <a:cubicBezTo>
                            <a:pt x="7414" y="1701"/>
                            <a:pt x="7559" y="1408"/>
                            <a:pt x="7703" y="1138"/>
                          </a:cubicBezTo>
                          <a:cubicBezTo>
                            <a:pt x="7875" y="1150"/>
                            <a:pt x="8047" y="1150"/>
                            <a:pt x="8246" y="1162"/>
                          </a:cubicBezTo>
                          <a:cubicBezTo>
                            <a:pt x="8535" y="1549"/>
                            <a:pt x="8852" y="1948"/>
                            <a:pt x="9168" y="2335"/>
                          </a:cubicBezTo>
                          <a:cubicBezTo>
                            <a:pt x="9340" y="2347"/>
                            <a:pt x="9512" y="2347"/>
                            <a:pt x="9720" y="2358"/>
                          </a:cubicBezTo>
                          <a:cubicBezTo>
                            <a:pt x="9955" y="2053"/>
                            <a:pt x="9928" y="1208"/>
                            <a:pt x="9928" y="1056"/>
                          </a:cubicBezTo>
                          <a:cubicBezTo>
                            <a:pt x="9756" y="786"/>
                            <a:pt x="9584" y="505"/>
                            <a:pt x="9412" y="235"/>
                          </a:cubicBezTo>
                          <a:cubicBezTo>
                            <a:pt x="9439" y="199"/>
                            <a:pt x="9494" y="164"/>
                            <a:pt x="9557" y="164"/>
                          </a:cubicBezTo>
                          <a:cubicBezTo>
                            <a:pt x="10425" y="188"/>
                            <a:pt x="11320" y="223"/>
                            <a:pt x="12215" y="246"/>
                          </a:cubicBezTo>
                          <a:cubicBezTo>
                            <a:pt x="12532" y="458"/>
                            <a:pt x="13508" y="446"/>
                            <a:pt x="13978" y="0"/>
                          </a:cubicBezTo>
                          <a:cubicBezTo>
                            <a:pt x="14060" y="0"/>
                            <a:pt x="14177" y="12"/>
                            <a:pt x="14295" y="12"/>
                          </a:cubicBezTo>
                          <a:cubicBezTo>
                            <a:pt x="14295" y="246"/>
                            <a:pt x="14295" y="469"/>
                            <a:pt x="14286" y="739"/>
                          </a:cubicBezTo>
                          <a:cubicBezTo>
                            <a:pt x="13915" y="1302"/>
                            <a:pt x="13535" y="1866"/>
                            <a:pt x="13155" y="2476"/>
                          </a:cubicBezTo>
                          <a:cubicBezTo>
                            <a:pt x="13183" y="3356"/>
                            <a:pt x="13354" y="3555"/>
                            <a:pt x="14448" y="3590"/>
                          </a:cubicBezTo>
                          <a:cubicBezTo>
                            <a:pt x="14973" y="3297"/>
                            <a:pt x="15497" y="3004"/>
                            <a:pt x="16013" y="2722"/>
                          </a:cubicBezTo>
                          <a:cubicBezTo>
                            <a:pt x="16184" y="2722"/>
                            <a:pt x="16356" y="2734"/>
                            <a:pt x="16537" y="2734"/>
                          </a:cubicBezTo>
                          <a:cubicBezTo>
                            <a:pt x="16618" y="2851"/>
                            <a:pt x="16736" y="3015"/>
                            <a:pt x="16853" y="3168"/>
                          </a:cubicBezTo>
                          <a:cubicBezTo>
                            <a:pt x="17803" y="3203"/>
                            <a:pt x="18273" y="1596"/>
                            <a:pt x="19566" y="2217"/>
                          </a:cubicBezTo>
                          <a:cubicBezTo>
                            <a:pt x="19828" y="2652"/>
                            <a:pt x="20081" y="3086"/>
                            <a:pt x="20370" y="3555"/>
                          </a:cubicBezTo>
                          <a:cubicBezTo>
                            <a:pt x="20777" y="4294"/>
                            <a:pt x="21175" y="5033"/>
                            <a:pt x="21573" y="5784"/>
                          </a:cubicBezTo>
                          <a:cubicBezTo>
                            <a:pt x="21573" y="5972"/>
                            <a:pt x="21573" y="6171"/>
                            <a:pt x="21573" y="6394"/>
                          </a:cubicBezTo>
                          <a:cubicBezTo>
                            <a:pt x="21049" y="6383"/>
                            <a:pt x="21021" y="6418"/>
                            <a:pt x="20705" y="6594"/>
                          </a:cubicBezTo>
                          <a:cubicBezTo>
                            <a:pt x="20389" y="7204"/>
                            <a:pt x="19521" y="7368"/>
                            <a:pt x="20036" y="8424"/>
                          </a:cubicBezTo>
                          <a:cubicBezTo>
                            <a:pt x="20036" y="8459"/>
                            <a:pt x="20036" y="8541"/>
                            <a:pt x="20027" y="8612"/>
                          </a:cubicBezTo>
                          <a:cubicBezTo>
                            <a:pt x="19159" y="9081"/>
                            <a:pt x="18237" y="9973"/>
                            <a:pt x="17450" y="10454"/>
                          </a:cubicBezTo>
                          <a:cubicBezTo>
                            <a:pt x="17305" y="10642"/>
                            <a:pt x="17161" y="10829"/>
                            <a:pt x="17016" y="11017"/>
                          </a:cubicBezTo>
                          <a:cubicBezTo>
                            <a:pt x="16727" y="11005"/>
                            <a:pt x="16582" y="10841"/>
                            <a:pt x="16528" y="10653"/>
                          </a:cubicBezTo>
                          <a:cubicBezTo>
                            <a:pt x="16356" y="10642"/>
                            <a:pt x="16184" y="10642"/>
                            <a:pt x="16003" y="10630"/>
                          </a:cubicBezTo>
                          <a:cubicBezTo>
                            <a:pt x="15886" y="10818"/>
                            <a:pt x="15777" y="11005"/>
                            <a:pt x="15687" y="11193"/>
                          </a:cubicBezTo>
                          <a:cubicBezTo>
                            <a:pt x="15542" y="11193"/>
                            <a:pt x="15425" y="11193"/>
                            <a:pt x="15307" y="11181"/>
                          </a:cubicBezTo>
                          <a:cubicBezTo>
                            <a:pt x="14964" y="10489"/>
                            <a:pt x="14738" y="10747"/>
                            <a:pt x="14475" y="10771"/>
                          </a:cubicBezTo>
                          <a:cubicBezTo>
                            <a:pt x="14475" y="11041"/>
                            <a:pt x="14475" y="11346"/>
                            <a:pt x="14475" y="11662"/>
                          </a:cubicBezTo>
                          <a:cubicBezTo>
                            <a:pt x="14032" y="12226"/>
                            <a:pt x="13806" y="11604"/>
                            <a:pt x="13598" y="12671"/>
                          </a:cubicBezTo>
                          <a:cubicBezTo>
                            <a:pt x="12966" y="12648"/>
                            <a:pt x="13056" y="12308"/>
                            <a:pt x="12848" y="11909"/>
                          </a:cubicBezTo>
                          <a:cubicBezTo>
                            <a:pt x="12794" y="11874"/>
                            <a:pt x="12740" y="11874"/>
                            <a:pt x="12712" y="11874"/>
                          </a:cubicBezTo>
                          <a:cubicBezTo>
                            <a:pt x="12450" y="11557"/>
                            <a:pt x="12224" y="11240"/>
                            <a:pt x="11989" y="10958"/>
                          </a:cubicBezTo>
                          <a:cubicBezTo>
                            <a:pt x="11844" y="10958"/>
                            <a:pt x="11700" y="10958"/>
                            <a:pt x="11555" y="10947"/>
                          </a:cubicBezTo>
                          <a:cubicBezTo>
                            <a:pt x="11356" y="11369"/>
                            <a:pt x="11356" y="11439"/>
                            <a:pt x="11230" y="11979"/>
                          </a:cubicBezTo>
                          <a:cubicBezTo>
                            <a:pt x="11031" y="12355"/>
                            <a:pt x="10823" y="12730"/>
                            <a:pt x="10651" y="13105"/>
                          </a:cubicBezTo>
                          <a:cubicBezTo>
                            <a:pt x="10018" y="13504"/>
                            <a:pt x="9982" y="13551"/>
                            <a:pt x="9638" y="14267"/>
                          </a:cubicBezTo>
                          <a:cubicBezTo>
                            <a:pt x="9403" y="14302"/>
                            <a:pt x="9204" y="14373"/>
                            <a:pt x="8996" y="14443"/>
                          </a:cubicBezTo>
                          <a:cubicBezTo>
                            <a:pt x="8797" y="14666"/>
                            <a:pt x="8589" y="14889"/>
                            <a:pt x="8391" y="15112"/>
                          </a:cubicBezTo>
                          <a:cubicBezTo>
                            <a:pt x="7667" y="15088"/>
                            <a:pt x="7523" y="15124"/>
                            <a:pt x="7170" y="15382"/>
                          </a:cubicBezTo>
                          <a:cubicBezTo>
                            <a:pt x="7116" y="15522"/>
                            <a:pt x="7061" y="15675"/>
                            <a:pt x="6998" y="15827"/>
                          </a:cubicBezTo>
                          <a:cubicBezTo>
                            <a:pt x="6881" y="15827"/>
                            <a:pt x="6772" y="15827"/>
                            <a:pt x="6682" y="15816"/>
                          </a:cubicBezTo>
                          <a:cubicBezTo>
                            <a:pt x="5995" y="15335"/>
                            <a:pt x="5931" y="15569"/>
                            <a:pt x="5443" y="15863"/>
                          </a:cubicBezTo>
                          <a:cubicBezTo>
                            <a:pt x="4892" y="16074"/>
                            <a:pt x="4340" y="16320"/>
                            <a:pt x="3816" y="16578"/>
                          </a:cubicBezTo>
                          <a:cubicBezTo>
                            <a:pt x="2984" y="16578"/>
                            <a:pt x="2658" y="16684"/>
                            <a:pt x="2143" y="17364"/>
                          </a:cubicBezTo>
                          <a:cubicBezTo>
                            <a:pt x="2107" y="17634"/>
                            <a:pt x="2080" y="17939"/>
                            <a:pt x="2080" y="18244"/>
                          </a:cubicBezTo>
                          <a:cubicBezTo>
                            <a:pt x="1465" y="18538"/>
                            <a:pt x="1411" y="18526"/>
                            <a:pt x="1411" y="19418"/>
                          </a:cubicBezTo>
                          <a:cubicBezTo>
                            <a:pt x="1610" y="19617"/>
                            <a:pt x="2360" y="20333"/>
                            <a:pt x="2351" y="21178"/>
                          </a:cubicBezTo>
                          <a:cubicBezTo>
                            <a:pt x="2034" y="21506"/>
                            <a:pt x="1628" y="21577"/>
                            <a:pt x="1429" y="21600"/>
                          </a:cubicBezTo>
                          <a:close/>
                        </a:path>
                      </a:pathLst>
                    </a:custGeom>
                    <a:solidFill>
                      <a:srgbClr val="1F497D"/>
                    </a:solidFill>
                    <a:ln w="3175" cap="flat">
                      <a:solidFill>
                        <a:srgbClr val="FFFFFF"/>
                      </a:solidFill>
                      <a:prstDash val="solid"/>
                      <a:miter lim="800000"/>
                    </a:ln>
                    <a:effectLst/>
                  </p:spPr>
                  <p:txBody>
                    <a:bodyPr wrap="square" lIns="45719" tIns="45719" rIns="45719" bIns="45719" numCol="1" anchor="t">
                      <a:noAutofit/>
                    </a:bodyPr>
                    <a:lstStyle/>
                    <a:p>
                      <a:pPr>
                        <a:defRPr>
                          <a:latin typeface="微软雅黑"/>
                          <a:ea typeface="微软雅黑"/>
                          <a:cs typeface="微软雅黑"/>
                          <a:sym typeface="微软雅黑"/>
                        </a:defRPr>
                      </a:pPr>
                    </a:p>
                  </p:txBody>
                </p:sp>
              </p:grpSp>
            </p:grpSp>
          </p:grpSp>
        </p:grpSp>
      </p:grpSp>
      <p:grpSp>
        <p:nvGrpSpPr>
          <p:cNvPr id="893" name="组合 61"/>
          <p:cNvGrpSpPr/>
          <p:nvPr/>
        </p:nvGrpSpPr>
        <p:grpSpPr>
          <a:xfrm>
            <a:off x="5393536" y="2442570"/>
            <a:ext cx="3460083" cy="474250"/>
            <a:chOff x="0" y="0"/>
            <a:chExt cx="3460081" cy="474249"/>
          </a:xfrm>
        </p:grpSpPr>
        <p:sp>
          <p:nvSpPr>
            <p:cNvPr id="890" name="椭圆 62"/>
            <p:cNvSpPr/>
            <p:nvPr/>
          </p:nvSpPr>
          <p:spPr>
            <a:xfrm flipH="1">
              <a:off x="0" y="204263"/>
              <a:ext cx="277955" cy="269987"/>
            </a:xfrm>
            <a:prstGeom prst="ellipse">
              <a:avLst/>
            </a:prstGeom>
            <a:solidFill>
              <a:srgbClr val="F8F8F8">
                <a:alpha val="50000"/>
              </a:srgbClr>
            </a:solidFill>
            <a:ln w="9525" cap="flat">
              <a:solidFill>
                <a:srgbClr val="FFFFFF"/>
              </a:solidFill>
              <a:prstDash val="solid"/>
              <a:round/>
            </a:ln>
            <a:effectLst/>
          </p:spPr>
          <p:txBody>
            <a:bodyPr wrap="square" lIns="45719" tIns="45719" rIns="45719" bIns="45719" numCol="1" anchor="t">
              <a:noAutofit/>
            </a:bodyPr>
            <a:lstStyle/>
            <a:p>
              <a:pPr defTabSz="914400">
                <a:defRPr>
                  <a:latin typeface="微软雅黑"/>
                  <a:ea typeface="微软雅黑"/>
                  <a:cs typeface="微软雅黑"/>
                  <a:sym typeface="微软雅黑"/>
                </a:defRPr>
              </a:pPr>
            </a:p>
          </p:txBody>
        </p:sp>
        <p:sp>
          <p:nvSpPr>
            <p:cNvPr id="891" name="直接连接符 63"/>
            <p:cNvSpPr/>
            <p:nvPr/>
          </p:nvSpPr>
          <p:spPr>
            <a:xfrm flipH="1" flipV="1">
              <a:off x="573828" y="0"/>
              <a:ext cx="2886254" cy="1"/>
            </a:xfrm>
            <a:prstGeom prst="line">
              <a:avLst/>
            </a:prstGeom>
            <a:solidFill>
              <a:srgbClr val="D01C63"/>
            </a:solidFill>
            <a:ln w="19050" cap="flat">
              <a:solidFill>
                <a:srgbClr val="FFFFFF"/>
              </a:solidFill>
              <a:prstDash val="sysDash"/>
              <a:round/>
            </a:ln>
            <a:effectLst/>
          </p:spPr>
          <p:txBody>
            <a:bodyPr wrap="square" lIns="45719" tIns="45719" rIns="45719" bIns="45719" numCol="1" anchor="t">
              <a:noAutofit/>
            </a:bodyPr>
            <a:lstStyle/>
            <a:p>
              <a:pPr/>
            </a:p>
          </p:txBody>
        </p:sp>
        <p:sp>
          <p:nvSpPr>
            <p:cNvPr id="892" name="直接连接符 64"/>
            <p:cNvSpPr/>
            <p:nvPr/>
          </p:nvSpPr>
          <p:spPr>
            <a:xfrm flipH="1">
              <a:off x="146552" y="0"/>
              <a:ext cx="427276" cy="325613"/>
            </a:xfrm>
            <a:prstGeom prst="line">
              <a:avLst/>
            </a:prstGeom>
            <a:solidFill>
              <a:srgbClr val="D01C63"/>
            </a:solidFill>
            <a:ln w="19050" cap="flat">
              <a:solidFill>
                <a:srgbClr val="FFFFFF"/>
              </a:solidFill>
              <a:prstDash val="sysDash"/>
              <a:round/>
              <a:tailEnd type="oval" w="med" len="med"/>
            </a:ln>
            <a:effectLst/>
          </p:spPr>
          <p:txBody>
            <a:bodyPr wrap="square" lIns="45719" tIns="45719" rIns="45719" bIns="45719" numCol="1" anchor="t">
              <a:noAutofit/>
            </a:bodyPr>
            <a:lstStyle/>
            <a:p>
              <a:pPr/>
            </a:p>
          </p:txBody>
        </p:sp>
      </p:grpSp>
      <p:sp>
        <p:nvSpPr>
          <p:cNvPr id="894" name="文本框 180"/>
          <p:cNvSpPr txBox="1"/>
          <p:nvPr/>
        </p:nvSpPr>
        <p:spPr>
          <a:xfrm>
            <a:off x="6638477" y="1995513"/>
            <a:ext cx="2344737" cy="4318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914400">
              <a:lnSpc>
                <a:spcPts val="1300"/>
              </a:lnSpc>
              <a:defRPr sz="1000">
                <a:solidFill>
                  <a:srgbClr val="808080"/>
                </a:solidFill>
                <a:latin typeface="微软雅黑"/>
                <a:ea typeface="微软雅黑"/>
                <a:cs typeface="微软雅黑"/>
                <a:sym typeface="微软雅黑"/>
              </a:defRPr>
            </a:pPr>
            <a:r>
              <a:t>详写内容</a:t>
            </a:r>
            <a:r>
              <a:t>……</a:t>
            </a:r>
            <a:r>
              <a:t>点击输入本栏的具体文字，简明扼要的说明分项内容</a:t>
            </a:r>
          </a:p>
        </p:txBody>
      </p:sp>
      <p:grpSp>
        <p:nvGrpSpPr>
          <p:cNvPr id="898" name="组合 66"/>
          <p:cNvGrpSpPr/>
          <p:nvPr/>
        </p:nvGrpSpPr>
        <p:grpSpPr>
          <a:xfrm>
            <a:off x="611560" y="3338150"/>
            <a:ext cx="3460482" cy="450223"/>
            <a:chOff x="0" y="0"/>
            <a:chExt cx="3460481" cy="450222"/>
          </a:xfrm>
        </p:grpSpPr>
        <p:sp>
          <p:nvSpPr>
            <p:cNvPr id="895" name="椭圆 67"/>
            <p:cNvSpPr/>
            <p:nvPr/>
          </p:nvSpPr>
          <p:spPr>
            <a:xfrm flipH="1" rot="10800000">
              <a:off x="3182495" y="0"/>
              <a:ext cx="277987" cy="255585"/>
            </a:xfrm>
            <a:prstGeom prst="ellipse">
              <a:avLst/>
            </a:prstGeom>
            <a:solidFill>
              <a:srgbClr val="F8F8F8">
                <a:alpha val="50000"/>
              </a:srgbClr>
            </a:solidFill>
            <a:ln w="9525" cap="flat">
              <a:solidFill>
                <a:srgbClr val="FFFFFF"/>
              </a:solidFill>
              <a:prstDash val="solid"/>
              <a:round/>
            </a:ln>
            <a:effectLst/>
          </p:spPr>
          <p:txBody>
            <a:bodyPr wrap="square" lIns="45719" tIns="45719" rIns="45719" bIns="45719" numCol="1" anchor="t">
              <a:noAutofit/>
            </a:bodyPr>
            <a:lstStyle/>
            <a:p>
              <a:pPr defTabSz="914400">
                <a:defRPr>
                  <a:latin typeface="微软雅黑"/>
                  <a:ea typeface="微软雅黑"/>
                  <a:cs typeface="微软雅黑"/>
                  <a:sym typeface="微软雅黑"/>
                </a:defRPr>
              </a:pPr>
            </a:p>
          </p:txBody>
        </p:sp>
        <p:sp>
          <p:nvSpPr>
            <p:cNvPr id="896" name="直接连接符 68"/>
            <p:cNvSpPr/>
            <p:nvPr/>
          </p:nvSpPr>
          <p:spPr>
            <a:xfrm>
              <a:off x="0" y="450222"/>
              <a:ext cx="2886588" cy="1"/>
            </a:xfrm>
            <a:prstGeom prst="line">
              <a:avLst/>
            </a:prstGeom>
            <a:solidFill>
              <a:srgbClr val="D01C63"/>
            </a:solidFill>
            <a:ln w="19050" cap="flat">
              <a:solidFill>
                <a:srgbClr val="FFFFFF"/>
              </a:solidFill>
              <a:prstDash val="sysDash"/>
              <a:round/>
            </a:ln>
            <a:effectLst/>
          </p:spPr>
          <p:txBody>
            <a:bodyPr wrap="square" lIns="45719" tIns="45719" rIns="45719" bIns="45719" numCol="1" anchor="t">
              <a:noAutofit/>
            </a:bodyPr>
            <a:lstStyle/>
            <a:p>
              <a:pPr/>
            </a:p>
          </p:txBody>
        </p:sp>
        <p:sp>
          <p:nvSpPr>
            <p:cNvPr id="897" name="直接连接符 69"/>
            <p:cNvSpPr/>
            <p:nvPr/>
          </p:nvSpPr>
          <p:spPr>
            <a:xfrm flipV="1">
              <a:off x="2886587" y="140814"/>
              <a:ext cx="427177" cy="308139"/>
            </a:xfrm>
            <a:prstGeom prst="line">
              <a:avLst/>
            </a:prstGeom>
            <a:solidFill>
              <a:srgbClr val="D01C63"/>
            </a:solidFill>
            <a:ln w="19050" cap="flat">
              <a:solidFill>
                <a:srgbClr val="FFFFFF"/>
              </a:solidFill>
              <a:prstDash val="sysDash"/>
              <a:round/>
              <a:tailEnd type="oval" w="med" len="med"/>
            </a:ln>
            <a:effectLst/>
          </p:spPr>
          <p:txBody>
            <a:bodyPr wrap="square" lIns="45719" tIns="45719" rIns="45719" bIns="45719" numCol="1" anchor="t">
              <a:noAutofit/>
            </a:bodyPr>
            <a:lstStyle/>
            <a:p>
              <a:pPr/>
            </a:p>
          </p:txBody>
        </p:sp>
      </p:grpSp>
      <p:sp>
        <p:nvSpPr>
          <p:cNvPr id="899" name="矩形 70"/>
          <p:cNvSpPr/>
          <p:nvPr/>
        </p:nvSpPr>
        <p:spPr>
          <a:xfrm>
            <a:off x="6878188" y="3875113"/>
            <a:ext cx="222251" cy="163513"/>
          </a:xfrm>
          <a:prstGeom prst="rect">
            <a:avLst/>
          </a:prstGeom>
          <a:solidFill>
            <a:srgbClr val="1F497D"/>
          </a:solidFill>
          <a:ln w="12700">
            <a:miter lim="400000"/>
          </a:ln>
        </p:spPr>
        <p:txBody>
          <a:bodyPr lIns="45719" rIns="45719"/>
          <a:lstStyle/>
          <a:p>
            <a:pPr defTabSz="914400">
              <a:defRPr>
                <a:latin typeface="微软雅黑"/>
                <a:ea typeface="微软雅黑"/>
                <a:cs typeface="微软雅黑"/>
                <a:sym typeface="微软雅黑"/>
              </a:defRPr>
            </a:pPr>
          </a:p>
        </p:txBody>
      </p:sp>
      <p:sp>
        <p:nvSpPr>
          <p:cNvPr id="900" name="矩形 71"/>
          <p:cNvSpPr/>
          <p:nvPr/>
        </p:nvSpPr>
        <p:spPr>
          <a:xfrm>
            <a:off x="6878188" y="4159275"/>
            <a:ext cx="222251" cy="161926"/>
          </a:xfrm>
          <a:prstGeom prst="rect">
            <a:avLst/>
          </a:prstGeom>
          <a:solidFill>
            <a:srgbClr val="EEECE1"/>
          </a:solidFill>
          <a:ln w="12700">
            <a:miter lim="400000"/>
          </a:ln>
        </p:spPr>
        <p:txBody>
          <a:bodyPr lIns="45719" rIns="45719"/>
          <a:lstStyle/>
          <a:p>
            <a:pPr defTabSz="914400">
              <a:defRPr>
                <a:latin typeface="微软雅黑"/>
                <a:ea typeface="微软雅黑"/>
                <a:cs typeface="微软雅黑"/>
                <a:sym typeface="微软雅黑"/>
              </a:defRPr>
            </a:pPr>
          </a:p>
        </p:txBody>
      </p:sp>
      <p:sp>
        <p:nvSpPr>
          <p:cNvPr id="901" name="矩形 72"/>
          <p:cNvSpPr/>
          <p:nvPr/>
        </p:nvSpPr>
        <p:spPr>
          <a:xfrm>
            <a:off x="6878188" y="4430738"/>
            <a:ext cx="222251" cy="163513"/>
          </a:xfrm>
          <a:prstGeom prst="rect">
            <a:avLst/>
          </a:prstGeom>
          <a:solidFill>
            <a:srgbClr val="1F497D"/>
          </a:solidFill>
          <a:ln w="12700">
            <a:miter lim="400000"/>
          </a:ln>
        </p:spPr>
        <p:txBody>
          <a:bodyPr lIns="45719" rIns="45719"/>
          <a:lstStyle/>
          <a:p>
            <a:pPr defTabSz="914400">
              <a:defRPr>
                <a:latin typeface="微软雅黑"/>
                <a:ea typeface="微软雅黑"/>
                <a:cs typeface="微软雅黑"/>
                <a:sym typeface="微软雅黑"/>
              </a:defRPr>
            </a:pPr>
          </a:p>
        </p:txBody>
      </p:sp>
      <p:sp>
        <p:nvSpPr>
          <p:cNvPr id="902" name="文本框 180"/>
          <p:cNvSpPr txBox="1"/>
          <p:nvPr/>
        </p:nvSpPr>
        <p:spPr>
          <a:xfrm>
            <a:off x="7187751" y="3803675"/>
            <a:ext cx="1285876" cy="30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914400">
              <a:defRPr sz="1200">
                <a:solidFill>
                  <a:srgbClr val="808080"/>
                </a:solidFill>
                <a:latin typeface="微软雅黑"/>
                <a:ea typeface="微软雅黑"/>
                <a:cs typeface="微软雅黑"/>
                <a:sym typeface="微软雅黑"/>
              </a:defRPr>
            </a:lvl1pPr>
          </a:lstStyle>
          <a:p>
            <a:pPr/>
            <a:r>
              <a:t>点击输入标题</a:t>
            </a:r>
          </a:p>
        </p:txBody>
      </p:sp>
      <p:sp>
        <p:nvSpPr>
          <p:cNvPr id="903" name="文本框 180"/>
          <p:cNvSpPr txBox="1"/>
          <p:nvPr/>
        </p:nvSpPr>
        <p:spPr>
          <a:xfrm>
            <a:off x="7187751" y="4097363"/>
            <a:ext cx="1285876" cy="30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914400">
              <a:defRPr sz="1200">
                <a:solidFill>
                  <a:srgbClr val="808080"/>
                </a:solidFill>
                <a:latin typeface="微软雅黑"/>
                <a:ea typeface="微软雅黑"/>
                <a:cs typeface="微软雅黑"/>
                <a:sym typeface="微软雅黑"/>
              </a:defRPr>
            </a:lvl1pPr>
          </a:lstStyle>
          <a:p>
            <a:pPr/>
            <a:r>
              <a:t>点击输入标题</a:t>
            </a:r>
          </a:p>
        </p:txBody>
      </p:sp>
      <p:sp>
        <p:nvSpPr>
          <p:cNvPr id="904" name="文本框 180"/>
          <p:cNvSpPr txBox="1"/>
          <p:nvPr/>
        </p:nvSpPr>
        <p:spPr>
          <a:xfrm>
            <a:off x="7187751" y="4370413"/>
            <a:ext cx="1285876" cy="30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914400">
              <a:defRPr sz="1200">
                <a:solidFill>
                  <a:srgbClr val="808080"/>
                </a:solidFill>
                <a:latin typeface="微软雅黑"/>
                <a:ea typeface="微软雅黑"/>
                <a:cs typeface="微软雅黑"/>
                <a:sym typeface="微软雅黑"/>
              </a:defRPr>
            </a:lvl1pPr>
          </a:lstStyle>
          <a:p>
            <a:pPr/>
            <a:r>
              <a:t>点击输入标题</a:t>
            </a:r>
          </a:p>
        </p:txBody>
      </p:sp>
      <p:sp>
        <p:nvSpPr>
          <p:cNvPr id="905" name="文本框 180"/>
          <p:cNvSpPr txBox="1"/>
          <p:nvPr/>
        </p:nvSpPr>
        <p:spPr>
          <a:xfrm>
            <a:off x="625027" y="3878288"/>
            <a:ext cx="2344737" cy="4318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914400">
              <a:lnSpc>
                <a:spcPts val="1300"/>
              </a:lnSpc>
              <a:defRPr sz="1000">
                <a:solidFill>
                  <a:srgbClr val="808080"/>
                </a:solidFill>
                <a:latin typeface="微软雅黑"/>
                <a:ea typeface="微软雅黑"/>
                <a:cs typeface="微软雅黑"/>
                <a:sym typeface="微软雅黑"/>
              </a:defRPr>
            </a:pPr>
            <a:r>
              <a:t>详写内容</a:t>
            </a:r>
            <a:r>
              <a:t>……</a:t>
            </a:r>
            <a:r>
              <a:t>点击输入本栏的具体文字，简明扼要的说明分项内容</a:t>
            </a:r>
          </a:p>
        </p:txBody>
      </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844"/>
                                        </p:tgtEl>
                                        <p:attrNameLst>
                                          <p:attrName>style.visibility</p:attrName>
                                        </p:attrNameLst>
                                      </p:cBhvr>
                                      <p:to>
                                        <p:strVal val="visible"/>
                                      </p:to>
                                    </p:set>
                                    <p:animEffect filter="wipe(left)" transition="in">
                                      <p:cBhvr>
                                        <p:cTn id="7" dur="500"/>
                                        <p:tgtEl>
                                          <p:spTgt spid="844"/>
                                        </p:tgtEl>
                                      </p:cBhvr>
                                    </p:animEffect>
                                  </p:childTnLst>
                                </p:cTn>
                              </p:par>
                            </p:childTnLst>
                          </p:cTn>
                        </p:par>
                        <p:par>
                          <p:cTn id="8" fill="hold">
                            <p:stCondLst>
                              <p:cond delay="500"/>
                            </p:stCondLst>
                            <p:childTnLst>
                              <p:par>
                                <p:cTn id="9" presetClass="entr" nodeType="afterEffect" presetID="9" grpId="2" fill="hold">
                                  <p:stCondLst>
                                    <p:cond delay="0"/>
                                  </p:stCondLst>
                                  <p:iterate type="el" backwards="0">
                                    <p:tmAbs val="0"/>
                                  </p:iterate>
                                  <p:childTnLst>
                                    <p:set>
                                      <p:cBhvr>
                                        <p:cTn id="10" fill="hold"/>
                                        <p:tgtEl>
                                          <p:spTgt spid="889"/>
                                        </p:tgtEl>
                                        <p:attrNameLst>
                                          <p:attrName>style.visibility</p:attrName>
                                        </p:attrNameLst>
                                      </p:cBhvr>
                                      <p:to>
                                        <p:strVal val="visible"/>
                                      </p:to>
                                    </p:set>
                                    <p:animEffect filter="dissolve" transition="in">
                                      <p:cBhvr>
                                        <p:cTn id="11" dur="2000"/>
                                        <p:tgtEl>
                                          <p:spTgt spid="889"/>
                                        </p:tgtEl>
                                      </p:cBhvr>
                                    </p:animEffect>
                                  </p:childTnLst>
                                </p:cTn>
                              </p:par>
                            </p:childTnLst>
                          </p:cTn>
                        </p:par>
                        <p:par>
                          <p:cTn id="12" fill="hold">
                            <p:stCondLst>
                              <p:cond delay="2500"/>
                            </p:stCondLst>
                            <p:childTnLst>
                              <p:par>
                                <p:cTn id="13" presetClass="entr" nodeType="afterEffect" presetSubtype="8" presetID="22" grpId="3" fill="hold">
                                  <p:stCondLst>
                                    <p:cond delay="0"/>
                                  </p:stCondLst>
                                  <p:iterate type="el" backwards="0">
                                    <p:tmAbs val="0"/>
                                  </p:iterate>
                                  <p:childTnLst>
                                    <p:set>
                                      <p:cBhvr>
                                        <p:cTn id="14" fill="hold"/>
                                        <p:tgtEl>
                                          <p:spTgt spid="893"/>
                                        </p:tgtEl>
                                        <p:attrNameLst>
                                          <p:attrName>style.visibility</p:attrName>
                                        </p:attrNameLst>
                                      </p:cBhvr>
                                      <p:to>
                                        <p:strVal val="visible"/>
                                      </p:to>
                                    </p:set>
                                    <p:animEffect filter="wipe(left)" transition="in">
                                      <p:cBhvr>
                                        <p:cTn id="15" dur="500"/>
                                        <p:tgtEl>
                                          <p:spTgt spid="893"/>
                                        </p:tgtEl>
                                      </p:cBhvr>
                                    </p:animEffect>
                                  </p:childTnLst>
                                </p:cTn>
                              </p:par>
                            </p:childTnLst>
                          </p:cTn>
                        </p:par>
                        <p:par>
                          <p:cTn id="16" fill="hold">
                            <p:stCondLst>
                              <p:cond delay="3000"/>
                            </p:stCondLst>
                            <p:childTnLst>
                              <p:par>
                                <p:cTn id="17" presetClass="entr" nodeType="afterEffect" presetSubtype="4" presetID="22" grpId="4" fill="hold">
                                  <p:stCondLst>
                                    <p:cond delay="0"/>
                                  </p:stCondLst>
                                  <p:iterate type="el" backwards="0">
                                    <p:tmAbs val="0"/>
                                  </p:iterate>
                                  <p:childTnLst>
                                    <p:set>
                                      <p:cBhvr>
                                        <p:cTn id="18" fill="hold"/>
                                        <p:tgtEl>
                                          <p:spTgt spid="894"/>
                                        </p:tgtEl>
                                        <p:attrNameLst>
                                          <p:attrName>style.visibility</p:attrName>
                                        </p:attrNameLst>
                                      </p:cBhvr>
                                      <p:to>
                                        <p:strVal val="visible"/>
                                      </p:to>
                                    </p:set>
                                    <p:animEffect filter="wipe(down)" transition="in">
                                      <p:cBhvr>
                                        <p:cTn id="19" dur="500"/>
                                        <p:tgtEl>
                                          <p:spTgt spid="894"/>
                                        </p:tgtEl>
                                      </p:cBhvr>
                                    </p:animEffect>
                                  </p:childTnLst>
                                </p:cTn>
                              </p:par>
                            </p:childTnLst>
                          </p:cTn>
                        </p:par>
                        <p:par>
                          <p:cTn id="20" fill="hold">
                            <p:stCondLst>
                              <p:cond delay="3500"/>
                            </p:stCondLst>
                            <p:childTnLst>
                              <p:par>
                                <p:cTn id="21" presetClass="entr" nodeType="afterEffect" presetSubtype="2" presetID="22" grpId="5" fill="hold">
                                  <p:stCondLst>
                                    <p:cond delay="0"/>
                                  </p:stCondLst>
                                  <p:iterate type="el" backwards="0">
                                    <p:tmAbs val="0"/>
                                  </p:iterate>
                                  <p:childTnLst>
                                    <p:set>
                                      <p:cBhvr>
                                        <p:cTn id="22" fill="hold"/>
                                        <p:tgtEl>
                                          <p:spTgt spid="898"/>
                                        </p:tgtEl>
                                        <p:attrNameLst>
                                          <p:attrName>style.visibility</p:attrName>
                                        </p:attrNameLst>
                                      </p:cBhvr>
                                      <p:to>
                                        <p:strVal val="visible"/>
                                      </p:to>
                                    </p:set>
                                    <p:animEffect filter="wipe(right)" transition="in">
                                      <p:cBhvr>
                                        <p:cTn id="23" dur="500"/>
                                        <p:tgtEl>
                                          <p:spTgt spid="898"/>
                                        </p:tgtEl>
                                      </p:cBhvr>
                                    </p:animEffect>
                                  </p:childTnLst>
                                </p:cTn>
                              </p:par>
                            </p:childTnLst>
                          </p:cTn>
                        </p:par>
                        <p:par>
                          <p:cTn id="24" fill="hold">
                            <p:stCondLst>
                              <p:cond delay="4000"/>
                            </p:stCondLst>
                            <p:childTnLst>
                              <p:par>
                                <p:cTn id="25" presetClass="entr" nodeType="afterEffect" presetSubtype="1" presetID="22" grpId="6" fill="hold">
                                  <p:stCondLst>
                                    <p:cond delay="0"/>
                                  </p:stCondLst>
                                  <p:iterate type="el" backwards="0">
                                    <p:tmAbs val="0"/>
                                  </p:iterate>
                                  <p:childTnLst>
                                    <p:set>
                                      <p:cBhvr>
                                        <p:cTn id="26" fill="hold"/>
                                        <p:tgtEl>
                                          <p:spTgt spid="905"/>
                                        </p:tgtEl>
                                        <p:attrNameLst>
                                          <p:attrName>style.visibility</p:attrName>
                                        </p:attrNameLst>
                                      </p:cBhvr>
                                      <p:to>
                                        <p:strVal val="visible"/>
                                      </p:to>
                                    </p:set>
                                    <p:animEffect filter="wipe(up)" transition="in">
                                      <p:cBhvr>
                                        <p:cTn id="27" dur="500"/>
                                        <p:tgtEl>
                                          <p:spTgt spid="905"/>
                                        </p:tgtEl>
                                      </p:cBhvr>
                                    </p:animEffect>
                                  </p:childTnLst>
                                </p:cTn>
                              </p:par>
                            </p:childTnLst>
                          </p:cTn>
                        </p:par>
                        <p:par>
                          <p:cTn id="28" fill="hold">
                            <p:stCondLst>
                              <p:cond delay="4500"/>
                            </p:stCondLst>
                            <p:childTnLst>
                              <p:par>
                                <p:cTn id="29" presetClass="entr" nodeType="afterEffect" presetSubtype="0" presetID="15" grpId="7" fill="hold">
                                  <p:stCondLst>
                                    <p:cond delay="0"/>
                                  </p:stCondLst>
                                  <p:iterate type="el" backwards="0">
                                    <p:tmAbs val="0"/>
                                  </p:iterate>
                                  <p:childTnLst>
                                    <p:set>
                                      <p:cBhvr>
                                        <p:cTn id="30" fill="hold"/>
                                        <p:tgtEl>
                                          <p:spTgt spid="899"/>
                                        </p:tgtEl>
                                        <p:attrNameLst>
                                          <p:attrName>style.visibility</p:attrName>
                                        </p:attrNameLst>
                                      </p:cBhvr>
                                      <p:to>
                                        <p:strVal val="visible"/>
                                      </p:to>
                                    </p:set>
                                    <p:anim calcmode="lin" valueType="num">
                                      <p:cBhvr>
                                        <p:cTn id="31" dur="500" fill="hold"/>
                                        <p:tgtEl>
                                          <p:spTgt spid="899"/>
                                        </p:tgtEl>
                                        <p:attrNameLst>
                                          <p:attrName>ppt_w</p:attrName>
                                        </p:attrNameLst>
                                      </p:cBhvr>
                                      <p:tavLst>
                                        <p:tav tm="0">
                                          <p:val>
                                            <p:fltVal val="0"/>
                                          </p:val>
                                        </p:tav>
                                        <p:tav tm="100000">
                                          <p:val>
                                            <p:strVal val="#ppt_w"/>
                                          </p:val>
                                        </p:tav>
                                      </p:tavLst>
                                    </p:anim>
                                    <p:anim calcmode="lin" valueType="num">
                                      <p:cBhvr>
                                        <p:cTn id="32" dur="500" fill="hold"/>
                                        <p:tgtEl>
                                          <p:spTgt spid="899"/>
                                        </p:tgtEl>
                                        <p:attrNameLst>
                                          <p:attrName>ppt_h</p:attrName>
                                        </p:attrNameLst>
                                      </p:cBhvr>
                                      <p:tavLst>
                                        <p:tav tm="0">
                                          <p:val>
                                            <p:fltVal val="0"/>
                                          </p:val>
                                        </p:tav>
                                        <p:tav tm="100000">
                                          <p:val>
                                            <p:strVal val="#ppt_h"/>
                                          </p:val>
                                        </p:tav>
                                      </p:tavLst>
                                    </p:anim>
                                    <p:anim calcmode="lin" valueType="num">
                                      <p:cBhvr>
                                        <p:cTn id="33" dur="500" fill="hold"/>
                                        <p:tgtEl>
                                          <p:spTgt spid="899"/>
                                        </p:tgtEl>
                                        <p:attrNameLst>
                                          <p:attrName>ppt_x</p:attrName>
                                        </p:attrNameLst>
                                      </p:cBhvr>
                                      <p:tavLst>
                                        <p:tav tm="0" fmla="#ppt_x+(cos(-2*pi*(1-$))*-#ppt_x-sin(-2*pi*(1-$))*(1-#ppt_y))*(1-$)">
                                          <p:val>
                                            <p:fltVal val="0"/>
                                          </p:val>
                                        </p:tav>
                                        <p:tav tm="100000">
                                          <p:val>
                                            <p:fltVal val="1"/>
                                          </p:val>
                                        </p:tav>
                                      </p:tavLst>
                                    </p:anim>
                                    <p:anim calcmode="lin" valueType="num">
                                      <p:cBhvr>
                                        <p:cTn id="34" dur="500" fill="hold"/>
                                        <p:tgtEl>
                                          <p:spTgt spid="899"/>
                                        </p:tgtEl>
                                        <p:attrNameLst>
                                          <p:attrName>ppt_y</p:attrName>
                                        </p:attrNameLst>
                                      </p:cBhvr>
                                      <p:tavLst>
                                        <p:tav tm="0" fmla="#ppt_y+(sin(-2*pi*(1-$))*-#ppt_x+cos(-2*pi*(1-$))*(1-#ppt_y))*(1-$)">
                                          <p:val>
                                            <p:fltVal val="0"/>
                                          </p:val>
                                        </p:tav>
                                        <p:tav tm="100000">
                                          <p:val>
                                            <p:fltVal val="1"/>
                                          </p:val>
                                        </p:tav>
                                      </p:tavLst>
                                    </p:anim>
                                  </p:childTnLst>
                                </p:cTn>
                              </p:par>
                            </p:childTnLst>
                          </p:cTn>
                        </p:par>
                        <p:par>
                          <p:cTn id="35" fill="hold">
                            <p:stCondLst>
                              <p:cond delay="5000"/>
                            </p:stCondLst>
                            <p:childTnLst>
                              <p:par>
                                <p:cTn id="36" presetClass="entr" nodeType="afterEffect" presetSubtype="0" presetID="15" grpId="8" fill="hold">
                                  <p:stCondLst>
                                    <p:cond delay="0"/>
                                  </p:stCondLst>
                                  <p:iterate type="el" backwards="0">
                                    <p:tmAbs val="0"/>
                                  </p:iterate>
                                  <p:childTnLst>
                                    <p:set>
                                      <p:cBhvr>
                                        <p:cTn id="37" fill="hold"/>
                                        <p:tgtEl>
                                          <p:spTgt spid="900"/>
                                        </p:tgtEl>
                                        <p:attrNameLst>
                                          <p:attrName>style.visibility</p:attrName>
                                        </p:attrNameLst>
                                      </p:cBhvr>
                                      <p:to>
                                        <p:strVal val="visible"/>
                                      </p:to>
                                    </p:set>
                                    <p:anim calcmode="lin" valueType="num">
                                      <p:cBhvr>
                                        <p:cTn id="38" dur="500" fill="hold"/>
                                        <p:tgtEl>
                                          <p:spTgt spid="900"/>
                                        </p:tgtEl>
                                        <p:attrNameLst>
                                          <p:attrName>ppt_w</p:attrName>
                                        </p:attrNameLst>
                                      </p:cBhvr>
                                      <p:tavLst>
                                        <p:tav tm="0">
                                          <p:val>
                                            <p:fltVal val="0"/>
                                          </p:val>
                                        </p:tav>
                                        <p:tav tm="100000">
                                          <p:val>
                                            <p:strVal val="#ppt_w"/>
                                          </p:val>
                                        </p:tav>
                                      </p:tavLst>
                                    </p:anim>
                                    <p:anim calcmode="lin" valueType="num">
                                      <p:cBhvr>
                                        <p:cTn id="39" dur="500" fill="hold"/>
                                        <p:tgtEl>
                                          <p:spTgt spid="900"/>
                                        </p:tgtEl>
                                        <p:attrNameLst>
                                          <p:attrName>ppt_h</p:attrName>
                                        </p:attrNameLst>
                                      </p:cBhvr>
                                      <p:tavLst>
                                        <p:tav tm="0">
                                          <p:val>
                                            <p:fltVal val="0"/>
                                          </p:val>
                                        </p:tav>
                                        <p:tav tm="100000">
                                          <p:val>
                                            <p:strVal val="#ppt_h"/>
                                          </p:val>
                                        </p:tav>
                                      </p:tavLst>
                                    </p:anim>
                                    <p:anim calcmode="lin" valueType="num">
                                      <p:cBhvr>
                                        <p:cTn id="40" dur="500" fill="hold"/>
                                        <p:tgtEl>
                                          <p:spTgt spid="900"/>
                                        </p:tgtEl>
                                        <p:attrNameLst>
                                          <p:attrName>ppt_x</p:attrName>
                                        </p:attrNameLst>
                                      </p:cBhvr>
                                      <p:tavLst>
                                        <p:tav tm="0" fmla="#ppt_x+(cos(-2*pi*(1-$))*-#ppt_x-sin(-2*pi*(1-$))*(1-#ppt_y))*(1-$)">
                                          <p:val>
                                            <p:fltVal val="0"/>
                                          </p:val>
                                        </p:tav>
                                        <p:tav tm="100000">
                                          <p:val>
                                            <p:fltVal val="1"/>
                                          </p:val>
                                        </p:tav>
                                      </p:tavLst>
                                    </p:anim>
                                    <p:anim calcmode="lin" valueType="num">
                                      <p:cBhvr>
                                        <p:cTn id="41" dur="500" fill="hold"/>
                                        <p:tgtEl>
                                          <p:spTgt spid="900"/>
                                        </p:tgtEl>
                                        <p:attrNameLst>
                                          <p:attrName>ppt_y</p:attrName>
                                        </p:attrNameLst>
                                      </p:cBhvr>
                                      <p:tavLst>
                                        <p:tav tm="0" fmla="#ppt_y+(sin(-2*pi*(1-$))*-#ppt_x+cos(-2*pi*(1-$))*(1-#ppt_y))*(1-$)">
                                          <p:val>
                                            <p:fltVal val="0"/>
                                          </p:val>
                                        </p:tav>
                                        <p:tav tm="100000">
                                          <p:val>
                                            <p:fltVal val="1"/>
                                          </p:val>
                                        </p:tav>
                                      </p:tavLst>
                                    </p:anim>
                                  </p:childTnLst>
                                </p:cTn>
                              </p:par>
                            </p:childTnLst>
                          </p:cTn>
                        </p:par>
                        <p:par>
                          <p:cTn id="42" fill="hold">
                            <p:stCondLst>
                              <p:cond delay="5500"/>
                            </p:stCondLst>
                            <p:childTnLst>
                              <p:par>
                                <p:cTn id="43" presetClass="entr" nodeType="afterEffect" presetSubtype="0" presetID="15" grpId="9" fill="hold">
                                  <p:stCondLst>
                                    <p:cond delay="0"/>
                                  </p:stCondLst>
                                  <p:iterate type="el" backwards="0">
                                    <p:tmAbs val="0"/>
                                  </p:iterate>
                                  <p:childTnLst>
                                    <p:set>
                                      <p:cBhvr>
                                        <p:cTn id="44" fill="hold"/>
                                        <p:tgtEl>
                                          <p:spTgt spid="901"/>
                                        </p:tgtEl>
                                        <p:attrNameLst>
                                          <p:attrName>style.visibility</p:attrName>
                                        </p:attrNameLst>
                                      </p:cBhvr>
                                      <p:to>
                                        <p:strVal val="visible"/>
                                      </p:to>
                                    </p:set>
                                    <p:anim calcmode="lin" valueType="num">
                                      <p:cBhvr>
                                        <p:cTn id="45" dur="500" fill="hold"/>
                                        <p:tgtEl>
                                          <p:spTgt spid="901"/>
                                        </p:tgtEl>
                                        <p:attrNameLst>
                                          <p:attrName>ppt_w</p:attrName>
                                        </p:attrNameLst>
                                      </p:cBhvr>
                                      <p:tavLst>
                                        <p:tav tm="0">
                                          <p:val>
                                            <p:fltVal val="0"/>
                                          </p:val>
                                        </p:tav>
                                        <p:tav tm="100000">
                                          <p:val>
                                            <p:strVal val="#ppt_w"/>
                                          </p:val>
                                        </p:tav>
                                      </p:tavLst>
                                    </p:anim>
                                    <p:anim calcmode="lin" valueType="num">
                                      <p:cBhvr>
                                        <p:cTn id="46" dur="500" fill="hold"/>
                                        <p:tgtEl>
                                          <p:spTgt spid="901"/>
                                        </p:tgtEl>
                                        <p:attrNameLst>
                                          <p:attrName>ppt_h</p:attrName>
                                        </p:attrNameLst>
                                      </p:cBhvr>
                                      <p:tavLst>
                                        <p:tav tm="0">
                                          <p:val>
                                            <p:fltVal val="0"/>
                                          </p:val>
                                        </p:tav>
                                        <p:tav tm="100000">
                                          <p:val>
                                            <p:strVal val="#ppt_h"/>
                                          </p:val>
                                        </p:tav>
                                      </p:tavLst>
                                    </p:anim>
                                    <p:anim calcmode="lin" valueType="num">
                                      <p:cBhvr>
                                        <p:cTn id="47" dur="500" fill="hold"/>
                                        <p:tgtEl>
                                          <p:spTgt spid="901"/>
                                        </p:tgtEl>
                                        <p:attrNameLst>
                                          <p:attrName>ppt_x</p:attrName>
                                        </p:attrNameLst>
                                      </p:cBhvr>
                                      <p:tavLst>
                                        <p:tav tm="0" fmla="#ppt_x+(cos(-2*pi*(1-$))*-#ppt_x-sin(-2*pi*(1-$))*(1-#ppt_y))*(1-$)">
                                          <p:val>
                                            <p:fltVal val="0"/>
                                          </p:val>
                                        </p:tav>
                                        <p:tav tm="100000">
                                          <p:val>
                                            <p:fltVal val="1"/>
                                          </p:val>
                                        </p:tav>
                                      </p:tavLst>
                                    </p:anim>
                                    <p:anim calcmode="lin" valueType="num">
                                      <p:cBhvr>
                                        <p:cTn id="48" dur="500" fill="hold"/>
                                        <p:tgtEl>
                                          <p:spTgt spid="901"/>
                                        </p:tgtEl>
                                        <p:attrNameLst>
                                          <p:attrName>ppt_y</p:attrName>
                                        </p:attrNameLst>
                                      </p:cBhvr>
                                      <p:tavLst>
                                        <p:tav tm="0" fmla="#ppt_y+(sin(-2*pi*(1-$))*-#ppt_x+cos(-2*pi*(1-$))*(1-#ppt_y))*(1-$)">
                                          <p:val>
                                            <p:fltVal val="0"/>
                                          </p:val>
                                        </p:tav>
                                        <p:tav tm="100000">
                                          <p:val>
                                            <p:fltVal val="1"/>
                                          </p:val>
                                        </p:tav>
                                      </p:tavLst>
                                    </p:anim>
                                  </p:childTnLst>
                                </p:cTn>
                              </p:par>
                            </p:childTnLst>
                          </p:cTn>
                        </p:par>
                        <p:par>
                          <p:cTn id="49" fill="hold">
                            <p:stCondLst>
                              <p:cond delay="6000"/>
                            </p:stCondLst>
                            <p:childTnLst>
                              <p:par>
                                <p:cTn id="50" presetClass="entr" nodeType="afterEffect" presetSubtype="8" presetID="22" grpId="10" fill="hold">
                                  <p:stCondLst>
                                    <p:cond delay="0"/>
                                  </p:stCondLst>
                                  <p:iterate type="el" backwards="0">
                                    <p:tmAbs val="0"/>
                                  </p:iterate>
                                  <p:childTnLst>
                                    <p:set>
                                      <p:cBhvr>
                                        <p:cTn id="51" fill="hold"/>
                                        <p:tgtEl>
                                          <p:spTgt spid="902"/>
                                        </p:tgtEl>
                                        <p:attrNameLst>
                                          <p:attrName>style.visibility</p:attrName>
                                        </p:attrNameLst>
                                      </p:cBhvr>
                                      <p:to>
                                        <p:strVal val="visible"/>
                                      </p:to>
                                    </p:set>
                                    <p:animEffect filter="wipe(left)" transition="in">
                                      <p:cBhvr>
                                        <p:cTn id="52" dur="500"/>
                                        <p:tgtEl>
                                          <p:spTgt spid="902"/>
                                        </p:tgtEl>
                                      </p:cBhvr>
                                    </p:animEffect>
                                  </p:childTnLst>
                                </p:cTn>
                              </p:par>
                            </p:childTnLst>
                          </p:cTn>
                        </p:par>
                        <p:par>
                          <p:cTn id="53" fill="hold">
                            <p:stCondLst>
                              <p:cond delay="6500"/>
                            </p:stCondLst>
                            <p:childTnLst>
                              <p:par>
                                <p:cTn id="54" presetClass="entr" nodeType="afterEffect" presetSubtype="8" presetID="22" grpId="11" fill="hold">
                                  <p:stCondLst>
                                    <p:cond delay="0"/>
                                  </p:stCondLst>
                                  <p:iterate type="el" backwards="0">
                                    <p:tmAbs val="0"/>
                                  </p:iterate>
                                  <p:childTnLst>
                                    <p:set>
                                      <p:cBhvr>
                                        <p:cTn id="55" fill="hold"/>
                                        <p:tgtEl>
                                          <p:spTgt spid="903"/>
                                        </p:tgtEl>
                                        <p:attrNameLst>
                                          <p:attrName>style.visibility</p:attrName>
                                        </p:attrNameLst>
                                      </p:cBhvr>
                                      <p:to>
                                        <p:strVal val="visible"/>
                                      </p:to>
                                    </p:set>
                                    <p:animEffect filter="wipe(left)" transition="in">
                                      <p:cBhvr>
                                        <p:cTn id="56" dur="500"/>
                                        <p:tgtEl>
                                          <p:spTgt spid="903"/>
                                        </p:tgtEl>
                                      </p:cBhvr>
                                    </p:animEffect>
                                  </p:childTnLst>
                                </p:cTn>
                              </p:par>
                            </p:childTnLst>
                          </p:cTn>
                        </p:par>
                        <p:par>
                          <p:cTn id="57" fill="hold">
                            <p:stCondLst>
                              <p:cond delay="7000"/>
                            </p:stCondLst>
                            <p:childTnLst>
                              <p:par>
                                <p:cTn id="58" presetClass="entr" nodeType="afterEffect" presetSubtype="8" presetID="22" grpId="12" fill="hold">
                                  <p:stCondLst>
                                    <p:cond delay="0"/>
                                  </p:stCondLst>
                                  <p:iterate type="el" backwards="0">
                                    <p:tmAbs val="0"/>
                                  </p:iterate>
                                  <p:childTnLst>
                                    <p:set>
                                      <p:cBhvr>
                                        <p:cTn id="59" fill="hold"/>
                                        <p:tgtEl>
                                          <p:spTgt spid="904"/>
                                        </p:tgtEl>
                                        <p:attrNameLst>
                                          <p:attrName>style.visibility</p:attrName>
                                        </p:attrNameLst>
                                      </p:cBhvr>
                                      <p:to>
                                        <p:strVal val="visible"/>
                                      </p:to>
                                    </p:set>
                                    <p:animEffect filter="wipe(left)" transition="in">
                                      <p:cBhvr>
                                        <p:cTn id="60" dur="500"/>
                                        <p:tgtEl>
                                          <p:spTgt spid="9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44" grpId="1"/>
      <p:bldP build="whole" bldLvl="1" animBg="1" rev="0" advAuto="0" spid="904" grpId="12"/>
      <p:bldP build="whole" bldLvl="1" animBg="1" rev="0" advAuto="0" spid="901" grpId="9"/>
      <p:bldP build="whole" bldLvl="1" animBg="1" rev="0" advAuto="0" spid="893" grpId="3"/>
      <p:bldP build="whole" bldLvl="1" animBg="1" rev="0" advAuto="0" spid="905" grpId="6"/>
      <p:bldP build="whole" bldLvl="1" animBg="1" rev="0" advAuto="0" spid="898" grpId="5"/>
      <p:bldP build="whole" bldLvl="1" animBg="1" rev="0" advAuto="0" spid="889" grpId="2"/>
      <p:bldP build="whole" bldLvl="1" animBg="1" rev="0" advAuto="0" spid="900" grpId="8"/>
      <p:bldP build="whole" bldLvl="1" animBg="1" rev="0" advAuto="0" spid="894" grpId="4"/>
      <p:bldP build="whole" bldLvl="1" animBg="1" rev="0" advAuto="0" spid="903" grpId="11"/>
      <p:bldP build="whole" bldLvl="1" animBg="1" rev="0" advAuto="0" spid="902" grpId="10"/>
      <p:bldP build="whole" bldLvl="1" animBg="1" rev="0" advAuto="0" spid="899" grpId="7"/>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7" name="矩形 6"/>
          <p:cNvSpPr txBox="1"/>
          <p:nvPr/>
        </p:nvSpPr>
        <p:spPr>
          <a:xfrm>
            <a:off x="575415" y="10134"/>
            <a:ext cx="2593341"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rgbClr val="FFFFFF"/>
                </a:solidFill>
                <a:latin typeface="微软雅黑"/>
                <a:ea typeface="微软雅黑"/>
                <a:cs typeface="微软雅黑"/>
                <a:sym typeface="微软雅黑"/>
              </a:defRPr>
            </a:lvl1pPr>
          </a:lstStyle>
          <a:p>
            <a:pPr/>
            <a:r>
              <a:t>主要贡献与创新</a:t>
            </a:r>
          </a:p>
        </p:txBody>
      </p:sp>
      <p:sp>
        <p:nvSpPr>
          <p:cNvPr id="908" name="TextBox 2"/>
          <p:cNvSpPr txBox="1"/>
          <p:nvPr/>
        </p:nvSpPr>
        <p:spPr>
          <a:xfrm>
            <a:off x="1633908" y="1653949"/>
            <a:ext cx="2916239" cy="11074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spAutoFit/>
          </a:bodyPr>
          <a:lstStyle>
            <a:lvl1pPr>
              <a:lnSpc>
                <a:spcPct val="150000"/>
              </a:lnSpc>
              <a:defRPr sz="1400">
                <a:solidFill>
                  <a:srgbClr val="404040"/>
                </a:solidFill>
                <a:latin typeface="微软雅黑"/>
                <a:ea typeface="微软雅黑"/>
                <a:cs typeface="微软雅黑"/>
                <a:sym typeface="微软雅黑"/>
              </a:defRPr>
            </a:lvl1pPr>
          </a:lstStyle>
          <a:p>
            <a:pPr/>
            <a:r>
              <a:t>这里输入简单的文字概述这里输入简单文字概述简单的文字概述这里输入简单的文字概述这里输入简单</a:t>
            </a:r>
          </a:p>
        </p:txBody>
      </p:sp>
      <p:sp>
        <p:nvSpPr>
          <p:cNvPr id="909" name="TextBox 3"/>
          <p:cNvSpPr txBox="1"/>
          <p:nvPr/>
        </p:nvSpPr>
        <p:spPr>
          <a:xfrm>
            <a:off x="5716959" y="1653949"/>
            <a:ext cx="2916238" cy="11074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spAutoFit/>
          </a:bodyPr>
          <a:lstStyle>
            <a:lvl1pPr>
              <a:lnSpc>
                <a:spcPct val="150000"/>
              </a:lnSpc>
              <a:defRPr sz="1400">
                <a:solidFill>
                  <a:srgbClr val="404040"/>
                </a:solidFill>
                <a:latin typeface="微软雅黑"/>
                <a:ea typeface="微软雅黑"/>
                <a:cs typeface="微软雅黑"/>
                <a:sym typeface="微软雅黑"/>
              </a:defRPr>
            </a:lvl1pPr>
          </a:lstStyle>
          <a:p>
            <a:pPr/>
            <a:r>
              <a:t>这里输入简单的文字概述这里输入简单文字概述简单的文字概述这里输入简单的文字概述这里输入简单</a:t>
            </a:r>
          </a:p>
        </p:txBody>
      </p:sp>
      <p:sp>
        <p:nvSpPr>
          <p:cNvPr id="910" name="TextBox 4"/>
          <p:cNvSpPr txBox="1"/>
          <p:nvPr/>
        </p:nvSpPr>
        <p:spPr>
          <a:xfrm>
            <a:off x="1633908" y="3094109"/>
            <a:ext cx="2916239" cy="11074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spAutoFit/>
          </a:bodyPr>
          <a:lstStyle>
            <a:lvl1pPr>
              <a:lnSpc>
                <a:spcPct val="150000"/>
              </a:lnSpc>
              <a:defRPr sz="1400">
                <a:solidFill>
                  <a:srgbClr val="404040"/>
                </a:solidFill>
                <a:latin typeface="微软雅黑"/>
                <a:ea typeface="微软雅黑"/>
                <a:cs typeface="微软雅黑"/>
                <a:sym typeface="微软雅黑"/>
              </a:defRPr>
            </a:lvl1pPr>
          </a:lstStyle>
          <a:p>
            <a:pPr/>
            <a:r>
              <a:t>这里输入简单的文字概述这里输入简单文字概述简单的文字概述这里输入简单的文字概述这里输入简单</a:t>
            </a:r>
          </a:p>
        </p:txBody>
      </p:sp>
      <p:sp>
        <p:nvSpPr>
          <p:cNvPr id="911" name="TextBox 5"/>
          <p:cNvSpPr txBox="1"/>
          <p:nvPr/>
        </p:nvSpPr>
        <p:spPr>
          <a:xfrm>
            <a:off x="5716959" y="3094109"/>
            <a:ext cx="2916238" cy="1107429"/>
          </a:xfrm>
          <a:prstGeom prst="rect">
            <a:avLst/>
          </a:prstGeom>
          <a:ln w="12700">
            <a:miter lim="400000"/>
          </a:ln>
          <a:extLst>
            <a:ext uri="{C572A759-6A51-4108-AA02-DFA0A04FC94B}">
              <ma14:wrappingTextBoxFlag xmlns:ma14="http://schemas.microsoft.com/office/mac/drawingml/2011/main" val="1"/>
            </a:ext>
          </a:extLst>
        </p:spPr>
        <p:txBody>
          <a:bodyPr lIns="45714" tIns="45714" rIns="45714" bIns="45714">
            <a:spAutoFit/>
          </a:bodyPr>
          <a:lstStyle>
            <a:lvl1pPr>
              <a:lnSpc>
                <a:spcPct val="150000"/>
              </a:lnSpc>
              <a:defRPr sz="1400">
                <a:solidFill>
                  <a:srgbClr val="404040"/>
                </a:solidFill>
                <a:latin typeface="微软雅黑"/>
                <a:ea typeface="微软雅黑"/>
                <a:cs typeface="微软雅黑"/>
                <a:sym typeface="微软雅黑"/>
              </a:defRPr>
            </a:lvl1pPr>
          </a:lstStyle>
          <a:p>
            <a:pPr/>
            <a:r>
              <a:t>这里输入简单的文字概述这里输入简单文字概述简单的文字概述这里输入简单的文字概述这里输入简单</a:t>
            </a:r>
          </a:p>
        </p:txBody>
      </p:sp>
      <p:grpSp>
        <p:nvGrpSpPr>
          <p:cNvPr id="914" name="组合 7"/>
          <p:cNvGrpSpPr/>
          <p:nvPr/>
        </p:nvGrpSpPr>
        <p:grpSpPr>
          <a:xfrm>
            <a:off x="4701218" y="1655535"/>
            <a:ext cx="936105" cy="936105"/>
            <a:chOff x="0" y="0"/>
            <a:chExt cx="936104" cy="936104"/>
          </a:xfrm>
        </p:grpSpPr>
        <p:sp>
          <p:nvSpPr>
            <p:cNvPr id="912" name="圆角矩形 8"/>
            <p:cNvSpPr/>
            <p:nvPr/>
          </p:nvSpPr>
          <p:spPr>
            <a:xfrm>
              <a:off x="0" y="0"/>
              <a:ext cx="936105" cy="936105"/>
            </a:xfrm>
            <a:prstGeom prst="roundRect">
              <a:avLst>
                <a:gd name="adj" fmla="val 16667"/>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913" name="Freeform 60"/>
            <p:cNvSpPr/>
            <p:nvPr/>
          </p:nvSpPr>
          <p:spPr>
            <a:xfrm>
              <a:off x="184239" y="219843"/>
              <a:ext cx="575005" cy="475887"/>
            </a:xfrm>
            <a:custGeom>
              <a:avLst/>
              <a:gdLst/>
              <a:ahLst/>
              <a:cxnLst>
                <a:cxn ang="0">
                  <a:pos x="wd2" y="hd2"/>
                </a:cxn>
                <a:cxn ang="5400000">
                  <a:pos x="wd2" y="hd2"/>
                </a:cxn>
                <a:cxn ang="10800000">
                  <a:pos x="wd2" y="hd2"/>
                </a:cxn>
                <a:cxn ang="16200000">
                  <a:pos x="wd2" y="hd2"/>
                </a:cxn>
              </a:cxnLst>
              <a:rect l="0" t="0" r="r" b="b"/>
              <a:pathLst>
                <a:path w="21326" h="21600" fill="norm" stroke="1" extrusionOk="0">
                  <a:moveTo>
                    <a:pt x="4980" y="13680"/>
                  </a:moveTo>
                  <a:cubicBezTo>
                    <a:pt x="4980" y="12960"/>
                    <a:pt x="4980" y="11880"/>
                    <a:pt x="5564" y="11520"/>
                  </a:cubicBezTo>
                  <a:cubicBezTo>
                    <a:pt x="5272" y="10800"/>
                    <a:pt x="5272" y="10800"/>
                    <a:pt x="5272" y="10800"/>
                  </a:cubicBezTo>
                  <a:cubicBezTo>
                    <a:pt x="6148" y="10080"/>
                    <a:pt x="6148" y="10080"/>
                    <a:pt x="6148" y="10080"/>
                  </a:cubicBezTo>
                  <a:cubicBezTo>
                    <a:pt x="5856" y="9720"/>
                    <a:pt x="5856" y="9720"/>
                    <a:pt x="5856" y="9360"/>
                  </a:cubicBezTo>
                  <a:cubicBezTo>
                    <a:pt x="5856" y="9360"/>
                    <a:pt x="6148" y="9000"/>
                    <a:pt x="6148" y="9000"/>
                  </a:cubicBezTo>
                  <a:cubicBezTo>
                    <a:pt x="6731" y="8280"/>
                    <a:pt x="6731" y="7920"/>
                    <a:pt x="6731" y="7200"/>
                  </a:cubicBezTo>
                  <a:cubicBezTo>
                    <a:pt x="7023" y="7560"/>
                    <a:pt x="7315" y="7200"/>
                    <a:pt x="7315" y="6840"/>
                  </a:cubicBezTo>
                  <a:cubicBezTo>
                    <a:pt x="7023" y="6120"/>
                    <a:pt x="7023" y="5400"/>
                    <a:pt x="7023" y="5040"/>
                  </a:cubicBezTo>
                  <a:cubicBezTo>
                    <a:pt x="7023" y="4680"/>
                    <a:pt x="7023" y="4320"/>
                    <a:pt x="7315" y="4320"/>
                  </a:cubicBezTo>
                  <a:cubicBezTo>
                    <a:pt x="7023" y="1440"/>
                    <a:pt x="5272" y="1080"/>
                    <a:pt x="4688" y="1080"/>
                  </a:cubicBezTo>
                  <a:cubicBezTo>
                    <a:pt x="4688" y="1080"/>
                    <a:pt x="4688" y="1080"/>
                    <a:pt x="4688" y="1080"/>
                  </a:cubicBezTo>
                  <a:cubicBezTo>
                    <a:pt x="4688" y="1080"/>
                    <a:pt x="4688" y="1080"/>
                    <a:pt x="4688" y="1080"/>
                  </a:cubicBezTo>
                  <a:cubicBezTo>
                    <a:pt x="4688" y="1080"/>
                    <a:pt x="4688" y="1080"/>
                    <a:pt x="4688" y="1080"/>
                  </a:cubicBezTo>
                  <a:cubicBezTo>
                    <a:pt x="4688" y="1080"/>
                    <a:pt x="4688" y="1080"/>
                    <a:pt x="4688" y="1080"/>
                  </a:cubicBezTo>
                  <a:cubicBezTo>
                    <a:pt x="4688" y="1080"/>
                    <a:pt x="4688" y="1080"/>
                    <a:pt x="4688" y="1080"/>
                  </a:cubicBezTo>
                  <a:cubicBezTo>
                    <a:pt x="4688" y="1080"/>
                    <a:pt x="4688" y="1080"/>
                    <a:pt x="4688" y="1080"/>
                  </a:cubicBezTo>
                  <a:cubicBezTo>
                    <a:pt x="4104" y="1080"/>
                    <a:pt x="2353" y="1440"/>
                    <a:pt x="2061" y="4320"/>
                  </a:cubicBezTo>
                  <a:cubicBezTo>
                    <a:pt x="2061" y="5040"/>
                    <a:pt x="2061" y="5400"/>
                    <a:pt x="2061" y="5400"/>
                  </a:cubicBezTo>
                  <a:cubicBezTo>
                    <a:pt x="2061" y="5400"/>
                    <a:pt x="1769" y="5040"/>
                    <a:pt x="1769" y="5760"/>
                  </a:cubicBezTo>
                  <a:cubicBezTo>
                    <a:pt x="1769" y="6480"/>
                    <a:pt x="2353" y="7920"/>
                    <a:pt x="2645" y="7200"/>
                  </a:cubicBezTo>
                  <a:cubicBezTo>
                    <a:pt x="2645" y="7920"/>
                    <a:pt x="2645" y="8280"/>
                    <a:pt x="3229" y="9000"/>
                  </a:cubicBezTo>
                  <a:cubicBezTo>
                    <a:pt x="3521" y="9000"/>
                    <a:pt x="3521" y="9360"/>
                    <a:pt x="3812" y="9360"/>
                  </a:cubicBezTo>
                  <a:cubicBezTo>
                    <a:pt x="3521" y="9720"/>
                    <a:pt x="3521" y="9720"/>
                    <a:pt x="3521" y="10080"/>
                  </a:cubicBezTo>
                  <a:cubicBezTo>
                    <a:pt x="4396" y="10800"/>
                    <a:pt x="4396" y="10800"/>
                    <a:pt x="4396" y="10800"/>
                  </a:cubicBezTo>
                  <a:cubicBezTo>
                    <a:pt x="3521" y="11520"/>
                    <a:pt x="3521" y="11520"/>
                    <a:pt x="3521" y="11520"/>
                  </a:cubicBezTo>
                  <a:cubicBezTo>
                    <a:pt x="3812" y="12240"/>
                    <a:pt x="3812" y="12240"/>
                    <a:pt x="3812" y="12240"/>
                  </a:cubicBezTo>
                  <a:cubicBezTo>
                    <a:pt x="4396" y="12600"/>
                    <a:pt x="4396" y="12600"/>
                    <a:pt x="4396" y="12600"/>
                  </a:cubicBezTo>
                  <a:cubicBezTo>
                    <a:pt x="3812" y="17280"/>
                    <a:pt x="3812" y="17280"/>
                    <a:pt x="3812" y="17280"/>
                  </a:cubicBezTo>
                  <a:cubicBezTo>
                    <a:pt x="2353" y="10800"/>
                    <a:pt x="2353" y="10800"/>
                    <a:pt x="2353" y="10800"/>
                  </a:cubicBezTo>
                  <a:cubicBezTo>
                    <a:pt x="2061" y="11160"/>
                    <a:pt x="1769" y="11160"/>
                    <a:pt x="1477" y="11160"/>
                  </a:cubicBezTo>
                  <a:cubicBezTo>
                    <a:pt x="-274" y="11880"/>
                    <a:pt x="18" y="12600"/>
                    <a:pt x="18" y="13680"/>
                  </a:cubicBezTo>
                  <a:cubicBezTo>
                    <a:pt x="18" y="13680"/>
                    <a:pt x="18" y="13680"/>
                    <a:pt x="18" y="13680"/>
                  </a:cubicBezTo>
                  <a:cubicBezTo>
                    <a:pt x="18" y="18000"/>
                    <a:pt x="1185" y="20160"/>
                    <a:pt x="1185" y="20160"/>
                  </a:cubicBezTo>
                  <a:cubicBezTo>
                    <a:pt x="5564" y="20160"/>
                    <a:pt x="5564" y="20160"/>
                    <a:pt x="5564" y="20160"/>
                  </a:cubicBezTo>
                  <a:cubicBezTo>
                    <a:pt x="5272" y="19080"/>
                    <a:pt x="4980" y="16920"/>
                    <a:pt x="4980" y="14040"/>
                  </a:cubicBezTo>
                  <a:lnTo>
                    <a:pt x="4980" y="13680"/>
                  </a:lnTo>
                  <a:close/>
                  <a:moveTo>
                    <a:pt x="19575" y="11160"/>
                  </a:moveTo>
                  <a:cubicBezTo>
                    <a:pt x="19575" y="11160"/>
                    <a:pt x="19283" y="11160"/>
                    <a:pt x="18991" y="10800"/>
                  </a:cubicBezTo>
                  <a:cubicBezTo>
                    <a:pt x="17531" y="17280"/>
                    <a:pt x="17531" y="17280"/>
                    <a:pt x="17531" y="17280"/>
                  </a:cubicBezTo>
                  <a:cubicBezTo>
                    <a:pt x="16948" y="12600"/>
                    <a:pt x="16948" y="12600"/>
                    <a:pt x="16948" y="12600"/>
                  </a:cubicBezTo>
                  <a:cubicBezTo>
                    <a:pt x="17531" y="12240"/>
                    <a:pt x="17531" y="12240"/>
                    <a:pt x="17531" y="12240"/>
                  </a:cubicBezTo>
                  <a:cubicBezTo>
                    <a:pt x="17823" y="11520"/>
                    <a:pt x="17823" y="11520"/>
                    <a:pt x="17823" y="11520"/>
                  </a:cubicBezTo>
                  <a:cubicBezTo>
                    <a:pt x="16948" y="10800"/>
                    <a:pt x="16948" y="10800"/>
                    <a:pt x="16948" y="10800"/>
                  </a:cubicBezTo>
                  <a:cubicBezTo>
                    <a:pt x="17823" y="10080"/>
                    <a:pt x="17823" y="10080"/>
                    <a:pt x="17823" y="10080"/>
                  </a:cubicBezTo>
                  <a:cubicBezTo>
                    <a:pt x="17823" y="9720"/>
                    <a:pt x="17531" y="9720"/>
                    <a:pt x="17531" y="9360"/>
                  </a:cubicBezTo>
                  <a:cubicBezTo>
                    <a:pt x="17823" y="9360"/>
                    <a:pt x="17823" y="9000"/>
                    <a:pt x="18115" y="9000"/>
                  </a:cubicBezTo>
                  <a:cubicBezTo>
                    <a:pt x="18699" y="8280"/>
                    <a:pt x="18407" y="7920"/>
                    <a:pt x="18699" y="7200"/>
                  </a:cubicBezTo>
                  <a:cubicBezTo>
                    <a:pt x="18991" y="7920"/>
                    <a:pt x="19575" y="6480"/>
                    <a:pt x="19575" y="5760"/>
                  </a:cubicBezTo>
                  <a:cubicBezTo>
                    <a:pt x="19575" y="5040"/>
                    <a:pt x="18991" y="5400"/>
                    <a:pt x="18991" y="5400"/>
                  </a:cubicBezTo>
                  <a:cubicBezTo>
                    <a:pt x="18991" y="5400"/>
                    <a:pt x="18991" y="5040"/>
                    <a:pt x="18991" y="4320"/>
                  </a:cubicBezTo>
                  <a:cubicBezTo>
                    <a:pt x="18991" y="1440"/>
                    <a:pt x="17240" y="1080"/>
                    <a:pt x="16656" y="1080"/>
                  </a:cubicBezTo>
                  <a:cubicBezTo>
                    <a:pt x="16656" y="1080"/>
                    <a:pt x="16656" y="1080"/>
                    <a:pt x="16656" y="1080"/>
                  </a:cubicBezTo>
                  <a:cubicBezTo>
                    <a:pt x="16656" y="1080"/>
                    <a:pt x="16656" y="1080"/>
                    <a:pt x="16656" y="1080"/>
                  </a:cubicBezTo>
                  <a:cubicBezTo>
                    <a:pt x="16656" y="1080"/>
                    <a:pt x="16656" y="1080"/>
                    <a:pt x="16656" y="1080"/>
                  </a:cubicBezTo>
                  <a:cubicBezTo>
                    <a:pt x="16656" y="1080"/>
                    <a:pt x="16656" y="1080"/>
                    <a:pt x="16656" y="1080"/>
                  </a:cubicBezTo>
                  <a:cubicBezTo>
                    <a:pt x="16656" y="1080"/>
                    <a:pt x="16656" y="1080"/>
                    <a:pt x="16656" y="1080"/>
                  </a:cubicBezTo>
                  <a:cubicBezTo>
                    <a:pt x="16364" y="1080"/>
                    <a:pt x="16364" y="1080"/>
                    <a:pt x="16364" y="1080"/>
                  </a:cubicBezTo>
                  <a:cubicBezTo>
                    <a:pt x="16072" y="1080"/>
                    <a:pt x="14029" y="1440"/>
                    <a:pt x="14029" y="4320"/>
                  </a:cubicBezTo>
                  <a:cubicBezTo>
                    <a:pt x="14029" y="4320"/>
                    <a:pt x="14321" y="4680"/>
                    <a:pt x="14321" y="5040"/>
                  </a:cubicBezTo>
                  <a:cubicBezTo>
                    <a:pt x="14321" y="5400"/>
                    <a:pt x="14029" y="6120"/>
                    <a:pt x="14029" y="6840"/>
                  </a:cubicBezTo>
                  <a:cubicBezTo>
                    <a:pt x="14029" y="7200"/>
                    <a:pt x="14321" y="7560"/>
                    <a:pt x="14321" y="7200"/>
                  </a:cubicBezTo>
                  <a:cubicBezTo>
                    <a:pt x="14612" y="7920"/>
                    <a:pt x="14321" y="8280"/>
                    <a:pt x="14904" y="9000"/>
                  </a:cubicBezTo>
                  <a:cubicBezTo>
                    <a:pt x="15196" y="9000"/>
                    <a:pt x="15488" y="9360"/>
                    <a:pt x="15488" y="9360"/>
                  </a:cubicBezTo>
                  <a:cubicBezTo>
                    <a:pt x="15488" y="9720"/>
                    <a:pt x="15488" y="9720"/>
                    <a:pt x="15196" y="10080"/>
                  </a:cubicBezTo>
                  <a:cubicBezTo>
                    <a:pt x="16072" y="10800"/>
                    <a:pt x="16072" y="10800"/>
                    <a:pt x="16072" y="10800"/>
                  </a:cubicBezTo>
                  <a:cubicBezTo>
                    <a:pt x="15488" y="11520"/>
                    <a:pt x="15488" y="11520"/>
                    <a:pt x="15488" y="11520"/>
                  </a:cubicBezTo>
                  <a:cubicBezTo>
                    <a:pt x="16364" y="11880"/>
                    <a:pt x="16364" y="12960"/>
                    <a:pt x="16364" y="13680"/>
                  </a:cubicBezTo>
                  <a:cubicBezTo>
                    <a:pt x="16364" y="14040"/>
                    <a:pt x="16364" y="14040"/>
                    <a:pt x="16364" y="14040"/>
                  </a:cubicBezTo>
                  <a:cubicBezTo>
                    <a:pt x="16364" y="16920"/>
                    <a:pt x="16072" y="19080"/>
                    <a:pt x="15488" y="20160"/>
                  </a:cubicBezTo>
                  <a:cubicBezTo>
                    <a:pt x="20158" y="20160"/>
                    <a:pt x="20158" y="20160"/>
                    <a:pt x="20158" y="20160"/>
                  </a:cubicBezTo>
                  <a:cubicBezTo>
                    <a:pt x="20158" y="20160"/>
                    <a:pt x="21326" y="18000"/>
                    <a:pt x="21326" y="13680"/>
                  </a:cubicBezTo>
                  <a:cubicBezTo>
                    <a:pt x="21326" y="13680"/>
                    <a:pt x="21326" y="13680"/>
                    <a:pt x="21326" y="13680"/>
                  </a:cubicBezTo>
                  <a:cubicBezTo>
                    <a:pt x="21326" y="12600"/>
                    <a:pt x="21326" y="11880"/>
                    <a:pt x="19575" y="11160"/>
                  </a:cubicBezTo>
                  <a:close/>
                  <a:moveTo>
                    <a:pt x="16072" y="14040"/>
                  </a:moveTo>
                  <a:cubicBezTo>
                    <a:pt x="16072" y="12960"/>
                    <a:pt x="16072" y="11880"/>
                    <a:pt x="14321" y="11520"/>
                  </a:cubicBezTo>
                  <a:cubicBezTo>
                    <a:pt x="14029" y="11160"/>
                    <a:pt x="13737" y="11160"/>
                    <a:pt x="13445" y="10800"/>
                  </a:cubicBezTo>
                  <a:cubicBezTo>
                    <a:pt x="11694" y="18000"/>
                    <a:pt x="11694" y="18000"/>
                    <a:pt x="11694" y="18000"/>
                  </a:cubicBezTo>
                  <a:cubicBezTo>
                    <a:pt x="11110" y="12600"/>
                    <a:pt x="11110" y="12600"/>
                    <a:pt x="11110" y="12600"/>
                  </a:cubicBezTo>
                  <a:cubicBezTo>
                    <a:pt x="11694" y="12240"/>
                    <a:pt x="11694" y="12240"/>
                    <a:pt x="11694" y="12240"/>
                  </a:cubicBezTo>
                  <a:cubicBezTo>
                    <a:pt x="11985" y="11880"/>
                    <a:pt x="11985" y="11880"/>
                    <a:pt x="11985" y="11880"/>
                  </a:cubicBezTo>
                  <a:cubicBezTo>
                    <a:pt x="11110" y="10800"/>
                    <a:pt x="11110" y="10800"/>
                    <a:pt x="11110" y="10800"/>
                  </a:cubicBezTo>
                  <a:cubicBezTo>
                    <a:pt x="11985" y="10080"/>
                    <a:pt x="11985" y="10080"/>
                    <a:pt x="11985" y="10080"/>
                  </a:cubicBezTo>
                  <a:cubicBezTo>
                    <a:pt x="11985" y="9720"/>
                    <a:pt x="11985" y="9360"/>
                    <a:pt x="11694" y="9000"/>
                  </a:cubicBezTo>
                  <a:cubicBezTo>
                    <a:pt x="11985" y="9000"/>
                    <a:pt x="11985" y="9000"/>
                    <a:pt x="12277" y="8640"/>
                  </a:cubicBezTo>
                  <a:cubicBezTo>
                    <a:pt x="12861" y="7920"/>
                    <a:pt x="12861" y="7560"/>
                    <a:pt x="13153" y="6840"/>
                  </a:cubicBezTo>
                  <a:cubicBezTo>
                    <a:pt x="13153" y="7560"/>
                    <a:pt x="14029" y="5760"/>
                    <a:pt x="14029" y="5040"/>
                  </a:cubicBezTo>
                  <a:cubicBezTo>
                    <a:pt x="14029" y="4320"/>
                    <a:pt x="13445" y="4680"/>
                    <a:pt x="13445" y="4680"/>
                  </a:cubicBezTo>
                  <a:cubicBezTo>
                    <a:pt x="13445" y="4680"/>
                    <a:pt x="13445" y="4320"/>
                    <a:pt x="13445" y="3600"/>
                  </a:cubicBezTo>
                  <a:cubicBezTo>
                    <a:pt x="13445" y="360"/>
                    <a:pt x="11402" y="0"/>
                    <a:pt x="10818" y="0"/>
                  </a:cubicBezTo>
                  <a:cubicBezTo>
                    <a:pt x="10818" y="0"/>
                    <a:pt x="10526" y="0"/>
                    <a:pt x="10526" y="0"/>
                  </a:cubicBezTo>
                  <a:cubicBezTo>
                    <a:pt x="10526" y="0"/>
                    <a:pt x="10526" y="0"/>
                    <a:pt x="10526" y="0"/>
                  </a:cubicBezTo>
                  <a:cubicBezTo>
                    <a:pt x="10526" y="0"/>
                    <a:pt x="10526" y="0"/>
                    <a:pt x="10526" y="0"/>
                  </a:cubicBezTo>
                  <a:cubicBezTo>
                    <a:pt x="10526" y="0"/>
                    <a:pt x="10526" y="0"/>
                    <a:pt x="10526" y="0"/>
                  </a:cubicBezTo>
                  <a:cubicBezTo>
                    <a:pt x="10526" y="0"/>
                    <a:pt x="10526" y="0"/>
                    <a:pt x="10526" y="0"/>
                  </a:cubicBezTo>
                  <a:cubicBezTo>
                    <a:pt x="9942" y="0"/>
                    <a:pt x="7899" y="360"/>
                    <a:pt x="7899" y="3600"/>
                  </a:cubicBezTo>
                  <a:cubicBezTo>
                    <a:pt x="7607" y="4320"/>
                    <a:pt x="7607" y="4680"/>
                    <a:pt x="7607" y="4680"/>
                  </a:cubicBezTo>
                  <a:cubicBezTo>
                    <a:pt x="7607" y="4680"/>
                    <a:pt x="7315" y="4320"/>
                    <a:pt x="7315" y="5040"/>
                  </a:cubicBezTo>
                  <a:cubicBezTo>
                    <a:pt x="7315" y="5760"/>
                    <a:pt x="7899" y="7560"/>
                    <a:pt x="8191" y="6840"/>
                  </a:cubicBezTo>
                  <a:cubicBezTo>
                    <a:pt x="8483" y="7560"/>
                    <a:pt x="8191" y="7920"/>
                    <a:pt x="9067" y="8640"/>
                  </a:cubicBezTo>
                  <a:cubicBezTo>
                    <a:pt x="9067" y="9000"/>
                    <a:pt x="9358" y="9000"/>
                    <a:pt x="9358" y="9000"/>
                  </a:cubicBezTo>
                  <a:cubicBezTo>
                    <a:pt x="9358" y="9360"/>
                    <a:pt x="9358" y="9720"/>
                    <a:pt x="9067" y="10080"/>
                  </a:cubicBezTo>
                  <a:cubicBezTo>
                    <a:pt x="10234" y="10800"/>
                    <a:pt x="10234" y="10800"/>
                    <a:pt x="10234" y="10800"/>
                  </a:cubicBezTo>
                  <a:cubicBezTo>
                    <a:pt x="9358" y="11880"/>
                    <a:pt x="9358" y="11880"/>
                    <a:pt x="9358" y="11880"/>
                  </a:cubicBezTo>
                  <a:cubicBezTo>
                    <a:pt x="9650" y="12240"/>
                    <a:pt x="9650" y="12240"/>
                    <a:pt x="9650" y="12240"/>
                  </a:cubicBezTo>
                  <a:cubicBezTo>
                    <a:pt x="10234" y="12600"/>
                    <a:pt x="10234" y="12600"/>
                    <a:pt x="10234" y="12600"/>
                  </a:cubicBezTo>
                  <a:cubicBezTo>
                    <a:pt x="9650" y="18000"/>
                    <a:pt x="9650" y="18000"/>
                    <a:pt x="9650" y="18000"/>
                  </a:cubicBezTo>
                  <a:cubicBezTo>
                    <a:pt x="7899" y="10800"/>
                    <a:pt x="7899" y="10800"/>
                    <a:pt x="7899" y="10800"/>
                  </a:cubicBezTo>
                  <a:cubicBezTo>
                    <a:pt x="7607" y="11160"/>
                    <a:pt x="7315" y="11160"/>
                    <a:pt x="7023" y="11520"/>
                  </a:cubicBezTo>
                  <a:cubicBezTo>
                    <a:pt x="5272" y="11880"/>
                    <a:pt x="5272" y="12960"/>
                    <a:pt x="5272" y="14040"/>
                  </a:cubicBezTo>
                  <a:cubicBezTo>
                    <a:pt x="5272" y="14040"/>
                    <a:pt x="5272" y="14040"/>
                    <a:pt x="5272" y="14040"/>
                  </a:cubicBezTo>
                  <a:cubicBezTo>
                    <a:pt x="5272" y="18720"/>
                    <a:pt x="6440" y="21600"/>
                    <a:pt x="6440" y="21600"/>
                  </a:cubicBezTo>
                  <a:cubicBezTo>
                    <a:pt x="14612" y="21600"/>
                    <a:pt x="14612" y="21600"/>
                    <a:pt x="14612" y="21600"/>
                  </a:cubicBezTo>
                  <a:cubicBezTo>
                    <a:pt x="14612" y="21600"/>
                    <a:pt x="16072" y="18720"/>
                    <a:pt x="16072" y="14040"/>
                  </a:cubicBezTo>
                  <a:cubicBezTo>
                    <a:pt x="16072" y="14040"/>
                    <a:pt x="16072" y="14040"/>
                    <a:pt x="16072" y="14040"/>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917" name="组合 10"/>
          <p:cNvGrpSpPr/>
          <p:nvPr/>
        </p:nvGrpSpPr>
        <p:grpSpPr>
          <a:xfrm>
            <a:off x="611561" y="3143562"/>
            <a:ext cx="936105" cy="936105"/>
            <a:chOff x="0" y="0"/>
            <a:chExt cx="936104" cy="936104"/>
          </a:xfrm>
        </p:grpSpPr>
        <p:sp>
          <p:nvSpPr>
            <p:cNvPr id="915" name="圆角矩形 11"/>
            <p:cNvSpPr/>
            <p:nvPr/>
          </p:nvSpPr>
          <p:spPr>
            <a:xfrm>
              <a:off x="0" y="0"/>
              <a:ext cx="936105" cy="936105"/>
            </a:xfrm>
            <a:prstGeom prst="roundRect">
              <a:avLst>
                <a:gd name="adj" fmla="val 16667"/>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916" name="Freeform 42"/>
            <p:cNvSpPr/>
            <p:nvPr/>
          </p:nvSpPr>
          <p:spPr>
            <a:xfrm>
              <a:off x="226654" y="248538"/>
              <a:ext cx="495858" cy="5025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71" y="0"/>
                  </a:moveTo>
                  <a:cubicBezTo>
                    <a:pt x="4800" y="0"/>
                    <a:pt x="0" y="4800"/>
                    <a:pt x="0" y="10629"/>
                  </a:cubicBezTo>
                  <a:cubicBezTo>
                    <a:pt x="0" y="16800"/>
                    <a:pt x="4800" y="21600"/>
                    <a:pt x="10971" y="21600"/>
                  </a:cubicBezTo>
                  <a:cubicBezTo>
                    <a:pt x="16800" y="21600"/>
                    <a:pt x="21600" y="16800"/>
                    <a:pt x="21600" y="10629"/>
                  </a:cubicBezTo>
                  <a:cubicBezTo>
                    <a:pt x="21600" y="4800"/>
                    <a:pt x="16800" y="0"/>
                    <a:pt x="10971" y="0"/>
                  </a:cubicBezTo>
                  <a:close/>
                  <a:moveTo>
                    <a:pt x="13714" y="14743"/>
                  </a:moveTo>
                  <a:cubicBezTo>
                    <a:pt x="13714" y="14743"/>
                    <a:pt x="13714" y="15429"/>
                    <a:pt x="13714" y="15429"/>
                  </a:cubicBezTo>
                  <a:cubicBezTo>
                    <a:pt x="13371" y="15771"/>
                    <a:pt x="13029" y="15771"/>
                    <a:pt x="13029" y="16114"/>
                  </a:cubicBezTo>
                  <a:cubicBezTo>
                    <a:pt x="12686" y="16114"/>
                    <a:pt x="13029" y="16114"/>
                    <a:pt x="13029" y="16114"/>
                  </a:cubicBezTo>
                  <a:cubicBezTo>
                    <a:pt x="12686" y="16457"/>
                    <a:pt x="12686" y="16457"/>
                    <a:pt x="12686" y="16800"/>
                  </a:cubicBezTo>
                  <a:cubicBezTo>
                    <a:pt x="12343" y="17143"/>
                    <a:pt x="12343" y="16800"/>
                    <a:pt x="12000" y="17143"/>
                  </a:cubicBezTo>
                  <a:cubicBezTo>
                    <a:pt x="12000" y="17143"/>
                    <a:pt x="12000" y="17486"/>
                    <a:pt x="11657" y="17486"/>
                  </a:cubicBezTo>
                  <a:cubicBezTo>
                    <a:pt x="11657" y="17486"/>
                    <a:pt x="11657" y="17486"/>
                    <a:pt x="11657" y="17486"/>
                  </a:cubicBezTo>
                  <a:cubicBezTo>
                    <a:pt x="11314" y="17829"/>
                    <a:pt x="11314" y="17829"/>
                    <a:pt x="11314" y="17829"/>
                  </a:cubicBezTo>
                  <a:cubicBezTo>
                    <a:pt x="11314" y="18171"/>
                    <a:pt x="11314" y="18171"/>
                    <a:pt x="10971" y="18171"/>
                  </a:cubicBezTo>
                  <a:cubicBezTo>
                    <a:pt x="10971" y="18514"/>
                    <a:pt x="11314" y="18514"/>
                    <a:pt x="10971" y="18514"/>
                  </a:cubicBezTo>
                  <a:cubicBezTo>
                    <a:pt x="10971" y="18857"/>
                    <a:pt x="10971" y="18857"/>
                    <a:pt x="10971" y="18857"/>
                  </a:cubicBezTo>
                  <a:cubicBezTo>
                    <a:pt x="10629" y="18857"/>
                    <a:pt x="10971" y="19200"/>
                    <a:pt x="10971" y="19200"/>
                  </a:cubicBezTo>
                  <a:cubicBezTo>
                    <a:pt x="11314" y="19200"/>
                    <a:pt x="11314" y="19543"/>
                    <a:pt x="11314" y="19543"/>
                  </a:cubicBezTo>
                  <a:cubicBezTo>
                    <a:pt x="9600" y="19543"/>
                    <a:pt x="10286" y="18171"/>
                    <a:pt x="10286" y="17829"/>
                  </a:cubicBezTo>
                  <a:cubicBezTo>
                    <a:pt x="10286" y="17486"/>
                    <a:pt x="10629" y="16457"/>
                    <a:pt x="10629" y="16114"/>
                  </a:cubicBezTo>
                  <a:cubicBezTo>
                    <a:pt x="10629" y="15771"/>
                    <a:pt x="10971" y="15429"/>
                    <a:pt x="10629" y="15086"/>
                  </a:cubicBezTo>
                  <a:cubicBezTo>
                    <a:pt x="9943" y="14743"/>
                    <a:pt x="10286" y="14743"/>
                    <a:pt x="9943" y="14400"/>
                  </a:cubicBezTo>
                  <a:cubicBezTo>
                    <a:pt x="9600" y="13714"/>
                    <a:pt x="9943" y="13371"/>
                    <a:pt x="9943" y="13371"/>
                  </a:cubicBezTo>
                  <a:cubicBezTo>
                    <a:pt x="9943" y="13029"/>
                    <a:pt x="9943" y="13029"/>
                    <a:pt x="9943" y="13029"/>
                  </a:cubicBezTo>
                  <a:cubicBezTo>
                    <a:pt x="9943" y="12686"/>
                    <a:pt x="9943" y="12686"/>
                    <a:pt x="9943" y="12686"/>
                  </a:cubicBezTo>
                  <a:cubicBezTo>
                    <a:pt x="9943" y="12686"/>
                    <a:pt x="9600" y="12686"/>
                    <a:pt x="9600" y="12686"/>
                  </a:cubicBezTo>
                  <a:cubicBezTo>
                    <a:pt x="9257" y="12686"/>
                    <a:pt x="9257" y="12686"/>
                    <a:pt x="9257" y="12343"/>
                  </a:cubicBezTo>
                  <a:cubicBezTo>
                    <a:pt x="8914" y="12000"/>
                    <a:pt x="8914" y="12343"/>
                    <a:pt x="8571" y="12000"/>
                  </a:cubicBezTo>
                  <a:cubicBezTo>
                    <a:pt x="8229" y="11657"/>
                    <a:pt x="8229" y="12000"/>
                    <a:pt x="8229" y="12000"/>
                  </a:cubicBezTo>
                  <a:cubicBezTo>
                    <a:pt x="7886" y="11657"/>
                    <a:pt x="7200" y="11657"/>
                    <a:pt x="7200" y="11657"/>
                  </a:cubicBezTo>
                  <a:cubicBezTo>
                    <a:pt x="7200" y="11314"/>
                    <a:pt x="7200" y="10971"/>
                    <a:pt x="7200" y="10971"/>
                  </a:cubicBezTo>
                  <a:cubicBezTo>
                    <a:pt x="7200" y="10971"/>
                    <a:pt x="6514" y="10286"/>
                    <a:pt x="6171" y="10286"/>
                  </a:cubicBezTo>
                  <a:cubicBezTo>
                    <a:pt x="5829" y="9943"/>
                    <a:pt x="5486" y="9257"/>
                    <a:pt x="5486" y="8914"/>
                  </a:cubicBezTo>
                  <a:cubicBezTo>
                    <a:pt x="5486" y="8571"/>
                    <a:pt x="5486" y="8571"/>
                    <a:pt x="5143" y="8229"/>
                  </a:cubicBezTo>
                  <a:cubicBezTo>
                    <a:pt x="5143" y="7886"/>
                    <a:pt x="4800" y="7543"/>
                    <a:pt x="4114" y="6857"/>
                  </a:cubicBezTo>
                  <a:cubicBezTo>
                    <a:pt x="3429" y="6171"/>
                    <a:pt x="2400" y="6857"/>
                    <a:pt x="1714" y="6857"/>
                  </a:cubicBezTo>
                  <a:cubicBezTo>
                    <a:pt x="2057" y="6171"/>
                    <a:pt x="2743" y="5143"/>
                    <a:pt x="2743" y="5143"/>
                  </a:cubicBezTo>
                  <a:cubicBezTo>
                    <a:pt x="3429" y="5143"/>
                    <a:pt x="4114" y="5143"/>
                    <a:pt x="4457" y="5143"/>
                  </a:cubicBezTo>
                  <a:cubicBezTo>
                    <a:pt x="5143" y="5486"/>
                    <a:pt x="5143" y="5143"/>
                    <a:pt x="5486" y="4800"/>
                  </a:cubicBezTo>
                  <a:cubicBezTo>
                    <a:pt x="5829" y="4457"/>
                    <a:pt x="5829" y="4114"/>
                    <a:pt x="6171" y="4114"/>
                  </a:cubicBezTo>
                  <a:cubicBezTo>
                    <a:pt x="6514" y="3771"/>
                    <a:pt x="6857" y="3771"/>
                    <a:pt x="7543" y="3771"/>
                  </a:cubicBezTo>
                  <a:cubicBezTo>
                    <a:pt x="8229" y="3429"/>
                    <a:pt x="7886" y="3429"/>
                    <a:pt x="8229" y="3086"/>
                  </a:cubicBezTo>
                  <a:cubicBezTo>
                    <a:pt x="8914" y="2743"/>
                    <a:pt x="9943" y="2400"/>
                    <a:pt x="10971" y="2400"/>
                  </a:cubicBezTo>
                  <a:cubicBezTo>
                    <a:pt x="12000" y="2743"/>
                    <a:pt x="10971" y="3086"/>
                    <a:pt x="10629" y="3086"/>
                  </a:cubicBezTo>
                  <a:cubicBezTo>
                    <a:pt x="10286" y="3429"/>
                    <a:pt x="10286" y="3771"/>
                    <a:pt x="9943" y="3771"/>
                  </a:cubicBezTo>
                  <a:cubicBezTo>
                    <a:pt x="9943" y="4114"/>
                    <a:pt x="9943" y="4114"/>
                    <a:pt x="9943" y="4457"/>
                  </a:cubicBezTo>
                  <a:cubicBezTo>
                    <a:pt x="9943" y="4800"/>
                    <a:pt x="10629" y="4800"/>
                    <a:pt x="10971" y="5143"/>
                  </a:cubicBezTo>
                  <a:cubicBezTo>
                    <a:pt x="10971" y="5143"/>
                    <a:pt x="10971" y="5143"/>
                    <a:pt x="11314" y="5486"/>
                  </a:cubicBezTo>
                  <a:cubicBezTo>
                    <a:pt x="11314" y="5829"/>
                    <a:pt x="11314" y="5829"/>
                    <a:pt x="10971" y="5829"/>
                  </a:cubicBezTo>
                  <a:cubicBezTo>
                    <a:pt x="10971" y="5829"/>
                    <a:pt x="10971" y="5829"/>
                    <a:pt x="11314" y="6171"/>
                  </a:cubicBezTo>
                  <a:cubicBezTo>
                    <a:pt x="11314" y="6171"/>
                    <a:pt x="11314" y="6514"/>
                    <a:pt x="10971" y="6514"/>
                  </a:cubicBezTo>
                  <a:cubicBezTo>
                    <a:pt x="10971" y="6514"/>
                    <a:pt x="10971" y="6171"/>
                    <a:pt x="10629" y="6171"/>
                  </a:cubicBezTo>
                  <a:cubicBezTo>
                    <a:pt x="10286" y="6171"/>
                    <a:pt x="10286" y="5829"/>
                    <a:pt x="10629" y="5486"/>
                  </a:cubicBezTo>
                  <a:cubicBezTo>
                    <a:pt x="10629" y="5486"/>
                    <a:pt x="9943" y="5486"/>
                    <a:pt x="9943" y="5486"/>
                  </a:cubicBezTo>
                  <a:cubicBezTo>
                    <a:pt x="9600" y="5486"/>
                    <a:pt x="9600" y="5829"/>
                    <a:pt x="9600" y="5829"/>
                  </a:cubicBezTo>
                  <a:cubicBezTo>
                    <a:pt x="9600" y="6171"/>
                    <a:pt x="9600" y="6514"/>
                    <a:pt x="9257" y="6514"/>
                  </a:cubicBezTo>
                  <a:cubicBezTo>
                    <a:pt x="9257" y="6514"/>
                    <a:pt x="9257" y="6171"/>
                    <a:pt x="8914" y="6171"/>
                  </a:cubicBezTo>
                  <a:cubicBezTo>
                    <a:pt x="8571" y="6171"/>
                    <a:pt x="8571" y="6514"/>
                    <a:pt x="8571" y="6514"/>
                  </a:cubicBezTo>
                  <a:cubicBezTo>
                    <a:pt x="8229" y="6857"/>
                    <a:pt x="8571" y="7200"/>
                    <a:pt x="8571" y="7200"/>
                  </a:cubicBezTo>
                  <a:cubicBezTo>
                    <a:pt x="8914" y="7200"/>
                    <a:pt x="8914" y="7543"/>
                    <a:pt x="9257" y="7543"/>
                  </a:cubicBezTo>
                  <a:cubicBezTo>
                    <a:pt x="9600" y="7543"/>
                    <a:pt x="9600" y="7543"/>
                    <a:pt x="9600" y="7886"/>
                  </a:cubicBezTo>
                  <a:cubicBezTo>
                    <a:pt x="9943" y="8229"/>
                    <a:pt x="9943" y="7543"/>
                    <a:pt x="9943" y="7543"/>
                  </a:cubicBezTo>
                  <a:cubicBezTo>
                    <a:pt x="9943" y="7543"/>
                    <a:pt x="10286" y="7200"/>
                    <a:pt x="9943" y="7200"/>
                  </a:cubicBezTo>
                  <a:cubicBezTo>
                    <a:pt x="9943" y="6857"/>
                    <a:pt x="9943" y="6514"/>
                    <a:pt x="10286" y="6514"/>
                  </a:cubicBezTo>
                  <a:cubicBezTo>
                    <a:pt x="10286" y="6171"/>
                    <a:pt x="10629" y="6514"/>
                    <a:pt x="10629" y="6514"/>
                  </a:cubicBezTo>
                  <a:cubicBezTo>
                    <a:pt x="10971" y="6857"/>
                    <a:pt x="10629" y="7200"/>
                    <a:pt x="10971" y="6857"/>
                  </a:cubicBezTo>
                  <a:cubicBezTo>
                    <a:pt x="11314" y="6857"/>
                    <a:pt x="11314" y="6857"/>
                    <a:pt x="11314" y="6857"/>
                  </a:cubicBezTo>
                  <a:cubicBezTo>
                    <a:pt x="11314" y="7200"/>
                    <a:pt x="11657" y="7200"/>
                    <a:pt x="11657" y="7200"/>
                  </a:cubicBezTo>
                  <a:cubicBezTo>
                    <a:pt x="12000" y="7543"/>
                    <a:pt x="12000" y="7543"/>
                    <a:pt x="12000" y="7886"/>
                  </a:cubicBezTo>
                  <a:cubicBezTo>
                    <a:pt x="12000" y="7886"/>
                    <a:pt x="12343" y="8229"/>
                    <a:pt x="12343" y="8229"/>
                  </a:cubicBezTo>
                  <a:cubicBezTo>
                    <a:pt x="12343" y="8571"/>
                    <a:pt x="12000" y="8571"/>
                    <a:pt x="12000" y="8571"/>
                  </a:cubicBezTo>
                  <a:cubicBezTo>
                    <a:pt x="11657" y="8571"/>
                    <a:pt x="12000" y="8229"/>
                    <a:pt x="11657" y="7886"/>
                  </a:cubicBezTo>
                  <a:cubicBezTo>
                    <a:pt x="11657" y="7886"/>
                    <a:pt x="11657" y="8229"/>
                    <a:pt x="11314" y="8229"/>
                  </a:cubicBezTo>
                  <a:cubicBezTo>
                    <a:pt x="10971" y="8571"/>
                    <a:pt x="11657" y="8571"/>
                    <a:pt x="11314" y="8914"/>
                  </a:cubicBezTo>
                  <a:cubicBezTo>
                    <a:pt x="11314" y="8914"/>
                    <a:pt x="11314" y="8914"/>
                    <a:pt x="10971" y="8914"/>
                  </a:cubicBezTo>
                  <a:cubicBezTo>
                    <a:pt x="10629" y="8914"/>
                    <a:pt x="10629" y="9257"/>
                    <a:pt x="10629" y="9257"/>
                  </a:cubicBezTo>
                  <a:cubicBezTo>
                    <a:pt x="10286" y="9257"/>
                    <a:pt x="10286" y="9600"/>
                    <a:pt x="10286" y="9600"/>
                  </a:cubicBezTo>
                  <a:cubicBezTo>
                    <a:pt x="10286" y="9943"/>
                    <a:pt x="9943" y="9943"/>
                    <a:pt x="9943" y="9943"/>
                  </a:cubicBezTo>
                  <a:cubicBezTo>
                    <a:pt x="9600" y="10286"/>
                    <a:pt x="9600" y="10629"/>
                    <a:pt x="9943" y="10629"/>
                  </a:cubicBezTo>
                  <a:cubicBezTo>
                    <a:pt x="9943" y="10971"/>
                    <a:pt x="9600" y="10971"/>
                    <a:pt x="9600" y="10629"/>
                  </a:cubicBezTo>
                  <a:cubicBezTo>
                    <a:pt x="9600" y="10629"/>
                    <a:pt x="9600" y="10629"/>
                    <a:pt x="9257" y="10286"/>
                  </a:cubicBezTo>
                  <a:cubicBezTo>
                    <a:pt x="8914" y="10286"/>
                    <a:pt x="8914" y="10286"/>
                    <a:pt x="8229" y="10629"/>
                  </a:cubicBezTo>
                  <a:cubicBezTo>
                    <a:pt x="7886" y="10629"/>
                    <a:pt x="7886" y="10971"/>
                    <a:pt x="8229" y="11314"/>
                  </a:cubicBezTo>
                  <a:cubicBezTo>
                    <a:pt x="8229" y="11657"/>
                    <a:pt x="8571" y="11657"/>
                    <a:pt x="8571" y="11657"/>
                  </a:cubicBezTo>
                  <a:cubicBezTo>
                    <a:pt x="8914" y="11314"/>
                    <a:pt x="8914" y="11314"/>
                    <a:pt x="9257" y="11314"/>
                  </a:cubicBezTo>
                  <a:cubicBezTo>
                    <a:pt x="9257" y="11314"/>
                    <a:pt x="8914" y="11657"/>
                    <a:pt x="8914" y="11657"/>
                  </a:cubicBezTo>
                  <a:cubicBezTo>
                    <a:pt x="8914" y="12000"/>
                    <a:pt x="9257" y="12000"/>
                    <a:pt x="9257" y="12000"/>
                  </a:cubicBezTo>
                  <a:cubicBezTo>
                    <a:pt x="9600" y="12000"/>
                    <a:pt x="9600" y="12000"/>
                    <a:pt x="9600" y="12343"/>
                  </a:cubicBezTo>
                  <a:cubicBezTo>
                    <a:pt x="9257" y="12343"/>
                    <a:pt x="9600" y="12343"/>
                    <a:pt x="9600" y="12686"/>
                  </a:cubicBezTo>
                  <a:cubicBezTo>
                    <a:pt x="9600" y="12686"/>
                    <a:pt x="9943" y="12343"/>
                    <a:pt x="9943" y="12686"/>
                  </a:cubicBezTo>
                  <a:cubicBezTo>
                    <a:pt x="10286" y="12686"/>
                    <a:pt x="10286" y="12343"/>
                    <a:pt x="10286" y="12343"/>
                  </a:cubicBezTo>
                  <a:cubicBezTo>
                    <a:pt x="10629" y="12343"/>
                    <a:pt x="10629" y="12343"/>
                    <a:pt x="10971" y="12343"/>
                  </a:cubicBezTo>
                  <a:cubicBezTo>
                    <a:pt x="11314" y="12343"/>
                    <a:pt x="10971" y="12343"/>
                    <a:pt x="11314" y="12343"/>
                  </a:cubicBezTo>
                  <a:cubicBezTo>
                    <a:pt x="11657" y="12343"/>
                    <a:pt x="11657" y="12343"/>
                    <a:pt x="11657" y="12686"/>
                  </a:cubicBezTo>
                  <a:cubicBezTo>
                    <a:pt x="12000" y="12686"/>
                    <a:pt x="12000" y="13029"/>
                    <a:pt x="12343" y="13029"/>
                  </a:cubicBezTo>
                  <a:cubicBezTo>
                    <a:pt x="12686" y="13029"/>
                    <a:pt x="12686" y="13029"/>
                    <a:pt x="12686" y="13371"/>
                  </a:cubicBezTo>
                  <a:cubicBezTo>
                    <a:pt x="12686" y="13371"/>
                    <a:pt x="13029" y="13371"/>
                    <a:pt x="13029" y="13714"/>
                  </a:cubicBezTo>
                  <a:cubicBezTo>
                    <a:pt x="13371" y="13714"/>
                    <a:pt x="13371" y="13714"/>
                    <a:pt x="13714" y="13714"/>
                  </a:cubicBezTo>
                  <a:cubicBezTo>
                    <a:pt x="13714" y="13714"/>
                    <a:pt x="14057" y="13714"/>
                    <a:pt x="14057" y="14057"/>
                  </a:cubicBezTo>
                  <a:cubicBezTo>
                    <a:pt x="14400" y="14400"/>
                    <a:pt x="13714" y="14743"/>
                    <a:pt x="13714" y="14743"/>
                  </a:cubicBezTo>
                  <a:close/>
                  <a:moveTo>
                    <a:pt x="10971" y="11657"/>
                  </a:moveTo>
                  <a:cubicBezTo>
                    <a:pt x="10971" y="11657"/>
                    <a:pt x="10971" y="11657"/>
                    <a:pt x="10971" y="11657"/>
                  </a:cubicBezTo>
                  <a:cubicBezTo>
                    <a:pt x="10629" y="11657"/>
                    <a:pt x="10629" y="11657"/>
                    <a:pt x="10629" y="11657"/>
                  </a:cubicBezTo>
                  <a:cubicBezTo>
                    <a:pt x="10629" y="11657"/>
                    <a:pt x="10286" y="11657"/>
                    <a:pt x="10286" y="11657"/>
                  </a:cubicBezTo>
                  <a:cubicBezTo>
                    <a:pt x="10286" y="11657"/>
                    <a:pt x="9943" y="11314"/>
                    <a:pt x="9943" y="11314"/>
                  </a:cubicBezTo>
                  <a:cubicBezTo>
                    <a:pt x="9943" y="11314"/>
                    <a:pt x="9943" y="11314"/>
                    <a:pt x="9943" y="11314"/>
                  </a:cubicBezTo>
                  <a:cubicBezTo>
                    <a:pt x="9600" y="11314"/>
                    <a:pt x="9600" y="11314"/>
                    <a:pt x="9600" y="11314"/>
                  </a:cubicBezTo>
                  <a:cubicBezTo>
                    <a:pt x="9257" y="11314"/>
                    <a:pt x="9257" y="11314"/>
                    <a:pt x="9257" y="11314"/>
                  </a:cubicBezTo>
                  <a:cubicBezTo>
                    <a:pt x="9600" y="10971"/>
                    <a:pt x="9600" y="10971"/>
                    <a:pt x="9943" y="11314"/>
                  </a:cubicBezTo>
                  <a:cubicBezTo>
                    <a:pt x="9943" y="11314"/>
                    <a:pt x="9943" y="11314"/>
                    <a:pt x="10286" y="11314"/>
                  </a:cubicBezTo>
                  <a:cubicBezTo>
                    <a:pt x="10286" y="11314"/>
                    <a:pt x="10286" y="11314"/>
                    <a:pt x="10286" y="11314"/>
                  </a:cubicBezTo>
                  <a:cubicBezTo>
                    <a:pt x="10286" y="11314"/>
                    <a:pt x="10629" y="11314"/>
                    <a:pt x="10629" y="11657"/>
                  </a:cubicBezTo>
                  <a:cubicBezTo>
                    <a:pt x="10971" y="11657"/>
                    <a:pt x="10971" y="11657"/>
                    <a:pt x="10971" y="11657"/>
                  </a:cubicBezTo>
                  <a:cubicBezTo>
                    <a:pt x="10971" y="11657"/>
                    <a:pt x="10971" y="11657"/>
                    <a:pt x="10971" y="11657"/>
                  </a:cubicBezTo>
                  <a:cubicBezTo>
                    <a:pt x="11314" y="11657"/>
                    <a:pt x="11314" y="11657"/>
                    <a:pt x="10971" y="11657"/>
                  </a:cubicBezTo>
                  <a:close/>
                  <a:moveTo>
                    <a:pt x="14400" y="5486"/>
                  </a:moveTo>
                  <a:cubicBezTo>
                    <a:pt x="14057" y="5829"/>
                    <a:pt x="14057" y="5829"/>
                    <a:pt x="13714" y="5829"/>
                  </a:cubicBezTo>
                  <a:cubicBezTo>
                    <a:pt x="13714" y="6171"/>
                    <a:pt x="13371" y="6171"/>
                    <a:pt x="13371" y="6514"/>
                  </a:cubicBezTo>
                  <a:cubicBezTo>
                    <a:pt x="13029" y="7200"/>
                    <a:pt x="12686" y="6171"/>
                    <a:pt x="12686" y="6171"/>
                  </a:cubicBezTo>
                  <a:cubicBezTo>
                    <a:pt x="12343" y="5829"/>
                    <a:pt x="12686" y="5486"/>
                    <a:pt x="12343" y="5143"/>
                  </a:cubicBezTo>
                  <a:cubicBezTo>
                    <a:pt x="12343" y="5143"/>
                    <a:pt x="12000" y="5143"/>
                    <a:pt x="12343" y="4457"/>
                  </a:cubicBezTo>
                  <a:cubicBezTo>
                    <a:pt x="12343" y="4114"/>
                    <a:pt x="12000" y="4114"/>
                    <a:pt x="11314" y="4114"/>
                  </a:cubicBezTo>
                  <a:cubicBezTo>
                    <a:pt x="10971" y="4114"/>
                    <a:pt x="10971" y="3771"/>
                    <a:pt x="10629" y="3771"/>
                  </a:cubicBezTo>
                  <a:cubicBezTo>
                    <a:pt x="10286" y="3429"/>
                    <a:pt x="10629" y="3429"/>
                    <a:pt x="11314" y="3429"/>
                  </a:cubicBezTo>
                  <a:cubicBezTo>
                    <a:pt x="11657" y="3086"/>
                    <a:pt x="11314" y="3086"/>
                    <a:pt x="11657" y="3086"/>
                  </a:cubicBezTo>
                  <a:cubicBezTo>
                    <a:pt x="11657" y="3086"/>
                    <a:pt x="12000" y="2743"/>
                    <a:pt x="12343" y="2743"/>
                  </a:cubicBezTo>
                  <a:cubicBezTo>
                    <a:pt x="12686" y="2400"/>
                    <a:pt x="13029" y="2743"/>
                    <a:pt x="13371" y="2400"/>
                  </a:cubicBezTo>
                  <a:cubicBezTo>
                    <a:pt x="13714" y="2400"/>
                    <a:pt x="14057" y="2400"/>
                    <a:pt x="14400" y="2400"/>
                  </a:cubicBezTo>
                  <a:cubicBezTo>
                    <a:pt x="14743" y="2400"/>
                    <a:pt x="14743" y="2400"/>
                    <a:pt x="15429" y="2400"/>
                  </a:cubicBezTo>
                  <a:cubicBezTo>
                    <a:pt x="15771" y="2743"/>
                    <a:pt x="15429" y="2743"/>
                    <a:pt x="16114" y="2743"/>
                  </a:cubicBezTo>
                  <a:cubicBezTo>
                    <a:pt x="16800" y="2743"/>
                    <a:pt x="16114" y="3086"/>
                    <a:pt x="15771" y="3429"/>
                  </a:cubicBezTo>
                  <a:cubicBezTo>
                    <a:pt x="15429" y="3429"/>
                    <a:pt x="15771" y="3429"/>
                    <a:pt x="15771" y="3771"/>
                  </a:cubicBezTo>
                  <a:cubicBezTo>
                    <a:pt x="15771" y="4114"/>
                    <a:pt x="15771" y="4114"/>
                    <a:pt x="15771" y="4457"/>
                  </a:cubicBezTo>
                  <a:cubicBezTo>
                    <a:pt x="15429" y="4457"/>
                    <a:pt x="15429" y="4457"/>
                    <a:pt x="15429" y="4800"/>
                  </a:cubicBezTo>
                  <a:cubicBezTo>
                    <a:pt x="15429" y="5143"/>
                    <a:pt x="15429" y="5143"/>
                    <a:pt x="15429" y="5143"/>
                  </a:cubicBezTo>
                  <a:cubicBezTo>
                    <a:pt x="15086" y="5486"/>
                    <a:pt x="14743" y="5486"/>
                    <a:pt x="14400" y="5486"/>
                  </a:cubicBezTo>
                  <a:close/>
                  <a:moveTo>
                    <a:pt x="15429" y="5829"/>
                  </a:moveTo>
                  <a:cubicBezTo>
                    <a:pt x="15429" y="5486"/>
                    <a:pt x="15429" y="5829"/>
                    <a:pt x="16114" y="5829"/>
                  </a:cubicBezTo>
                  <a:cubicBezTo>
                    <a:pt x="16457" y="5829"/>
                    <a:pt x="16114" y="6171"/>
                    <a:pt x="15771" y="6171"/>
                  </a:cubicBezTo>
                  <a:cubicBezTo>
                    <a:pt x="15771" y="6171"/>
                    <a:pt x="15429" y="6171"/>
                    <a:pt x="15429" y="5829"/>
                  </a:cubicBezTo>
                  <a:close/>
                  <a:moveTo>
                    <a:pt x="18857" y="15429"/>
                  </a:moveTo>
                  <a:cubicBezTo>
                    <a:pt x="18857" y="15086"/>
                    <a:pt x="18857" y="14743"/>
                    <a:pt x="18857" y="14400"/>
                  </a:cubicBezTo>
                  <a:cubicBezTo>
                    <a:pt x="19200" y="14057"/>
                    <a:pt x="18857" y="14057"/>
                    <a:pt x="18514" y="13714"/>
                  </a:cubicBezTo>
                  <a:cubicBezTo>
                    <a:pt x="18514" y="13371"/>
                    <a:pt x="18514" y="13371"/>
                    <a:pt x="18514" y="13029"/>
                  </a:cubicBezTo>
                  <a:cubicBezTo>
                    <a:pt x="18514" y="12686"/>
                    <a:pt x="18171" y="12686"/>
                    <a:pt x="17829" y="13029"/>
                  </a:cubicBezTo>
                  <a:cubicBezTo>
                    <a:pt x="17486" y="13029"/>
                    <a:pt x="16800" y="13029"/>
                    <a:pt x="16457" y="12686"/>
                  </a:cubicBezTo>
                  <a:cubicBezTo>
                    <a:pt x="16114" y="12343"/>
                    <a:pt x="16114" y="12686"/>
                    <a:pt x="16114" y="11657"/>
                  </a:cubicBezTo>
                  <a:cubicBezTo>
                    <a:pt x="15771" y="10971"/>
                    <a:pt x="16457" y="10629"/>
                    <a:pt x="16800" y="10286"/>
                  </a:cubicBezTo>
                  <a:cubicBezTo>
                    <a:pt x="16800" y="9943"/>
                    <a:pt x="17143" y="9943"/>
                    <a:pt x="16800" y="9600"/>
                  </a:cubicBezTo>
                  <a:cubicBezTo>
                    <a:pt x="16800" y="9600"/>
                    <a:pt x="16800" y="9600"/>
                    <a:pt x="16800" y="9257"/>
                  </a:cubicBezTo>
                  <a:cubicBezTo>
                    <a:pt x="16800" y="8914"/>
                    <a:pt x="16800" y="8914"/>
                    <a:pt x="17143" y="8914"/>
                  </a:cubicBezTo>
                  <a:cubicBezTo>
                    <a:pt x="17486" y="8914"/>
                    <a:pt x="17486" y="8571"/>
                    <a:pt x="17486" y="8571"/>
                  </a:cubicBezTo>
                  <a:cubicBezTo>
                    <a:pt x="17143" y="8229"/>
                    <a:pt x="17486" y="8229"/>
                    <a:pt x="17486" y="8229"/>
                  </a:cubicBezTo>
                  <a:cubicBezTo>
                    <a:pt x="17486" y="7886"/>
                    <a:pt x="17486" y="8229"/>
                    <a:pt x="17143" y="7886"/>
                  </a:cubicBezTo>
                  <a:cubicBezTo>
                    <a:pt x="17143" y="7886"/>
                    <a:pt x="17143" y="7886"/>
                    <a:pt x="17143" y="7886"/>
                  </a:cubicBezTo>
                  <a:cubicBezTo>
                    <a:pt x="17486" y="7543"/>
                    <a:pt x="17143" y="7543"/>
                    <a:pt x="17143" y="7543"/>
                  </a:cubicBezTo>
                  <a:cubicBezTo>
                    <a:pt x="17143" y="7543"/>
                    <a:pt x="17143" y="7886"/>
                    <a:pt x="16800" y="7886"/>
                  </a:cubicBezTo>
                  <a:cubicBezTo>
                    <a:pt x="16457" y="7886"/>
                    <a:pt x="16800" y="7886"/>
                    <a:pt x="16800" y="7543"/>
                  </a:cubicBezTo>
                  <a:cubicBezTo>
                    <a:pt x="16800" y="7543"/>
                    <a:pt x="16800" y="7543"/>
                    <a:pt x="16800" y="7200"/>
                  </a:cubicBezTo>
                  <a:cubicBezTo>
                    <a:pt x="16800" y="7200"/>
                    <a:pt x="16800" y="7200"/>
                    <a:pt x="17143" y="6857"/>
                  </a:cubicBezTo>
                  <a:cubicBezTo>
                    <a:pt x="17486" y="6857"/>
                    <a:pt x="17486" y="7200"/>
                    <a:pt x="17486" y="7200"/>
                  </a:cubicBezTo>
                  <a:cubicBezTo>
                    <a:pt x="17486" y="7543"/>
                    <a:pt x="17486" y="7543"/>
                    <a:pt x="17829" y="7886"/>
                  </a:cubicBezTo>
                  <a:cubicBezTo>
                    <a:pt x="17829" y="8229"/>
                    <a:pt x="17829" y="8229"/>
                    <a:pt x="17829" y="7886"/>
                  </a:cubicBezTo>
                  <a:cubicBezTo>
                    <a:pt x="18171" y="7886"/>
                    <a:pt x="18171" y="7886"/>
                    <a:pt x="18171" y="7543"/>
                  </a:cubicBezTo>
                  <a:cubicBezTo>
                    <a:pt x="18514" y="7543"/>
                    <a:pt x="18514" y="7543"/>
                    <a:pt x="18514" y="7200"/>
                  </a:cubicBezTo>
                  <a:cubicBezTo>
                    <a:pt x="18857" y="6857"/>
                    <a:pt x="18171" y="7200"/>
                    <a:pt x="18171" y="6857"/>
                  </a:cubicBezTo>
                  <a:cubicBezTo>
                    <a:pt x="18171" y="6857"/>
                    <a:pt x="18171" y="6514"/>
                    <a:pt x="18171" y="6514"/>
                  </a:cubicBezTo>
                  <a:cubicBezTo>
                    <a:pt x="18171" y="6171"/>
                    <a:pt x="18514" y="6171"/>
                    <a:pt x="18857" y="6171"/>
                  </a:cubicBezTo>
                  <a:cubicBezTo>
                    <a:pt x="18857" y="5829"/>
                    <a:pt x="18857" y="5486"/>
                    <a:pt x="18857" y="5829"/>
                  </a:cubicBezTo>
                  <a:cubicBezTo>
                    <a:pt x="19200" y="5829"/>
                    <a:pt x="19543" y="6171"/>
                    <a:pt x="19200" y="6514"/>
                  </a:cubicBezTo>
                  <a:cubicBezTo>
                    <a:pt x="19200" y="6514"/>
                    <a:pt x="19200" y="6514"/>
                    <a:pt x="19200" y="6514"/>
                  </a:cubicBezTo>
                  <a:cubicBezTo>
                    <a:pt x="19200" y="6857"/>
                    <a:pt x="19543" y="6514"/>
                    <a:pt x="19543" y="6857"/>
                  </a:cubicBezTo>
                  <a:cubicBezTo>
                    <a:pt x="19543" y="6857"/>
                    <a:pt x="19543" y="6857"/>
                    <a:pt x="19543" y="6857"/>
                  </a:cubicBezTo>
                  <a:cubicBezTo>
                    <a:pt x="19200" y="6857"/>
                    <a:pt x="19200" y="6857"/>
                    <a:pt x="19200" y="6857"/>
                  </a:cubicBezTo>
                  <a:cubicBezTo>
                    <a:pt x="19200" y="7200"/>
                    <a:pt x="19200" y="7200"/>
                    <a:pt x="19200" y="7200"/>
                  </a:cubicBezTo>
                  <a:cubicBezTo>
                    <a:pt x="19200" y="7200"/>
                    <a:pt x="19200" y="7200"/>
                    <a:pt x="18857" y="7200"/>
                  </a:cubicBezTo>
                  <a:cubicBezTo>
                    <a:pt x="18857" y="7543"/>
                    <a:pt x="18857" y="7543"/>
                    <a:pt x="18857" y="7543"/>
                  </a:cubicBezTo>
                  <a:cubicBezTo>
                    <a:pt x="18857" y="7543"/>
                    <a:pt x="18857" y="7543"/>
                    <a:pt x="18857" y="7543"/>
                  </a:cubicBezTo>
                  <a:cubicBezTo>
                    <a:pt x="19200" y="7543"/>
                    <a:pt x="19200" y="7543"/>
                    <a:pt x="19200" y="7543"/>
                  </a:cubicBezTo>
                  <a:cubicBezTo>
                    <a:pt x="19543" y="7543"/>
                    <a:pt x="19543" y="7543"/>
                    <a:pt x="19543" y="7543"/>
                  </a:cubicBezTo>
                  <a:cubicBezTo>
                    <a:pt x="19886" y="7200"/>
                    <a:pt x="19543" y="7200"/>
                    <a:pt x="19886" y="7200"/>
                  </a:cubicBezTo>
                  <a:cubicBezTo>
                    <a:pt x="20229" y="8229"/>
                    <a:pt x="20571" y="9600"/>
                    <a:pt x="20571" y="9600"/>
                  </a:cubicBezTo>
                  <a:cubicBezTo>
                    <a:pt x="20571" y="9600"/>
                    <a:pt x="20229" y="9600"/>
                    <a:pt x="20229" y="9600"/>
                  </a:cubicBezTo>
                  <a:cubicBezTo>
                    <a:pt x="20229" y="9600"/>
                    <a:pt x="20229" y="9257"/>
                    <a:pt x="20229" y="9257"/>
                  </a:cubicBezTo>
                  <a:cubicBezTo>
                    <a:pt x="20229" y="9257"/>
                    <a:pt x="19886" y="9257"/>
                    <a:pt x="19886" y="9257"/>
                  </a:cubicBezTo>
                  <a:cubicBezTo>
                    <a:pt x="19886" y="9257"/>
                    <a:pt x="19886" y="9257"/>
                    <a:pt x="19886" y="9600"/>
                  </a:cubicBezTo>
                  <a:cubicBezTo>
                    <a:pt x="19886" y="9600"/>
                    <a:pt x="19886" y="9600"/>
                    <a:pt x="19886" y="9600"/>
                  </a:cubicBezTo>
                  <a:cubicBezTo>
                    <a:pt x="19886" y="9943"/>
                    <a:pt x="19886" y="9600"/>
                    <a:pt x="19886" y="9600"/>
                  </a:cubicBezTo>
                  <a:cubicBezTo>
                    <a:pt x="19543" y="9600"/>
                    <a:pt x="19543" y="9600"/>
                    <a:pt x="19543" y="9257"/>
                  </a:cubicBezTo>
                  <a:cubicBezTo>
                    <a:pt x="19543" y="9257"/>
                    <a:pt x="19543" y="9257"/>
                    <a:pt x="19543" y="9257"/>
                  </a:cubicBezTo>
                  <a:cubicBezTo>
                    <a:pt x="19543" y="8914"/>
                    <a:pt x="19200" y="8914"/>
                    <a:pt x="19200" y="8914"/>
                  </a:cubicBezTo>
                  <a:cubicBezTo>
                    <a:pt x="19200" y="8914"/>
                    <a:pt x="19200" y="8914"/>
                    <a:pt x="18857" y="8571"/>
                  </a:cubicBezTo>
                  <a:cubicBezTo>
                    <a:pt x="18857" y="8571"/>
                    <a:pt x="18857" y="8914"/>
                    <a:pt x="18857" y="8914"/>
                  </a:cubicBezTo>
                  <a:cubicBezTo>
                    <a:pt x="18857" y="8914"/>
                    <a:pt x="18857" y="8914"/>
                    <a:pt x="18857" y="8914"/>
                  </a:cubicBezTo>
                  <a:cubicBezTo>
                    <a:pt x="19200" y="9257"/>
                    <a:pt x="19200" y="9257"/>
                    <a:pt x="19200" y="9257"/>
                  </a:cubicBezTo>
                  <a:cubicBezTo>
                    <a:pt x="19543" y="9257"/>
                    <a:pt x="19200" y="9257"/>
                    <a:pt x="19200" y="9257"/>
                  </a:cubicBezTo>
                  <a:cubicBezTo>
                    <a:pt x="19200" y="9257"/>
                    <a:pt x="19200" y="9257"/>
                    <a:pt x="19200" y="9257"/>
                  </a:cubicBezTo>
                  <a:cubicBezTo>
                    <a:pt x="19200" y="9257"/>
                    <a:pt x="19200" y="9257"/>
                    <a:pt x="19200" y="9257"/>
                  </a:cubicBezTo>
                  <a:cubicBezTo>
                    <a:pt x="19200" y="9257"/>
                    <a:pt x="19200" y="9600"/>
                    <a:pt x="19200" y="9600"/>
                  </a:cubicBezTo>
                  <a:cubicBezTo>
                    <a:pt x="19200" y="9600"/>
                    <a:pt x="19200" y="9600"/>
                    <a:pt x="19200" y="9600"/>
                  </a:cubicBezTo>
                  <a:cubicBezTo>
                    <a:pt x="19200" y="9600"/>
                    <a:pt x="19200" y="9600"/>
                    <a:pt x="18857" y="9600"/>
                  </a:cubicBezTo>
                  <a:cubicBezTo>
                    <a:pt x="18857" y="9600"/>
                    <a:pt x="18857" y="9600"/>
                    <a:pt x="18857" y="9600"/>
                  </a:cubicBezTo>
                  <a:cubicBezTo>
                    <a:pt x="19200" y="9600"/>
                    <a:pt x="19200" y="9600"/>
                    <a:pt x="19200" y="9600"/>
                  </a:cubicBezTo>
                  <a:cubicBezTo>
                    <a:pt x="19200" y="9600"/>
                    <a:pt x="19200" y="9257"/>
                    <a:pt x="19200" y="9257"/>
                  </a:cubicBezTo>
                  <a:cubicBezTo>
                    <a:pt x="19200" y="9257"/>
                    <a:pt x="19200" y="9257"/>
                    <a:pt x="18857" y="9257"/>
                  </a:cubicBezTo>
                  <a:cubicBezTo>
                    <a:pt x="18857" y="9257"/>
                    <a:pt x="18857" y="8914"/>
                    <a:pt x="18857" y="8914"/>
                  </a:cubicBezTo>
                  <a:cubicBezTo>
                    <a:pt x="18514" y="8914"/>
                    <a:pt x="18514" y="8914"/>
                    <a:pt x="18171" y="8914"/>
                  </a:cubicBezTo>
                  <a:cubicBezTo>
                    <a:pt x="17829" y="8914"/>
                    <a:pt x="18171" y="8914"/>
                    <a:pt x="17829" y="9257"/>
                  </a:cubicBezTo>
                  <a:cubicBezTo>
                    <a:pt x="17829" y="9257"/>
                    <a:pt x="17829" y="9257"/>
                    <a:pt x="17486" y="9257"/>
                  </a:cubicBezTo>
                  <a:cubicBezTo>
                    <a:pt x="17486" y="9257"/>
                    <a:pt x="17486" y="9600"/>
                    <a:pt x="17486" y="9600"/>
                  </a:cubicBezTo>
                  <a:cubicBezTo>
                    <a:pt x="17143" y="9600"/>
                    <a:pt x="17486" y="9943"/>
                    <a:pt x="17829" y="9600"/>
                  </a:cubicBezTo>
                  <a:cubicBezTo>
                    <a:pt x="18171" y="9600"/>
                    <a:pt x="18514" y="9600"/>
                    <a:pt x="18514" y="9600"/>
                  </a:cubicBezTo>
                  <a:cubicBezTo>
                    <a:pt x="18857" y="9943"/>
                    <a:pt x="18857" y="9943"/>
                    <a:pt x="18857" y="9943"/>
                  </a:cubicBezTo>
                  <a:cubicBezTo>
                    <a:pt x="18857" y="10286"/>
                    <a:pt x="19200" y="10286"/>
                    <a:pt x="19543" y="10286"/>
                  </a:cubicBezTo>
                  <a:cubicBezTo>
                    <a:pt x="19543" y="10286"/>
                    <a:pt x="19543" y="9943"/>
                    <a:pt x="19886" y="10286"/>
                  </a:cubicBezTo>
                  <a:cubicBezTo>
                    <a:pt x="19886" y="10286"/>
                    <a:pt x="20229" y="10286"/>
                    <a:pt x="20571" y="10286"/>
                  </a:cubicBezTo>
                  <a:cubicBezTo>
                    <a:pt x="20571" y="12686"/>
                    <a:pt x="19886" y="14743"/>
                    <a:pt x="19543" y="15429"/>
                  </a:cubicBezTo>
                  <a:cubicBezTo>
                    <a:pt x="19200" y="15771"/>
                    <a:pt x="19200" y="15771"/>
                    <a:pt x="18857" y="1542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920" name="组合 13"/>
          <p:cNvGrpSpPr/>
          <p:nvPr/>
        </p:nvGrpSpPr>
        <p:grpSpPr>
          <a:xfrm>
            <a:off x="4701218" y="3109103"/>
            <a:ext cx="936105" cy="936105"/>
            <a:chOff x="0" y="0"/>
            <a:chExt cx="936104" cy="936104"/>
          </a:xfrm>
        </p:grpSpPr>
        <p:sp>
          <p:nvSpPr>
            <p:cNvPr id="918" name="圆角矩形 14"/>
            <p:cNvSpPr/>
            <p:nvPr/>
          </p:nvSpPr>
          <p:spPr>
            <a:xfrm>
              <a:off x="0" y="0"/>
              <a:ext cx="936105" cy="936105"/>
            </a:xfrm>
            <a:prstGeom prst="roundRect">
              <a:avLst>
                <a:gd name="adj" fmla="val 16667"/>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919" name="Freeform 101"/>
            <p:cNvSpPr/>
            <p:nvPr/>
          </p:nvSpPr>
          <p:spPr>
            <a:xfrm>
              <a:off x="233453" y="272983"/>
              <a:ext cx="479219" cy="4858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75" y="8852"/>
                  </a:moveTo>
                  <a:cubicBezTo>
                    <a:pt x="21600" y="7790"/>
                    <a:pt x="21600" y="7790"/>
                    <a:pt x="21600" y="7790"/>
                  </a:cubicBezTo>
                  <a:cubicBezTo>
                    <a:pt x="20538" y="4957"/>
                    <a:pt x="20538" y="4957"/>
                    <a:pt x="20538" y="4957"/>
                  </a:cubicBezTo>
                  <a:cubicBezTo>
                    <a:pt x="18413" y="5666"/>
                    <a:pt x="18413" y="5666"/>
                    <a:pt x="18413" y="5666"/>
                  </a:cubicBezTo>
                  <a:cubicBezTo>
                    <a:pt x="17705" y="4603"/>
                    <a:pt x="16643" y="3895"/>
                    <a:pt x="15934" y="3187"/>
                  </a:cubicBezTo>
                  <a:cubicBezTo>
                    <a:pt x="16643" y="1062"/>
                    <a:pt x="16643" y="1062"/>
                    <a:pt x="16643" y="1062"/>
                  </a:cubicBezTo>
                  <a:cubicBezTo>
                    <a:pt x="13810" y="0"/>
                    <a:pt x="13810" y="0"/>
                    <a:pt x="13810" y="0"/>
                  </a:cubicBezTo>
                  <a:cubicBezTo>
                    <a:pt x="12748" y="2125"/>
                    <a:pt x="12748" y="2125"/>
                    <a:pt x="12748" y="2125"/>
                  </a:cubicBezTo>
                  <a:cubicBezTo>
                    <a:pt x="11685" y="1770"/>
                    <a:pt x="10269" y="1770"/>
                    <a:pt x="9207" y="1770"/>
                  </a:cubicBezTo>
                  <a:cubicBezTo>
                    <a:pt x="8144" y="0"/>
                    <a:pt x="8144" y="0"/>
                    <a:pt x="8144" y="0"/>
                  </a:cubicBezTo>
                  <a:cubicBezTo>
                    <a:pt x="5311" y="1062"/>
                    <a:pt x="5311" y="1062"/>
                    <a:pt x="5311" y="1062"/>
                  </a:cubicBezTo>
                  <a:cubicBezTo>
                    <a:pt x="6020" y="3187"/>
                    <a:pt x="6020" y="3187"/>
                    <a:pt x="6020" y="3187"/>
                  </a:cubicBezTo>
                  <a:cubicBezTo>
                    <a:pt x="4957" y="3895"/>
                    <a:pt x="4249" y="4603"/>
                    <a:pt x="3541" y="5666"/>
                  </a:cubicBezTo>
                  <a:cubicBezTo>
                    <a:pt x="1416" y="4957"/>
                    <a:pt x="1416" y="4957"/>
                    <a:pt x="1416" y="4957"/>
                  </a:cubicBezTo>
                  <a:cubicBezTo>
                    <a:pt x="0" y="7790"/>
                    <a:pt x="0" y="7790"/>
                    <a:pt x="0" y="7790"/>
                  </a:cubicBezTo>
                  <a:cubicBezTo>
                    <a:pt x="2125" y="8852"/>
                    <a:pt x="2125" y="8852"/>
                    <a:pt x="2125" y="8852"/>
                  </a:cubicBezTo>
                  <a:cubicBezTo>
                    <a:pt x="2125" y="9915"/>
                    <a:pt x="1770" y="11331"/>
                    <a:pt x="2125" y="12393"/>
                  </a:cubicBezTo>
                  <a:cubicBezTo>
                    <a:pt x="0" y="13456"/>
                    <a:pt x="0" y="13456"/>
                    <a:pt x="0" y="13456"/>
                  </a:cubicBezTo>
                  <a:cubicBezTo>
                    <a:pt x="1416" y="16289"/>
                    <a:pt x="1416" y="16289"/>
                    <a:pt x="1416" y="16289"/>
                  </a:cubicBezTo>
                  <a:cubicBezTo>
                    <a:pt x="3541" y="15580"/>
                    <a:pt x="3541" y="15580"/>
                    <a:pt x="3541" y="15580"/>
                  </a:cubicBezTo>
                  <a:cubicBezTo>
                    <a:pt x="4249" y="16643"/>
                    <a:pt x="4957" y="17351"/>
                    <a:pt x="6020" y="18059"/>
                  </a:cubicBezTo>
                  <a:cubicBezTo>
                    <a:pt x="5311" y="20184"/>
                    <a:pt x="5311" y="20184"/>
                    <a:pt x="5311" y="20184"/>
                  </a:cubicBezTo>
                  <a:cubicBezTo>
                    <a:pt x="8144" y="21246"/>
                    <a:pt x="8144" y="21246"/>
                    <a:pt x="8144" y="21246"/>
                  </a:cubicBezTo>
                  <a:cubicBezTo>
                    <a:pt x="8852" y="19475"/>
                    <a:pt x="8852" y="19475"/>
                    <a:pt x="8852" y="19475"/>
                  </a:cubicBezTo>
                  <a:cubicBezTo>
                    <a:pt x="10269" y="19475"/>
                    <a:pt x="11331" y="19475"/>
                    <a:pt x="12748" y="19475"/>
                  </a:cubicBezTo>
                  <a:cubicBezTo>
                    <a:pt x="13810" y="21600"/>
                    <a:pt x="13810" y="21600"/>
                    <a:pt x="13810" y="21600"/>
                  </a:cubicBezTo>
                  <a:cubicBezTo>
                    <a:pt x="16643" y="20184"/>
                    <a:pt x="16643" y="20184"/>
                    <a:pt x="16643" y="20184"/>
                  </a:cubicBezTo>
                  <a:cubicBezTo>
                    <a:pt x="15580" y="18059"/>
                    <a:pt x="15580" y="18059"/>
                    <a:pt x="15580" y="18059"/>
                  </a:cubicBezTo>
                  <a:cubicBezTo>
                    <a:pt x="16643" y="17351"/>
                    <a:pt x="17705" y="16643"/>
                    <a:pt x="18413" y="15580"/>
                  </a:cubicBezTo>
                  <a:cubicBezTo>
                    <a:pt x="20538" y="16289"/>
                    <a:pt x="20538" y="16289"/>
                    <a:pt x="20538" y="16289"/>
                  </a:cubicBezTo>
                  <a:cubicBezTo>
                    <a:pt x="21600" y="13456"/>
                    <a:pt x="21600" y="13456"/>
                    <a:pt x="21600" y="13456"/>
                  </a:cubicBezTo>
                  <a:cubicBezTo>
                    <a:pt x="19475" y="12393"/>
                    <a:pt x="19475" y="12393"/>
                    <a:pt x="19475" y="12393"/>
                  </a:cubicBezTo>
                  <a:cubicBezTo>
                    <a:pt x="19830" y="11331"/>
                    <a:pt x="19830" y="9915"/>
                    <a:pt x="19475" y="8852"/>
                  </a:cubicBezTo>
                  <a:close/>
                  <a:moveTo>
                    <a:pt x="10977" y="14872"/>
                  </a:moveTo>
                  <a:cubicBezTo>
                    <a:pt x="8498" y="14872"/>
                    <a:pt x="6728" y="13102"/>
                    <a:pt x="6728" y="10623"/>
                  </a:cubicBezTo>
                  <a:cubicBezTo>
                    <a:pt x="6728" y="8852"/>
                    <a:pt x="8144" y="7082"/>
                    <a:pt x="9915" y="6728"/>
                  </a:cubicBezTo>
                  <a:cubicBezTo>
                    <a:pt x="9915" y="5666"/>
                    <a:pt x="9915" y="5666"/>
                    <a:pt x="9915" y="5666"/>
                  </a:cubicBezTo>
                  <a:cubicBezTo>
                    <a:pt x="12039" y="5666"/>
                    <a:pt x="12039" y="5666"/>
                    <a:pt x="12039" y="5666"/>
                  </a:cubicBezTo>
                  <a:cubicBezTo>
                    <a:pt x="12039" y="6728"/>
                    <a:pt x="12039" y="6728"/>
                    <a:pt x="12039" y="6728"/>
                  </a:cubicBezTo>
                  <a:cubicBezTo>
                    <a:pt x="13810" y="7082"/>
                    <a:pt x="14872" y="8852"/>
                    <a:pt x="14872" y="10623"/>
                  </a:cubicBezTo>
                  <a:cubicBezTo>
                    <a:pt x="14872" y="13102"/>
                    <a:pt x="13102" y="14872"/>
                    <a:pt x="10977" y="1487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grpSp>
        <p:nvGrpSpPr>
          <p:cNvPr id="923" name="组合 16"/>
          <p:cNvGrpSpPr/>
          <p:nvPr/>
        </p:nvGrpSpPr>
        <p:grpSpPr>
          <a:xfrm>
            <a:off x="611561" y="1689996"/>
            <a:ext cx="936105" cy="936105"/>
            <a:chOff x="0" y="0"/>
            <a:chExt cx="936104" cy="936104"/>
          </a:xfrm>
        </p:grpSpPr>
        <p:sp>
          <p:nvSpPr>
            <p:cNvPr id="921" name="圆角矩形 17"/>
            <p:cNvSpPr/>
            <p:nvPr/>
          </p:nvSpPr>
          <p:spPr>
            <a:xfrm>
              <a:off x="0" y="0"/>
              <a:ext cx="936105" cy="936105"/>
            </a:xfrm>
            <a:prstGeom prst="roundRect">
              <a:avLst>
                <a:gd name="adj" fmla="val 16667"/>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922" name="Freeform 76"/>
            <p:cNvSpPr/>
            <p:nvPr/>
          </p:nvSpPr>
          <p:spPr>
            <a:xfrm>
              <a:off x="251060" y="185383"/>
              <a:ext cx="519156" cy="4964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74" y="5111"/>
                  </a:moveTo>
                  <a:lnTo>
                    <a:pt x="10091" y="13850"/>
                  </a:lnTo>
                  <a:lnTo>
                    <a:pt x="12771" y="16489"/>
                  </a:lnTo>
                  <a:lnTo>
                    <a:pt x="21600" y="6760"/>
                  </a:lnTo>
                  <a:lnTo>
                    <a:pt x="19077" y="3957"/>
                  </a:lnTo>
                  <a:lnTo>
                    <a:pt x="17974" y="5111"/>
                  </a:lnTo>
                  <a:close/>
                  <a:moveTo>
                    <a:pt x="9302" y="15334"/>
                  </a:moveTo>
                  <a:lnTo>
                    <a:pt x="9302" y="16983"/>
                  </a:lnTo>
                  <a:lnTo>
                    <a:pt x="11194" y="16983"/>
                  </a:lnTo>
                  <a:lnTo>
                    <a:pt x="9302" y="15334"/>
                  </a:lnTo>
                  <a:close/>
                  <a:moveTo>
                    <a:pt x="3311" y="12696"/>
                  </a:moveTo>
                  <a:lnTo>
                    <a:pt x="3311" y="14180"/>
                  </a:lnTo>
                  <a:lnTo>
                    <a:pt x="8672" y="14180"/>
                  </a:lnTo>
                  <a:lnTo>
                    <a:pt x="8672" y="13850"/>
                  </a:lnTo>
                  <a:lnTo>
                    <a:pt x="9775" y="12696"/>
                  </a:lnTo>
                  <a:lnTo>
                    <a:pt x="3311" y="12696"/>
                  </a:lnTo>
                  <a:close/>
                  <a:moveTo>
                    <a:pt x="15293" y="6760"/>
                  </a:moveTo>
                  <a:lnTo>
                    <a:pt x="3311" y="6760"/>
                  </a:lnTo>
                  <a:lnTo>
                    <a:pt x="3311" y="8244"/>
                  </a:lnTo>
                  <a:lnTo>
                    <a:pt x="13874" y="8244"/>
                  </a:lnTo>
                  <a:lnTo>
                    <a:pt x="15293" y="6760"/>
                  </a:lnTo>
                  <a:close/>
                  <a:moveTo>
                    <a:pt x="3311" y="11377"/>
                  </a:moveTo>
                  <a:lnTo>
                    <a:pt x="10879" y="11377"/>
                  </a:lnTo>
                  <a:lnTo>
                    <a:pt x="12298" y="9893"/>
                  </a:lnTo>
                  <a:lnTo>
                    <a:pt x="3311" y="9893"/>
                  </a:lnTo>
                  <a:lnTo>
                    <a:pt x="3311" y="11377"/>
                  </a:lnTo>
                  <a:close/>
                  <a:moveTo>
                    <a:pt x="16397" y="20116"/>
                  </a:moveTo>
                  <a:lnTo>
                    <a:pt x="1892" y="20116"/>
                  </a:lnTo>
                  <a:lnTo>
                    <a:pt x="1892" y="4782"/>
                  </a:lnTo>
                  <a:lnTo>
                    <a:pt x="4888" y="4782"/>
                  </a:lnTo>
                  <a:lnTo>
                    <a:pt x="4888" y="1649"/>
                  </a:lnTo>
                  <a:lnTo>
                    <a:pt x="16397" y="1649"/>
                  </a:lnTo>
                  <a:lnTo>
                    <a:pt x="16397" y="5606"/>
                  </a:lnTo>
                  <a:lnTo>
                    <a:pt x="17974" y="3957"/>
                  </a:lnTo>
                  <a:lnTo>
                    <a:pt x="17974" y="0"/>
                  </a:lnTo>
                  <a:lnTo>
                    <a:pt x="4099" y="0"/>
                  </a:lnTo>
                  <a:lnTo>
                    <a:pt x="0" y="3957"/>
                  </a:lnTo>
                  <a:lnTo>
                    <a:pt x="0" y="21600"/>
                  </a:lnTo>
                  <a:lnTo>
                    <a:pt x="17974" y="21600"/>
                  </a:lnTo>
                  <a:lnTo>
                    <a:pt x="17974" y="12202"/>
                  </a:lnTo>
                  <a:lnTo>
                    <a:pt x="16397" y="13850"/>
                  </a:lnTo>
                  <a:lnTo>
                    <a:pt x="16397" y="20116"/>
                  </a:lnTo>
                  <a:close/>
                  <a:moveTo>
                    <a:pt x="3311" y="17313"/>
                  </a:moveTo>
                  <a:lnTo>
                    <a:pt x="8672" y="17313"/>
                  </a:lnTo>
                  <a:lnTo>
                    <a:pt x="8672" y="15829"/>
                  </a:lnTo>
                  <a:lnTo>
                    <a:pt x="3311" y="15829"/>
                  </a:lnTo>
                  <a:lnTo>
                    <a:pt x="3311" y="17313"/>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Tree>
  </p:cSld>
  <p:clrMapOvr>
    <a:masterClrMapping/>
  </p:clrMapOvr>
  <mc:AlternateContent xmlns:mc="http://schemas.openxmlformats.org/markup-compatibility/2006">
    <mc:Choice xmlns:p14="http://schemas.microsoft.com/office/powerpoint/2010/main" Requires="p14">
      <p:transition spd="med" advClick="0" advTm="0"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907"/>
                                        </p:tgtEl>
                                        <p:attrNameLst>
                                          <p:attrName>style.visibility</p:attrName>
                                        </p:attrNameLst>
                                      </p:cBhvr>
                                      <p:to>
                                        <p:strVal val="visible"/>
                                      </p:to>
                                    </p:set>
                                    <p:animEffect filter="wipe(left)" transition="in">
                                      <p:cBhvr>
                                        <p:cTn id="7" dur="500"/>
                                        <p:tgtEl>
                                          <p:spTgt spid="907"/>
                                        </p:tgtEl>
                                      </p:cBhvr>
                                    </p:animEffect>
                                  </p:childTnLst>
                                </p:cTn>
                              </p:par>
                            </p:childTnLst>
                          </p:cTn>
                        </p:par>
                        <p:par>
                          <p:cTn id="8" fill="hold">
                            <p:stCondLst>
                              <p:cond delay="500"/>
                            </p:stCondLst>
                            <p:childTnLst>
                              <p:par>
                                <p:cTn id="9" presetClass="entr" nodeType="afterEffect" presetSubtype="0" presetID="15" grpId="2" fill="hold">
                                  <p:stCondLst>
                                    <p:cond delay="0"/>
                                  </p:stCondLst>
                                  <p:iterate type="el" backwards="0">
                                    <p:tmAbs val="0"/>
                                  </p:iterate>
                                  <p:childTnLst>
                                    <p:set>
                                      <p:cBhvr>
                                        <p:cTn id="10" fill="hold"/>
                                        <p:tgtEl>
                                          <p:spTgt spid="923"/>
                                        </p:tgtEl>
                                        <p:attrNameLst>
                                          <p:attrName>style.visibility</p:attrName>
                                        </p:attrNameLst>
                                      </p:cBhvr>
                                      <p:to>
                                        <p:strVal val="visible"/>
                                      </p:to>
                                    </p:set>
                                    <p:anim calcmode="lin" valueType="num">
                                      <p:cBhvr>
                                        <p:cTn id="11" dur="500" fill="hold"/>
                                        <p:tgtEl>
                                          <p:spTgt spid="923"/>
                                        </p:tgtEl>
                                        <p:attrNameLst>
                                          <p:attrName>ppt_w</p:attrName>
                                        </p:attrNameLst>
                                      </p:cBhvr>
                                      <p:tavLst>
                                        <p:tav tm="0">
                                          <p:val>
                                            <p:fltVal val="0"/>
                                          </p:val>
                                        </p:tav>
                                        <p:tav tm="100000">
                                          <p:val>
                                            <p:strVal val="#ppt_w"/>
                                          </p:val>
                                        </p:tav>
                                      </p:tavLst>
                                    </p:anim>
                                    <p:anim calcmode="lin" valueType="num">
                                      <p:cBhvr>
                                        <p:cTn id="12" dur="500" fill="hold"/>
                                        <p:tgtEl>
                                          <p:spTgt spid="923"/>
                                        </p:tgtEl>
                                        <p:attrNameLst>
                                          <p:attrName>ppt_h</p:attrName>
                                        </p:attrNameLst>
                                      </p:cBhvr>
                                      <p:tavLst>
                                        <p:tav tm="0">
                                          <p:val>
                                            <p:fltVal val="0"/>
                                          </p:val>
                                        </p:tav>
                                        <p:tav tm="100000">
                                          <p:val>
                                            <p:strVal val="#ppt_h"/>
                                          </p:val>
                                        </p:tav>
                                      </p:tavLst>
                                    </p:anim>
                                    <p:anim calcmode="lin" valueType="num">
                                      <p:cBhvr>
                                        <p:cTn id="13" dur="500" fill="hold"/>
                                        <p:tgtEl>
                                          <p:spTgt spid="923"/>
                                        </p:tgtEl>
                                        <p:attrNameLst>
                                          <p:attrName>ppt_x</p:attrName>
                                        </p:attrNameLst>
                                      </p:cBhvr>
                                      <p:tavLst>
                                        <p:tav tm="0" fmla="#ppt_x+(cos(-2*pi*(1-$))*-#ppt_x-sin(-2*pi*(1-$))*(1-#ppt_y))*(1-$)">
                                          <p:val>
                                            <p:fltVal val="0"/>
                                          </p:val>
                                        </p:tav>
                                        <p:tav tm="100000">
                                          <p:val>
                                            <p:fltVal val="1"/>
                                          </p:val>
                                        </p:tav>
                                      </p:tavLst>
                                    </p:anim>
                                    <p:anim calcmode="lin" valueType="num">
                                      <p:cBhvr>
                                        <p:cTn id="14" dur="500" fill="hold"/>
                                        <p:tgtEl>
                                          <p:spTgt spid="923"/>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000"/>
                            </p:stCondLst>
                            <p:childTnLst>
                              <p:par>
                                <p:cTn id="16" presetClass="entr" nodeType="afterEffect" presetID="9" grpId="3" fill="hold">
                                  <p:stCondLst>
                                    <p:cond delay="0"/>
                                  </p:stCondLst>
                                  <p:iterate type="el" backwards="0">
                                    <p:tmAbs val="0"/>
                                  </p:iterate>
                                  <p:childTnLst>
                                    <p:set>
                                      <p:cBhvr>
                                        <p:cTn id="17" fill="hold"/>
                                        <p:tgtEl>
                                          <p:spTgt spid="908"/>
                                        </p:tgtEl>
                                        <p:attrNameLst>
                                          <p:attrName>style.visibility</p:attrName>
                                        </p:attrNameLst>
                                      </p:cBhvr>
                                      <p:to>
                                        <p:strVal val="visible"/>
                                      </p:to>
                                    </p:set>
                                    <p:animEffect filter="dissolve" transition="in">
                                      <p:cBhvr>
                                        <p:cTn id="18" dur="750"/>
                                        <p:tgtEl>
                                          <p:spTgt spid="908"/>
                                        </p:tgtEl>
                                      </p:cBhvr>
                                    </p:animEffect>
                                  </p:childTnLst>
                                </p:cTn>
                              </p:par>
                            </p:childTnLst>
                          </p:cTn>
                        </p:par>
                        <p:par>
                          <p:cTn id="19" fill="hold">
                            <p:stCondLst>
                              <p:cond delay="1750"/>
                            </p:stCondLst>
                            <p:childTnLst>
                              <p:par>
                                <p:cTn id="20" presetClass="entr" nodeType="afterEffect" presetSubtype="0" presetID="15" grpId="4" fill="hold">
                                  <p:stCondLst>
                                    <p:cond delay="0"/>
                                  </p:stCondLst>
                                  <p:iterate type="el" backwards="0">
                                    <p:tmAbs val="0"/>
                                  </p:iterate>
                                  <p:childTnLst>
                                    <p:set>
                                      <p:cBhvr>
                                        <p:cTn id="21" fill="hold"/>
                                        <p:tgtEl>
                                          <p:spTgt spid="914"/>
                                        </p:tgtEl>
                                        <p:attrNameLst>
                                          <p:attrName>style.visibility</p:attrName>
                                        </p:attrNameLst>
                                      </p:cBhvr>
                                      <p:to>
                                        <p:strVal val="visible"/>
                                      </p:to>
                                    </p:set>
                                    <p:anim calcmode="lin" valueType="num">
                                      <p:cBhvr>
                                        <p:cTn id="22" dur="500" fill="hold"/>
                                        <p:tgtEl>
                                          <p:spTgt spid="914"/>
                                        </p:tgtEl>
                                        <p:attrNameLst>
                                          <p:attrName>ppt_w</p:attrName>
                                        </p:attrNameLst>
                                      </p:cBhvr>
                                      <p:tavLst>
                                        <p:tav tm="0">
                                          <p:val>
                                            <p:fltVal val="0"/>
                                          </p:val>
                                        </p:tav>
                                        <p:tav tm="100000">
                                          <p:val>
                                            <p:strVal val="#ppt_w"/>
                                          </p:val>
                                        </p:tav>
                                      </p:tavLst>
                                    </p:anim>
                                    <p:anim calcmode="lin" valueType="num">
                                      <p:cBhvr>
                                        <p:cTn id="23" dur="500" fill="hold"/>
                                        <p:tgtEl>
                                          <p:spTgt spid="914"/>
                                        </p:tgtEl>
                                        <p:attrNameLst>
                                          <p:attrName>ppt_h</p:attrName>
                                        </p:attrNameLst>
                                      </p:cBhvr>
                                      <p:tavLst>
                                        <p:tav tm="0">
                                          <p:val>
                                            <p:fltVal val="0"/>
                                          </p:val>
                                        </p:tav>
                                        <p:tav tm="100000">
                                          <p:val>
                                            <p:strVal val="#ppt_h"/>
                                          </p:val>
                                        </p:tav>
                                      </p:tavLst>
                                    </p:anim>
                                    <p:anim calcmode="lin" valueType="num">
                                      <p:cBhvr>
                                        <p:cTn id="24" dur="500" fill="hold"/>
                                        <p:tgtEl>
                                          <p:spTgt spid="914"/>
                                        </p:tgtEl>
                                        <p:attrNameLst>
                                          <p:attrName>ppt_x</p:attrName>
                                        </p:attrNameLst>
                                      </p:cBhvr>
                                      <p:tavLst>
                                        <p:tav tm="0" fmla="#ppt_x+(cos(-2*pi*(1-$))*-#ppt_x-sin(-2*pi*(1-$))*(1-#ppt_y))*(1-$)">
                                          <p:val>
                                            <p:fltVal val="0"/>
                                          </p:val>
                                        </p:tav>
                                        <p:tav tm="100000">
                                          <p:val>
                                            <p:fltVal val="1"/>
                                          </p:val>
                                        </p:tav>
                                      </p:tavLst>
                                    </p:anim>
                                    <p:anim calcmode="lin" valueType="num">
                                      <p:cBhvr>
                                        <p:cTn id="25" dur="500" fill="hold"/>
                                        <p:tgtEl>
                                          <p:spTgt spid="914"/>
                                        </p:tgtEl>
                                        <p:attrNameLst>
                                          <p:attrName>ppt_y</p:attrName>
                                        </p:attrNameLst>
                                      </p:cBhvr>
                                      <p:tavLst>
                                        <p:tav tm="0" fmla="#ppt_y+(sin(-2*pi*(1-$))*-#ppt_x+cos(-2*pi*(1-$))*(1-#ppt_y))*(1-$)">
                                          <p:val>
                                            <p:fltVal val="0"/>
                                          </p:val>
                                        </p:tav>
                                        <p:tav tm="100000">
                                          <p:val>
                                            <p:fltVal val="1"/>
                                          </p:val>
                                        </p:tav>
                                      </p:tavLst>
                                    </p:anim>
                                  </p:childTnLst>
                                </p:cTn>
                              </p:par>
                            </p:childTnLst>
                          </p:cTn>
                        </p:par>
                        <p:par>
                          <p:cTn id="26" fill="hold">
                            <p:stCondLst>
                              <p:cond delay="2250"/>
                            </p:stCondLst>
                            <p:childTnLst>
                              <p:par>
                                <p:cTn id="27" presetClass="entr" nodeType="afterEffect" presetID="9" grpId="5" fill="hold">
                                  <p:stCondLst>
                                    <p:cond delay="0"/>
                                  </p:stCondLst>
                                  <p:iterate type="el" backwards="0">
                                    <p:tmAbs val="0"/>
                                  </p:iterate>
                                  <p:childTnLst>
                                    <p:set>
                                      <p:cBhvr>
                                        <p:cTn id="28" fill="hold"/>
                                        <p:tgtEl>
                                          <p:spTgt spid="909"/>
                                        </p:tgtEl>
                                        <p:attrNameLst>
                                          <p:attrName>style.visibility</p:attrName>
                                        </p:attrNameLst>
                                      </p:cBhvr>
                                      <p:to>
                                        <p:strVal val="visible"/>
                                      </p:to>
                                    </p:set>
                                    <p:animEffect filter="dissolve" transition="in">
                                      <p:cBhvr>
                                        <p:cTn id="29" dur="750"/>
                                        <p:tgtEl>
                                          <p:spTgt spid="909"/>
                                        </p:tgtEl>
                                      </p:cBhvr>
                                    </p:animEffect>
                                  </p:childTnLst>
                                </p:cTn>
                              </p:par>
                            </p:childTnLst>
                          </p:cTn>
                        </p:par>
                        <p:par>
                          <p:cTn id="30" fill="hold">
                            <p:stCondLst>
                              <p:cond delay="3000"/>
                            </p:stCondLst>
                            <p:childTnLst>
                              <p:par>
                                <p:cTn id="31" presetClass="entr" nodeType="afterEffect" presetSubtype="0" presetID="15" grpId="6" fill="hold">
                                  <p:stCondLst>
                                    <p:cond delay="0"/>
                                  </p:stCondLst>
                                  <p:iterate type="el" backwards="0">
                                    <p:tmAbs val="0"/>
                                  </p:iterate>
                                  <p:childTnLst>
                                    <p:set>
                                      <p:cBhvr>
                                        <p:cTn id="32" fill="hold"/>
                                        <p:tgtEl>
                                          <p:spTgt spid="917"/>
                                        </p:tgtEl>
                                        <p:attrNameLst>
                                          <p:attrName>style.visibility</p:attrName>
                                        </p:attrNameLst>
                                      </p:cBhvr>
                                      <p:to>
                                        <p:strVal val="visible"/>
                                      </p:to>
                                    </p:set>
                                    <p:anim calcmode="lin" valueType="num">
                                      <p:cBhvr>
                                        <p:cTn id="33" dur="500" fill="hold"/>
                                        <p:tgtEl>
                                          <p:spTgt spid="917"/>
                                        </p:tgtEl>
                                        <p:attrNameLst>
                                          <p:attrName>ppt_w</p:attrName>
                                        </p:attrNameLst>
                                      </p:cBhvr>
                                      <p:tavLst>
                                        <p:tav tm="0">
                                          <p:val>
                                            <p:fltVal val="0"/>
                                          </p:val>
                                        </p:tav>
                                        <p:tav tm="100000">
                                          <p:val>
                                            <p:strVal val="#ppt_w"/>
                                          </p:val>
                                        </p:tav>
                                      </p:tavLst>
                                    </p:anim>
                                    <p:anim calcmode="lin" valueType="num">
                                      <p:cBhvr>
                                        <p:cTn id="34" dur="500" fill="hold"/>
                                        <p:tgtEl>
                                          <p:spTgt spid="917"/>
                                        </p:tgtEl>
                                        <p:attrNameLst>
                                          <p:attrName>ppt_h</p:attrName>
                                        </p:attrNameLst>
                                      </p:cBhvr>
                                      <p:tavLst>
                                        <p:tav tm="0">
                                          <p:val>
                                            <p:fltVal val="0"/>
                                          </p:val>
                                        </p:tav>
                                        <p:tav tm="100000">
                                          <p:val>
                                            <p:strVal val="#ppt_h"/>
                                          </p:val>
                                        </p:tav>
                                      </p:tavLst>
                                    </p:anim>
                                    <p:anim calcmode="lin" valueType="num">
                                      <p:cBhvr>
                                        <p:cTn id="35" dur="500" fill="hold"/>
                                        <p:tgtEl>
                                          <p:spTgt spid="917"/>
                                        </p:tgtEl>
                                        <p:attrNameLst>
                                          <p:attrName>ppt_x</p:attrName>
                                        </p:attrNameLst>
                                      </p:cBhvr>
                                      <p:tavLst>
                                        <p:tav tm="0" fmla="#ppt_x+(cos(-2*pi*(1-$))*-#ppt_x-sin(-2*pi*(1-$))*(1-#ppt_y))*(1-$)">
                                          <p:val>
                                            <p:fltVal val="0"/>
                                          </p:val>
                                        </p:tav>
                                        <p:tav tm="100000">
                                          <p:val>
                                            <p:fltVal val="1"/>
                                          </p:val>
                                        </p:tav>
                                      </p:tavLst>
                                    </p:anim>
                                    <p:anim calcmode="lin" valueType="num">
                                      <p:cBhvr>
                                        <p:cTn id="36" dur="500" fill="hold"/>
                                        <p:tgtEl>
                                          <p:spTgt spid="917"/>
                                        </p:tgtEl>
                                        <p:attrNameLst>
                                          <p:attrName>ppt_y</p:attrName>
                                        </p:attrNameLst>
                                      </p:cBhvr>
                                      <p:tavLst>
                                        <p:tav tm="0" fmla="#ppt_y+(sin(-2*pi*(1-$))*-#ppt_x+cos(-2*pi*(1-$))*(1-#ppt_y))*(1-$)">
                                          <p:val>
                                            <p:fltVal val="0"/>
                                          </p:val>
                                        </p:tav>
                                        <p:tav tm="100000">
                                          <p:val>
                                            <p:fltVal val="1"/>
                                          </p:val>
                                        </p:tav>
                                      </p:tavLst>
                                    </p:anim>
                                  </p:childTnLst>
                                </p:cTn>
                              </p:par>
                            </p:childTnLst>
                          </p:cTn>
                        </p:par>
                        <p:par>
                          <p:cTn id="37" fill="hold">
                            <p:stCondLst>
                              <p:cond delay="3500"/>
                            </p:stCondLst>
                            <p:childTnLst>
                              <p:par>
                                <p:cTn id="38" presetClass="entr" nodeType="afterEffect" presetID="9" grpId="7" fill="hold">
                                  <p:stCondLst>
                                    <p:cond delay="0"/>
                                  </p:stCondLst>
                                  <p:iterate type="el" backwards="0">
                                    <p:tmAbs val="0"/>
                                  </p:iterate>
                                  <p:childTnLst>
                                    <p:set>
                                      <p:cBhvr>
                                        <p:cTn id="39" fill="hold"/>
                                        <p:tgtEl>
                                          <p:spTgt spid="910"/>
                                        </p:tgtEl>
                                        <p:attrNameLst>
                                          <p:attrName>style.visibility</p:attrName>
                                        </p:attrNameLst>
                                      </p:cBhvr>
                                      <p:to>
                                        <p:strVal val="visible"/>
                                      </p:to>
                                    </p:set>
                                    <p:animEffect filter="dissolve" transition="in">
                                      <p:cBhvr>
                                        <p:cTn id="40" dur="750"/>
                                        <p:tgtEl>
                                          <p:spTgt spid="910"/>
                                        </p:tgtEl>
                                      </p:cBhvr>
                                    </p:animEffect>
                                  </p:childTnLst>
                                </p:cTn>
                              </p:par>
                            </p:childTnLst>
                          </p:cTn>
                        </p:par>
                        <p:par>
                          <p:cTn id="41" fill="hold">
                            <p:stCondLst>
                              <p:cond delay="4250"/>
                            </p:stCondLst>
                            <p:childTnLst>
                              <p:par>
                                <p:cTn id="42" presetClass="entr" nodeType="afterEffect" presetSubtype="0" presetID="15" grpId="8" fill="hold">
                                  <p:stCondLst>
                                    <p:cond delay="0"/>
                                  </p:stCondLst>
                                  <p:iterate type="el" backwards="0">
                                    <p:tmAbs val="0"/>
                                  </p:iterate>
                                  <p:childTnLst>
                                    <p:set>
                                      <p:cBhvr>
                                        <p:cTn id="43" fill="hold"/>
                                        <p:tgtEl>
                                          <p:spTgt spid="920"/>
                                        </p:tgtEl>
                                        <p:attrNameLst>
                                          <p:attrName>style.visibility</p:attrName>
                                        </p:attrNameLst>
                                      </p:cBhvr>
                                      <p:to>
                                        <p:strVal val="visible"/>
                                      </p:to>
                                    </p:set>
                                    <p:anim calcmode="lin" valueType="num">
                                      <p:cBhvr>
                                        <p:cTn id="44" dur="500" fill="hold"/>
                                        <p:tgtEl>
                                          <p:spTgt spid="920"/>
                                        </p:tgtEl>
                                        <p:attrNameLst>
                                          <p:attrName>ppt_w</p:attrName>
                                        </p:attrNameLst>
                                      </p:cBhvr>
                                      <p:tavLst>
                                        <p:tav tm="0">
                                          <p:val>
                                            <p:fltVal val="0"/>
                                          </p:val>
                                        </p:tav>
                                        <p:tav tm="100000">
                                          <p:val>
                                            <p:strVal val="#ppt_w"/>
                                          </p:val>
                                        </p:tav>
                                      </p:tavLst>
                                    </p:anim>
                                    <p:anim calcmode="lin" valueType="num">
                                      <p:cBhvr>
                                        <p:cTn id="45" dur="500" fill="hold"/>
                                        <p:tgtEl>
                                          <p:spTgt spid="920"/>
                                        </p:tgtEl>
                                        <p:attrNameLst>
                                          <p:attrName>ppt_h</p:attrName>
                                        </p:attrNameLst>
                                      </p:cBhvr>
                                      <p:tavLst>
                                        <p:tav tm="0">
                                          <p:val>
                                            <p:fltVal val="0"/>
                                          </p:val>
                                        </p:tav>
                                        <p:tav tm="100000">
                                          <p:val>
                                            <p:strVal val="#ppt_h"/>
                                          </p:val>
                                        </p:tav>
                                      </p:tavLst>
                                    </p:anim>
                                    <p:anim calcmode="lin" valueType="num">
                                      <p:cBhvr>
                                        <p:cTn id="46" dur="500" fill="hold"/>
                                        <p:tgtEl>
                                          <p:spTgt spid="920"/>
                                        </p:tgtEl>
                                        <p:attrNameLst>
                                          <p:attrName>ppt_x</p:attrName>
                                        </p:attrNameLst>
                                      </p:cBhvr>
                                      <p:tavLst>
                                        <p:tav tm="0" fmla="#ppt_x+(cos(-2*pi*(1-$))*-#ppt_x-sin(-2*pi*(1-$))*(1-#ppt_y))*(1-$)">
                                          <p:val>
                                            <p:fltVal val="0"/>
                                          </p:val>
                                        </p:tav>
                                        <p:tav tm="100000">
                                          <p:val>
                                            <p:fltVal val="1"/>
                                          </p:val>
                                        </p:tav>
                                      </p:tavLst>
                                    </p:anim>
                                    <p:anim calcmode="lin" valueType="num">
                                      <p:cBhvr>
                                        <p:cTn id="47" dur="500" fill="hold"/>
                                        <p:tgtEl>
                                          <p:spTgt spid="920"/>
                                        </p:tgtEl>
                                        <p:attrNameLst>
                                          <p:attrName>ppt_y</p:attrName>
                                        </p:attrNameLst>
                                      </p:cBhvr>
                                      <p:tavLst>
                                        <p:tav tm="0" fmla="#ppt_y+(sin(-2*pi*(1-$))*-#ppt_x+cos(-2*pi*(1-$))*(1-#ppt_y))*(1-$)">
                                          <p:val>
                                            <p:fltVal val="0"/>
                                          </p:val>
                                        </p:tav>
                                        <p:tav tm="100000">
                                          <p:val>
                                            <p:fltVal val="1"/>
                                          </p:val>
                                        </p:tav>
                                      </p:tavLst>
                                    </p:anim>
                                  </p:childTnLst>
                                </p:cTn>
                              </p:par>
                            </p:childTnLst>
                          </p:cTn>
                        </p:par>
                        <p:par>
                          <p:cTn id="48" fill="hold">
                            <p:stCondLst>
                              <p:cond delay="4750"/>
                            </p:stCondLst>
                            <p:childTnLst>
                              <p:par>
                                <p:cTn id="49" presetClass="entr" nodeType="afterEffect" presetID="9" grpId="9" fill="hold">
                                  <p:stCondLst>
                                    <p:cond delay="0"/>
                                  </p:stCondLst>
                                  <p:iterate type="el" backwards="0">
                                    <p:tmAbs val="0"/>
                                  </p:iterate>
                                  <p:childTnLst>
                                    <p:set>
                                      <p:cBhvr>
                                        <p:cTn id="50" fill="hold"/>
                                        <p:tgtEl>
                                          <p:spTgt spid="911"/>
                                        </p:tgtEl>
                                        <p:attrNameLst>
                                          <p:attrName>style.visibility</p:attrName>
                                        </p:attrNameLst>
                                      </p:cBhvr>
                                      <p:to>
                                        <p:strVal val="visible"/>
                                      </p:to>
                                    </p:set>
                                    <p:animEffect filter="dissolve" transition="in">
                                      <p:cBhvr>
                                        <p:cTn id="51" dur="750"/>
                                        <p:tgtEl>
                                          <p:spTgt spid="9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09" grpId="5"/>
      <p:bldP build="whole" bldLvl="1" animBg="1" rev="0" advAuto="0" spid="907" grpId="1"/>
      <p:bldP build="whole" bldLvl="1" animBg="1" rev="0" advAuto="0" spid="917" grpId="6"/>
      <p:bldP build="whole" bldLvl="1" animBg="1" rev="0" advAuto="0" spid="923" grpId="2"/>
      <p:bldP build="whole" bldLvl="1" animBg="1" rev="0" advAuto="0" spid="914" grpId="4"/>
      <p:bldP build="whole" bldLvl="1" animBg="1" rev="0" advAuto="0" spid="908" grpId="3"/>
      <p:bldP build="whole" bldLvl="1" animBg="1" rev="0" advAuto="0" spid="920" grpId="8"/>
      <p:bldP build="whole" bldLvl="1" animBg="1" rev="0" advAuto="0" spid="911" grpId="9"/>
      <p:bldP build="whole" bldLvl="1" animBg="1" rev="0" advAuto="0" spid="910" grpId="7"/>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5" name="TextBox 25"/>
          <p:cNvSpPr txBox="1"/>
          <p:nvPr/>
        </p:nvSpPr>
        <p:spPr>
          <a:xfrm>
            <a:off x="3739858" y="2692772"/>
            <a:ext cx="4784069" cy="7264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b="1" sz="3600">
                <a:solidFill>
                  <a:schemeClr val="accent1"/>
                </a:solidFill>
                <a:latin typeface="微软雅黑"/>
                <a:ea typeface="微软雅黑"/>
                <a:cs typeface="微软雅黑"/>
                <a:sym typeface="微软雅黑"/>
              </a:defRPr>
            </a:lvl1pPr>
          </a:lstStyle>
          <a:p>
            <a:pPr/>
            <a:r>
              <a:t>研究思路与研究方法</a:t>
            </a:r>
          </a:p>
        </p:txBody>
      </p:sp>
      <p:sp>
        <p:nvSpPr>
          <p:cNvPr id="926" name="直接连接符 7"/>
          <p:cNvSpPr/>
          <p:nvPr/>
        </p:nvSpPr>
        <p:spPr>
          <a:xfrm>
            <a:off x="2284122" y="2547842"/>
            <a:ext cx="5663743" cy="1"/>
          </a:xfrm>
          <a:prstGeom prst="line">
            <a:avLst/>
          </a:prstGeom>
          <a:ln>
            <a:solidFill>
              <a:srgbClr val="A6A6A6"/>
            </a:solidFill>
          </a:ln>
        </p:spPr>
        <p:txBody>
          <a:bodyPr lIns="45719" rIns="45719"/>
          <a:lstStyle/>
          <a:p>
            <a:pPr/>
          </a:p>
        </p:txBody>
      </p:sp>
      <p:sp>
        <p:nvSpPr>
          <p:cNvPr id="927" name="直接连接符 8"/>
          <p:cNvSpPr/>
          <p:nvPr/>
        </p:nvSpPr>
        <p:spPr>
          <a:xfrm>
            <a:off x="2284122" y="3737278"/>
            <a:ext cx="5663743" cy="1"/>
          </a:xfrm>
          <a:prstGeom prst="line">
            <a:avLst/>
          </a:prstGeom>
          <a:ln>
            <a:solidFill>
              <a:srgbClr val="A6A6A6"/>
            </a:solidFill>
          </a:ln>
        </p:spPr>
        <p:txBody>
          <a:bodyPr lIns="45719" rIns="45719"/>
          <a:lstStyle/>
          <a:p>
            <a:pPr/>
          </a:p>
        </p:txBody>
      </p:sp>
      <p:sp>
        <p:nvSpPr>
          <p:cNvPr id="928" name="文本框 9"/>
          <p:cNvSpPr txBox="1"/>
          <p:nvPr/>
        </p:nvSpPr>
        <p:spPr>
          <a:xfrm>
            <a:off x="3739858" y="3343180"/>
            <a:ext cx="481956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979797"/>
                </a:solidFill>
                <a:latin typeface="微软雅黑"/>
                <a:ea typeface="微软雅黑"/>
                <a:cs typeface="微软雅黑"/>
                <a:sym typeface="微软雅黑"/>
              </a:defRPr>
            </a:lvl1pPr>
          </a:lstStyle>
          <a:p>
            <a:pPr/>
            <a:r>
              <a:t>Research ideas and research methods</a:t>
            </a:r>
          </a:p>
        </p:txBody>
      </p:sp>
      <p:grpSp>
        <p:nvGrpSpPr>
          <p:cNvPr id="931" name="任意多边形 15"/>
          <p:cNvGrpSpPr/>
          <p:nvPr/>
        </p:nvGrpSpPr>
        <p:grpSpPr>
          <a:xfrm>
            <a:off x="2284122" y="2591499"/>
            <a:ext cx="1152526" cy="1117601"/>
            <a:chOff x="0" y="0"/>
            <a:chExt cx="1152525" cy="1117600"/>
          </a:xfrm>
        </p:grpSpPr>
        <p:sp>
          <p:nvSpPr>
            <p:cNvPr id="929" name="形状"/>
            <p:cNvSpPr/>
            <p:nvPr/>
          </p:nvSpPr>
          <p:spPr>
            <a:xfrm>
              <a:off x="0" y="37305"/>
              <a:ext cx="1152525" cy="10429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726"/>
                  </a:moveTo>
                  <a:lnTo>
                    <a:pt x="45" y="3726"/>
                  </a:lnTo>
                  <a:lnTo>
                    <a:pt x="45" y="5774"/>
                  </a:lnTo>
                  <a:cubicBezTo>
                    <a:pt x="808" y="5774"/>
                    <a:pt x="1572" y="5774"/>
                    <a:pt x="2337" y="5774"/>
                  </a:cubicBezTo>
                  <a:lnTo>
                    <a:pt x="2337" y="3726"/>
                  </a:lnTo>
                  <a:lnTo>
                    <a:pt x="5216" y="3726"/>
                  </a:lnTo>
                  <a:lnTo>
                    <a:pt x="4801" y="5774"/>
                  </a:lnTo>
                  <a:cubicBezTo>
                    <a:pt x="5590" y="5774"/>
                    <a:pt x="6380" y="5774"/>
                    <a:pt x="7169" y="5774"/>
                  </a:cubicBezTo>
                  <a:cubicBezTo>
                    <a:pt x="7215" y="5429"/>
                    <a:pt x="7262" y="5083"/>
                    <a:pt x="7308" y="4737"/>
                  </a:cubicBezTo>
                  <a:cubicBezTo>
                    <a:pt x="7581" y="4737"/>
                    <a:pt x="7854" y="4737"/>
                    <a:pt x="8127" y="4737"/>
                  </a:cubicBezTo>
                  <a:cubicBezTo>
                    <a:pt x="8168" y="5083"/>
                    <a:pt x="8209" y="5429"/>
                    <a:pt x="8250" y="5774"/>
                  </a:cubicBezTo>
                  <a:cubicBezTo>
                    <a:pt x="9030" y="5774"/>
                    <a:pt x="9812" y="5774"/>
                    <a:pt x="10591" y="5774"/>
                  </a:cubicBezTo>
                  <a:lnTo>
                    <a:pt x="10127" y="3726"/>
                  </a:lnTo>
                  <a:lnTo>
                    <a:pt x="10968" y="3726"/>
                  </a:lnTo>
                  <a:lnTo>
                    <a:pt x="10968" y="5774"/>
                  </a:lnTo>
                  <a:cubicBezTo>
                    <a:pt x="11731" y="5774"/>
                    <a:pt x="12495" y="5774"/>
                    <a:pt x="13259" y="5774"/>
                  </a:cubicBezTo>
                  <a:lnTo>
                    <a:pt x="13259" y="3726"/>
                  </a:lnTo>
                  <a:lnTo>
                    <a:pt x="13945" y="3726"/>
                  </a:lnTo>
                  <a:lnTo>
                    <a:pt x="13955" y="3856"/>
                  </a:lnTo>
                  <a:cubicBezTo>
                    <a:pt x="13955" y="4495"/>
                    <a:pt x="13955" y="5135"/>
                    <a:pt x="13955" y="5774"/>
                  </a:cubicBezTo>
                  <a:cubicBezTo>
                    <a:pt x="14665" y="5774"/>
                    <a:pt x="15373" y="5774"/>
                    <a:pt x="16083" y="5774"/>
                  </a:cubicBezTo>
                  <a:cubicBezTo>
                    <a:pt x="16083" y="5268"/>
                    <a:pt x="16083" y="4760"/>
                    <a:pt x="16083" y="4252"/>
                  </a:cubicBezTo>
                  <a:lnTo>
                    <a:pt x="16070" y="3726"/>
                  </a:lnTo>
                  <a:lnTo>
                    <a:pt x="17949" y="3726"/>
                  </a:lnTo>
                  <a:lnTo>
                    <a:pt x="17949" y="5774"/>
                  </a:lnTo>
                  <a:cubicBezTo>
                    <a:pt x="18713" y="5774"/>
                    <a:pt x="19477" y="5774"/>
                    <a:pt x="20240" y="5774"/>
                  </a:cubicBezTo>
                  <a:lnTo>
                    <a:pt x="20240" y="3726"/>
                  </a:lnTo>
                  <a:lnTo>
                    <a:pt x="21536" y="3726"/>
                  </a:lnTo>
                  <a:lnTo>
                    <a:pt x="21536" y="21600"/>
                  </a:lnTo>
                  <a:lnTo>
                    <a:pt x="0" y="21600"/>
                  </a:lnTo>
                  <a:lnTo>
                    <a:pt x="0" y="3726"/>
                  </a:lnTo>
                  <a:close/>
                  <a:moveTo>
                    <a:pt x="7719" y="1288"/>
                  </a:moveTo>
                  <a:cubicBezTo>
                    <a:pt x="7485" y="2393"/>
                    <a:pt x="7339" y="3202"/>
                    <a:pt x="7278" y="3713"/>
                  </a:cubicBezTo>
                  <a:cubicBezTo>
                    <a:pt x="7540" y="3713"/>
                    <a:pt x="7804" y="3713"/>
                    <a:pt x="8067" y="3713"/>
                  </a:cubicBezTo>
                  <a:cubicBezTo>
                    <a:pt x="7951" y="3059"/>
                    <a:pt x="7835" y="2250"/>
                    <a:pt x="7719" y="1288"/>
                  </a:cubicBezTo>
                  <a:close/>
                  <a:moveTo>
                    <a:pt x="13259" y="987"/>
                  </a:moveTo>
                  <a:cubicBezTo>
                    <a:pt x="13259" y="1416"/>
                    <a:pt x="13259" y="1844"/>
                    <a:pt x="13259" y="2273"/>
                  </a:cubicBezTo>
                  <a:cubicBezTo>
                    <a:pt x="13516" y="2273"/>
                    <a:pt x="13696" y="2249"/>
                    <a:pt x="13799" y="2203"/>
                  </a:cubicBezTo>
                  <a:cubicBezTo>
                    <a:pt x="13903" y="2157"/>
                    <a:pt x="13955" y="2006"/>
                    <a:pt x="13955" y="1751"/>
                  </a:cubicBezTo>
                  <a:cubicBezTo>
                    <a:pt x="13955" y="1646"/>
                    <a:pt x="13955" y="1540"/>
                    <a:pt x="13955" y="1434"/>
                  </a:cubicBezTo>
                  <a:cubicBezTo>
                    <a:pt x="13955" y="1251"/>
                    <a:pt x="13905" y="1130"/>
                    <a:pt x="13805" y="1074"/>
                  </a:cubicBezTo>
                  <a:cubicBezTo>
                    <a:pt x="13707" y="1017"/>
                    <a:pt x="13523" y="987"/>
                    <a:pt x="13259" y="987"/>
                  </a:cubicBezTo>
                  <a:close/>
                  <a:moveTo>
                    <a:pt x="2337" y="987"/>
                  </a:moveTo>
                  <a:cubicBezTo>
                    <a:pt x="2337" y="1477"/>
                    <a:pt x="2337" y="1967"/>
                    <a:pt x="2337" y="2457"/>
                  </a:cubicBezTo>
                  <a:cubicBezTo>
                    <a:pt x="2402" y="2460"/>
                    <a:pt x="2459" y="2462"/>
                    <a:pt x="2505" y="2462"/>
                  </a:cubicBezTo>
                  <a:cubicBezTo>
                    <a:pt x="2716" y="2462"/>
                    <a:pt x="2862" y="2428"/>
                    <a:pt x="2944" y="2359"/>
                  </a:cubicBezTo>
                  <a:cubicBezTo>
                    <a:pt x="3024" y="2292"/>
                    <a:pt x="3065" y="2151"/>
                    <a:pt x="3065" y="1936"/>
                  </a:cubicBezTo>
                  <a:cubicBezTo>
                    <a:pt x="3065" y="1778"/>
                    <a:pt x="3065" y="1620"/>
                    <a:pt x="3065" y="1463"/>
                  </a:cubicBezTo>
                  <a:cubicBezTo>
                    <a:pt x="3065" y="1264"/>
                    <a:pt x="3019" y="1136"/>
                    <a:pt x="2924" y="1077"/>
                  </a:cubicBezTo>
                  <a:cubicBezTo>
                    <a:pt x="2830" y="1017"/>
                    <a:pt x="2634" y="987"/>
                    <a:pt x="2337" y="987"/>
                  </a:cubicBezTo>
                  <a:close/>
                  <a:moveTo>
                    <a:pt x="16593" y="0"/>
                  </a:moveTo>
                  <a:cubicBezTo>
                    <a:pt x="18263" y="0"/>
                    <a:pt x="19932" y="0"/>
                    <a:pt x="21600" y="0"/>
                  </a:cubicBezTo>
                  <a:cubicBezTo>
                    <a:pt x="21600" y="386"/>
                    <a:pt x="21600" y="770"/>
                    <a:pt x="21600" y="1156"/>
                  </a:cubicBezTo>
                  <a:cubicBezTo>
                    <a:pt x="21147" y="1156"/>
                    <a:pt x="20694" y="1156"/>
                    <a:pt x="20240" y="1156"/>
                  </a:cubicBezTo>
                  <a:lnTo>
                    <a:pt x="20240" y="3726"/>
                  </a:lnTo>
                  <a:lnTo>
                    <a:pt x="17949" y="3726"/>
                  </a:lnTo>
                  <a:lnTo>
                    <a:pt x="17949" y="1156"/>
                  </a:lnTo>
                  <a:cubicBezTo>
                    <a:pt x="17498" y="1156"/>
                    <a:pt x="17045" y="1156"/>
                    <a:pt x="16593" y="1156"/>
                  </a:cubicBezTo>
                  <a:cubicBezTo>
                    <a:pt x="16593" y="770"/>
                    <a:pt x="16593" y="386"/>
                    <a:pt x="16593" y="0"/>
                  </a:cubicBezTo>
                  <a:close/>
                  <a:moveTo>
                    <a:pt x="10968" y="0"/>
                  </a:moveTo>
                  <a:cubicBezTo>
                    <a:pt x="11508" y="0"/>
                    <a:pt x="12049" y="0"/>
                    <a:pt x="12590" y="0"/>
                  </a:cubicBezTo>
                  <a:cubicBezTo>
                    <a:pt x="13671" y="0"/>
                    <a:pt x="14402" y="27"/>
                    <a:pt x="14784" y="82"/>
                  </a:cubicBezTo>
                  <a:cubicBezTo>
                    <a:pt x="15168" y="137"/>
                    <a:pt x="15480" y="277"/>
                    <a:pt x="15721" y="500"/>
                  </a:cubicBezTo>
                  <a:cubicBezTo>
                    <a:pt x="15962" y="725"/>
                    <a:pt x="16083" y="1084"/>
                    <a:pt x="16083" y="1577"/>
                  </a:cubicBezTo>
                  <a:cubicBezTo>
                    <a:pt x="16083" y="2025"/>
                    <a:pt x="15997" y="2328"/>
                    <a:pt x="15828" y="2483"/>
                  </a:cubicBezTo>
                  <a:cubicBezTo>
                    <a:pt x="15657" y="2638"/>
                    <a:pt x="15321" y="2730"/>
                    <a:pt x="14820" y="2761"/>
                  </a:cubicBezTo>
                  <a:cubicBezTo>
                    <a:pt x="15273" y="2834"/>
                    <a:pt x="15578" y="2932"/>
                    <a:pt x="15735" y="3058"/>
                  </a:cubicBezTo>
                  <a:cubicBezTo>
                    <a:pt x="15890" y="3181"/>
                    <a:pt x="15987" y="3294"/>
                    <a:pt x="16026" y="3397"/>
                  </a:cubicBezTo>
                  <a:cubicBezTo>
                    <a:pt x="16045" y="3449"/>
                    <a:pt x="16059" y="3546"/>
                    <a:pt x="16069" y="3689"/>
                  </a:cubicBezTo>
                  <a:lnTo>
                    <a:pt x="16070" y="3726"/>
                  </a:lnTo>
                  <a:lnTo>
                    <a:pt x="13945" y="3726"/>
                  </a:lnTo>
                  <a:lnTo>
                    <a:pt x="13927" y="3480"/>
                  </a:lnTo>
                  <a:cubicBezTo>
                    <a:pt x="13908" y="3384"/>
                    <a:pt x="13880" y="3318"/>
                    <a:pt x="13844" y="3281"/>
                  </a:cubicBezTo>
                  <a:cubicBezTo>
                    <a:pt x="13769" y="3208"/>
                    <a:pt x="13574" y="3171"/>
                    <a:pt x="13259" y="3171"/>
                  </a:cubicBezTo>
                  <a:lnTo>
                    <a:pt x="13259" y="3726"/>
                  </a:lnTo>
                  <a:lnTo>
                    <a:pt x="10968" y="3726"/>
                  </a:lnTo>
                  <a:lnTo>
                    <a:pt x="10968" y="0"/>
                  </a:lnTo>
                  <a:close/>
                  <a:moveTo>
                    <a:pt x="5970" y="0"/>
                  </a:moveTo>
                  <a:cubicBezTo>
                    <a:pt x="7073" y="0"/>
                    <a:pt x="8177" y="0"/>
                    <a:pt x="9282" y="0"/>
                  </a:cubicBezTo>
                  <a:lnTo>
                    <a:pt x="10127" y="3726"/>
                  </a:lnTo>
                  <a:lnTo>
                    <a:pt x="5216" y="3726"/>
                  </a:lnTo>
                  <a:lnTo>
                    <a:pt x="5970" y="0"/>
                  </a:lnTo>
                  <a:close/>
                  <a:moveTo>
                    <a:pt x="45" y="0"/>
                  </a:moveTo>
                  <a:cubicBezTo>
                    <a:pt x="815" y="0"/>
                    <a:pt x="1584" y="0"/>
                    <a:pt x="2353" y="0"/>
                  </a:cubicBezTo>
                  <a:cubicBezTo>
                    <a:pt x="2976" y="0"/>
                    <a:pt x="3456" y="33"/>
                    <a:pt x="3792" y="97"/>
                  </a:cubicBezTo>
                  <a:cubicBezTo>
                    <a:pt x="4127" y="161"/>
                    <a:pt x="4380" y="253"/>
                    <a:pt x="4548" y="374"/>
                  </a:cubicBezTo>
                  <a:cubicBezTo>
                    <a:pt x="4718" y="496"/>
                    <a:pt x="4832" y="642"/>
                    <a:pt x="4891" y="815"/>
                  </a:cubicBezTo>
                  <a:cubicBezTo>
                    <a:pt x="4951" y="987"/>
                    <a:pt x="4982" y="1254"/>
                    <a:pt x="4982" y="1616"/>
                  </a:cubicBezTo>
                  <a:cubicBezTo>
                    <a:pt x="4982" y="1783"/>
                    <a:pt x="4982" y="1951"/>
                    <a:pt x="4982" y="2119"/>
                  </a:cubicBezTo>
                  <a:cubicBezTo>
                    <a:pt x="4982" y="2487"/>
                    <a:pt x="4923" y="2757"/>
                    <a:pt x="4807" y="2925"/>
                  </a:cubicBezTo>
                  <a:cubicBezTo>
                    <a:pt x="4691" y="3093"/>
                    <a:pt x="4478" y="3223"/>
                    <a:pt x="4168" y="3314"/>
                  </a:cubicBezTo>
                  <a:cubicBezTo>
                    <a:pt x="3858" y="3405"/>
                    <a:pt x="3453" y="3449"/>
                    <a:pt x="2951" y="3449"/>
                  </a:cubicBezTo>
                  <a:cubicBezTo>
                    <a:pt x="2746" y="3449"/>
                    <a:pt x="2541" y="3449"/>
                    <a:pt x="2337" y="3449"/>
                  </a:cubicBezTo>
                  <a:lnTo>
                    <a:pt x="2337" y="3726"/>
                  </a:lnTo>
                  <a:lnTo>
                    <a:pt x="45" y="3726"/>
                  </a:lnTo>
                  <a:lnTo>
                    <a:pt x="45"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sz="7200">
                  <a:solidFill>
                    <a:srgbClr val="FFFFFF"/>
                  </a:solidFill>
                  <a:latin typeface="Impact"/>
                  <a:ea typeface="Impact"/>
                  <a:cs typeface="Impact"/>
                  <a:sym typeface="Impact"/>
                </a:defRPr>
              </a:pPr>
            </a:p>
          </p:txBody>
        </p:sp>
        <p:sp>
          <p:nvSpPr>
            <p:cNvPr id="930" name="02"/>
            <p:cNvSpPr txBox="1"/>
            <p:nvPr/>
          </p:nvSpPr>
          <p:spPr>
            <a:xfrm>
              <a:off x="0" y="0"/>
              <a:ext cx="1152526" cy="11176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7200">
                  <a:solidFill>
                    <a:srgbClr val="FFFFFF"/>
                  </a:solidFill>
                  <a:latin typeface="Impact"/>
                  <a:ea typeface="Impact"/>
                  <a:cs typeface="Impact"/>
                  <a:sym typeface="Impact"/>
                </a:defRPr>
              </a:lvl1pPr>
            </a:lstStyle>
            <a:p>
              <a:pPr/>
              <a:r>
                <a:t>02</a:t>
              </a:r>
            </a:p>
          </p:txBody>
        </p:sp>
      </p:grpSp>
      <p:sp>
        <p:nvSpPr>
          <p:cNvPr id="932" name="Freeform 8"/>
          <p:cNvSpPr/>
          <p:nvPr/>
        </p:nvSpPr>
        <p:spPr>
          <a:xfrm>
            <a:off x="1378358" y="330188"/>
            <a:ext cx="885827" cy="382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8461" y="0"/>
                  <a:pt x="16108" y="8284"/>
                  <a:pt x="21600" y="21600"/>
                </a:cubicBezTo>
              </a:path>
            </a:pathLst>
          </a:custGeom>
          <a:ln w="3175">
            <a:solidFill>
              <a:schemeClr val="accent1"/>
            </a:solidFill>
            <a:miter/>
          </a:ln>
        </p:spPr>
        <p:txBody>
          <a:bodyPr lIns="45719" rIns="45719"/>
          <a:lstStyle/>
          <a:p>
            <a:pPr>
              <a:defRPr>
                <a:solidFill>
                  <a:srgbClr val="21A3D0"/>
                </a:solidFill>
              </a:defRPr>
            </a:pPr>
          </a:p>
        </p:txBody>
      </p:sp>
      <p:sp>
        <p:nvSpPr>
          <p:cNvPr id="933" name="Freeform 9"/>
          <p:cNvSpPr/>
          <p:nvPr/>
        </p:nvSpPr>
        <p:spPr>
          <a:xfrm>
            <a:off x="492533" y="330188"/>
            <a:ext cx="885827"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5499" y="8277"/>
                  <a:pt x="13142" y="0"/>
                  <a:pt x="21600" y="0"/>
                </a:cubicBezTo>
              </a:path>
            </a:pathLst>
          </a:custGeom>
          <a:ln w="3175">
            <a:solidFill>
              <a:schemeClr val="accent1"/>
            </a:solidFill>
            <a:miter/>
          </a:ln>
        </p:spPr>
        <p:txBody>
          <a:bodyPr lIns="45719" rIns="45719"/>
          <a:lstStyle/>
          <a:p>
            <a:pPr>
              <a:defRPr>
                <a:solidFill>
                  <a:srgbClr val="21A3D0"/>
                </a:solidFill>
              </a:defRPr>
            </a:pPr>
          </a:p>
        </p:txBody>
      </p:sp>
      <p:sp>
        <p:nvSpPr>
          <p:cNvPr id="934" name="Freeform 10"/>
          <p:cNvSpPr/>
          <p:nvPr/>
        </p:nvSpPr>
        <p:spPr>
          <a:xfrm>
            <a:off x="136933" y="711187"/>
            <a:ext cx="355602" cy="892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13186"/>
                  <a:pt x="8247" y="5561"/>
                  <a:pt x="21600" y="0"/>
                </a:cubicBezTo>
              </a:path>
            </a:pathLst>
          </a:custGeom>
          <a:ln w="3175">
            <a:solidFill>
              <a:schemeClr val="accent1"/>
            </a:solidFill>
            <a:miter/>
          </a:ln>
        </p:spPr>
        <p:txBody>
          <a:bodyPr lIns="45719" rIns="45719"/>
          <a:lstStyle/>
          <a:p>
            <a:pPr>
              <a:defRPr>
                <a:solidFill>
                  <a:srgbClr val="21A3D0"/>
                </a:solidFill>
              </a:defRPr>
            </a:pPr>
          </a:p>
        </p:txBody>
      </p:sp>
      <p:sp>
        <p:nvSpPr>
          <p:cNvPr id="935" name="Freeform 11"/>
          <p:cNvSpPr/>
          <p:nvPr/>
        </p:nvSpPr>
        <p:spPr>
          <a:xfrm>
            <a:off x="136933" y="1603362"/>
            <a:ext cx="355602" cy="8905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8247" y="16029"/>
                  <a:pt x="0" y="8409"/>
                  <a:pt x="0" y="0"/>
                </a:cubicBezTo>
              </a:path>
            </a:pathLst>
          </a:custGeom>
          <a:ln w="3175">
            <a:solidFill>
              <a:schemeClr val="accent1"/>
            </a:solidFill>
            <a:miter/>
          </a:ln>
        </p:spPr>
        <p:txBody>
          <a:bodyPr lIns="45719" rIns="45719"/>
          <a:lstStyle/>
          <a:p>
            <a:pPr>
              <a:defRPr>
                <a:solidFill>
                  <a:srgbClr val="21A3D0"/>
                </a:solidFill>
              </a:defRPr>
            </a:pPr>
          </a:p>
        </p:txBody>
      </p:sp>
      <p:sp>
        <p:nvSpPr>
          <p:cNvPr id="936" name="Freeform 12"/>
          <p:cNvSpPr/>
          <p:nvPr/>
        </p:nvSpPr>
        <p:spPr>
          <a:xfrm>
            <a:off x="492533" y="2493951"/>
            <a:ext cx="885827"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3142" y="21600"/>
                  <a:pt x="5499" y="13342"/>
                  <a:pt x="0" y="0"/>
                </a:cubicBezTo>
              </a:path>
            </a:pathLst>
          </a:custGeom>
          <a:ln w="3175">
            <a:solidFill>
              <a:schemeClr val="accent1"/>
            </a:solidFill>
            <a:miter/>
          </a:ln>
        </p:spPr>
        <p:txBody>
          <a:bodyPr lIns="45719" rIns="45719"/>
          <a:lstStyle/>
          <a:p>
            <a:pPr>
              <a:defRPr>
                <a:solidFill>
                  <a:srgbClr val="21A3D0"/>
                </a:solidFill>
              </a:defRPr>
            </a:pPr>
          </a:p>
        </p:txBody>
      </p:sp>
      <p:sp>
        <p:nvSpPr>
          <p:cNvPr id="937" name="Freeform 13"/>
          <p:cNvSpPr/>
          <p:nvPr/>
        </p:nvSpPr>
        <p:spPr>
          <a:xfrm>
            <a:off x="1378358" y="2493951"/>
            <a:ext cx="885826"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6118" y="13335"/>
                  <a:pt x="8466" y="21600"/>
                  <a:pt x="0" y="21600"/>
                </a:cubicBezTo>
              </a:path>
            </a:pathLst>
          </a:custGeom>
          <a:ln w="3175">
            <a:solidFill>
              <a:schemeClr val="accent1"/>
            </a:solidFill>
            <a:miter/>
          </a:ln>
        </p:spPr>
        <p:txBody>
          <a:bodyPr lIns="45719" rIns="45719"/>
          <a:lstStyle/>
          <a:p>
            <a:pPr>
              <a:defRPr>
                <a:solidFill>
                  <a:srgbClr val="21A3D0"/>
                </a:solidFill>
              </a:defRPr>
            </a:pPr>
          </a:p>
        </p:txBody>
      </p:sp>
      <p:sp>
        <p:nvSpPr>
          <p:cNvPr id="938" name="Freeform 14"/>
          <p:cNvSpPr/>
          <p:nvPr/>
        </p:nvSpPr>
        <p:spPr>
          <a:xfrm>
            <a:off x="2264184" y="1603363"/>
            <a:ext cx="354013" cy="8905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600" y="8406"/>
                  <a:pt x="13373" y="16036"/>
                  <a:pt x="0" y="21600"/>
                </a:cubicBezTo>
              </a:path>
            </a:pathLst>
          </a:custGeom>
          <a:ln w="3175">
            <a:solidFill>
              <a:schemeClr val="accent1"/>
            </a:solidFill>
            <a:miter/>
          </a:ln>
        </p:spPr>
        <p:txBody>
          <a:bodyPr lIns="45719" rIns="45719"/>
          <a:lstStyle/>
          <a:p>
            <a:pPr>
              <a:defRPr>
                <a:solidFill>
                  <a:srgbClr val="21A3D0"/>
                </a:solidFill>
              </a:defRPr>
            </a:pPr>
          </a:p>
        </p:txBody>
      </p:sp>
      <p:sp>
        <p:nvSpPr>
          <p:cNvPr id="939" name="Freeform 15"/>
          <p:cNvSpPr/>
          <p:nvPr/>
        </p:nvSpPr>
        <p:spPr>
          <a:xfrm>
            <a:off x="2264184" y="712775"/>
            <a:ext cx="354013" cy="8905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3360" y="5568"/>
                  <a:pt x="21600" y="13189"/>
                  <a:pt x="21600" y="21600"/>
                </a:cubicBezTo>
              </a:path>
            </a:pathLst>
          </a:custGeom>
          <a:ln w="3175">
            <a:solidFill>
              <a:schemeClr val="accent1"/>
            </a:solidFill>
            <a:miter/>
          </a:ln>
        </p:spPr>
        <p:txBody>
          <a:bodyPr lIns="45719" rIns="45719"/>
          <a:lstStyle/>
          <a:p>
            <a:pPr>
              <a:defRPr>
                <a:solidFill>
                  <a:srgbClr val="21A3D0"/>
                </a:solidFill>
              </a:defRPr>
            </a:pPr>
          </a:p>
        </p:txBody>
      </p:sp>
      <p:sp>
        <p:nvSpPr>
          <p:cNvPr id="940" name="Oval 6"/>
          <p:cNvSpPr/>
          <p:nvPr/>
        </p:nvSpPr>
        <p:spPr>
          <a:xfrm>
            <a:off x="195672" y="390513"/>
            <a:ext cx="2365376" cy="2425701"/>
          </a:xfrm>
          <a:prstGeom prst="ellipse">
            <a:avLst/>
          </a:prstGeom>
          <a:solidFill>
            <a:schemeClr val="accent1"/>
          </a:solidFill>
          <a:ln w="12700">
            <a:miter lim="400000"/>
          </a:ln>
        </p:spPr>
        <p:txBody>
          <a:bodyPr lIns="45719" rIns="45719"/>
          <a:lstStyle/>
          <a:p>
            <a:pPr>
              <a:defRPr>
                <a:solidFill>
                  <a:srgbClr val="21A3D0"/>
                </a:solidFill>
              </a:defRPr>
            </a:pPr>
          </a:p>
        </p:txBody>
      </p:sp>
      <p:sp>
        <p:nvSpPr>
          <p:cNvPr id="941" name="Freeform 6"/>
          <p:cNvSpPr/>
          <p:nvPr/>
        </p:nvSpPr>
        <p:spPr>
          <a:xfrm>
            <a:off x="602029" y="801840"/>
            <a:ext cx="1547262" cy="1529641"/>
          </a:xfrm>
          <a:custGeom>
            <a:avLst/>
            <a:gdLst/>
            <a:ahLst/>
            <a:cxnLst>
              <a:cxn ang="0">
                <a:pos x="wd2" y="hd2"/>
              </a:cxn>
              <a:cxn ang="5400000">
                <a:pos x="wd2" y="hd2"/>
              </a:cxn>
              <a:cxn ang="10800000">
                <a:pos x="wd2" y="hd2"/>
              </a:cxn>
              <a:cxn ang="16200000">
                <a:pos x="wd2" y="hd2"/>
              </a:cxn>
            </a:cxnLst>
            <a:rect l="0" t="0" r="r" b="b"/>
            <a:pathLst>
              <a:path w="21525" h="21529" fill="norm" stroke="1" extrusionOk="0">
                <a:moveTo>
                  <a:pt x="7890" y="1473"/>
                </a:moveTo>
                <a:cubicBezTo>
                  <a:pt x="6171" y="1473"/>
                  <a:pt x="4558" y="2139"/>
                  <a:pt x="3343" y="3355"/>
                </a:cubicBezTo>
                <a:cubicBezTo>
                  <a:pt x="2139" y="4570"/>
                  <a:pt x="1473" y="6183"/>
                  <a:pt x="1473" y="7890"/>
                </a:cubicBezTo>
                <a:cubicBezTo>
                  <a:pt x="1473" y="9608"/>
                  <a:pt x="2139" y="11221"/>
                  <a:pt x="3343" y="12436"/>
                </a:cubicBezTo>
                <a:cubicBezTo>
                  <a:pt x="4558" y="13652"/>
                  <a:pt x="6171" y="14318"/>
                  <a:pt x="7890" y="14318"/>
                </a:cubicBezTo>
                <a:cubicBezTo>
                  <a:pt x="9608" y="14318"/>
                  <a:pt x="11221" y="13652"/>
                  <a:pt x="12425" y="12436"/>
                </a:cubicBezTo>
                <a:cubicBezTo>
                  <a:pt x="14938" y="9935"/>
                  <a:pt x="14938" y="5856"/>
                  <a:pt x="12425" y="3355"/>
                </a:cubicBezTo>
                <a:cubicBezTo>
                  <a:pt x="11221" y="2139"/>
                  <a:pt x="9608" y="1473"/>
                  <a:pt x="7890" y="1473"/>
                </a:cubicBezTo>
                <a:close/>
                <a:moveTo>
                  <a:pt x="7890" y="15779"/>
                </a:moveTo>
                <a:cubicBezTo>
                  <a:pt x="5786" y="15779"/>
                  <a:pt x="3799" y="14961"/>
                  <a:pt x="2314" y="13477"/>
                </a:cubicBezTo>
                <a:cubicBezTo>
                  <a:pt x="818" y="11981"/>
                  <a:pt x="0" y="10005"/>
                  <a:pt x="0" y="7890"/>
                </a:cubicBezTo>
                <a:cubicBezTo>
                  <a:pt x="0" y="5786"/>
                  <a:pt x="818" y="3810"/>
                  <a:pt x="2314" y="2314"/>
                </a:cubicBezTo>
                <a:cubicBezTo>
                  <a:pt x="3799" y="830"/>
                  <a:pt x="5786" y="0"/>
                  <a:pt x="7890" y="0"/>
                </a:cubicBezTo>
                <a:cubicBezTo>
                  <a:pt x="9994" y="0"/>
                  <a:pt x="11981" y="830"/>
                  <a:pt x="13465" y="2314"/>
                </a:cubicBezTo>
                <a:cubicBezTo>
                  <a:pt x="16539" y="5388"/>
                  <a:pt x="16539" y="10391"/>
                  <a:pt x="13465" y="13477"/>
                </a:cubicBezTo>
                <a:cubicBezTo>
                  <a:pt x="11981" y="14961"/>
                  <a:pt x="9994" y="15779"/>
                  <a:pt x="7890" y="15779"/>
                </a:cubicBezTo>
                <a:close/>
                <a:moveTo>
                  <a:pt x="14739" y="12483"/>
                </a:moveTo>
                <a:cubicBezTo>
                  <a:pt x="15008" y="12752"/>
                  <a:pt x="15008" y="13208"/>
                  <a:pt x="14739" y="13477"/>
                </a:cubicBezTo>
                <a:lnTo>
                  <a:pt x="13477" y="14739"/>
                </a:lnTo>
                <a:cubicBezTo>
                  <a:pt x="13196" y="15019"/>
                  <a:pt x="12752" y="15019"/>
                  <a:pt x="12471" y="14739"/>
                </a:cubicBezTo>
                <a:lnTo>
                  <a:pt x="12425" y="14692"/>
                </a:lnTo>
                <a:cubicBezTo>
                  <a:pt x="12156" y="14423"/>
                  <a:pt x="12156" y="13968"/>
                  <a:pt x="12425" y="13699"/>
                </a:cubicBezTo>
                <a:lnTo>
                  <a:pt x="13687" y="12436"/>
                </a:lnTo>
                <a:cubicBezTo>
                  <a:pt x="13968" y="12156"/>
                  <a:pt x="14412" y="12156"/>
                  <a:pt x="14692" y="12436"/>
                </a:cubicBezTo>
                <a:lnTo>
                  <a:pt x="14739" y="12483"/>
                </a:lnTo>
                <a:close/>
                <a:moveTo>
                  <a:pt x="16375" y="14610"/>
                </a:moveTo>
                <a:cubicBezTo>
                  <a:pt x="16855" y="15101"/>
                  <a:pt x="16855" y="15884"/>
                  <a:pt x="16375" y="16375"/>
                </a:cubicBezTo>
                <a:cubicBezTo>
                  <a:pt x="15884" y="16866"/>
                  <a:pt x="15090" y="16866"/>
                  <a:pt x="14610" y="16375"/>
                </a:cubicBezTo>
                <a:cubicBezTo>
                  <a:pt x="14119" y="15884"/>
                  <a:pt x="14119" y="15101"/>
                  <a:pt x="14610" y="14610"/>
                </a:cubicBezTo>
                <a:cubicBezTo>
                  <a:pt x="15090" y="14119"/>
                  <a:pt x="15884" y="14119"/>
                  <a:pt x="16375" y="14610"/>
                </a:cubicBezTo>
                <a:close/>
                <a:moveTo>
                  <a:pt x="21355" y="19344"/>
                </a:moveTo>
                <a:cubicBezTo>
                  <a:pt x="21600" y="19590"/>
                  <a:pt x="21577" y="20022"/>
                  <a:pt x="21308" y="20291"/>
                </a:cubicBezTo>
                <a:lnTo>
                  <a:pt x="20291" y="21308"/>
                </a:lnTo>
                <a:cubicBezTo>
                  <a:pt x="20022" y="21588"/>
                  <a:pt x="19590" y="21600"/>
                  <a:pt x="19332" y="21355"/>
                </a:cubicBezTo>
                <a:lnTo>
                  <a:pt x="16317" y="18339"/>
                </a:lnTo>
                <a:cubicBezTo>
                  <a:pt x="16071" y="18082"/>
                  <a:pt x="16083" y="17661"/>
                  <a:pt x="16364" y="17381"/>
                </a:cubicBezTo>
                <a:lnTo>
                  <a:pt x="17381" y="16364"/>
                </a:lnTo>
                <a:cubicBezTo>
                  <a:pt x="17649" y="16095"/>
                  <a:pt x="18082" y="16071"/>
                  <a:pt x="18327" y="16317"/>
                </a:cubicBezTo>
                <a:lnTo>
                  <a:pt x="21355" y="19344"/>
                </a:lnTo>
                <a:close/>
                <a:moveTo>
                  <a:pt x="7890" y="3156"/>
                </a:moveTo>
                <a:cubicBezTo>
                  <a:pt x="6627" y="3156"/>
                  <a:pt x="5435" y="3647"/>
                  <a:pt x="4547" y="4547"/>
                </a:cubicBezTo>
                <a:cubicBezTo>
                  <a:pt x="3647" y="5435"/>
                  <a:pt x="3156" y="6627"/>
                  <a:pt x="3156" y="7890"/>
                </a:cubicBezTo>
                <a:cubicBezTo>
                  <a:pt x="3156" y="9152"/>
                  <a:pt x="3647" y="10344"/>
                  <a:pt x="4547" y="11244"/>
                </a:cubicBezTo>
                <a:cubicBezTo>
                  <a:pt x="5435" y="12132"/>
                  <a:pt x="6627" y="12623"/>
                  <a:pt x="7890" y="12623"/>
                </a:cubicBezTo>
                <a:cubicBezTo>
                  <a:pt x="9152" y="12623"/>
                  <a:pt x="10344" y="12132"/>
                  <a:pt x="11232" y="11244"/>
                </a:cubicBezTo>
                <a:cubicBezTo>
                  <a:pt x="13079" y="9397"/>
                  <a:pt x="13079" y="6394"/>
                  <a:pt x="11232" y="4547"/>
                </a:cubicBezTo>
                <a:cubicBezTo>
                  <a:pt x="10344" y="3647"/>
                  <a:pt x="9152" y="3156"/>
                  <a:pt x="7890" y="3156"/>
                </a:cubicBezTo>
                <a:close/>
                <a:moveTo>
                  <a:pt x="7890" y="13605"/>
                </a:moveTo>
                <a:cubicBezTo>
                  <a:pt x="6358" y="13605"/>
                  <a:pt x="4932" y="13009"/>
                  <a:pt x="3845" y="11934"/>
                </a:cubicBezTo>
                <a:cubicBezTo>
                  <a:pt x="2770" y="10858"/>
                  <a:pt x="2174" y="9421"/>
                  <a:pt x="2174" y="7890"/>
                </a:cubicBezTo>
                <a:cubicBezTo>
                  <a:pt x="2174" y="6370"/>
                  <a:pt x="2770" y="4932"/>
                  <a:pt x="3845" y="3857"/>
                </a:cubicBezTo>
                <a:cubicBezTo>
                  <a:pt x="4932" y="2770"/>
                  <a:pt x="6358" y="2186"/>
                  <a:pt x="7890" y="2186"/>
                </a:cubicBezTo>
                <a:cubicBezTo>
                  <a:pt x="9421" y="2186"/>
                  <a:pt x="10847" y="2770"/>
                  <a:pt x="11934" y="3857"/>
                </a:cubicBezTo>
                <a:cubicBezTo>
                  <a:pt x="14155" y="6078"/>
                  <a:pt x="14155" y="9701"/>
                  <a:pt x="11934" y="11934"/>
                </a:cubicBezTo>
                <a:cubicBezTo>
                  <a:pt x="10847" y="13009"/>
                  <a:pt x="9421" y="13605"/>
                  <a:pt x="7890" y="13605"/>
                </a:cubicBezTo>
                <a:close/>
              </a:path>
            </a:pathLst>
          </a:custGeom>
          <a:solidFill>
            <a:srgbClr val="FFFFFF"/>
          </a:solidFill>
          <a:ln w="12700">
            <a:miter lim="400000"/>
          </a:ln>
        </p:spPr>
        <p:txBody>
          <a:bodyPr lIns="45719" rIns="45719"/>
          <a:lstStyle/>
          <a:p>
            <a:pPr>
              <a:defRPr>
                <a:solidFill>
                  <a:srgbClr val="21A3D0"/>
                </a:solidFill>
              </a:defRPr>
            </a:pPr>
          </a:p>
        </p:txBody>
      </p:sp>
      <p:pic>
        <p:nvPicPr>
          <p:cNvPr id="942" name="图片 16" descr="图片 16"/>
          <p:cNvPicPr>
            <a:picLocks noChangeAspect="1"/>
          </p:cNvPicPr>
          <p:nvPr/>
        </p:nvPicPr>
        <p:blipFill>
          <a:blip r:embed="rId2">
            <a:extLst/>
          </a:blip>
          <a:stretch>
            <a:fillRect/>
          </a:stretch>
        </p:blipFill>
        <p:spPr>
          <a:xfrm flipH="1" rot="1604106">
            <a:off x="6758385" y="1433815"/>
            <a:ext cx="1960130" cy="250127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0" advTm="0" p14:dur="1200">
        <p:push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932"/>
                                        </p:tgtEl>
                                        <p:attrNameLst>
                                          <p:attrName>style.visibility</p:attrName>
                                        </p:attrNameLst>
                                      </p:cBhvr>
                                      <p:to>
                                        <p:strVal val="visible"/>
                                      </p:to>
                                    </p:set>
                                    <p:animEffect filter="wipe(left)" transition="in">
                                      <p:cBhvr>
                                        <p:cTn id="7" dur="100"/>
                                        <p:tgtEl>
                                          <p:spTgt spid="932"/>
                                        </p:tgtEl>
                                      </p:cBhvr>
                                    </p:animEffect>
                                  </p:childTnLst>
                                </p:cTn>
                              </p:par>
                            </p:childTnLst>
                          </p:cTn>
                        </p:par>
                        <p:par>
                          <p:cTn id="8" fill="hold">
                            <p:stCondLst>
                              <p:cond delay="100"/>
                            </p:stCondLst>
                            <p:childTnLst>
                              <p:par>
                                <p:cTn id="9" presetClass="entr" nodeType="afterEffect" presetSubtype="1" presetID="22" grpId="2" fill="hold">
                                  <p:stCondLst>
                                    <p:cond delay="0"/>
                                  </p:stCondLst>
                                  <p:iterate type="el" backwards="0">
                                    <p:tmAbs val="0"/>
                                  </p:iterate>
                                  <p:childTnLst>
                                    <p:set>
                                      <p:cBhvr>
                                        <p:cTn id="10" fill="hold"/>
                                        <p:tgtEl>
                                          <p:spTgt spid="939"/>
                                        </p:tgtEl>
                                        <p:attrNameLst>
                                          <p:attrName>style.visibility</p:attrName>
                                        </p:attrNameLst>
                                      </p:cBhvr>
                                      <p:to>
                                        <p:strVal val="visible"/>
                                      </p:to>
                                    </p:set>
                                    <p:animEffect filter="wipe(up)" transition="in">
                                      <p:cBhvr>
                                        <p:cTn id="11" dur="100"/>
                                        <p:tgtEl>
                                          <p:spTgt spid="939"/>
                                        </p:tgtEl>
                                      </p:cBhvr>
                                    </p:animEffect>
                                  </p:childTnLst>
                                </p:cTn>
                              </p:par>
                            </p:childTnLst>
                          </p:cTn>
                        </p:par>
                        <p:par>
                          <p:cTn id="12" fill="hold">
                            <p:stCondLst>
                              <p:cond delay="200"/>
                            </p:stCondLst>
                            <p:childTnLst>
                              <p:par>
                                <p:cTn id="13" presetClass="exit" nodeType="afterEffect" presetSubtype="8" presetID="22" grpId="3" fill="hold">
                                  <p:stCondLst>
                                    <p:cond delay="0"/>
                                  </p:stCondLst>
                                  <p:iterate type="el" backwards="0">
                                    <p:tmAbs val="0"/>
                                  </p:iterate>
                                  <p:childTnLst>
                                    <p:animEffect filter="wipe(left)" transition="out">
                                      <p:cBhvr>
                                        <p:cTn id="14" dur="100" fill="hold"/>
                                        <p:tgtEl>
                                          <p:spTgt spid="932"/>
                                        </p:tgtEl>
                                      </p:cBhvr>
                                    </p:animEffect>
                                    <p:set>
                                      <p:cBhvr>
                                        <p:cTn id="15" fill="hold">
                                          <p:stCondLst>
                                            <p:cond delay="99"/>
                                          </p:stCondLst>
                                        </p:cTn>
                                        <p:tgtEl>
                                          <p:spTgt spid="932"/>
                                        </p:tgtEl>
                                        <p:attrNameLst>
                                          <p:attrName>style.visibility</p:attrName>
                                        </p:attrNameLst>
                                      </p:cBhvr>
                                      <p:to>
                                        <p:strVal val="hidden"/>
                                      </p:to>
                                    </p:set>
                                  </p:childTnLst>
                                </p:cTn>
                              </p:par>
                            </p:childTnLst>
                          </p:cTn>
                        </p:par>
                        <p:par>
                          <p:cTn id="16" fill="hold">
                            <p:stCondLst>
                              <p:cond delay="300"/>
                            </p:stCondLst>
                            <p:childTnLst>
                              <p:par>
                                <p:cTn id="17" presetClass="entr" nodeType="afterEffect" presetSubtype="1" presetID="22" grpId="4" fill="hold">
                                  <p:stCondLst>
                                    <p:cond delay="0"/>
                                  </p:stCondLst>
                                  <p:iterate type="el" backwards="0">
                                    <p:tmAbs val="0"/>
                                  </p:iterate>
                                  <p:childTnLst>
                                    <p:set>
                                      <p:cBhvr>
                                        <p:cTn id="18" fill="hold"/>
                                        <p:tgtEl>
                                          <p:spTgt spid="938"/>
                                        </p:tgtEl>
                                        <p:attrNameLst>
                                          <p:attrName>style.visibility</p:attrName>
                                        </p:attrNameLst>
                                      </p:cBhvr>
                                      <p:to>
                                        <p:strVal val="visible"/>
                                      </p:to>
                                    </p:set>
                                    <p:animEffect filter="wipe(up)" transition="in">
                                      <p:cBhvr>
                                        <p:cTn id="19" dur="100"/>
                                        <p:tgtEl>
                                          <p:spTgt spid="938"/>
                                        </p:tgtEl>
                                      </p:cBhvr>
                                    </p:animEffect>
                                  </p:childTnLst>
                                </p:cTn>
                              </p:par>
                            </p:childTnLst>
                          </p:cTn>
                        </p:par>
                        <p:par>
                          <p:cTn id="20" fill="hold">
                            <p:stCondLst>
                              <p:cond delay="400"/>
                            </p:stCondLst>
                            <p:childTnLst>
                              <p:par>
                                <p:cTn id="21" presetClass="exit" nodeType="afterEffect" presetSubtype="1" presetID="22" grpId="5" fill="hold">
                                  <p:stCondLst>
                                    <p:cond delay="0"/>
                                  </p:stCondLst>
                                  <p:iterate type="el" backwards="0">
                                    <p:tmAbs val="0"/>
                                  </p:iterate>
                                  <p:childTnLst>
                                    <p:animEffect filter="wipe(up)" transition="out">
                                      <p:cBhvr>
                                        <p:cTn id="22" dur="100" fill="hold"/>
                                        <p:tgtEl>
                                          <p:spTgt spid="939"/>
                                        </p:tgtEl>
                                      </p:cBhvr>
                                    </p:animEffect>
                                    <p:set>
                                      <p:cBhvr>
                                        <p:cTn id="23" fill="hold">
                                          <p:stCondLst>
                                            <p:cond delay="99"/>
                                          </p:stCondLst>
                                        </p:cTn>
                                        <p:tgtEl>
                                          <p:spTgt spid="939"/>
                                        </p:tgtEl>
                                        <p:attrNameLst>
                                          <p:attrName>style.visibility</p:attrName>
                                        </p:attrNameLst>
                                      </p:cBhvr>
                                      <p:to>
                                        <p:strVal val="hidden"/>
                                      </p:to>
                                    </p:set>
                                  </p:childTnLst>
                                </p:cTn>
                              </p:par>
                            </p:childTnLst>
                          </p:cTn>
                        </p:par>
                        <p:par>
                          <p:cTn id="24" fill="hold">
                            <p:stCondLst>
                              <p:cond delay="500"/>
                            </p:stCondLst>
                            <p:childTnLst>
                              <p:par>
                                <p:cTn id="25" presetClass="entr" nodeType="afterEffect" presetSubtype="2" presetID="22" grpId="6" fill="hold">
                                  <p:stCondLst>
                                    <p:cond delay="0"/>
                                  </p:stCondLst>
                                  <p:iterate type="el" backwards="0">
                                    <p:tmAbs val="0"/>
                                  </p:iterate>
                                  <p:childTnLst>
                                    <p:set>
                                      <p:cBhvr>
                                        <p:cTn id="26" fill="hold"/>
                                        <p:tgtEl>
                                          <p:spTgt spid="937"/>
                                        </p:tgtEl>
                                        <p:attrNameLst>
                                          <p:attrName>style.visibility</p:attrName>
                                        </p:attrNameLst>
                                      </p:cBhvr>
                                      <p:to>
                                        <p:strVal val="visible"/>
                                      </p:to>
                                    </p:set>
                                    <p:animEffect filter="wipe(right)" transition="in">
                                      <p:cBhvr>
                                        <p:cTn id="27" dur="100"/>
                                        <p:tgtEl>
                                          <p:spTgt spid="937"/>
                                        </p:tgtEl>
                                      </p:cBhvr>
                                    </p:animEffect>
                                  </p:childTnLst>
                                </p:cTn>
                              </p:par>
                            </p:childTnLst>
                          </p:cTn>
                        </p:par>
                        <p:par>
                          <p:cTn id="28" fill="hold">
                            <p:stCondLst>
                              <p:cond delay="600"/>
                            </p:stCondLst>
                            <p:childTnLst>
                              <p:par>
                                <p:cTn id="29" presetClass="exit" nodeType="afterEffect" presetSubtype="1" presetID="22" grpId="7" fill="hold">
                                  <p:stCondLst>
                                    <p:cond delay="0"/>
                                  </p:stCondLst>
                                  <p:iterate type="el" backwards="0">
                                    <p:tmAbs val="0"/>
                                  </p:iterate>
                                  <p:childTnLst>
                                    <p:animEffect filter="wipe(up)" transition="out">
                                      <p:cBhvr>
                                        <p:cTn id="30" dur="100" fill="hold"/>
                                        <p:tgtEl>
                                          <p:spTgt spid="938"/>
                                        </p:tgtEl>
                                      </p:cBhvr>
                                    </p:animEffect>
                                    <p:set>
                                      <p:cBhvr>
                                        <p:cTn id="31" fill="hold">
                                          <p:stCondLst>
                                            <p:cond delay="99"/>
                                          </p:stCondLst>
                                        </p:cTn>
                                        <p:tgtEl>
                                          <p:spTgt spid="938"/>
                                        </p:tgtEl>
                                        <p:attrNameLst>
                                          <p:attrName>style.visibility</p:attrName>
                                        </p:attrNameLst>
                                      </p:cBhvr>
                                      <p:to>
                                        <p:strVal val="hidden"/>
                                      </p:to>
                                    </p:set>
                                  </p:childTnLst>
                                </p:cTn>
                              </p:par>
                            </p:childTnLst>
                          </p:cTn>
                        </p:par>
                        <p:par>
                          <p:cTn id="32" fill="hold">
                            <p:stCondLst>
                              <p:cond delay="700"/>
                            </p:stCondLst>
                            <p:childTnLst>
                              <p:par>
                                <p:cTn id="33" presetClass="entr" nodeType="afterEffect" presetSubtype="2" presetID="22" grpId="8" fill="hold">
                                  <p:stCondLst>
                                    <p:cond delay="0"/>
                                  </p:stCondLst>
                                  <p:iterate type="el" backwards="0">
                                    <p:tmAbs val="0"/>
                                  </p:iterate>
                                  <p:childTnLst>
                                    <p:set>
                                      <p:cBhvr>
                                        <p:cTn id="34" fill="hold"/>
                                        <p:tgtEl>
                                          <p:spTgt spid="936"/>
                                        </p:tgtEl>
                                        <p:attrNameLst>
                                          <p:attrName>style.visibility</p:attrName>
                                        </p:attrNameLst>
                                      </p:cBhvr>
                                      <p:to>
                                        <p:strVal val="visible"/>
                                      </p:to>
                                    </p:set>
                                    <p:animEffect filter="wipe(right)" transition="in">
                                      <p:cBhvr>
                                        <p:cTn id="35" dur="100"/>
                                        <p:tgtEl>
                                          <p:spTgt spid="936"/>
                                        </p:tgtEl>
                                      </p:cBhvr>
                                    </p:animEffect>
                                  </p:childTnLst>
                                </p:cTn>
                              </p:par>
                            </p:childTnLst>
                          </p:cTn>
                        </p:par>
                        <p:par>
                          <p:cTn id="36" fill="hold">
                            <p:stCondLst>
                              <p:cond delay="800"/>
                            </p:stCondLst>
                            <p:childTnLst>
                              <p:par>
                                <p:cTn id="37" presetClass="exit" nodeType="afterEffect" presetSubtype="2" presetID="22" grpId="9" fill="hold">
                                  <p:stCondLst>
                                    <p:cond delay="0"/>
                                  </p:stCondLst>
                                  <p:iterate type="el" backwards="0">
                                    <p:tmAbs val="0"/>
                                  </p:iterate>
                                  <p:childTnLst>
                                    <p:animEffect filter="wipe(right)" transition="out">
                                      <p:cBhvr>
                                        <p:cTn id="38" dur="100" fill="hold"/>
                                        <p:tgtEl>
                                          <p:spTgt spid="937"/>
                                        </p:tgtEl>
                                      </p:cBhvr>
                                    </p:animEffect>
                                    <p:set>
                                      <p:cBhvr>
                                        <p:cTn id="39" fill="hold">
                                          <p:stCondLst>
                                            <p:cond delay="99"/>
                                          </p:stCondLst>
                                        </p:cTn>
                                        <p:tgtEl>
                                          <p:spTgt spid="937"/>
                                        </p:tgtEl>
                                        <p:attrNameLst>
                                          <p:attrName>style.visibility</p:attrName>
                                        </p:attrNameLst>
                                      </p:cBhvr>
                                      <p:to>
                                        <p:strVal val="hidden"/>
                                      </p:to>
                                    </p:set>
                                  </p:childTnLst>
                                </p:cTn>
                              </p:par>
                            </p:childTnLst>
                          </p:cTn>
                        </p:par>
                        <p:par>
                          <p:cTn id="40" fill="hold">
                            <p:stCondLst>
                              <p:cond delay="900"/>
                            </p:stCondLst>
                            <p:childTnLst>
                              <p:par>
                                <p:cTn id="41" presetClass="entr" nodeType="afterEffect" presetSubtype="4" presetID="22" grpId="10" fill="hold">
                                  <p:stCondLst>
                                    <p:cond delay="0"/>
                                  </p:stCondLst>
                                  <p:iterate type="el" backwards="0">
                                    <p:tmAbs val="0"/>
                                  </p:iterate>
                                  <p:childTnLst>
                                    <p:set>
                                      <p:cBhvr>
                                        <p:cTn id="42" fill="hold"/>
                                        <p:tgtEl>
                                          <p:spTgt spid="935"/>
                                        </p:tgtEl>
                                        <p:attrNameLst>
                                          <p:attrName>style.visibility</p:attrName>
                                        </p:attrNameLst>
                                      </p:cBhvr>
                                      <p:to>
                                        <p:strVal val="visible"/>
                                      </p:to>
                                    </p:set>
                                    <p:animEffect filter="wipe(down)" transition="in">
                                      <p:cBhvr>
                                        <p:cTn id="43" dur="100"/>
                                        <p:tgtEl>
                                          <p:spTgt spid="935"/>
                                        </p:tgtEl>
                                      </p:cBhvr>
                                    </p:animEffect>
                                  </p:childTnLst>
                                </p:cTn>
                              </p:par>
                            </p:childTnLst>
                          </p:cTn>
                        </p:par>
                        <p:par>
                          <p:cTn id="44" fill="hold">
                            <p:stCondLst>
                              <p:cond delay="1000"/>
                            </p:stCondLst>
                            <p:childTnLst>
                              <p:par>
                                <p:cTn id="45" presetClass="exit" nodeType="afterEffect" presetSubtype="2" presetID="22" grpId="11" fill="hold">
                                  <p:stCondLst>
                                    <p:cond delay="0"/>
                                  </p:stCondLst>
                                  <p:iterate type="el" backwards="0">
                                    <p:tmAbs val="0"/>
                                  </p:iterate>
                                  <p:childTnLst>
                                    <p:animEffect filter="wipe(right)" transition="out">
                                      <p:cBhvr>
                                        <p:cTn id="46" dur="100" fill="hold"/>
                                        <p:tgtEl>
                                          <p:spTgt spid="936"/>
                                        </p:tgtEl>
                                      </p:cBhvr>
                                    </p:animEffect>
                                    <p:set>
                                      <p:cBhvr>
                                        <p:cTn id="47" fill="hold">
                                          <p:stCondLst>
                                            <p:cond delay="99"/>
                                          </p:stCondLst>
                                        </p:cTn>
                                        <p:tgtEl>
                                          <p:spTgt spid="936"/>
                                        </p:tgtEl>
                                        <p:attrNameLst>
                                          <p:attrName>style.visibility</p:attrName>
                                        </p:attrNameLst>
                                      </p:cBhvr>
                                      <p:to>
                                        <p:strVal val="hidden"/>
                                      </p:to>
                                    </p:set>
                                  </p:childTnLst>
                                </p:cTn>
                              </p:par>
                            </p:childTnLst>
                          </p:cTn>
                        </p:par>
                        <p:par>
                          <p:cTn id="48" fill="hold">
                            <p:stCondLst>
                              <p:cond delay="1100"/>
                            </p:stCondLst>
                            <p:childTnLst>
                              <p:par>
                                <p:cTn id="49" presetClass="entr" nodeType="afterEffect" presetSubtype="4" presetID="22" grpId="12" fill="hold">
                                  <p:stCondLst>
                                    <p:cond delay="0"/>
                                  </p:stCondLst>
                                  <p:iterate type="el" backwards="0">
                                    <p:tmAbs val="0"/>
                                  </p:iterate>
                                  <p:childTnLst>
                                    <p:set>
                                      <p:cBhvr>
                                        <p:cTn id="50" fill="hold"/>
                                        <p:tgtEl>
                                          <p:spTgt spid="934"/>
                                        </p:tgtEl>
                                        <p:attrNameLst>
                                          <p:attrName>style.visibility</p:attrName>
                                        </p:attrNameLst>
                                      </p:cBhvr>
                                      <p:to>
                                        <p:strVal val="visible"/>
                                      </p:to>
                                    </p:set>
                                    <p:animEffect filter="wipe(down)" transition="in">
                                      <p:cBhvr>
                                        <p:cTn id="51" dur="100"/>
                                        <p:tgtEl>
                                          <p:spTgt spid="934"/>
                                        </p:tgtEl>
                                      </p:cBhvr>
                                    </p:animEffect>
                                  </p:childTnLst>
                                </p:cTn>
                              </p:par>
                            </p:childTnLst>
                          </p:cTn>
                        </p:par>
                        <p:par>
                          <p:cTn id="52" fill="hold">
                            <p:stCondLst>
                              <p:cond delay="1200"/>
                            </p:stCondLst>
                            <p:childTnLst>
                              <p:par>
                                <p:cTn id="53" presetClass="exit" nodeType="afterEffect" presetSubtype="4" presetID="22" grpId="13" fill="hold">
                                  <p:stCondLst>
                                    <p:cond delay="0"/>
                                  </p:stCondLst>
                                  <p:iterate type="el" backwards="0">
                                    <p:tmAbs val="0"/>
                                  </p:iterate>
                                  <p:childTnLst>
                                    <p:animEffect filter="wipe(down)" transition="out">
                                      <p:cBhvr>
                                        <p:cTn id="54" dur="100" fill="hold"/>
                                        <p:tgtEl>
                                          <p:spTgt spid="935"/>
                                        </p:tgtEl>
                                      </p:cBhvr>
                                    </p:animEffect>
                                    <p:set>
                                      <p:cBhvr>
                                        <p:cTn id="55" fill="hold">
                                          <p:stCondLst>
                                            <p:cond delay="99"/>
                                          </p:stCondLst>
                                        </p:cTn>
                                        <p:tgtEl>
                                          <p:spTgt spid="935"/>
                                        </p:tgtEl>
                                        <p:attrNameLst>
                                          <p:attrName>style.visibility</p:attrName>
                                        </p:attrNameLst>
                                      </p:cBhvr>
                                      <p:to>
                                        <p:strVal val="hidden"/>
                                      </p:to>
                                    </p:set>
                                  </p:childTnLst>
                                </p:cTn>
                              </p:par>
                            </p:childTnLst>
                          </p:cTn>
                        </p:par>
                        <p:par>
                          <p:cTn id="56" fill="hold">
                            <p:stCondLst>
                              <p:cond delay="1300"/>
                            </p:stCondLst>
                            <p:childTnLst>
                              <p:par>
                                <p:cTn id="57" presetClass="entr" nodeType="afterEffect" presetSubtype="8" presetID="22" grpId="14" fill="hold">
                                  <p:stCondLst>
                                    <p:cond delay="0"/>
                                  </p:stCondLst>
                                  <p:iterate type="el" backwards="0">
                                    <p:tmAbs val="0"/>
                                  </p:iterate>
                                  <p:childTnLst>
                                    <p:set>
                                      <p:cBhvr>
                                        <p:cTn id="58" fill="hold"/>
                                        <p:tgtEl>
                                          <p:spTgt spid="933"/>
                                        </p:tgtEl>
                                        <p:attrNameLst>
                                          <p:attrName>style.visibility</p:attrName>
                                        </p:attrNameLst>
                                      </p:cBhvr>
                                      <p:to>
                                        <p:strVal val="visible"/>
                                      </p:to>
                                    </p:set>
                                    <p:animEffect filter="wipe(left)" transition="in">
                                      <p:cBhvr>
                                        <p:cTn id="59" dur="100"/>
                                        <p:tgtEl>
                                          <p:spTgt spid="933"/>
                                        </p:tgtEl>
                                      </p:cBhvr>
                                    </p:animEffect>
                                  </p:childTnLst>
                                </p:cTn>
                              </p:par>
                            </p:childTnLst>
                          </p:cTn>
                        </p:par>
                        <p:par>
                          <p:cTn id="60" fill="hold">
                            <p:stCondLst>
                              <p:cond delay="1400"/>
                            </p:stCondLst>
                            <p:childTnLst>
                              <p:par>
                                <p:cTn id="61" presetClass="exit" nodeType="afterEffect" presetSubtype="4" presetID="22" grpId="15" fill="hold">
                                  <p:stCondLst>
                                    <p:cond delay="0"/>
                                  </p:stCondLst>
                                  <p:iterate type="el" backwards="0">
                                    <p:tmAbs val="0"/>
                                  </p:iterate>
                                  <p:childTnLst>
                                    <p:animEffect filter="wipe(down)" transition="out">
                                      <p:cBhvr>
                                        <p:cTn id="62" dur="100" fill="hold"/>
                                        <p:tgtEl>
                                          <p:spTgt spid="934"/>
                                        </p:tgtEl>
                                      </p:cBhvr>
                                    </p:animEffect>
                                    <p:set>
                                      <p:cBhvr>
                                        <p:cTn id="63" fill="hold">
                                          <p:stCondLst>
                                            <p:cond delay="99"/>
                                          </p:stCondLst>
                                        </p:cTn>
                                        <p:tgtEl>
                                          <p:spTgt spid="934"/>
                                        </p:tgtEl>
                                        <p:attrNameLst>
                                          <p:attrName>style.visibility</p:attrName>
                                        </p:attrNameLst>
                                      </p:cBhvr>
                                      <p:to>
                                        <p:strVal val="hidden"/>
                                      </p:to>
                                    </p:set>
                                  </p:childTnLst>
                                </p:cTn>
                              </p:par>
                            </p:childTnLst>
                          </p:cTn>
                        </p:par>
                        <p:par>
                          <p:cTn id="64" fill="hold">
                            <p:stCondLst>
                              <p:cond delay="1500"/>
                            </p:stCondLst>
                            <p:childTnLst>
                              <p:par>
                                <p:cTn id="65" presetClass="exit" nodeType="afterEffect" presetSubtype="8" presetID="22" grpId="16" fill="hold">
                                  <p:stCondLst>
                                    <p:cond delay="0"/>
                                  </p:stCondLst>
                                  <p:iterate type="el" backwards="0">
                                    <p:tmAbs val="0"/>
                                  </p:iterate>
                                  <p:childTnLst>
                                    <p:animEffect filter="wipe(left)" transition="out">
                                      <p:cBhvr>
                                        <p:cTn id="66" dur="100" fill="hold"/>
                                        <p:tgtEl>
                                          <p:spTgt spid="933"/>
                                        </p:tgtEl>
                                      </p:cBhvr>
                                    </p:animEffect>
                                    <p:set>
                                      <p:cBhvr>
                                        <p:cTn id="67" fill="hold">
                                          <p:stCondLst>
                                            <p:cond delay="99"/>
                                          </p:stCondLst>
                                        </p:cTn>
                                        <p:tgtEl>
                                          <p:spTgt spid="933"/>
                                        </p:tgtEl>
                                        <p:attrNameLst>
                                          <p:attrName>style.visibility</p:attrName>
                                        </p:attrNameLst>
                                      </p:cBhvr>
                                      <p:to>
                                        <p:strVal val="hidden"/>
                                      </p:to>
                                    </p:set>
                                  </p:childTnLst>
                                </p:cTn>
                              </p:par>
                            </p:childTnLst>
                          </p:cTn>
                        </p:par>
                        <p:par>
                          <p:cTn id="68" fill="hold">
                            <p:stCondLst>
                              <p:cond delay="1600"/>
                            </p:stCondLst>
                            <p:childTnLst>
                              <p:par>
                                <p:cTn id="69" presetClass="entr" nodeType="afterEffect" presetSubtype="16" presetID="23" grpId="17" fill="hold">
                                  <p:stCondLst>
                                    <p:cond delay="0"/>
                                  </p:stCondLst>
                                  <p:iterate type="el" backwards="0">
                                    <p:tmAbs val="0"/>
                                  </p:iterate>
                                  <p:childTnLst>
                                    <p:set>
                                      <p:cBhvr>
                                        <p:cTn id="70" fill="hold"/>
                                        <p:tgtEl>
                                          <p:spTgt spid="940"/>
                                        </p:tgtEl>
                                        <p:attrNameLst>
                                          <p:attrName>style.visibility</p:attrName>
                                        </p:attrNameLst>
                                      </p:cBhvr>
                                      <p:to>
                                        <p:strVal val="visible"/>
                                      </p:to>
                                    </p:set>
                                    <p:anim calcmode="lin" valueType="num">
                                      <p:cBhvr>
                                        <p:cTn id="71" dur="1000" fill="hold"/>
                                        <p:tgtEl>
                                          <p:spTgt spid="940"/>
                                        </p:tgtEl>
                                        <p:attrNameLst>
                                          <p:attrName>ppt_w</p:attrName>
                                        </p:attrNameLst>
                                      </p:cBhvr>
                                      <p:tavLst>
                                        <p:tav tm="0">
                                          <p:val>
                                            <p:fltVal val="0"/>
                                          </p:val>
                                        </p:tav>
                                        <p:tav tm="100000">
                                          <p:val>
                                            <p:strVal val="#ppt_w"/>
                                          </p:val>
                                        </p:tav>
                                      </p:tavLst>
                                    </p:anim>
                                    <p:anim calcmode="lin" valueType="num">
                                      <p:cBhvr>
                                        <p:cTn id="72" dur="1000" fill="hold"/>
                                        <p:tgtEl>
                                          <p:spTgt spid="940"/>
                                        </p:tgtEl>
                                        <p:attrNameLst>
                                          <p:attrName>ppt_h</p:attrName>
                                        </p:attrNameLst>
                                      </p:cBhvr>
                                      <p:tavLst>
                                        <p:tav tm="0">
                                          <p:val>
                                            <p:fltVal val="0"/>
                                          </p:val>
                                        </p:tav>
                                        <p:tav tm="100000">
                                          <p:val>
                                            <p:strVal val="#ppt_h"/>
                                          </p:val>
                                        </p:tav>
                                      </p:tavLst>
                                    </p:anim>
                                  </p:childTnLst>
                                </p:cTn>
                              </p:par>
                            </p:childTnLst>
                          </p:cTn>
                        </p:par>
                        <p:par>
                          <p:cTn id="73" fill="hold">
                            <p:stCondLst>
                              <p:cond delay="2600"/>
                            </p:stCondLst>
                            <p:childTnLst>
                              <p:par>
                                <p:cTn id="74" presetClass="entr" nodeType="afterEffect" presetSubtype="16" presetID="23" grpId="18" fill="hold">
                                  <p:stCondLst>
                                    <p:cond delay="0"/>
                                  </p:stCondLst>
                                  <p:iterate type="el" backwards="0">
                                    <p:tmAbs val="0"/>
                                  </p:iterate>
                                  <p:childTnLst>
                                    <p:set>
                                      <p:cBhvr>
                                        <p:cTn id="75" fill="hold"/>
                                        <p:tgtEl>
                                          <p:spTgt spid="941"/>
                                        </p:tgtEl>
                                        <p:attrNameLst>
                                          <p:attrName>style.visibility</p:attrName>
                                        </p:attrNameLst>
                                      </p:cBhvr>
                                      <p:to>
                                        <p:strVal val="visible"/>
                                      </p:to>
                                    </p:set>
                                    <p:anim calcmode="lin" valueType="num">
                                      <p:cBhvr>
                                        <p:cTn id="76" dur="1000" fill="hold"/>
                                        <p:tgtEl>
                                          <p:spTgt spid="941"/>
                                        </p:tgtEl>
                                        <p:attrNameLst>
                                          <p:attrName>ppt_w</p:attrName>
                                        </p:attrNameLst>
                                      </p:cBhvr>
                                      <p:tavLst>
                                        <p:tav tm="0">
                                          <p:val>
                                            <p:fltVal val="0"/>
                                          </p:val>
                                        </p:tav>
                                        <p:tav tm="100000">
                                          <p:val>
                                            <p:strVal val="#ppt_w"/>
                                          </p:val>
                                        </p:tav>
                                      </p:tavLst>
                                    </p:anim>
                                    <p:anim calcmode="lin" valueType="num">
                                      <p:cBhvr>
                                        <p:cTn id="77" dur="1000" fill="hold"/>
                                        <p:tgtEl>
                                          <p:spTgt spid="941"/>
                                        </p:tgtEl>
                                        <p:attrNameLst>
                                          <p:attrName>ppt_h</p:attrName>
                                        </p:attrNameLst>
                                      </p:cBhvr>
                                      <p:tavLst>
                                        <p:tav tm="0">
                                          <p:val>
                                            <p:fltVal val="0"/>
                                          </p:val>
                                        </p:tav>
                                        <p:tav tm="100000">
                                          <p:val>
                                            <p:strVal val="#ppt_h"/>
                                          </p:val>
                                        </p:tav>
                                      </p:tavLst>
                                    </p:anim>
                                  </p:childTnLst>
                                </p:cTn>
                              </p:par>
                            </p:childTnLst>
                          </p:cTn>
                        </p:par>
                        <p:par>
                          <p:cTn id="78" fill="hold">
                            <p:stCondLst>
                              <p:cond delay="3600"/>
                            </p:stCondLst>
                            <p:childTnLst>
                              <p:par>
                                <p:cTn id="79" presetClass="entr" nodeType="afterEffect" presetSubtype="0" presetID="15" grpId="19" fill="hold">
                                  <p:stCondLst>
                                    <p:cond delay="0"/>
                                  </p:stCondLst>
                                  <p:iterate type="el" backwards="0">
                                    <p:tmAbs val="0"/>
                                  </p:iterate>
                                  <p:childTnLst>
                                    <p:set>
                                      <p:cBhvr>
                                        <p:cTn id="80" fill="hold"/>
                                        <p:tgtEl>
                                          <p:spTgt spid="931"/>
                                        </p:tgtEl>
                                        <p:attrNameLst>
                                          <p:attrName>style.visibility</p:attrName>
                                        </p:attrNameLst>
                                      </p:cBhvr>
                                      <p:to>
                                        <p:strVal val="visible"/>
                                      </p:to>
                                    </p:set>
                                    <p:anim calcmode="lin" valueType="num">
                                      <p:cBhvr>
                                        <p:cTn id="81" dur="1000" fill="hold"/>
                                        <p:tgtEl>
                                          <p:spTgt spid="931"/>
                                        </p:tgtEl>
                                        <p:attrNameLst>
                                          <p:attrName>ppt_w</p:attrName>
                                        </p:attrNameLst>
                                      </p:cBhvr>
                                      <p:tavLst>
                                        <p:tav tm="0">
                                          <p:val>
                                            <p:fltVal val="0"/>
                                          </p:val>
                                        </p:tav>
                                        <p:tav tm="100000">
                                          <p:val>
                                            <p:strVal val="#ppt_w"/>
                                          </p:val>
                                        </p:tav>
                                      </p:tavLst>
                                    </p:anim>
                                    <p:anim calcmode="lin" valueType="num">
                                      <p:cBhvr>
                                        <p:cTn id="82" dur="1000" fill="hold"/>
                                        <p:tgtEl>
                                          <p:spTgt spid="931"/>
                                        </p:tgtEl>
                                        <p:attrNameLst>
                                          <p:attrName>ppt_h</p:attrName>
                                        </p:attrNameLst>
                                      </p:cBhvr>
                                      <p:tavLst>
                                        <p:tav tm="0">
                                          <p:val>
                                            <p:fltVal val="0"/>
                                          </p:val>
                                        </p:tav>
                                        <p:tav tm="100000">
                                          <p:val>
                                            <p:strVal val="#ppt_h"/>
                                          </p:val>
                                        </p:tav>
                                      </p:tavLst>
                                    </p:anim>
                                    <p:anim calcmode="lin" valueType="num">
                                      <p:cBhvr>
                                        <p:cTn id="83" dur="1000" fill="hold"/>
                                        <p:tgtEl>
                                          <p:spTgt spid="93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931"/>
                                        </p:tgtEl>
                                        <p:attrNameLst>
                                          <p:attrName>ppt_y</p:attrName>
                                        </p:attrNameLst>
                                      </p:cBhvr>
                                      <p:tavLst>
                                        <p:tav tm="0" fmla="#ppt_y+(sin(-2*pi*(1-$))*-#ppt_x+cos(-2*pi*(1-$))*(1-#ppt_y))*(1-$)">
                                          <p:val>
                                            <p:fltVal val="0"/>
                                          </p:val>
                                        </p:tav>
                                        <p:tav tm="100000">
                                          <p:val>
                                            <p:fltVal val="1"/>
                                          </p:val>
                                        </p:tav>
                                      </p:tavLst>
                                    </p:anim>
                                  </p:childTnLst>
                                </p:cTn>
                              </p:par>
                            </p:childTnLst>
                          </p:cTn>
                        </p:par>
                        <p:par>
                          <p:cTn id="85" fill="hold">
                            <p:stCondLst>
                              <p:cond delay="4600"/>
                            </p:stCondLst>
                            <p:childTnLst>
                              <p:par>
                                <p:cTn id="86" presetClass="entr" nodeType="afterEffect" presetSubtype="8" presetID="2" grpId="20" fill="hold">
                                  <p:stCondLst>
                                    <p:cond delay="750"/>
                                  </p:stCondLst>
                                  <p:iterate type="el" backwards="0">
                                    <p:tmAbs val="0"/>
                                  </p:iterate>
                                  <p:childTnLst>
                                    <p:set>
                                      <p:cBhvr>
                                        <p:cTn id="87" fill="hold"/>
                                        <p:tgtEl>
                                          <p:spTgt spid="926"/>
                                        </p:tgtEl>
                                        <p:attrNameLst>
                                          <p:attrName>style.visibility</p:attrName>
                                        </p:attrNameLst>
                                      </p:cBhvr>
                                      <p:to>
                                        <p:strVal val="visible"/>
                                      </p:to>
                                    </p:set>
                                    <p:anim calcmode="lin" valueType="num">
                                      <p:cBhvr>
                                        <p:cTn id="88" dur="500" fill="hold"/>
                                        <p:tgtEl>
                                          <p:spTgt spid="926"/>
                                        </p:tgtEl>
                                        <p:attrNameLst>
                                          <p:attrName>ppt_x</p:attrName>
                                        </p:attrNameLst>
                                      </p:cBhvr>
                                      <p:tavLst>
                                        <p:tav tm="0">
                                          <p:val>
                                            <p:strVal val="0-#ppt_w/2"/>
                                          </p:val>
                                        </p:tav>
                                        <p:tav tm="100000">
                                          <p:val>
                                            <p:strVal val="#ppt_x"/>
                                          </p:val>
                                        </p:tav>
                                      </p:tavLst>
                                    </p:anim>
                                    <p:anim calcmode="lin" valueType="num">
                                      <p:cBhvr>
                                        <p:cTn id="89" dur="500" fill="hold"/>
                                        <p:tgtEl>
                                          <p:spTgt spid="926"/>
                                        </p:tgtEl>
                                        <p:attrNameLst>
                                          <p:attrName>ppt_y</p:attrName>
                                        </p:attrNameLst>
                                      </p:cBhvr>
                                      <p:tavLst>
                                        <p:tav tm="0">
                                          <p:val>
                                            <p:strVal val="#ppt_y"/>
                                          </p:val>
                                        </p:tav>
                                        <p:tav tm="100000">
                                          <p:val>
                                            <p:strVal val="#ppt_y"/>
                                          </p:val>
                                        </p:tav>
                                      </p:tavLst>
                                    </p:anim>
                                  </p:childTnLst>
                                </p:cTn>
                              </p:par>
                            </p:childTnLst>
                          </p:cTn>
                        </p:par>
                        <p:par>
                          <p:cTn id="90" fill="hold">
                            <p:stCondLst>
                              <p:cond delay="5850"/>
                            </p:stCondLst>
                            <p:childTnLst>
                              <p:par>
                                <p:cTn id="91" presetClass="entr" nodeType="afterEffect" presetSubtype="2" presetID="2" grpId="21" fill="hold">
                                  <p:stCondLst>
                                    <p:cond delay="750"/>
                                  </p:stCondLst>
                                  <p:iterate type="el" backwards="0">
                                    <p:tmAbs val="0"/>
                                  </p:iterate>
                                  <p:childTnLst>
                                    <p:set>
                                      <p:cBhvr>
                                        <p:cTn id="92" fill="hold"/>
                                        <p:tgtEl>
                                          <p:spTgt spid="927"/>
                                        </p:tgtEl>
                                        <p:attrNameLst>
                                          <p:attrName>style.visibility</p:attrName>
                                        </p:attrNameLst>
                                      </p:cBhvr>
                                      <p:to>
                                        <p:strVal val="visible"/>
                                      </p:to>
                                    </p:set>
                                    <p:anim calcmode="lin" valueType="num">
                                      <p:cBhvr>
                                        <p:cTn id="93" dur="500" fill="hold"/>
                                        <p:tgtEl>
                                          <p:spTgt spid="927"/>
                                        </p:tgtEl>
                                        <p:attrNameLst>
                                          <p:attrName>ppt_x</p:attrName>
                                        </p:attrNameLst>
                                      </p:cBhvr>
                                      <p:tavLst>
                                        <p:tav tm="0">
                                          <p:val>
                                            <p:strVal val="1+#ppt_w/2"/>
                                          </p:val>
                                        </p:tav>
                                        <p:tav tm="100000">
                                          <p:val>
                                            <p:strVal val="#ppt_x"/>
                                          </p:val>
                                        </p:tav>
                                      </p:tavLst>
                                    </p:anim>
                                    <p:anim calcmode="lin" valueType="num">
                                      <p:cBhvr>
                                        <p:cTn id="94" dur="500" fill="hold"/>
                                        <p:tgtEl>
                                          <p:spTgt spid="927"/>
                                        </p:tgtEl>
                                        <p:attrNameLst>
                                          <p:attrName>ppt_y</p:attrName>
                                        </p:attrNameLst>
                                      </p:cBhvr>
                                      <p:tavLst>
                                        <p:tav tm="0">
                                          <p:val>
                                            <p:strVal val="#ppt_y"/>
                                          </p:val>
                                        </p:tav>
                                        <p:tav tm="100000">
                                          <p:val>
                                            <p:strVal val="#ppt_y"/>
                                          </p:val>
                                        </p:tav>
                                      </p:tavLst>
                                    </p:anim>
                                  </p:childTnLst>
                                </p:cTn>
                              </p:par>
                            </p:childTnLst>
                          </p:cTn>
                        </p:par>
                        <p:par>
                          <p:cTn id="95" fill="hold">
                            <p:stCondLst>
                              <p:cond delay="7100"/>
                            </p:stCondLst>
                            <p:childTnLst>
                              <p:par>
                                <p:cTn id="96" presetClass="entr" nodeType="afterEffect" presetSubtype="8" presetID="22" grpId="22" fill="hold">
                                  <p:stCondLst>
                                    <p:cond delay="0"/>
                                  </p:stCondLst>
                                  <p:iterate type="el" backwards="0">
                                    <p:tmAbs val="0"/>
                                  </p:iterate>
                                  <p:childTnLst>
                                    <p:set>
                                      <p:cBhvr>
                                        <p:cTn id="97" fill="hold"/>
                                        <p:tgtEl>
                                          <p:spTgt spid="925"/>
                                        </p:tgtEl>
                                        <p:attrNameLst>
                                          <p:attrName>style.visibility</p:attrName>
                                        </p:attrNameLst>
                                      </p:cBhvr>
                                      <p:to>
                                        <p:strVal val="visible"/>
                                      </p:to>
                                    </p:set>
                                    <p:animEffect filter="wipe(left)" transition="in">
                                      <p:cBhvr>
                                        <p:cTn id="98" dur="500"/>
                                        <p:tgtEl>
                                          <p:spTgt spid="925"/>
                                        </p:tgtEl>
                                      </p:cBhvr>
                                    </p:animEffect>
                                  </p:childTnLst>
                                </p:cTn>
                              </p:par>
                            </p:childTnLst>
                          </p:cTn>
                        </p:par>
                        <p:par>
                          <p:cTn id="99" fill="hold">
                            <p:stCondLst>
                              <p:cond delay="7600"/>
                            </p:stCondLst>
                            <p:childTnLst>
                              <p:par>
                                <p:cTn id="100" presetClass="entr" nodeType="afterEffect" presetSubtype="8" presetID="22" grpId="23" fill="hold">
                                  <p:stCondLst>
                                    <p:cond delay="0"/>
                                  </p:stCondLst>
                                  <p:iterate type="el" backwards="0">
                                    <p:tmAbs val="0"/>
                                  </p:iterate>
                                  <p:childTnLst>
                                    <p:set>
                                      <p:cBhvr>
                                        <p:cTn id="101" fill="hold"/>
                                        <p:tgtEl>
                                          <p:spTgt spid="928"/>
                                        </p:tgtEl>
                                        <p:attrNameLst>
                                          <p:attrName>style.visibility</p:attrName>
                                        </p:attrNameLst>
                                      </p:cBhvr>
                                      <p:to>
                                        <p:strVal val="visible"/>
                                      </p:to>
                                    </p:set>
                                    <p:animEffect filter="wipe(left)" transition="in">
                                      <p:cBhvr>
                                        <p:cTn id="102" dur="500"/>
                                        <p:tgtEl>
                                          <p:spTgt spid="928"/>
                                        </p:tgtEl>
                                      </p:cBhvr>
                                    </p:animEffect>
                                  </p:childTnLst>
                                </p:cTn>
                              </p:par>
                            </p:childTnLst>
                          </p:cTn>
                        </p:par>
                        <p:par>
                          <p:cTn id="103" fill="hold">
                            <p:stCondLst>
                              <p:cond delay="8100"/>
                            </p:stCondLst>
                            <p:childTnLst>
                              <p:par>
                                <p:cTn id="104" presetClass="entr" nodeType="afterEffect" presetSubtype="2" presetID="2" grpId="24" fill="hold">
                                  <p:stCondLst>
                                    <p:cond delay="0"/>
                                  </p:stCondLst>
                                  <p:iterate type="el" backwards="0">
                                    <p:tmAbs val="0"/>
                                  </p:iterate>
                                  <p:childTnLst>
                                    <p:set>
                                      <p:cBhvr>
                                        <p:cTn id="105" fill="hold"/>
                                        <p:tgtEl>
                                          <p:spTgt spid="942"/>
                                        </p:tgtEl>
                                        <p:attrNameLst>
                                          <p:attrName>style.visibility</p:attrName>
                                        </p:attrNameLst>
                                      </p:cBhvr>
                                      <p:to>
                                        <p:strVal val="visible"/>
                                      </p:to>
                                    </p:set>
                                    <p:anim calcmode="lin" valueType="num">
                                      <p:cBhvr>
                                        <p:cTn id="106" dur="500" fill="hold"/>
                                        <p:tgtEl>
                                          <p:spTgt spid="942"/>
                                        </p:tgtEl>
                                        <p:attrNameLst>
                                          <p:attrName>ppt_x</p:attrName>
                                        </p:attrNameLst>
                                      </p:cBhvr>
                                      <p:tavLst>
                                        <p:tav tm="0">
                                          <p:val>
                                            <p:strVal val="1+#ppt_w/2"/>
                                          </p:val>
                                        </p:tav>
                                        <p:tav tm="100000">
                                          <p:val>
                                            <p:strVal val="#ppt_x"/>
                                          </p:val>
                                        </p:tav>
                                      </p:tavLst>
                                    </p:anim>
                                    <p:anim calcmode="lin" valueType="num">
                                      <p:cBhvr>
                                        <p:cTn id="107" dur="500" fill="hold"/>
                                        <p:tgtEl>
                                          <p:spTgt spid="9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41" grpId="18"/>
      <p:bldP build="whole" bldLvl="1" animBg="1" rev="0" advAuto="0" spid="935" grpId="10"/>
      <p:bldP build="whole" bldLvl="1" animBg="1" rev="0" advAuto="0" spid="935" grpId="13"/>
      <p:bldP build="whole" bldLvl="1" animBg="1" rev="0" advAuto="0" spid="925" grpId="22"/>
      <p:bldP build="whole" bldLvl="1" animBg="1" rev="0" advAuto="0" spid="926" grpId="20"/>
      <p:bldP build="whole" bldLvl="1" animBg="1" rev="0" advAuto="0" spid="938" grpId="4"/>
      <p:bldP build="whole" bldLvl="1" animBg="1" rev="0" advAuto="0" spid="938" grpId="7"/>
      <p:bldP build="whole" bldLvl="1" animBg="1" rev="0" advAuto="0" spid="933" grpId="14"/>
      <p:bldP build="whole" bldLvl="1" animBg="1" rev="0" advAuto="0" spid="927" grpId="21"/>
      <p:bldP build="whole" bldLvl="1" animBg="1" rev="0" advAuto="0" spid="933" grpId="16"/>
      <p:bldP build="whole" bldLvl="1" animBg="1" rev="0" advAuto="0" spid="940" grpId="17"/>
      <p:bldP build="whole" bldLvl="1" animBg="1" rev="0" advAuto="0" spid="939" grpId="2"/>
      <p:bldP build="whole" bldLvl="1" animBg="1" rev="0" advAuto="0" spid="939" grpId="5"/>
      <p:bldP build="whole" bldLvl="1" animBg="1" rev="0" advAuto="0" spid="928" grpId="23"/>
      <p:bldP build="whole" bldLvl="1" animBg="1" rev="0" advAuto="0" spid="936" grpId="8"/>
      <p:bldP build="whole" bldLvl="1" animBg="1" rev="0" advAuto="0" spid="934" grpId="12"/>
      <p:bldP build="whole" bldLvl="1" animBg="1" rev="0" advAuto="0" spid="942" grpId="24"/>
      <p:bldP build="whole" bldLvl="1" animBg="1" rev="0" advAuto="0" spid="936" grpId="11"/>
      <p:bldP build="whole" bldLvl="1" animBg="1" rev="0" advAuto="0" spid="934" grpId="15"/>
      <p:bldP build="whole" bldLvl="1" animBg="1" rev="0" advAuto="0" spid="937" grpId="6"/>
      <p:bldP build="whole" bldLvl="1" animBg="1" rev="0" advAuto="0" spid="931" grpId="19"/>
      <p:bldP build="whole" bldLvl="1" animBg="1" rev="0" advAuto="0" spid="937" grpId="9"/>
      <p:bldP build="whole" bldLvl="1" animBg="1" rev="0" advAuto="0" spid="932" grpId="1"/>
      <p:bldP build="whole" bldLvl="1" animBg="1" rev="0" advAuto="0" spid="932" grpId="3"/>
    </p:bldLst>
  </p:timing>
</p:sld>
</file>

<file path=ppt/theme/theme1.xml><?xml version="1.0" encoding="utf-8"?>
<a:theme xmlns:a="http://schemas.openxmlformats.org/drawingml/2006/main" xmlns:r="http://schemas.openxmlformats.org/officeDocument/2006/relationships" name="第一PPT，www.1ppt.com">
  <a:themeElements>
    <a:clrScheme name="第一PPT，www.1ppt.com">
      <a:dk1>
        <a:srgbClr val="000000"/>
      </a:dk1>
      <a:lt1>
        <a:srgbClr val="F2F2F2"/>
      </a:lt1>
      <a:dk2>
        <a:srgbClr val="A7A7A7"/>
      </a:dk2>
      <a:lt2>
        <a:srgbClr val="535353"/>
      </a:lt2>
      <a:accent1>
        <a:srgbClr val="002060"/>
      </a:accent1>
      <a:accent2>
        <a:srgbClr val="001236"/>
      </a:accent2>
      <a:accent3>
        <a:srgbClr val="000E29"/>
      </a:accent3>
      <a:accent4>
        <a:srgbClr val="000A1D"/>
      </a:accent4>
      <a:accent5>
        <a:srgbClr val="000510"/>
      </a:accent5>
      <a:accent6>
        <a:srgbClr val="000104"/>
      </a:accent6>
      <a:hlink>
        <a:srgbClr val="0000FF"/>
      </a:hlink>
      <a:folHlink>
        <a:srgbClr val="FF00FF"/>
      </a:folHlink>
    </a:clrScheme>
    <a:fontScheme name="第一PPT，www.1ppt.com">
      <a:majorFont>
        <a:latin typeface="Calibri"/>
        <a:ea typeface="Calibri"/>
        <a:cs typeface="Calibri"/>
      </a:majorFont>
      <a:minorFont>
        <a:latin typeface="Helvetica"/>
        <a:ea typeface="Helvetica"/>
        <a:cs typeface="Helvetica"/>
      </a:minorFont>
    </a:fontScheme>
    <a:fmtScheme name="第一PPT，www.1ppt.c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第一PPT，www.1ppt.com">
  <a:themeElements>
    <a:clrScheme name="第一PPT，www.1ppt.com">
      <a:dk1>
        <a:srgbClr val="000000"/>
      </a:dk1>
      <a:lt1>
        <a:srgbClr val="FFFFFF"/>
      </a:lt1>
      <a:dk2>
        <a:srgbClr val="A7A7A7"/>
      </a:dk2>
      <a:lt2>
        <a:srgbClr val="535353"/>
      </a:lt2>
      <a:accent1>
        <a:srgbClr val="002060"/>
      </a:accent1>
      <a:accent2>
        <a:srgbClr val="001236"/>
      </a:accent2>
      <a:accent3>
        <a:srgbClr val="000E29"/>
      </a:accent3>
      <a:accent4>
        <a:srgbClr val="000A1D"/>
      </a:accent4>
      <a:accent5>
        <a:srgbClr val="000510"/>
      </a:accent5>
      <a:accent6>
        <a:srgbClr val="000104"/>
      </a:accent6>
      <a:hlink>
        <a:srgbClr val="0000FF"/>
      </a:hlink>
      <a:folHlink>
        <a:srgbClr val="FF00FF"/>
      </a:folHlink>
    </a:clrScheme>
    <a:fontScheme name="第一PPT，www.1ppt.com">
      <a:majorFont>
        <a:latin typeface="Calibri"/>
        <a:ea typeface="Calibri"/>
        <a:cs typeface="Calibri"/>
      </a:majorFont>
      <a:minorFont>
        <a:latin typeface="Helvetica"/>
        <a:ea typeface="Helvetica"/>
        <a:cs typeface="Helvetica"/>
      </a:minorFont>
    </a:fontScheme>
    <a:fmtScheme name="第一PPT，www.1ppt.c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281"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