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83" r:id="rId3"/>
    <p:sldId id="284" r:id="rId4"/>
    <p:sldId id="258" r:id="rId5"/>
    <p:sldId id="259" r:id="rId6"/>
    <p:sldId id="260" r:id="rId7"/>
    <p:sldId id="261" r:id="rId8"/>
    <p:sldId id="262" r:id="rId9"/>
    <p:sldId id="285" r:id="rId10"/>
    <p:sldId id="264" r:id="rId11"/>
    <p:sldId id="265" r:id="rId12"/>
    <p:sldId id="266" r:id="rId13"/>
    <p:sldId id="267" r:id="rId14"/>
    <p:sldId id="268" r:id="rId15"/>
    <p:sldId id="269" r:id="rId16"/>
    <p:sldId id="270" r:id="rId17"/>
    <p:sldId id="271" r:id="rId18"/>
    <p:sldId id="286" r:id="rId19"/>
    <p:sldId id="273" r:id="rId20"/>
    <p:sldId id="274" r:id="rId21"/>
    <p:sldId id="275" r:id="rId22"/>
    <p:sldId id="277" r:id="rId23"/>
    <p:sldId id="287" r:id="rId24"/>
    <p:sldId id="278" r:id="rId25"/>
    <p:sldId id="279" r:id="rId26"/>
    <p:sldId id="280" r:id="rId27"/>
    <p:sldId id="281" r:id="rId28"/>
    <p:sldId id="257" r:id="rId29"/>
  </p:sldIdLst>
  <p:sldSz cx="12192000" cy="6858000"/>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ABB93"/>
    <a:srgbClr val="756271"/>
    <a:srgbClr val="F2B973"/>
    <a:srgbClr val="EF5B43"/>
    <a:srgbClr val="858976"/>
    <a:srgbClr val="EBEA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1" autoAdjust="0"/>
    <p:restoredTop sz="94991" autoAdjust="0"/>
  </p:normalViewPr>
  <p:slideViewPr>
    <p:cSldViewPr snapToGrid="0">
      <p:cViewPr varScale="1">
        <p:scale>
          <a:sx n="67" d="100"/>
          <a:sy n="67" d="100"/>
        </p:scale>
        <p:origin x="644" y="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pitchFamily="34" charset="-122"/>
                <a:ea typeface="微软雅黑" panose="020B0503020204020204" pitchFamily="34"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pitchFamily="34" charset="-122"/>
                <a:ea typeface="微软雅黑" panose="020B0503020204020204" pitchFamily="34" charset="-122"/>
              </a:defRPr>
            </a:lvl1pPr>
          </a:lstStyle>
          <a:p>
            <a:fld id="{7EC95207-2905-4C76-99C8-EBCC5A929AC2}" type="datetimeFigureOut">
              <a:rPr lang="zh-CN" altLang="en-US" smtClean="0"/>
              <a:pPr/>
              <a:t>2019/5/28</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pitchFamily="34" charset="-122"/>
                <a:ea typeface="微软雅黑" panose="020B0503020204020204" pitchFamily="34"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pitchFamily="34" charset="-122"/>
                <a:ea typeface="微软雅黑" panose="020B0503020204020204" pitchFamily="34" charset="-122"/>
              </a:defRPr>
            </a:lvl1pPr>
          </a:lstStyle>
          <a:p>
            <a:fld id="{FFF16FC0-CA49-47D6-AC8D-5A2A6DC11E89}" type="slidenum">
              <a:rPr lang="zh-CN" altLang="en-US" smtClean="0"/>
              <a:pPr/>
              <a:t>‹#›</a:t>
            </a:fld>
            <a:endParaRPr lang="zh-CN" altLang="en-US" dirty="0"/>
          </a:p>
        </p:txBody>
      </p:sp>
    </p:spTree>
    <p:extLst>
      <p:ext uri="{BB962C8B-B14F-4D97-AF65-F5344CB8AC3E}">
        <p14:creationId xmlns:p14="http://schemas.microsoft.com/office/powerpoint/2010/main" val="4185439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1pPr>
    <a:lvl2pPr marL="4572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2pPr>
    <a:lvl3pPr marL="9144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3pPr>
    <a:lvl4pPr marL="13716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4pPr>
    <a:lvl5pPr marL="18288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FF16FC0-CA49-47D6-AC8D-5A2A6DC11E89}" type="slidenum">
              <a:rPr lang="zh-CN" altLang="en-US" smtClean="0"/>
              <a:pPr/>
              <a:t>1</a:t>
            </a:fld>
            <a:endParaRPr lang="zh-CN" altLang="en-US"/>
          </a:p>
        </p:txBody>
      </p:sp>
    </p:spTree>
    <p:extLst>
      <p:ext uri="{BB962C8B-B14F-4D97-AF65-F5344CB8AC3E}">
        <p14:creationId xmlns:p14="http://schemas.microsoft.com/office/powerpoint/2010/main" val="14020863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79A98D-95B1-4DD4-8389-DFC8F8C977C3}" type="slidenum">
              <a:rPr lang="zh-CN" altLang="en-US" smtClean="0"/>
              <a:pPr/>
              <a:t>10</a:t>
            </a:fld>
            <a:endParaRPr lang="zh-CN" altLang="en-US" dirty="0"/>
          </a:p>
        </p:txBody>
      </p:sp>
    </p:spTree>
    <p:extLst>
      <p:ext uri="{BB962C8B-B14F-4D97-AF65-F5344CB8AC3E}">
        <p14:creationId xmlns:p14="http://schemas.microsoft.com/office/powerpoint/2010/main" val="3854784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79A98D-95B1-4DD4-8389-DFC8F8C977C3}" type="slidenum">
              <a:rPr lang="zh-CN" altLang="en-US" smtClean="0"/>
              <a:pPr/>
              <a:t>11</a:t>
            </a:fld>
            <a:endParaRPr lang="zh-CN" altLang="en-US" dirty="0"/>
          </a:p>
        </p:txBody>
      </p:sp>
    </p:spTree>
    <p:extLst>
      <p:ext uri="{BB962C8B-B14F-4D97-AF65-F5344CB8AC3E}">
        <p14:creationId xmlns:p14="http://schemas.microsoft.com/office/powerpoint/2010/main" val="27262844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79A98D-95B1-4DD4-8389-DFC8F8C977C3}" type="slidenum">
              <a:rPr lang="zh-CN" altLang="en-US" smtClean="0"/>
              <a:pPr/>
              <a:t>12</a:t>
            </a:fld>
            <a:endParaRPr lang="zh-CN" altLang="en-US" dirty="0"/>
          </a:p>
        </p:txBody>
      </p:sp>
    </p:spTree>
    <p:extLst>
      <p:ext uri="{BB962C8B-B14F-4D97-AF65-F5344CB8AC3E}">
        <p14:creationId xmlns:p14="http://schemas.microsoft.com/office/powerpoint/2010/main" val="25131196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79A98D-95B1-4DD4-8389-DFC8F8C977C3}" type="slidenum">
              <a:rPr lang="zh-CN" altLang="en-US" smtClean="0"/>
              <a:pPr/>
              <a:t>13</a:t>
            </a:fld>
            <a:endParaRPr lang="zh-CN" altLang="en-US" dirty="0"/>
          </a:p>
        </p:txBody>
      </p:sp>
    </p:spTree>
    <p:extLst>
      <p:ext uri="{BB962C8B-B14F-4D97-AF65-F5344CB8AC3E}">
        <p14:creationId xmlns:p14="http://schemas.microsoft.com/office/powerpoint/2010/main" val="14886760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79A98D-95B1-4DD4-8389-DFC8F8C977C3}" type="slidenum">
              <a:rPr lang="zh-CN" altLang="en-US" smtClean="0"/>
              <a:pPr/>
              <a:t>14</a:t>
            </a:fld>
            <a:endParaRPr lang="zh-CN" altLang="en-US" dirty="0"/>
          </a:p>
        </p:txBody>
      </p:sp>
    </p:spTree>
    <p:extLst>
      <p:ext uri="{BB962C8B-B14F-4D97-AF65-F5344CB8AC3E}">
        <p14:creationId xmlns:p14="http://schemas.microsoft.com/office/powerpoint/2010/main" val="5362382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79A98D-95B1-4DD4-8389-DFC8F8C977C3}" type="slidenum">
              <a:rPr lang="zh-CN" altLang="en-US" smtClean="0"/>
              <a:pPr/>
              <a:t>15</a:t>
            </a:fld>
            <a:endParaRPr lang="zh-CN" altLang="en-US" dirty="0"/>
          </a:p>
        </p:txBody>
      </p:sp>
    </p:spTree>
    <p:extLst>
      <p:ext uri="{BB962C8B-B14F-4D97-AF65-F5344CB8AC3E}">
        <p14:creationId xmlns:p14="http://schemas.microsoft.com/office/powerpoint/2010/main" val="17515818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79A98D-95B1-4DD4-8389-DFC8F8C977C3}" type="slidenum">
              <a:rPr lang="zh-CN" altLang="en-US" smtClean="0"/>
              <a:pPr/>
              <a:t>16</a:t>
            </a:fld>
            <a:endParaRPr lang="zh-CN" altLang="en-US" dirty="0"/>
          </a:p>
        </p:txBody>
      </p:sp>
    </p:spTree>
    <p:extLst>
      <p:ext uri="{BB962C8B-B14F-4D97-AF65-F5344CB8AC3E}">
        <p14:creationId xmlns:p14="http://schemas.microsoft.com/office/powerpoint/2010/main" val="867028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79A98D-95B1-4DD4-8389-DFC8F8C977C3}" type="slidenum">
              <a:rPr lang="zh-CN" altLang="en-US" smtClean="0"/>
              <a:pPr/>
              <a:t>17</a:t>
            </a:fld>
            <a:endParaRPr lang="zh-CN" altLang="en-US" dirty="0"/>
          </a:p>
        </p:txBody>
      </p:sp>
    </p:spTree>
    <p:extLst>
      <p:ext uri="{BB962C8B-B14F-4D97-AF65-F5344CB8AC3E}">
        <p14:creationId xmlns:p14="http://schemas.microsoft.com/office/powerpoint/2010/main" val="11735224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FF16FC0-CA49-47D6-AC8D-5A2A6DC11E89}" type="slidenum">
              <a:rPr lang="zh-CN" altLang="en-US" smtClean="0"/>
              <a:pPr/>
              <a:t>18</a:t>
            </a:fld>
            <a:endParaRPr lang="zh-CN" altLang="en-US"/>
          </a:p>
        </p:txBody>
      </p:sp>
    </p:spTree>
    <p:extLst>
      <p:ext uri="{BB962C8B-B14F-4D97-AF65-F5344CB8AC3E}">
        <p14:creationId xmlns:p14="http://schemas.microsoft.com/office/powerpoint/2010/main" val="29124633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79A98D-95B1-4DD4-8389-DFC8F8C977C3}" type="slidenum">
              <a:rPr lang="zh-CN" altLang="en-US" smtClean="0"/>
              <a:pPr/>
              <a:t>19</a:t>
            </a:fld>
            <a:endParaRPr lang="zh-CN" altLang="en-US" dirty="0"/>
          </a:p>
        </p:txBody>
      </p:sp>
    </p:spTree>
    <p:extLst>
      <p:ext uri="{BB962C8B-B14F-4D97-AF65-F5344CB8AC3E}">
        <p14:creationId xmlns:p14="http://schemas.microsoft.com/office/powerpoint/2010/main" val="4175899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FF16FC0-CA49-47D6-AC8D-5A2A6DC11E89}" type="slidenum">
              <a:rPr lang="zh-CN" altLang="en-US" smtClean="0"/>
              <a:pPr/>
              <a:t>2</a:t>
            </a:fld>
            <a:endParaRPr lang="zh-CN" altLang="en-US"/>
          </a:p>
        </p:txBody>
      </p:sp>
    </p:spTree>
    <p:extLst>
      <p:ext uri="{BB962C8B-B14F-4D97-AF65-F5344CB8AC3E}">
        <p14:creationId xmlns:p14="http://schemas.microsoft.com/office/powerpoint/2010/main" val="16722551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79A98D-95B1-4DD4-8389-DFC8F8C977C3}" type="slidenum">
              <a:rPr lang="zh-CN" altLang="en-US" smtClean="0"/>
              <a:pPr/>
              <a:t>20</a:t>
            </a:fld>
            <a:endParaRPr lang="zh-CN" altLang="en-US" dirty="0"/>
          </a:p>
        </p:txBody>
      </p:sp>
    </p:spTree>
    <p:extLst>
      <p:ext uri="{BB962C8B-B14F-4D97-AF65-F5344CB8AC3E}">
        <p14:creationId xmlns:p14="http://schemas.microsoft.com/office/powerpoint/2010/main" val="35976291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79A98D-95B1-4DD4-8389-DFC8F8C977C3}" type="slidenum">
              <a:rPr lang="zh-CN" altLang="en-US" smtClean="0"/>
              <a:pPr/>
              <a:t>21</a:t>
            </a:fld>
            <a:endParaRPr lang="zh-CN" altLang="en-US" dirty="0"/>
          </a:p>
        </p:txBody>
      </p:sp>
    </p:spTree>
    <p:extLst>
      <p:ext uri="{BB962C8B-B14F-4D97-AF65-F5344CB8AC3E}">
        <p14:creationId xmlns:p14="http://schemas.microsoft.com/office/powerpoint/2010/main" val="16311842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79A98D-95B1-4DD4-8389-DFC8F8C977C3}" type="slidenum">
              <a:rPr lang="zh-CN" altLang="en-US" smtClean="0"/>
              <a:pPr/>
              <a:t>22</a:t>
            </a:fld>
            <a:endParaRPr lang="zh-CN" altLang="en-US" dirty="0"/>
          </a:p>
        </p:txBody>
      </p:sp>
    </p:spTree>
    <p:extLst>
      <p:ext uri="{BB962C8B-B14F-4D97-AF65-F5344CB8AC3E}">
        <p14:creationId xmlns:p14="http://schemas.microsoft.com/office/powerpoint/2010/main" val="10626513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FF16FC0-CA49-47D6-AC8D-5A2A6DC11E89}" type="slidenum">
              <a:rPr lang="zh-CN" altLang="en-US" smtClean="0"/>
              <a:pPr/>
              <a:t>23</a:t>
            </a:fld>
            <a:endParaRPr lang="zh-CN" altLang="en-US"/>
          </a:p>
        </p:txBody>
      </p:sp>
    </p:spTree>
    <p:extLst>
      <p:ext uri="{BB962C8B-B14F-4D97-AF65-F5344CB8AC3E}">
        <p14:creationId xmlns:p14="http://schemas.microsoft.com/office/powerpoint/2010/main" val="25770728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79A98D-95B1-4DD4-8389-DFC8F8C977C3}" type="slidenum">
              <a:rPr lang="zh-CN" altLang="en-US" smtClean="0"/>
              <a:pPr/>
              <a:t>24</a:t>
            </a:fld>
            <a:endParaRPr lang="zh-CN" altLang="en-US" dirty="0"/>
          </a:p>
        </p:txBody>
      </p:sp>
    </p:spTree>
    <p:extLst>
      <p:ext uri="{BB962C8B-B14F-4D97-AF65-F5344CB8AC3E}">
        <p14:creationId xmlns:p14="http://schemas.microsoft.com/office/powerpoint/2010/main" val="30095331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79A98D-95B1-4DD4-8389-DFC8F8C977C3}" type="slidenum">
              <a:rPr lang="zh-CN" altLang="en-US" smtClean="0"/>
              <a:pPr/>
              <a:t>25</a:t>
            </a:fld>
            <a:endParaRPr lang="zh-CN" altLang="en-US" dirty="0"/>
          </a:p>
        </p:txBody>
      </p:sp>
    </p:spTree>
    <p:extLst>
      <p:ext uri="{BB962C8B-B14F-4D97-AF65-F5344CB8AC3E}">
        <p14:creationId xmlns:p14="http://schemas.microsoft.com/office/powerpoint/2010/main" val="28050130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79A98D-95B1-4DD4-8389-DFC8F8C977C3}" type="slidenum">
              <a:rPr lang="zh-CN" altLang="en-US" smtClean="0"/>
              <a:pPr/>
              <a:t>26</a:t>
            </a:fld>
            <a:endParaRPr lang="zh-CN" altLang="en-US" dirty="0"/>
          </a:p>
        </p:txBody>
      </p:sp>
    </p:spTree>
    <p:extLst>
      <p:ext uri="{BB962C8B-B14F-4D97-AF65-F5344CB8AC3E}">
        <p14:creationId xmlns:p14="http://schemas.microsoft.com/office/powerpoint/2010/main" val="28946619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79A98D-95B1-4DD4-8389-DFC8F8C977C3}" type="slidenum">
              <a:rPr lang="zh-CN" altLang="en-US" smtClean="0"/>
              <a:pPr/>
              <a:t>27</a:t>
            </a:fld>
            <a:endParaRPr lang="zh-CN" altLang="en-US" dirty="0"/>
          </a:p>
        </p:txBody>
      </p:sp>
    </p:spTree>
    <p:extLst>
      <p:ext uri="{BB962C8B-B14F-4D97-AF65-F5344CB8AC3E}">
        <p14:creationId xmlns:p14="http://schemas.microsoft.com/office/powerpoint/2010/main" val="6604381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FF16FC0-CA49-47D6-AC8D-5A2A6DC11E89}" type="slidenum">
              <a:rPr lang="zh-CN" altLang="en-US" smtClean="0"/>
              <a:pPr/>
              <a:t>28</a:t>
            </a:fld>
            <a:endParaRPr lang="zh-CN" altLang="en-US"/>
          </a:p>
        </p:txBody>
      </p:sp>
    </p:spTree>
    <p:extLst>
      <p:ext uri="{BB962C8B-B14F-4D97-AF65-F5344CB8AC3E}">
        <p14:creationId xmlns:p14="http://schemas.microsoft.com/office/powerpoint/2010/main" val="3186667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FF16FC0-CA49-47D6-AC8D-5A2A6DC11E89}" type="slidenum">
              <a:rPr lang="zh-CN" altLang="en-US" smtClean="0"/>
              <a:pPr/>
              <a:t>3</a:t>
            </a:fld>
            <a:endParaRPr lang="zh-CN" altLang="en-US"/>
          </a:p>
        </p:txBody>
      </p:sp>
    </p:spTree>
    <p:extLst>
      <p:ext uri="{BB962C8B-B14F-4D97-AF65-F5344CB8AC3E}">
        <p14:creationId xmlns:p14="http://schemas.microsoft.com/office/powerpoint/2010/main" val="265437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79A98D-95B1-4DD4-8389-DFC8F8C977C3}" type="slidenum">
              <a:rPr lang="zh-CN" altLang="en-US" smtClean="0"/>
              <a:pPr/>
              <a:t>4</a:t>
            </a:fld>
            <a:endParaRPr lang="zh-CN" altLang="en-US" dirty="0"/>
          </a:p>
        </p:txBody>
      </p:sp>
    </p:spTree>
    <p:extLst>
      <p:ext uri="{BB962C8B-B14F-4D97-AF65-F5344CB8AC3E}">
        <p14:creationId xmlns:p14="http://schemas.microsoft.com/office/powerpoint/2010/main" val="16020820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79A98D-95B1-4DD4-8389-DFC8F8C977C3}" type="slidenum">
              <a:rPr lang="zh-CN" altLang="en-US" smtClean="0"/>
              <a:pPr/>
              <a:t>5</a:t>
            </a:fld>
            <a:endParaRPr lang="zh-CN" altLang="en-US" dirty="0"/>
          </a:p>
        </p:txBody>
      </p:sp>
    </p:spTree>
    <p:extLst>
      <p:ext uri="{BB962C8B-B14F-4D97-AF65-F5344CB8AC3E}">
        <p14:creationId xmlns:p14="http://schemas.microsoft.com/office/powerpoint/2010/main" val="1039780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79A98D-95B1-4DD4-8389-DFC8F8C977C3}" type="slidenum">
              <a:rPr lang="zh-CN" altLang="en-US" smtClean="0"/>
              <a:pPr/>
              <a:t>6</a:t>
            </a:fld>
            <a:endParaRPr lang="zh-CN" altLang="en-US" dirty="0"/>
          </a:p>
        </p:txBody>
      </p:sp>
    </p:spTree>
    <p:extLst>
      <p:ext uri="{BB962C8B-B14F-4D97-AF65-F5344CB8AC3E}">
        <p14:creationId xmlns:p14="http://schemas.microsoft.com/office/powerpoint/2010/main" val="2316595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79A98D-95B1-4DD4-8389-DFC8F8C977C3}" type="slidenum">
              <a:rPr lang="zh-CN" altLang="en-US" smtClean="0"/>
              <a:pPr/>
              <a:t>7</a:t>
            </a:fld>
            <a:endParaRPr lang="zh-CN" altLang="en-US" dirty="0"/>
          </a:p>
        </p:txBody>
      </p:sp>
    </p:spTree>
    <p:extLst>
      <p:ext uri="{BB962C8B-B14F-4D97-AF65-F5344CB8AC3E}">
        <p14:creationId xmlns:p14="http://schemas.microsoft.com/office/powerpoint/2010/main" val="6926095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79A98D-95B1-4DD4-8389-DFC8F8C977C3}" type="slidenum">
              <a:rPr lang="zh-CN" altLang="en-US" smtClean="0"/>
              <a:pPr/>
              <a:t>8</a:t>
            </a:fld>
            <a:endParaRPr lang="zh-CN" altLang="en-US" dirty="0"/>
          </a:p>
        </p:txBody>
      </p:sp>
    </p:spTree>
    <p:extLst>
      <p:ext uri="{BB962C8B-B14F-4D97-AF65-F5344CB8AC3E}">
        <p14:creationId xmlns:p14="http://schemas.microsoft.com/office/powerpoint/2010/main" val="5701607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FF16FC0-CA49-47D6-AC8D-5A2A6DC11E89}" type="slidenum">
              <a:rPr lang="zh-CN" altLang="en-US" smtClean="0"/>
              <a:pPr/>
              <a:t>9</a:t>
            </a:fld>
            <a:endParaRPr lang="zh-CN" altLang="en-US"/>
          </a:p>
        </p:txBody>
      </p:sp>
    </p:spTree>
    <p:extLst>
      <p:ext uri="{BB962C8B-B14F-4D97-AF65-F5344CB8AC3E}">
        <p14:creationId xmlns:p14="http://schemas.microsoft.com/office/powerpoint/2010/main" val="4171054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BB8F712C-13B4-48BC-9639-10A619B18608}" type="datetimeFigureOut">
              <a:rPr lang="zh-CN" altLang="en-US" smtClean="0"/>
              <a:pPr/>
              <a:t>2019/5/28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3BD52BC-4BCA-490D-94CE-02C0A355447E}" type="slidenum">
              <a:rPr lang="zh-CN" altLang="en-US" smtClean="0"/>
              <a:pPr/>
              <a:t>‹#›</a:t>
            </a:fld>
            <a:endParaRPr lang="zh-CN" altLang="en-US"/>
          </a:p>
        </p:txBody>
      </p:sp>
    </p:spTree>
    <p:extLst>
      <p:ext uri="{BB962C8B-B14F-4D97-AF65-F5344CB8AC3E}">
        <p14:creationId xmlns:p14="http://schemas.microsoft.com/office/powerpoint/2010/main" val="4280171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B8F712C-13B4-48BC-9639-10A619B18608}" type="datetimeFigureOut">
              <a:rPr lang="zh-CN" altLang="en-US" smtClean="0"/>
              <a:pPr/>
              <a:t>2019/5/28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3BD52BC-4BCA-490D-94CE-02C0A355447E}" type="slidenum">
              <a:rPr lang="zh-CN" altLang="en-US" smtClean="0"/>
              <a:pPr/>
              <a:t>‹#›</a:t>
            </a:fld>
            <a:endParaRPr lang="zh-CN" altLang="en-US"/>
          </a:p>
        </p:txBody>
      </p:sp>
    </p:spTree>
    <p:extLst>
      <p:ext uri="{BB962C8B-B14F-4D97-AF65-F5344CB8AC3E}">
        <p14:creationId xmlns:p14="http://schemas.microsoft.com/office/powerpoint/2010/main" val="2590949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B8F712C-13B4-48BC-9639-10A619B18608}" type="datetimeFigureOut">
              <a:rPr lang="zh-CN" altLang="en-US" smtClean="0"/>
              <a:pPr/>
              <a:t>2019/5/28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3BD52BC-4BCA-490D-94CE-02C0A355447E}" type="slidenum">
              <a:rPr lang="zh-CN" altLang="en-US" smtClean="0"/>
              <a:pPr/>
              <a:t>‹#›</a:t>
            </a:fld>
            <a:endParaRPr lang="zh-CN" altLang="en-US"/>
          </a:p>
        </p:txBody>
      </p:sp>
    </p:spTree>
    <p:extLst>
      <p:ext uri="{BB962C8B-B14F-4D97-AF65-F5344CB8AC3E}">
        <p14:creationId xmlns:p14="http://schemas.microsoft.com/office/powerpoint/2010/main" val="2962523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grpSp>
        <p:nvGrpSpPr>
          <p:cNvPr id="47" name="组合 46"/>
          <p:cNvGrpSpPr/>
          <p:nvPr userDrawn="1"/>
        </p:nvGrpSpPr>
        <p:grpSpPr>
          <a:xfrm>
            <a:off x="0" y="412845"/>
            <a:ext cx="1059131" cy="201922"/>
            <a:chOff x="2006150" y="1190660"/>
            <a:chExt cx="1932917" cy="101043"/>
          </a:xfrm>
        </p:grpSpPr>
        <p:sp>
          <p:nvSpPr>
            <p:cNvPr id="48" name="矩形 47"/>
            <p:cNvSpPr/>
            <p:nvPr/>
          </p:nvSpPr>
          <p:spPr>
            <a:xfrm>
              <a:off x="2515794" y="1190660"/>
              <a:ext cx="430880" cy="101043"/>
            </a:xfrm>
            <a:prstGeom prst="rect">
              <a:avLst/>
            </a:prstGeom>
            <a:solidFill>
              <a:srgbClr val="EF5B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49" name="矩形 48"/>
            <p:cNvSpPr/>
            <p:nvPr/>
          </p:nvSpPr>
          <p:spPr>
            <a:xfrm>
              <a:off x="3011991" y="1190660"/>
              <a:ext cx="430880" cy="101043"/>
            </a:xfrm>
            <a:prstGeom prst="rect">
              <a:avLst/>
            </a:prstGeom>
            <a:solidFill>
              <a:srgbClr val="756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0" name="矩形 49"/>
            <p:cNvSpPr/>
            <p:nvPr/>
          </p:nvSpPr>
          <p:spPr>
            <a:xfrm>
              <a:off x="3508187" y="1190660"/>
              <a:ext cx="430880" cy="101043"/>
            </a:xfrm>
            <a:prstGeom prst="rect">
              <a:avLst/>
            </a:prstGeom>
            <a:solidFill>
              <a:srgbClr val="5ABB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1" name="矩形 50"/>
            <p:cNvSpPr/>
            <p:nvPr/>
          </p:nvSpPr>
          <p:spPr>
            <a:xfrm>
              <a:off x="2006150" y="1190660"/>
              <a:ext cx="430880" cy="101043"/>
            </a:xfrm>
            <a:prstGeom prst="rect">
              <a:avLst/>
            </a:prstGeom>
            <a:solidFill>
              <a:srgbClr val="F2B9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3634741227"/>
      </p:ext>
    </p:extLst>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3669595"/>
      </p:ext>
    </p:extLst>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标题和内容">
    <p:spTree>
      <p:nvGrpSpPr>
        <p:cNvPr id="1" name=""/>
        <p:cNvGrpSpPr/>
        <p:nvPr/>
      </p:nvGrpSpPr>
      <p:grpSpPr>
        <a:xfrm>
          <a:off x="0" y="0"/>
          <a:ext cx="0" cy="0"/>
          <a:chOff x="0" y="0"/>
          <a:chExt cx="0" cy="0"/>
        </a:xfrm>
      </p:grpSpPr>
      <p:grpSp>
        <p:nvGrpSpPr>
          <p:cNvPr id="47" name="组合 46"/>
          <p:cNvGrpSpPr/>
          <p:nvPr userDrawn="1"/>
        </p:nvGrpSpPr>
        <p:grpSpPr>
          <a:xfrm>
            <a:off x="0" y="412845"/>
            <a:ext cx="1059131" cy="201922"/>
            <a:chOff x="2006150" y="1190660"/>
            <a:chExt cx="1932917" cy="101043"/>
          </a:xfrm>
        </p:grpSpPr>
        <p:sp>
          <p:nvSpPr>
            <p:cNvPr id="48" name="矩形 47"/>
            <p:cNvSpPr/>
            <p:nvPr/>
          </p:nvSpPr>
          <p:spPr>
            <a:xfrm>
              <a:off x="2515794" y="1190660"/>
              <a:ext cx="430880" cy="101043"/>
            </a:xfrm>
            <a:prstGeom prst="rect">
              <a:avLst/>
            </a:prstGeom>
            <a:solidFill>
              <a:srgbClr val="EF5B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49" name="矩形 48"/>
            <p:cNvSpPr/>
            <p:nvPr/>
          </p:nvSpPr>
          <p:spPr>
            <a:xfrm>
              <a:off x="3011991" y="1190660"/>
              <a:ext cx="430880" cy="101043"/>
            </a:xfrm>
            <a:prstGeom prst="rect">
              <a:avLst/>
            </a:prstGeom>
            <a:solidFill>
              <a:srgbClr val="756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0" name="矩形 49"/>
            <p:cNvSpPr/>
            <p:nvPr/>
          </p:nvSpPr>
          <p:spPr>
            <a:xfrm>
              <a:off x="3508187" y="1190660"/>
              <a:ext cx="430880" cy="101043"/>
            </a:xfrm>
            <a:prstGeom prst="rect">
              <a:avLst/>
            </a:prstGeom>
            <a:solidFill>
              <a:srgbClr val="5ABB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1" name="矩形 50"/>
            <p:cNvSpPr/>
            <p:nvPr/>
          </p:nvSpPr>
          <p:spPr>
            <a:xfrm>
              <a:off x="2006150" y="1190660"/>
              <a:ext cx="430880" cy="101043"/>
            </a:xfrm>
            <a:prstGeom prst="rect">
              <a:avLst/>
            </a:prstGeom>
            <a:solidFill>
              <a:srgbClr val="F2B9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4188776967"/>
      </p:ext>
    </p:extLst>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标题和内容">
    <p:spTree>
      <p:nvGrpSpPr>
        <p:cNvPr id="1" name=""/>
        <p:cNvGrpSpPr/>
        <p:nvPr/>
      </p:nvGrpSpPr>
      <p:grpSpPr>
        <a:xfrm>
          <a:off x="0" y="0"/>
          <a:ext cx="0" cy="0"/>
          <a:chOff x="0" y="0"/>
          <a:chExt cx="0" cy="0"/>
        </a:xfrm>
      </p:grpSpPr>
      <p:grpSp>
        <p:nvGrpSpPr>
          <p:cNvPr id="47" name="组合 46"/>
          <p:cNvGrpSpPr/>
          <p:nvPr userDrawn="1"/>
        </p:nvGrpSpPr>
        <p:grpSpPr>
          <a:xfrm>
            <a:off x="0" y="412845"/>
            <a:ext cx="1059131" cy="201922"/>
            <a:chOff x="2006150" y="1190660"/>
            <a:chExt cx="1932917" cy="101043"/>
          </a:xfrm>
        </p:grpSpPr>
        <p:sp>
          <p:nvSpPr>
            <p:cNvPr id="48" name="矩形 47"/>
            <p:cNvSpPr/>
            <p:nvPr/>
          </p:nvSpPr>
          <p:spPr>
            <a:xfrm>
              <a:off x="2515794" y="1190660"/>
              <a:ext cx="430880" cy="101043"/>
            </a:xfrm>
            <a:prstGeom prst="rect">
              <a:avLst/>
            </a:prstGeom>
            <a:solidFill>
              <a:srgbClr val="EF5B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49" name="矩形 48"/>
            <p:cNvSpPr/>
            <p:nvPr/>
          </p:nvSpPr>
          <p:spPr>
            <a:xfrm>
              <a:off x="3011991" y="1190660"/>
              <a:ext cx="430880" cy="101043"/>
            </a:xfrm>
            <a:prstGeom prst="rect">
              <a:avLst/>
            </a:prstGeom>
            <a:solidFill>
              <a:srgbClr val="756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0" name="矩形 49"/>
            <p:cNvSpPr/>
            <p:nvPr/>
          </p:nvSpPr>
          <p:spPr>
            <a:xfrm>
              <a:off x="3508187" y="1190660"/>
              <a:ext cx="430880" cy="101043"/>
            </a:xfrm>
            <a:prstGeom prst="rect">
              <a:avLst/>
            </a:prstGeom>
            <a:solidFill>
              <a:srgbClr val="5ABB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1" name="矩形 50"/>
            <p:cNvSpPr/>
            <p:nvPr/>
          </p:nvSpPr>
          <p:spPr>
            <a:xfrm>
              <a:off x="2006150" y="1190660"/>
              <a:ext cx="430880" cy="101043"/>
            </a:xfrm>
            <a:prstGeom prst="rect">
              <a:avLst/>
            </a:prstGeom>
            <a:solidFill>
              <a:srgbClr val="F2B9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3920602502"/>
      </p:ext>
    </p:extLst>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标题和内容">
    <p:spTree>
      <p:nvGrpSpPr>
        <p:cNvPr id="1" name=""/>
        <p:cNvGrpSpPr/>
        <p:nvPr/>
      </p:nvGrpSpPr>
      <p:grpSpPr>
        <a:xfrm>
          <a:off x="0" y="0"/>
          <a:ext cx="0" cy="0"/>
          <a:chOff x="0" y="0"/>
          <a:chExt cx="0" cy="0"/>
        </a:xfrm>
      </p:grpSpPr>
      <p:grpSp>
        <p:nvGrpSpPr>
          <p:cNvPr id="47" name="组合 46"/>
          <p:cNvGrpSpPr/>
          <p:nvPr userDrawn="1"/>
        </p:nvGrpSpPr>
        <p:grpSpPr>
          <a:xfrm>
            <a:off x="0" y="412845"/>
            <a:ext cx="1059131" cy="201922"/>
            <a:chOff x="2006150" y="1190660"/>
            <a:chExt cx="1932917" cy="101043"/>
          </a:xfrm>
        </p:grpSpPr>
        <p:sp>
          <p:nvSpPr>
            <p:cNvPr id="48" name="矩形 47"/>
            <p:cNvSpPr/>
            <p:nvPr/>
          </p:nvSpPr>
          <p:spPr>
            <a:xfrm>
              <a:off x="2515794" y="1190660"/>
              <a:ext cx="430880" cy="101043"/>
            </a:xfrm>
            <a:prstGeom prst="rect">
              <a:avLst/>
            </a:prstGeom>
            <a:solidFill>
              <a:srgbClr val="EF5B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49" name="矩形 48"/>
            <p:cNvSpPr/>
            <p:nvPr/>
          </p:nvSpPr>
          <p:spPr>
            <a:xfrm>
              <a:off x="3011991" y="1190660"/>
              <a:ext cx="430880" cy="101043"/>
            </a:xfrm>
            <a:prstGeom prst="rect">
              <a:avLst/>
            </a:prstGeom>
            <a:solidFill>
              <a:srgbClr val="756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0" name="矩形 49"/>
            <p:cNvSpPr/>
            <p:nvPr/>
          </p:nvSpPr>
          <p:spPr>
            <a:xfrm>
              <a:off x="3508187" y="1190660"/>
              <a:ext cx="430880" cy="101043"/>
            </a:xfrm>
            <a:prstGeom prst="rect">
              <a:avLst/>
            </a:prstGeom>
            <a:solidFill>
              <a:srgbClr val="5ABB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1" name="矩形 50"/>
            <p:cNvSpPr/>
            <p:nvPr/>
          </p:nvSpPr>
          <p:spPr>
            <a:xfrm>
              <a:off x="2006150" y="1190660"/>
              <a:ext cx="430880" cy="101043"/>
            </a:xfrm>
            <a:prstGeom prst="rect">
              <a:avLst/>
            </a:prstGeom>
            <a:solidFill>
              <a:srgbClr val="F2B9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1437921731"/>
      </p:ext>
    </p:extLst>
  </p:cSld>
  <p:clrMapOvr>
    <a:masterClrMapping/>
  </p:clrMapOvr>
  <p:transition spd="slow">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标题和内容">
    <p:spTree>
      <p:nvGrpSpPr>
        <p:cNvPr id="1" name=""/>
        <p:cNvGrpSpPr/>
        <p:nvPr/>
      </p:nvGrpSpPr>
      <p:grpSpPr>
        <a:xfrm>
          <a:off x="0" y="0"/>
          <a:ext cx="0" cy="0"/>
          <a:chOff x="0" y="0"/>
          <a:chExt cx="0" cy="0"/>
        </a:xfrm>
      </p:grpSpPr>
      <p:grpSp>
        <p:nvGrpSpPr>
          <p:cNvPr id="47" name="组合 46"/>
          <p:cNvGrpSpPr/>
          <p:nvPr userDrawn="1"/>
        </p:nvGrpSpPr>
        <p:grpSpPr>
          <a:xfrm>
            <a:off x="0" y="412845"/>
            <a:ext cx="1059131" cy="201922"/>
            <a:chOff x="2006150" y="1190660"/>
            <a:chExt cx="1932917" cy="101043"/>
          </a:xfrm>
        </p:grpSpPr>
        <p:sp>
          <p:nvSpPr>
            <p:cNvPr id="48" name="矩形 47"/>
            <p:cNvSpPr/>
            <p:nvPr/>
          </p:nvSpPr>
          <p:spPr>
            <a:xfrm>
              <a:off x="2515794" y="1190660"/>
              <a:ext cx="430880" cy="101043"/>
            </a:xfrm>
            <a:prstGeom prst="rect">
              <a:avLst/>
            </a:prstGeom>
            <a:solidFill>
              <a:srgbClr val="EF5B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49" name="矩形 48"/>
            <p:cNvSpPr/>
            <p:nvPr/>
          </p:nvSpPr>
          <p:spPr>
            <a:xfrm>
              <a:off x="3011991" y="1190660"/>
              <a:ext cx="430880" cy="101043"/>
            </a:xfrm>
            <a:prstGeom prst="rect">
              <a:avLst/>
            </a:prstGeom>
            <a:solidFill>
              <a:srgbClr val="756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0" name="矩形 49"/>
            <p:cNvSpPr/>
            <p:nvPr/>
          </p:nvSpPr>
          <p:spPr>
            <a:xfrm>
              <a:off x="3508187" y="1190660"/>
              <a:ext cx="430880" cy="101043"/>
            </a:xfrm>
            <a:prstGeom prst="rect">
              <a:avLst/>
            </a:prstGeom>
            <a:solidFill>
              <a:srgbClr val="5ABB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1" name="矩形 50"/>
            <p:cNvSpPr/>
            <p:nvPr/>
          </p:nvSpPr>
          <p:spPr>
            <a:xfrm>
              <a:off x="2006150" y="1190660"/>
              <a:ext cx="430880" cy="101043"/>
            </a:xfrm>
            <a:prstGeom prst="rect">
              <a:avLst/>
            </a:prstGeom>
            <a:solidFill>
              <a:srgbClr val="F2B9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4293836362"/>
      </p:ext>
    </p:extLst>
  </p:cSld>
  <p:clrMapOvr>
    <a:masterClrMapping/>
  </p:clrMapOvr>
  <p:transition spd="slow">
    <p:wip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标题和内容">
    <p:spTree>
      <p:nvGrpSpPr>
        <p:cNvPr id="1" name=""/>
        <p:cNvGrpSpPr/>
        <p:nvPr/>
      </p:nvGrpSpPr>
      <p:grpSpPr>
        <a:xfrm>
          <a:off x="0" y="0"/>
          <a:ext cx="0" cy="0"/>
          <a:chOff x="0" y="0"/>
          <a:chExt cx="0" cy="0"/>
        </a:xfrm>
      </p:grpSpPr>
      <p:grpSp>
        <p:nvGrpSpPr>
          <p:cNvPr id="47" name="组合 46"/>
          <p:cNvGrpSpPr/>
          <p:nvPr userDrawn="1"/>
        </p:nvGrpSpPr>
        <p:grpSpPr>
          <a:xfrm>
            <a:off x="0" y="412845"/>
            <a:ext cx="1059131" cy="201922"/>
            <a:chOff x="2006150" y="1190660"/>
            <a:chExt cx="1932917" cy="101043"/>
          </a:xfrm>
        </p:grpSpPr>
        <p:sp>
          <p:nvSpPr>
            <p:cNvPr id="48" name="矩形 47"/>
            <p:cNvSpPr/>
            <p:nvPr/>
          </p:nvSpPr>
          <p:spPr>
            <a:xfrm>
              <a:off x="2515794" y="1190660"/>
              <a:ext cx="430880" cy="101043"/>
            </a:xfrm>
            <a:prstGeom prst="rect">
              <a:avLst/>
            </a:prstGeom>
            <a:solidFill>
              <a:srgbClr val="EF5B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49" name="矩形 48"/>
            <p:cNvSpPr/>
            <p:nvPr/>
          </p:nvSpPr>
          <p:spPr>
            <a:xfrm>
              <a:off x="3011991" y="1190660"/>
              <a:ext cx="430880" cy="101043"/>
            </a:xfrm>
            <a:prstGeom prst="rect">
              <a:avLst/>
            </a:prstGeom>
            <a:solidFill>
              <a:srgbClr val="756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0" name="矩形 49"/>
            <p:cNvSpPr/>
            <p:nvPr/>
          </p:nvSpPr>
          <p:spPr>
            <a:xfrm>
              <a:off x="3508187" y="1190660"/>
              <a:ext cx="430880" cy="101043"/>
            </a:xfrm>
            <a:prstGeom prst="rect">
              <a:avLst/>
            </a:prstGeom>
            <a:solidFill>
              <a:srgbClr val="5ABB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1" name="矩形 50"/>
            <p:cNvSpPr/>
            <p:nvPr/>
          </p:nvSpPr>
          <p:spPr>
            <a:xfrm>
              <a:off x="2006150" y="1190660"/>
              <a:ext cx="430880" cy="101043"/>
            </a:xfrm>
            <a:prstGeom prst="rect">
              <a:avLst/>
            </a:prstGeom>
            <a:solidFill>
              <a:srgbClr val="F2B9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602780126"/>
      </p:ext>
    </p:extLst>
  </p:cSld>
  <p:clrMapOvr>
    <a:masterClrMapping/>
  </p:clrMapOvr>
  <p:transition spd="slow">
    <p:wip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标题和内容">
    <p:spTree>
      <p:nvGrpSpPr>
        <p:cNvPr id="1" name=""/>
        <p:cNvGrpSpPr/>
        <p:nvPr/>
      </p:nvGrpSpPr>
      <p:grpSpPr>
        <a:xfrm>
          <a:off x="0" y="0"/>
          <a:ext cx="0" cy="0"/>
          <a:chOff x="0" y="0"/>
          <a:chExt cx="0" cy="0"/>
        </a:xfrm>
      </p:grpSpPr>
      <p:grpSp>
        <p:nvGrpSpPr>
          <p:cNvPr id="47" name="组合 46"/>
          <p:cNvGrpSpPr/>
          <p:nvPr userDrawn="1"/>
        </p:nvGrpSpPr>
        <p:grpSpPr>
          <a:xfrm>
            <a:off x="0" y="412845"/>
            <a:ext cx="1059131" cy="201922"/>
            <a:chOff x="2006150" y="1190660"/>
            <a:chExt cx="1932917" cy="101043"/>
          </a:xfrm>
        </p:grpSpPr>
        <p:sp>
          <p:nvSpPr>
            <p:cNvPr id="48" name="矩形 47"/>
            <p:cNvSpPr/>
            <p:nvPr/>
          </p:nvSpPr>
          <p:spPr>
            <a:xfrm>
              <a:off x="2515794" y="1190660"/>
              <a:ext cx="430880" cy="101043"/>
            </a:xfrm>
            <a:prstGeom prst="rect">
              <a:avLst/>
            </a:prstGeom>
            <a:solidFill>
              <a:srgbClr val="EF5B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49" name="矩形 48"/>
            <p:cNvSpPr/>
            <p:nvPr/>
          </p:nvSpPr>
          <p:spPr>
            <a:xfrm>
              <a:off x="3011991" y="1190660"/>
              <a:ext cx="430880" cy="101043"/>
            </a:xfrm>
            <a:prstGeom prst="rect">
              <a:avLst/>
            </a:prstGeom>
            <a:solidFill>
              <a:srgbClr val="756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0" name="矩形 49"/>
            <p:cNvSpPr/>
            <p:nvPr/>
          </p:nvSpPr>
          <p:spPr>
            <a:xfrm>
              <a:off x="3508187" y="1190660"/>
              <a:ext cx="430880" cy="101043"/>
            </a:xfrm>
            <a:prstGeom prst="rect">
              <a:avLst/>
            </a:prstGeom>
            <a:solidFill>
              <a:srgbClr val="5ABB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1" name="矩形 50"/>
            <p:cNvSpPr/>
            <p:nvPr/>
          </p:nvSpPr>
          <p:spPr>
            <a:xfrm>
              <a:off x="2006150" y="1190660"/>
              <a:ext cx="430880" cy="101043"/>
            </a:xfrm>
            <a:prstGeom prst="rect">
              <a:avLst/>
            </a:prstGeom>
            <a:solidFill>
              <a:srgbClr val="F2B9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703349413"/>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B8F712C-13B4-48BC-9639-10A619B18608}" type="datetimeFigureOut">
              <a:rPr lang="zh-CN" altLang="en-US" smtClean="0"/>
              <a:pPr/>
              <a:t>2019/5/28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3BD52BC-4BCA-490D-94CE-02C0A355447E}" type="slidenum">
              <a:rPr lang="zh-CN" altLang="en-US" smtClean="0"/>
              <a:pPr/>
              <a:t>‹#›</a:t>
            </a:fld>
            <a:endParaRPr lang="zh-CN" altLang="en-US"/>
          </a:p>
        </p:txBody>
      </p:sp>
    </p:spTree>
    <p:extLst>
      <p:ext uri="{BB962C8B-B14F-4D97-AF65-F5344CB8AC3E}">
        <p14:creationId xmlns:p14="http://schemas.microsoft.com/office/powerpoint/2010/main" val="11703177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标题和内容">
    <p:spTree>
      <p:nvGrpSpPr>
        <p:cNvPr id="1" name=""/>
        <p:cNvGrpSpPr/>
        <p:nvPr/>
      </p:nvGrpSpPr>
      <p:grpSpPr>
        <a:xfrm>
          <a:off x="0" y="0"/>
          <a:ext cx="0" cy="0"/>
          <a:chOff x="0" y="0"/>
          <a:chExt cx="0" cy="0"/>
        </a:xfrm>
      </p:grpSpPr>
      <p:grpSp>
        <p:nvGrpSpPr>
          <p:cNvPr id="47" name="组合 46"/>
          <p:cNvGrpSpPr/>
          <p:nvPr userDrawn="1"/>
        </p:nvGrpSpPr>
        <p:grpSpPr>
          <a:xfrm>
            <a:off x="0" y="412845"/>
            <a:ext cx="1059131" cy="201922"/>
            <a:chOff x="2006150" y="1190660"/>
            <a:chExt cx="1932917" cy="101043"/>
          </a:xfrm>
        </p:grpSpPr>
        <p:sp>
          <p:nvSpPr>
            <p:cNvPr id="48" name="矩形 47"/>
            <p:cNvSpPr/>
            <p:nvPr/>
          </p:nvSpPr>
          <p:spPr>
            <a:xfrm>
              <a:off x="2515794" y="1190660"/>
              <a:ext cx="430880" cy="101043"/>
            </a:xfrm>
            <a:prstGeom prst="rect">
              <a:avLst/>
            </a:prstGeom>
            <a:solidFill>
              <a:srgbClr val="EF5B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49" name="矩形 48"/>
            <p:cNvSpPr/>
            <p:nvPr/>
          </p:nvSpPr>
          <p:spPr>
            <a:xfrm>
              <a:off x="3011991" y="1190660"/>
              <a:ext cx="430880" cy="101043"/>
            </a:xfrm>
            <a:prstGeom prst="rect">
              <a:avLst/>
            </a:prstGeom>
            <a:solidFill>
              <a:srgbClr val="756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0" name="矩形 49"/>
            <p:cNvSpPr/>
            <p:nvPr/>
          </p:nvSpPr>
          <p:spPr>
            <a:xfrm>
              <a:off x="3508187" y="1190660"/>
              <a:ext cx="430880" cy="101043"/>
            </a:xfrm>
            <a:prstGeom prst="rect">
              <a:avLst/>
            </a:prstGeom>
            <a:solidFill>
              <a:srgbClr val="5ABB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1" name="矩形 50"/>
            <p:cNvSpPr/>
            <p:nvPr/>
          </p:nvSpPr>
          <p:spPr>
            <a:xfrm>
              <a:off x="2006150" y="1190660"/>
              <a:ext cx="430880" cy="101043"/>
            </a:xfrm>
            <a:prstGeom prst="rect">
              <a:avLst/>
            </a:prstGeom>
            <a:solidFill>
              <a:srgbClr val="F2B9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4206522272"/>
      </p:ext>
    </p:extLst>
  </p:cSld>
  <p:clrMapOvr>
    <a:masterClrMapping/>
  </p:clrMapOvr>
  <p:transition spd="slow">
    <p:wip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2_标题幻灯片">
    <p:spTree>
      <p:nvGrpSpPr>
        <p:cNvPr id="1" name=""/>
        <p:cNvGrpSpPr/>
        <p:nvPr/>
      </p:nvGrpSpPr>
      <p:grpSpPr>
        <a:xfrm>
          <a:off x="0" y="0"/>
          <a:ext cx="0" cy="0"/>
          <a:chOff x="0" y="0"/>
          <a:chExt cx="0" cy="0"/>
        </a:xfrm>
      </p:grpSpPr>
      <p:grpSp>
        <p:nvGrpSpPr>
          <p:cNvPr id="2" name="组合 1"/>
          <p:cNvGrpSpPr/>
          <p:nvPr userDrawn="1"/>
        </p:nvGrpSpPr>
        <p:grpSpPr>
          <a:xfrm>
            <a:off x="0" y="6752493"/>
            <a:ext cx="12192000" cy="105508"/>
            <a:chOff x="0" y="5064369"/>
            <a:chExt cx="7777423" cy="79131"/>
          </a:xfrm>
        </p:grpSpPr>
        <p:grpSp>
          <p:nvGrpSpPr>
            <p:cNvPr id="3" name="组合 2"/>
            <p:cNvGrpSpPr/>
            <p:nvPr/>
          </p:nvGrpSpPr>
          <p:grpSpPr>
            <a:xfrm>
              <a:off x="0" y="5064369"/>
              <a:ext cx="3888711" cy="79131"/>
              <a:chOff x="0" y="4948238"/>
              <a:chExt cx="3888711" cy="195262"/>
            </a:xfrm>
          </p:grpSpPr>
          <p:sp>
            <p:nvSpPr>
              <p:cNvPr id="8" name="矩形 7"/>
              <p:cNvSpPr/>
              <p:nvPr/>
            </p:nvSpPr>
            <p:spPr>
              <a:xfrm>
                <a:off x="0" y="4948238"/>
                <a:ext cx="1296237" cy="19526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800" dirty="0">
                  <a:solidFill>
                    <a:prstClr val="white"/>
                  </a:solidFill>
                  <a:latin typeface="微软雅黑" panose="020B0503020204020204" pitchFamily="34" charset="-122"/>
                  <a:ea typeface="微软雅黑" panose="020B0503020204020204" pitchFamily="34" charset="-122"/>
                </a:endParaRPr>
              </a:p>
            </p:txBody>
          </p:sp>
          <p:sp>
            <p:nvSpPr>
              <p:cNvPr id="9" name="矩形 8"/>
              <p:cNvSpPr/>
              <p:nvPr/>
            </p:nvSpPr>
            <p:spPr>
              <a:xfrm>
                <a:off x="1296237" y="4948238"/>
                <a:ext cx="1296237" cy="1952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800" dirty="0">
                  <a:solidFill>
                    <a:prstClr val="white"/>
                  </a:solidFill>
                  <a:latin typeface="微软雅黑" panose="020B0503020204020204" pitchFamily="34" charset="-122"/>
                  <a:ea typeface="微软雅黑" panose="020B0503020204020204" pitchFamily="34" charset="-122"/>
                </a:endParaRPr>
              </a:p>
            </p:txBody>
          </p:sp>
          <p:sp>
            <p:nvSpPr>
              <p:cNvPr id="10" name="矩形 9"/>
              <p:cNvSpPr/>
              <p:nvPr/>
            </p:nvSpPr>
            <p:spPr>
              <a:xfrm>
                <a:off x="2592474" y="4948238"/>
                <a:ext cx="1296237" cy="19526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800" dirty="0">
                  <a:solidFill>
                    <a:prstClr val="white"/>
                  </a:solidFill>
                  <a:latin typeface="微软雅黑" panose="020B0503020204020204" pitchFamily="34" charset="-122"/>
                  <a:ea typeface="微软雅黑" panose="020B0503020204020204" pitchFamily="34" charset="-122"/>
                </a:endParaRPr>
              </a:p>
            </p:txBody>
          </p:sp>
        </p:grpSp>
        <p:grpSp>
          <p:nvGrpSpPr>
            <p:cNvPr id="4" name="组合 3"/>
            <p:cNvGrpSpPr/>
            <p:nvPr/>
          </p:nvGrpSpPr>
          <p:grpSpPr>
            <a:xfrm>
              <a:off x="3888712" y="5064369"/>
              <a:ext cx="3888711" cy="79131"/>
              <a:chOff x="0" y="4948238"/>
              <a:chExt cx="3888711" cy="195262"/>
            </a:xfrm>
          </p:grpSpPr>
          <p:sp>
            <p:nvSpPr>
              <p:cNvPr id="5" name="矩形 4"/>
              <p:cNvSpPr/>
              <p:nvPr/>
            </p:nvSpPr>
            <p:spPr>
              <a:xfrm>
                <a:off x="0" y="4948238"/>
                <a:ext cx="1296237" cy="19526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800" dirty="0">
                  <a:solidFill>
                    <a:prstClr val="white"/>
                  </a:solidFill>
                  <a:latin typeface="微软雅黑" panose="020B0503020204020204" pitchFamily="34" charset="-122"/>
                  <a:ea typeface="微软雅黑" panose="020B0503020204020204" pitchFamily="34" charset="-122"/>
                </a:endParaRPr>
              </a:p>
            </p:txBody>
          </p:sp>
          <p:sp>
            <p:nvSpPr>
              <p:cNvPr id="6" name="矩形 5"/>
              <p:cNvSpPr/>
              <p:nvPr/>
            </p:nvSpPr>
            <p:spPr>
              <a:xfrm>
                <a:off x="1296237" y="4948238"/>
                <a:ext cx="1296237" cy="19526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800" dirty="0">
                  <a:solidFill>
                    <a:prstClr val="white"/>
                  </a:solidFill>
                  <a:latin typeface="微软雅黑" panose="020B0503020204020204" pitchFamily="34" charset="-122"/>
                  <a:ea typeface="微软雅黑" panose="020B0503020204020204" pitchFamily="34" charset="-122"/>
                </a:endParaRPr>
              </a:p>
            </p:txBody>
          </p:sp>
          <p:sp>
            <p:nvSpPr>
              <p:cNvPr id="7" name="矩形 6"/>
              <p:cNvSpPr/>
              <p:nvPr/>
            </p:nvSpPr>
            <p:spPr>
              <a:xfrm>
                <a:off x="2592474" y="4948238"/>
                <a:ext cx="1296237" cy="19526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800" dirty="0">
                  <a:solidFill>
                    <a:prstClr val="white"/>
                  </a:solidFill>
                  <a:latin typeface="微软雅黑" panose="020B0503020204020204" pitchFamily="34" charset="-122"/>
                  <a:ea typeface="微软雅黑" panose="020B0503020204020204" pitchFamily="34" charset="-122"/>
                </a:endParaRPr>
              </a:p>
            </p:txBody>
          </p:sp>
        </p:grpSp>
      </p:grpSp>
    </p:spTree>
    <p:extLst>
      <p:ext uri="{BB962C8B-B14F-4D97-AF65-F5344CB8AC3E}">
        <p14:creationId xmlns:p14="http://schemas.microsoft.com/office/powerpoint/2010/main" val="4128456734"/>
      </p:ext>
    </p:extLst>
  </p:cSld>
  <p:clrMapOvr>
    <a:masterClrMapping/>
  </p:clrMapOvr>
  <p:transition spd="slow">
    <p:wip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0_标题和内容">
    <p:spTree>
      <p:nvGrpSpPr>
        <p:cNvPr id="1" name=""/>
        <p:cNvGrpSpPr/>
        <p:nvPr/>
      </p:nvGrpSpPr>
      <p:grpSpPr>
        <a:xfrm>
          <a:off x="0" y="0"/>
          <a:ext cx="0" cy="0"/>
          <a:chOff x="0" y="0"/>
          <a:chExt cx="0" cy="0"/>
        </a:xfrm>
      </p:grpSpPr>
      <p:grpSp>
        <p:nvGrpSpPr>
          <p:cNvPr id="47" name="组合 46"/>
          <p:cNvGrpSpPr/>
          <p:nvPr userDrawn="1"/>
        </p:nvGrpSpPr>
        <p:grpSpPr>
          <a:xfrm>
            <a:off x="0" y="412845"/>
            <a:ext cx="1059131" cy="201922"/>
            <a:chOff x="2006150" y="1190660"/>
            <a:chExt cx="1932917" cy="101043"/>
          </a:xfrm>
        </p:grpSpPr>
        <p:sp>
          <p:nvSpPr>
            <p:cNvPr id="48" name="矩形 47"/>
            <p:cNvSpPr/>
            <p:nvPr/>
          </p:nvSpPr>
          <p:spPr>
            <a:xfrm>
              <a:off x="2515794" y="1190660"/>
              <a:ext cx="430880" cy="101043"/>
            </a:xfrm>
            <a:prstGeom prst="rect">
              <a:avLst/>
            </a:prstGeom>
            <a:solidFill>
              <a:srgbClr val="EF5B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49" name="矩形 48"/>
            <p:cNvSpPr/>
            <p:nvPr/>
          </p:nvSpPr>
          <p:spPr>
            <a:xfrm>
              <a:off x="3011991" y="1190660"/>
              <a:ext cx="430880" cy="101043"/>
            </a:xfrm>
            <a:prstGeom prst="rect">
              <a:avLst/>
            </a:prstGeom>
            <a:solidFill>
              <a:srgbClr val="756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0" name="矩形 49"/>
            <p:cNvSpPr/>
            <p:nvPr/>
          </p:nvSpPr>
          <p:spPr>
            <a:xfrm>
              <a:off x="3508187" y="1190660"/>
              <a:ext cx="430880" cy="101043"/>
            </a:xfrm>
            <a:prstGeom prst="rect">
              <a:avLst/>
            </a:prstGeom>
            <a:solidFill>
              <a:srgbClr val="5ABB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1" name="矩形 50"/>
            <p:cNvSpPr/>
            <p:nvPr/>
          </p:nvSpPr>
          <p:spPr>
            <a:xfrm>
              <a:off x="2006150" y="1190660"/>
              <a:ext cx="430880" cy="101043"/>
            </a:xfrm>
            <a:prstGeom prst="rect">
              <a:avLst/>
            </a:prstGeom>
            <a:solidFill>
              <a:srgbClr val="F2B9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841362345"/>
      </p:ext>
    </p:extLst>
  </p:cSld>
  <p:clrMapOvr>
    <a:masterClrMapping/>
  </p:clrMapOvr>
  <p:transition spd="slow">
    <p:wip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1_标题和内容">
    <p:spTree>
      <p:nvGrpSpPr>
        <p:cNvPr id="1" name=""/>
        <p:cNvGrpSpPr/>
        <p:nvPr/>
      </p:nvGrpSpPr>
      <p:grpSpPr>
        <a:xfrm>
          <a:off x="0" y="0"/>
          <a:ext cx="0" cy="0"/>
          <a:chOff x="0" y="0"/>
          <a:chExt cx="0" cy="0"/>
        </a:xfrm>
      </p:grpSpPr>
      <p:grpSp>
        <p:nvGrpSpPr>
          <p:cNvPr id="47" name="组合 46"/>
          <p:cNvGrpSpPr/>
          <p:nvPr userDrawn="1"/>
        </p:nvGrpSpPr>
        <p:grpSpPr>
          <a:xfrm>
            <a:off x="0" y="412845"/>
            <a:ext cx="1059131" cy="201922"/>
            <a:chOff x="2006150" y="1190660"/>
            <a:chExt cx="1932917" cy="101043"/>
          </a:xfrm>
        </p:grpSpPr>
        <p:sp>
          <p:nvSpPr>
            <p:cNvPr id="48" name="矩形 47"/>
            <p:cNvSpPr/>
            <p:nvPr/>
          </p:nvSpPr>
          <p:spPr>
            <a:xfrm>
              <a:off x="2515794" y="1190660"/>
              <a:ext cx="430880" cy="101043"/>
            </a:xfrm>
            <a:prstGeom prst="rect">
              <a:avLst/>
            </a:prstGeom>
            <a:solidFill>
              <a:srgbClr val="EF5B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49" name="矩形 48"/>
            <p:cNvSpPr/>
            <p:nvPr/>
          </p:nvSpPr>
          <p:spPr>
            <a:xfrm>
              <a:off x="3011991" y="1190660"/>
              <a:ext cx="430880" cy="101043"/>
            </a:xfrm>
            <a:prstGeom prst="rect">
              <a:avLst/>
            </a:prstGeom>
            <a:solidFill>
              <a:srgbClr val="756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0" name="矩形 49"/>
            <p:cNvSpPr/>
            <p:nvPr/>
          </p:nvSpPr>
          <p:spPr>
            <a:xfrm>
              <a:off x="3508187" y="1190660"/>
              <a:ext cx="430880" cy="101043"/>
            </a:xfrm>
            <a:prstGeom prst="rect">
              <a:avLst/>
            </a:prstGeom>
            <a:solidFill>
              <a:srgbClr val="5ABB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1" name="矩形 50"/>
            <p:cNvSpPr/>
            <p:nvPr/>
          </p:nvSpPr>
          <p:spPr>
            <a:xfrm>
              <a:off x="2006150" y="1190660"/>
              <a:ext cx="430880" cy="101043"/>
            </a:xfrm>
            <a:prstGeom prst="rect">
              <a:avLst/>
            </a:prstGeom>
            <a:solidFill>
              <a:srgbClr val="F2B9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1623363481"/>
      </p:ext>
    </p:extLst>
  </p:cSld>
  <p:clrMapOvr>
    <a:masterClrMapping/>
  </p:clrMapOvr>
  <p:transition spd="slow">
    <p:wip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2_标题和内容">
    <p:spTree>
      <p:nvGrpSpPr>
        <p:cNvPr id="1" name=""/>
        <p:cNvGrpSpPr/>
        <p:nvPr/>
      </p:nvGrpSpPr>
      <p:grpSpPr>
        <a:xfrm>
          <a:off x="0" y="0"/>
          <a:ext cx="0" cy="0"/>
          <a:chOff x="0" y="0"/>
          <a:chExt cx="0" cy="0"/>
        </a:xfrm>
      </p:grpSpPr>
      <p:grpSp>
        <p:nvGrpSpPr>
          <p:cNvPr id="47" name="组合 46"/>
          <p:cNvGrpSpPr/>
          <p:nvPr userDrawn="1"/>
        </p:nvGrpSpPr>
        <p:grpSpPr>
          <a:xfrm>
            <a:off x="0" y="412845"/>
            <a:ext cx="1059131" cy="201922"/>
            <a:chOff x="2006150" y="1190660"/>
            <a:chExt cx="1932917" cy="101043"/>
          </a:xfrm>
        </p:grpSpPr>
        <p:sp>
          <p:nvSpPr>
            <p:cNvPr id="48" name="矩形 47"/>
            <p:cNvSpPr/>
            <p:nvPr/>
          </p:nvSpPr>
          <p:spPr>
            <a:xfrm>
              <a:off x="2515794" y="1190660"/>
              <a:ext cx="430880" cy="101043"/>
            </a:xfrm>
            <a:prstGeom prst="rect">
              <a:avLst/>
            </a:prstGeom>
            <a:solidFill>
              <a:srgbClr val="EF5B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49" name="矩形 48"/>
            <p:cNvSpPr/>
            <p:nvPr/>
          </p:nvSpPr>
          <p:spPr>
            <a:xfrm>
              <a:off x="3011991" y="1190660"/>
              <a:ext cx="430880" cy="101043"/>
            </a:xfrm>
            <a:prstGeom prst="rect">
              <a:avLst/>
            </a:prstGeom>
            <a:solidFill>
              <a:srgbClr val="756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0" name="矩形 49"/>
            <p:cNvSpPr/>
            <p:nvPr/>
          </p:nvSpPr>
          <p:spPr>
            <a:xfrm>
              <a:off x="3508187" y="1190660"/>
              <a:ext cx="430880" cy="101043"/>
            </a:xfrm>
            <a:prstGeom prst="rect">
              <a:avLst/>
            </a:prstGeom>
            <a:solidFill>
              <a:srgbClr val="5ABB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1" name="矩形 50"/>
            <p:cNvSpPr/>
            <p:nvPr/>
          </p:nvSpPr>
          <p:spPr>
            <a:xfrm>
              <a:off x="2006150" y="1190660"/>
              <a:ext cx="430880" cy="101043"/>
            </a:xfrm>
            <a:prstGeom prst="rect">
              <a:avLst/>
            </a:prstGeom>
            <a:solidFill>
              <a:srgbClr val="F2B9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3416934770"/>
      </p:ext>
    </p:extLst>
  </p:cSld>
  <p:clrMapOvr>
    <a:masterClrMapping/>
  </p:clrMapOvr>
  <p:transition spd="slow">
    <p:wip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3_标题和内容">
    <p:spTree>
      <p:nvGrpSpPr>
        <p:cNvPr id="1" name=""/>
        <p:cNvGrpSpPr/>
        <p:nvPr/>
      </p:nvGrpSpPr>
      <p:grpSpPr>
        <a:xfrm>
          <a:off x="0" y="0"/>
          <a:ext cx="0" cy="0"/>
          <a:chOff x="0" y="0"/>
          <a:chExt cx="0" cy="0"/>
        </a:xfrm>
      </p:grpSpPr>
      <p:grpSp>
        <p:nvGrpSpPr>
          <p:cNvPr id="47" name="组合 46"/>
          <p:cNvGrpSpPr/>
          <p:nvPr userDrawn="1"/>
        </p:nvGrpSpPr>
        <p:grpSpPr>
          <a:xfrm>
            <a:off x="0" y="412845"/>
            <a:ext cx="1059131" cy="201922"/>
            <a:chOff x="2006150" y="1190660"/>
            <a:chExt cx="1932917" cy="101043"/>
          </a:xfrm>
        </p:grpSpPr>
        <p:sp>
          <p:nvSpPr>
            <p:cNvPr id="48" name="矩形 47"/>
            <p:cNvSpPr/>
            <p:nvPr/>
          </p:nvSpPr>
          <p:spPr>
            <a:xfrm>
              <a:off x="2515794" y="1190660"/>
              <a:ext cx="430880" cy="101043"/>
            </a:xfrm>
            <a:prstGeom prst="rect">
              <a:avLst/>
            </a:prstGeom>
            <a:solidFill>
              <a:srgbClr val="EF5B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49" name="矩形 48"/>
            <p:cNvSpPr/>
            <p:nvPr/>
          </p:nvSpPr>
          <p:spPr>
            <a:xfrm>
              <a:off x="3011991" y="1190660"/>
              <a:ext cx="430880" cy="101043"/>
            </a:xfrm>
            <a:prstGeom prst="rect">
              <a:avLst/>
            </a:prstGeom>
            <a:solidFill>
              <a:srgbClr val="756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0" name="矩形 49"/>
            <p:cNvSpPr/>
            <p:nvPr/>
          </p:nvSpPr>
          <p:spPr>
            <a:xfrm>
              <a:off x="3508187" y="1190660"/>
              <a:ext cx="430880" cy="101043"/>
            </a:xfrm>
            <a:prstGeom prst="rect">
              <a:avLst/>
            </a:prstGeom>
            <a:solidFill>
              <a:srgbClr val="5ABB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1" name="矩形 50"/>
            <p:cNvSpPr/>
            <p:nvPr/>
          </p:nvSpPr>
          <p:spPr>
            <a:xfrm>
              <a:off x="2006150" y="1190660"/>
              <a:ext cx="430880" cy="101043"/>
            </a:xfrm>
            <a:prstGeom prst="rect">
              <a:avLst/>
            </a:prstGeom>
            <a:solidFill>
              <a:srgbClr val="F2B9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2780709459"/>
      </p:ext>
    </p:extLst>
  </p:cSld>
  <p:clrMapOvr>
    <a:masterClrMapping/>
  </p:clrMapOvr>
  <p:transition spd="slow">
    <p:wip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4_标题和内容">
    <p:spTree>
      <p:nvGrpSpPr>
        <p:cNvPr id="1" name=""/>
        <p:cNvGrpSpPr/>
        <p:nvPr/>
      </p:nvGrpSpPr>
      <p:grpSpPr>
        <a:xfrm>
          <a:off x="0" y="0"/>
          <a:ext cx="0" cy="0"/>
          <a:chOff x="0" y="0"/>
          <a:chExt cx="0" cy="0"/>
        </a:xfrm>
      </p:grpSpPr>
      <p:grpSp>
        <p:nvGrpSpPr>
          <p:cNvPr id="47" name="组合 46"/>
          <p:cNvGrpSpPr/>
          <p:nvPr userDrawn="1"/>
        </p:nvGrpSpPr>
        <p:grpSpPr>
          <a:xfrm>
            <a:off x="0" y="412845"/>
            <a:ext cx="1059131" cy="201922"/>
            <a:chOff x="2006150" y="1190660"/>
            <a:chExt cx="1932917" cy="101043"/>
          </a:xfrm>
        </p:grpSpPr>
        <p:sp>
          <p:nvSpPr>
            <p:cNvPr id="48" name="矩形 47"/>
            <p:cNvSpPr/>
            <p:nvPr/>
          </p:nvSpPr>
          <p:spPr>
            <a:xfrm>
              <a:off x="2515794" y="1190660"/>
              <a:ext cx="430880" cy="101043"/>
            </a:xfrm>
            <a:prstGeom prst="rect">
              <a:avLst/>
            </a:prstGeom>
            <a:solidFill>
              <a:srgbClr val="EF5B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49" name="矩形 48"/>
            <p:cNvSpPr/>
            <p:nvPr/>
          </p:nvSpPr>
          <p:spPr>
            <a:xfrm>
              <a:off x="3011991" y="1190660"/>
              <a:ext cx="430880" cy="101043"/>
            </a:xfrm>
            <a:prstGeom prst="rect">
              <a:avLst/>
            </a:prstGeom>
            <a:solidFill>
              <a:srgbClr val="756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0" name="矩形 49"/>
            <p:cNvSpPr/>
            <p:nvPr/>
          </p:nvSpPr>
          <p:spPr>
            <a:xfrm>
              <a:off x="3508187" y="1190660"/>
              <a:ext cx="430880" cy="101043"/>
            </a:xfrm>
            <a:prstGeom prst="rect">
              <a:avLst/>
            </a:prstGeom>
            <a:solidFill>
              <a:srgbClr val="5ABB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1" name="矩形 50"/>
            <p:cNvSpPr/>
            <p:nvPr/>
          </p:nvSpPr>
          <p:spPr>
            <a:xfrm>
              <a:off x="2006150" y="1190660"/>
              <a:ext cx="430880" cy="101043"/>
            </a:xfrm>
            <a:prstGeom prst="rect">
              <a:avLst/>
            </a:prstGeom>
            <a:solidFill>
              <a:srgbClr val="F2B9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2350509776"/>
      </p:ext>
    </p:extLst>
  </p:cSld>
  <p:clrMapOvr>
    <a:masterClrMapping/>
  </p:clrMapOvr>
  <p:transition spd="slow">
    <p:wip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5_标题和内容">
    <p:spTree>
      <p:nvGrpSpPr>
        <p:cNvPr id="1" name=""/>
        <p:cNvGrpSpPr/>
        <p:nvPr/>
      </p:nvGrpSpPr>
      <p:grpSpPr>
        <a:xfrm>
          <a:off x="0" y="0"/>
          <a:ext cx="0" cy="0"/>
          <a:chOff x="0" y="0"/>
          <a:chExt cx="0" cy="0"/>
        </a:xfrm>
      </p:grpSpPr>
      <p:grpSp>
        <p:nvGrpSpPr>
          <p:cNvPr id="47" name="组合 46"/>
          <p:cNvGrpSpPr/>
          <p:nvPr userDrawn="1"/>
        </p:nvGrpSpPr>
        <p:grpSpPr>
          <a:xfrm>
            <a:off x="0" y="412845"/>
            <a:ext cx="1059131" cy="201922"/>
            <a:chOff x="2006150" y="1190660"/>
            <a:chExt cx="1932917" cy="101043"/>
          </a:xfrm>
        </p:grpSpPr>
        <p:sp>
          <p:nvSpPr>
            <p:cNvPr id="48" name="矩形 47"/>
            <p:cNvSpPr/>
            <p:nvPr/>
          </p:nvSpPr>
          <p:spPr>
            <a:xfrm>
              <a:off x="2515794" y="1190660"/>
              <a:ext cx="430880" cy="101043"/>
            </a:xfrm>
            <a:prstGeom prst="rect">
              <a:avLst/>
            </a:prstGeom>
            <a:solidFill>
              <a:srgbClr val="EF5B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49" name="矩形 48"/>
            <p:cNvSpPr/>
            <p:nvPr/>
          </p:nvSpPr>
          <p:spPr>
            <a:xfrm>
              <a:off x="3011991" y="1190660"/>
              <a:ext cx="430880" cy="101043"/>
            </a:xfrm>
            <a:prstGeom prst="rect">
              <a:avLst/>
            </a:prstGeom>
            <a:solidFill>
              <a:srgbClr val="756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0" name="矩形 49"/>
            <p:cNvSpPr/>
            <p:nvPr/>
          </p:nvSpPr>
          <p:spPr>
            <a:xfrm>
              <a:off x="3508187" y="1190660"/>
              <a:ext cx="430880" cy="101043"/>
            </a:xfrm>
            <a:prstGeom prst="rect">
              <a:avLst/>
            </a:prstGeom>
            <a:solidFill>
              <a:srgbClr val="5ABB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1" name="矩形 50"/>
            <p:cNvSpPr/>
            <p:nvPr/>
          </p:nvSpPr>
          <p:spPr>
            <a:xfrm>
              <a:off x="2006150" y="1190660"/>
              <a:ext cx="430880" cy="101043"/>
            </a:xfrm>
            <a:prstGeom prst="rect">
              <a:avLst/>
            </a:prstGeom>
            <a:solidFill>
              <a:srgbClr val="F2B9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3106667992"/>
      </p:ext>
    </p:extLst>
  </p:cSld>
  <p:clrMapOvr>
    <a:masterClrMapping/>
  </p:clrMapOvr>
  <p:transition spd="slow">
    <p:wip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6_标题和内容">
    <p:spTree>
      <p:nvGrpSpPr>
        <p:cNvPr id="1" name=""/>
        <p:cNvGrpSpPr/>
        <p:nvPr/>
      </p:nvGrpSpPr>
      <p:grpSpPr>
        <a:xfrm>
          <a:off x="0" y="0"/>
          <a:ext cx="0" cy="0"/>
          <a:chOff x="0" y="0"/>
          <a:chExt cx="0" cy="0"/>
        </a:xfrm>
      </p:grpSpPr>
      <p:grpSp>
        <p:nvGrpSpPr>
          <p:cNvPr id="47" name="组合 46"/>
          <p:cNvGrpSpPr/>
          <p:nvPr userDrawn="1"/>
        </p:nvGrpSpPr>
        <p:grpSpPr>
          <a:xfrm>
            <a:off x="0" y="412845"/>
            <a:ext cx="1059131" cy="201922"/>
            <a:chOff x="2006150" y="1190660"/>
            <a:chExt cx="1932917" cy="101043"/>
          </a:xfrm>
        </p:grpSpPr>
        <p:sp>
          <p:nvSpPr>
            <p:cNvPr id="48" name="矩形 47"/>
            <p:cNvSpPr/>
            <p:nvPr/>
          </p:nvSpPr>
          <p:spPr>
            <a:xfrm>
              <a:off x="2515794" y="1190660"/>
              <a:ext cx="430880" cy="101043"/>
            </a:xfrm>
            <a:prstGeom prst="rect">
              <a:avLst/>
            </a:prstGeom>
            <a:solidFill>
              <a:srgbClr val="EF5B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49" name="矩形 48"/>
            <p:cNvSpPr/>
            <p:nvPr/>
          </p:nvSpPr>
          <p:spPr>
            <a:xfrm>
              <a:off x="3011991" y="1190660"/>
              <a:ext cx="430880" cy="101043"/>
            </a:xfrm>
            <a:prstGeom prst="rect">
              <a:avLst/>
            </a:prstGeom>
            <a:solidFill>
              <a:srgbClr val="756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0" name="矩形 49"/>
            <p:cNvSpPr/>
            <p:nvPr/>
          </p:nvSpPr>
          <p:spPr>
            <a:xfrm>
              <a:off x="3508187" y="1190660"/>
              <a:ext cx="430880" cy="101043"/>
            </a:xfrm>
            <a:prstGeom prst="rect">
              <a:avLst/>
            </a:prstGeom>
            <a:solidFill>
              <a:srgbClr val="5ABB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1" name="矩形 50"/>
            <p:cNvSpPr/>
            <p:nvPr/>
          </p:nvSpPr>
          <p:spPr>
            <a:xfrm>
              <a:off x="2006150" y="1190660"/>
              <a:ext cx="430880" cy="101043"/>
            </a:xfrm>
            <a:prstGeom prst="rect">
              <a:avLst/>
            </a:prstGeom>
            <a:solidFill>
              <a:srgbClr val="F2B9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2401613793"/>
      </p:ext>
    </p:extLst>
  </p:cSld>
  <p:clrMapOvr>
    <a:masterClrMapping/>
  </p:clrMapOvr>
  <p:transition spd="slow">
    <p:wip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7_标题和内容">
    <p:spTree>
      <p:nvGrpSpPr>
        <p:cNvPr id="1" name=""/>
        <p:cNvGrpSpPr/>
        <p:nvPr/>
      </p:nvGrpSpPr>
      <p:grpSpPr>
        <a:xfrm>
          <a:off x="0" y="0"/>
          <a:ext cx="0" cy="0"/>
          <a:chOff x="0" y="0"/>
          <a:chExt cx="0" cy="0"/>
        </a:xfrm>
      </p:grpSpPr>
      <p:grpSp>
        <p:nvGrpSpPr>
          <p:cNvPr id="47" name="组合 46"/>
          <p:cNvGrpSpPr/>
          <p:nvPr userDrawn="1"/>
        </p:nvGrpSpPr>
        <p:grpSpPr>
          <a:xfrm>
            <a:off x="0" y="412845"/>
            <a:ext cx="1059131" cy="201922"/>
            <a:chOff x="2006150" y="1190660"/>
            <a:chExt cx="1932917" cy="101043"/>
          </a:xfrm>
        </p:grpSpPr>
        <p:sp>
          <p:nvSpPr>
            <p:cNvPr id="48" name="矩形 47"/>
            <p:cNvSpPr/>
            <p:nvPr/>
          </p:nvSpPr>
          <p:spPr>
            <a:xfrm>
              <a:off x="2515794" y="1190660"/>
              <a:ext cx="430880" cy="101043"/>
            </a:xfrm>
            <a:prstGeom prst="rect">
              <a:avLst/>
            </a:prstGeom>
            <a:solidFill>
              <a:srgbClr val="EF5B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49" name="矩形 48"/>
            <p:cNvSpPr/>
            <p:nvPr/>
          </p:nvSpPr>
          <p:spPr>
            <a:xfrm>
              <a:off x="3011991" y="1190660"/>
              <a:ext cx="430880" cy="101043"/>
            </a:xfrm>
            <a:prstGeom prst="rect">
              <a:avLst/>
            </a:prstGeom>
            <a:solidFill>
              <a:srgbClr val="756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0" name="矩形 49"/>
            <p:cNvSpPr/>
            <p:nvPr/>
          </p:nvSpPr>
          <p:spPr>
            <a:xfrm>
              <a:off x="3508187" y="1190660"/>
              <a:ext cx="430880" cy="101043"/>
            </a:xfrm>
            <a:prstGeom prst="rect">
              <a:avLst/>
            </a:prstGeom>
            <a:solidFill>
              <a:srgbClr val="5ABB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1" name="矩形 50"/>
            <p:cNvSpPr/>
            <p:nvPr/>
          </p:nvSpPr>
          <p:spPr>
            <a:xfrm>
              <a:off x="2006150" y="1190660"/>
              <a:ext cx="430880" cy="101043"/>
            </a:xfrm>
            <a:prstGeom prst="rect">
              <a:avLst/>
            </a:prstGeom>
            <a:solidFill>
              <a:srgbClr val="F2B9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572311745"/>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BB8F712C-13B4-48BC-9639-10A619B18608}" type="datetimeFigureOut">
              <a:rPr lang="zh-CN" altLang="en-US" smtClean="0"/>
              <a:pPr/>
              <a:t>2019/5/28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3BD52BC-4BCA-490D-94CE-02C0A355447E}" type="slidenum">
              <a:rPr lang="zh-CN" altLang="en-US" smtClean="0"/>
              <a:pPr/>
              <a:t>‹#›</a:t>
            </a:fld>
            <a:endParaRPr lang="zh-CN" altLang="en-US"/>
          </a:p>
        </p:txBody>
      </p:sp>
    </p:spTree>
    <p:extLst>
      <p:ext uri="{BB962C8B-B14F-4D97-AF65-F5344CB8AC3E}">
        <p14:creationId xmlns:p14="http://schemas.microsoft.com/office/powerpoint/2010/main" val="392478248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8_标题和内容">
    <p:spTree>
      <p:nvGrpSpPr>
        <p:cNvPr id="1" name=""/>
        <p:cNvGrpSpPr/>
        <p:nvPr/>
      </p:nvGrpSpPr>
      <p:grpSpPr>
        <a:xfrm>
          <a:off x="0" y="0"/>
          <a:ext cx="0" cy="0"/>
          <a:chOff x="0" y="0"/>
          <a:chExt cx="0" cy="0"/>
        </a:xfrm>
      </p:grpSpPr>
      <p:grpSp>
        <p:nvGrpSpPr>
          <p:cNvPr id="47" name="组合 46"/>
          <p:cNvGrpSpPr/>
          <p:nvPr userDrawn="1"/>
        </p:nvGrpSpPr>
        <p:grpSpPr>
          <a:xfrm>
            <a:off x="0" y="412845"/>
            <a:ext cx="1059131" cy="201922"/>
            <a:chOff x="2006150" y="1190660"/>
            <a:chExt cx="1932917" cy="101043"/>
          </a:xfrm>
        </p:grpSpPr>
        <p:sp>
          <p:nvSpPr>
            <p:cNvPr id="48" name="矩形 47"/>
            <p:cNvSpPr/>
            <p:nvPr/>
          </p:nvSpPr>
          <p:spPr>
            <a:xfrm>
              <a:off x="2515794" y="1190660"/>
              <a:ext cx="430880" cy="101043"/>
            </a:xfrm>
            <a:prstGeom prst="rect">
              <a:avLst/>
            </a:prstGeom>
            <a:solidFill>
              <a:srgbClr val="EF5B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49" name="矩形 48"/>
            <p:cNvSpPr/>
            <p:nvPr/>
          </p:nvSpPr>
          <p:spPr>
            <a:xfrm>
              <a:off x="3011991" y="1190660"/>
              <a:ext cx="430880" cy="101043"/>
            </a:xfrm>
            <a:prstGeom prst="rect">
              <a:avLst/>
            </a:prstGeom>
            <a:solidFill>
              <a:srgbClr val="756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0" name="矩形 49"/>
            <p:cNvSpPr/>
            <p:nvPr/>
          </p:nvSpPr>
          <p:spPr>
            <a:xfrm>
              <a:off x="3508187" y="1190660"/>
              <a:ext cx="430880" cy="101043"/>
            </a:xfrm>
            <a:prstGeom prst="rect">
              <a:avLst/>
            </a:prstGeom>
            <a:solidFill>
              <a:srgbClr val="5ABB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1" name="矩形 50"/>
            <p:cNvSpPr/>
            <p:nvPr/>
          </p:nvSpPr>
          <p:spPr>
            <a:xfrm>
              <a:off x="2006150" y="1190660"/>
              <a:ext cx="430880" cy="101043"/>
            </a:xfrm>
            <a:prstGeom prst="rect">
              <a:avLst/>
            </a:prstGeom>
            <a:solidFill>
              <a:srgbClr val="F2B9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508414768"/>
      </p:ext>
    </p:extLst>
  </p:cSld>
  <p:clrMapOvr>
    <a:masterClrMapping/>
  </p:clrMapOvr>
  <p:transition spd="slow">
    <p:wip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9_标题和内容">
    <p:spTree>
      <p:nvGrpSpPr>
        <p:cNvPr id="1" name=""/>
        <p:cNvGrpSpPr/>
        <p:nvPr/>
      </p:nvGrpSpPr>
      <p:grpSpPr>
        <a:xfrm>
          <a:off x="0" y="0"/>
          <a:ext cx="0" cy="0"/>
          <a:chOff x="0" y="0"/>
          <a:chExt cx="0" cy="0"/>
        </a:xfrm>
      </p:grpSpPr>
      <p:grpSp>
        <p:nvGrpSpPr>
          <p:cNvPr id="47" name="组合 46"/>
          <p:cNvGrpSpPr/>
          <p:nvPr userDrawn="1"/>
        </p:nvGrpSpPr>
        <p:grpSpPr>
          <a:xfrm>
            <a:off x="0" y="412845"/>
            <a:ext cx="1059131" cy="201922"/>
            <a:chOff x="2006150" y="1190660"/>
            <a:chExt cx="1932917" cy="101043"/>
          </a:xfrm>
        </p:grpSpPr>
        <p:sp>
          <p:nvSpPr>
            <p:cNvPr id="48" name="矩形 47"/>
            <p:cNvSpPr/>
            <p:nvPr/>
          </p:nvSpPr>
          <p:spPr>
            <a:xfrm>
              <a:off x="2515794" y="1190660"/>
              <a:ext cx="430880" cy="101043"/>
            </a:xfrm>
            <a:prstGeom prst="rect">
              <a:avLst/>
            </a:prstGeom>
            <a:solidFill>
              <a:srgbClr val="EF5B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49" name="矩形 48"/>
            <p:cNvSpPr/>
            <p:nvPr/>
          </p:nvSpPr>
          <p:spPr>
            <a:xfrm>
              <a:off x="3011991" y="1190660"/>
              <a:ext cx="430880" cy="101043"/>
            </a:xfrm>
            <a:prstGeom prst="rect">
              <a:avLst/>
            </a:prstGeom>
            <a:solidFill>
              <a:srgbClr val="756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0" name="矩形 49"/>
            <p:cNvSpPr/>
            <p:nvPr/>
          </p:nvSpPr>
          <p:spPr>
            <a:xfrm>
              <a:off x="3508187" y="1190660"/>
              <a:ext cx="430880" cy="101043"/>
            </a:xfrm>
            <a:prstGeom prst="rect">
              <a:avLst/>
            </a:prstGeom>
            <a:solidFill>
              <a:srgbClr val="5ABB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1" name="矩形 50"/>
            <p:cNvSpPr/>
            <p:nvPr/>
          </p:nvSpPr>
          <p:spPr>
            <a:xfrm>
              <a:off x="2006150" y="1190660"/>
              <a:ext cx="430880" cy="101043"/>
            </a:xfrm>
            <a:prstGeom prst="rect">
              <a:avLst/>
            </a:prstGeom>
            <a:solidFill>
              <a:srgbClr val="F2B9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4127214038"/>
      </p:ext>
    </p:extLst>
  </p:cSld>
  <p:clrMapOvr>
    <a:masterClrMapping/>
  </p:clrMapOvr>
  <p:transition spd="slow">
    <p:wip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0_标题和内容">
    <p:spTree>
      <p:nvGrpSpPr>
        <p:cNvPr id="1" name=""/>
        <p:cNvGrpSpPr/>
        <p:nvPr/>
      </p:nvGrpSpPr>
      <p:grpSpPr>
        <a:xfrm>
          <a:off x="0" y="0"/>
          <a:ext cx="0" cy="0"/>
          <a:chOff x="0" y="0"/>
          <a:chExt cx="0" cy="0"/>
        </a:xfrm>
      </p:grpSpPr>
      <p:grpSp>
        <p:nvGrpSpPr>
          <p:cNvPr id="47" name="组合 46"/>
          <p:cNvGrpSpPr/>
          <p:nvPr userDrawn="1"/>
        </p:nvGrpSpPr>
        <p:grpSpPr>
          <a:xfrm>
            <a:off x="0" y="412845"/>
            <a:ext cx="1059131" cy="201922"/>
            <a:chOff x="2006150" y="1190660"/>
            <a:chExt cx="1932917" cy="101043"/>
          </a:xfrm>
        </p:grpSpPr>
        <p:sp>
          <p:nvSpPr>
            <p:cNvPr id="48" name="矩形 47"/>
            <p:cNvSpPr/>
            <p:nvPr/>
          </p:nvSpPr>
          <p:spPr>
            <a:xfrm>
              <a:off x="2515794" y="1190660"/>
              <a:ext cx="430880" cy="101043"/>
            </a:xfrm>
            <a:prstGeom prst="rect">
              <a:avLst/>
            </a:prstGeom>
            <a:solidFill>
              <a:srgbClr val="EF5B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49" name="矩形 48"/>
            <p:cNvSpPr/>
            <p:nvPr/>
          </p:nvSpPr>
          <p:spPr>
            <a:xfrm>
              <a:off x="3011991" y="1190660"/>
              <a:ext cx="430880" cy="101043"/>
            </a:xfrm>
            <a:prstGeom prst="rect">
              <a:avLst/>
            </a:prstGeom>
            <a:solidFill>
              <a:srgbClr val="756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0" name="矩形 49"/>
            <p:cNvSpPr/>
            <p:nvPr/>
          </p:nvSpPr>
          <p:spPr>
            <a:xfrm>
              <a:off x="3508187" y="1190660"/>
              <a:ext cx="430880" cy="101043"/>
            </a:xfrm>
            <a:prstGeom prst="rect">
              <a:avLst/>
            </a:prstGeom>
            <a:solidFill>
              <a:srgbClr val="5ABB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1" name="矩形 50"/>
            <p:cNvSpPr/>
            <p:nvPr/>
          </p:nvSpPr>
          <p:spPr>
            <a:xfrm>
              <a:off x="2006150" y="1190660"/>
              <a:ext cx="430880" cy="101043"/>
            </a:xfrm>
            <a:prstGeom prst="rect">
              <a:avLst/>
            </a:prstGeom>
            <a:solidFill>
              <a:srgbClr val="F2B9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1279314366"/>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BB8F712C-13B4-48BC-9639-10A619B18608}" type="datetimeFigureOut">
              <a:rPr lang="zh-CN" altLang="en-US" smtClean="0"/>
              <a:pPr/>
              <a:t>2019/5/28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3BD52BC-4BCA-490D-94CE-02C0A355447E}" type="slidenum">
              <a:rPr lang="zh-CN" altLang="en-US" smtClean="0"/>
              <a:pPr/>
              <a:t>‹#›</a:t>
            </a:fld>
            <a:endParaRPr lang="zh-CN" altLang="en-US"/>
          </a:p>
        </p:txBody>
      </p:sp>
    </p:spTree>
    <p:extLst>
      <p:ext uri="{BB962C8B-B14F-4D97-AF65-F5344CB8AC3E}">
        <p14:creationId xmlns:p14="http://schemas.microsoft.com/office/powerpoint/2010/main" val="3751051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BB8F712C-13B4-48BC-9639-10A619B18608}" type="datetimeFigureOut">
              <a:rPr lang="zh-CN" altLang="en-US" smtClean="0"/>
              <a:pPr/>
              <a:t>2019/5/28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3BD52BC-4BCA-490D-94CE-02C0A355447E}" type="slidenum">
              <a:rPr lang="zh-CN" altLang="en-US" smtClean="0"/>
              <a:pPr/>
              <a:t>‹#›</a:t>
            </a:fld>
            <a:endParaRPr lang="zh-CN" altLang="en-US"/>
          </a:p>
        </p:txBody>
      </p:sp>
    </p:spTree>
    <p:extLst>
      <p:ext uri="{BB962C8B-B14F-4D97-AF65-F5344CB8AC3E}">
        <p14:creationId xmlns:p14="http://schemas.microsoft.com/office/powerpoint/2010/main" val="1551055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B8F712C-13B4-48BC-9639-10A619B18608}" type="datetimeFigureOut">
              <a:rPr lang="zh-CN" altLang="en-US" smtClean="0"/>
              <a:pPr/>
              <a:t>2019/5/28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3BD52BC-4BCA-490D-94CE-02C0A355447E}" type="slidenum">
              <a:rPr lang="zh-CN" altLang="en-US" smtClean="0"/>
              <a:pPr/>
              <a:t>‹#›</a:t>
            </a:fld>
            <a:endParaRPr lang="zh-CN" altLang="en-US"/>
          </a:p>
        </p:txBody>
      </p:sp>
    </p:spTree>
    <p:extLst>
      <p:ext uri="{BB962C8B-B14F-4D97-AF65-F5344CB8AC3E}">
        <p14:creationId xmlns:p14="http://schemas.microsoft.com/office/powerpoint/2010/main" val="2143053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B8F712C-13B4-48BC-9639-10A619B18608}" type="datetimeFigureOut">
              <a:rPr lang="zh-CN" altLang="en-US" smtClean="0"/>
              <a:pPr/>
              <a:t>2019/5/28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3BD52BC-4BCA-490D-94CE-02C0A355447E}" type="slidenum">
              <a:rPr lang="zh-CN" altLang="en-US" smtClean="0"/>
              <a:pPr/>
              <a:t>‹#›</a:t>
            </a:fld>
            <a:endParaRPr lang="zh-CN" altLang="en-US"/>
          </a:p>
        </p:txBody>
      </p:sp>
    </p:spTree>
    <p:extLst>
      <p:ext uri="{BB962C8B-B14F-4D97-AF65-F5344CB8AC3E}">
        <p14:creationId xmlns:p14="http://schemas.microsoft.com/office/powerpoint/2010/main" val="268812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B8F712C-13B4-48BC-9639-10A619B18608}" type="datetimeFigureOut">
              <a:rPr lang="zh-CN" altLang="en-US" smtClean="0"/>
              <a:pPr/>
              <a:t>2019/5/28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3BD52BC-4BCA-490D-94CE-02C0A355447E}" type="slidenum">
              <a:rPr lang="zh-CN" altLang="en-US" smtClean="0"/>
              <a:pPr/>
              <a:t>‹#›</a:t>
            </a:fld>
            <a:endParaRPr lang="zh-CN" altLang="en-US"/>
          </a:p>
        </p:txBody>
      </p:sp>
    </p:spTree>
    <p:extLst>
      <p:ext uri="{BB962C8B-B14F-4D97-AF65-F5344CB8AC3E}">
        <p14:creationId xmlns:p14="http://schemas.microsoft.com/office/powerpoint/2010/main" val="67737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B8F712C-13B4-48BC-9639-10A619B18608}" type="datetimeFigureOut">
              <a:rPr lang="zh-CN" altLang="en-US" smtClean="0"/>
              <a:pPr/>
              <a:t>2019/5/28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3BD52BC-4BCA-490D-94CE-02C0A355447E}" type="slidenum">
              <a:rPr lang="zh-CN" altLang="en-US" smtClean="0"/>
              <a:pPr/>
              <a:t>‹#›</a:t>
            </a:fld>
            <a:endParaRPr lang="zh-CN" altLang="en-US"/>
          </a:p>
        </p:txBody>
      </p:sp>
    </p:spTree>
    <p:extLst>
      <p:ext uri="{BB962C8B-B14F-4D97-AF65-F5344CB8AC3E}">
        <p14:creationId xmlns:p14="http://schemas.microsoft.com/office/powerpoint/2010/main" val="147614450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BEAE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微软雅黑" panose="020B0503020204020204" pitchFamily="34" charset="-122"/>
                <a:ea typeface="微软雅黑" panose="020B0503020204020204" pitchFamily="34" charset="-122"/>
              </a:defRPr>
            </a:lvl1pPr>
          </a:lstStyle>
          <a:p>
            <a:fld id="{BB8F712C-13B4-48BC-9639-10A619B18608}" type="datetimeFigureOut">
              <a:rPr lang="zh-CN" altLang="en-US" smtClean="0"/>
              <a:pPr/>
              <a:t>2019/5/28</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微软雅黑" panose="020B0503020204020204" pitchFamily="34" charset="-122"/>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微软雅黑" panose="020B0503020204020204" pitchFamily="34" charset="-122"/>
                <a:ea typeface="微软雅黑" panose="020B0503020204020204" pitchFamily="34" charset="-122"/>
              </a:defRPr>
            </a:lvl1pPr>
          </a:lstStyle>
          <a:p>
            <a:fld id="{A3BD52BC-4BCA-490D-94CE-02C0A355447E}" type="slidenum">
              <a:rPr lang="zh-CN" altLang="en-US" smtClean="0"/>
              <a:pPr/>
              <a:t>‹#›</a:t>
            </a:fld>
            <a:endParaRPr lang="zh-CN" altLang="en-US" dirty="0"/>
          </a:p>
        </p:txBody>
      </p:sp>
    </p:spTree>
    <p:extLst>
      <p:ext uri="{BB962C8B-B14F-4D97-AF65-F5344CB8AC3E}">
        <p14:creationId xmlns:p14="http://schemas.microsoft.com/office/powerpoint/2010/main" val="1816899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6" r:id="rId17"/>
    <p:sldLayoutId id="2147483667" r:id="rId18"/>
    <p:sldLayoutId id="2147483668" r:id="rId19"/>
    <p:sldLayoutId id="2147483669" r:id="rId20"/>
    <p:sldLayoutId id="2147483670" r:id="rId21"/>
    <p:sldLayoutId id="2147483671" r:id="rId22"/>
    <p:sldLayoutId id="2147483672" r:id="rId23"/>
    <p:sldLayoutId id="2147483673" r:id="rId24"/>
    <p:sldLayoutId id="2147483675" r:id="rId25"/>
    <p:sldLayoutId id="2147483676" r:id="rId26"/>
    <p:sldLayoutId id="2147483677" r:id="rId27"/>
    <p:sldLayoutId id="2147483679" r:id="rId28"/>
    <p:sldLayoutId id="2147483680" r:id="rId29"/>
    <p:sldLayoutId id="2147483681" r:id="rId30"/>
    <p:sldLayoutId id="2147483682" r:id="rId31"/>
    <p:sldLayoutId id="2147483683" r:id="rId32"/>
  </p:sldLayoutIdLst>
  <p:txStyles>
    <p:titleStyle>
      <a:lvl1pPr algn="l" defTabSz="914400" rtl="0" eaLnBrk="1" latinLnBrk="0" hangingPunct="1">
        <a:lnSpc>
          <a:spcPct val="90000"/>
        </a:lnSpc>
        <a:spcBef>
          <a:spcPct val="0"/>
        </a:spcBef>
        <a:buNone/>
        <a:defRPr sz="4400" kern="1200">
          <a:solidFill>
            <a:schemeClr val="tx1"/>
          </a:solidFill>
          <a:latin typeface="微软雅黑" panose="020B0503020204020204" pitchFamily="34" charset="-122"/>
          <a:ea typeface="微软雅黑" panose="020B0503020204020204" pitchFamily="34"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3.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41" y="0"/>
            <a:ext cx="1162754" cy="6858000"/>
          </a:xfrm>
          <a:prstGeom prst="rect">
            <a:avLst/>
          </a:prstGeom>
          <a:solidFill>
            <a:srgbClr val="5ABB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 name="任意多边形 4"/>
          <p:cNvSpPr/>
          <p:nvPr/>
        </p:nvSpPr>
        <p:spPr>
          <a:xfrm>
            <a:off x="1160944" y="0"/>
            <a:ext cx="1162754" cy="6858000"/>
          </a:xfrm>
          <a:custGeom>
            <a:avLst/>
            <a:gdLst>
              <a:gd name="connsiteX0" fmla="*/ 0 w 1162754"/>
              <a:gd name="connsiteY0" fmla="*/ 0 h 6858000"/>
              <a:gd name="connsiteX1" fmla="*/ 1162754 w 1162754"/>
              <a:gd name="connsiteY1" fmla="*/ 0 h 6858000"/>
              <a:gd name="connsiteX2" fmla="*/ 1162754 w 1162754"/>
              <a:gd name="connsiteY2" fmla="*/ 2553053 h 6858000"/>
              <a:gd name="connsiteX3" fmla="*/ 1108498 w 1162754"/>
              <a:gd name="connsiteY3" fmla="*/ 2625608 h 6858000"/>
              <a:gd name="connsiteX4" fmla="*/ 863096 w 1162754"/>
              <a:gd name="connsiteY4" fmla="*/ 3429000 h 6858000"/>
              <a:gd name="connsiteX5" fmla="*/ 1108498 w 1162754"/>
              <a:gd name="connsiteY5" fmla="*/ 4232393 h 6858000"/>
              <a:gd name="connsiteX6" fmla="*/ 1162754 w 1162754"/>
              <a:gd name="connsiteY6" fmla="*/ 4304948 h 6858000"/>
              <a:gd name="connsiteX7" fmla="*/ 1162754 w 1162754"/>
              <a:gd name="connsiteY7" fmla="*/ 6858000 h 6858000"/>
              <a:gd name="connsiteX8" fmla="*/ 0 w 1162754"/>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2754" h="6858000">
                <a:moveTo>
                  <a:pt x="0" y="0"/>
                </a:moveTo>
                <a:lnTo>
                  <a:pt x="1162754" y="0"/>
                </a:lnTo>
                <a:lnTo>
                  <a:pt x="1162754" y="2553053"/>
                </a:lnTo>
                <a:lnTo>
                  <a:pt x="1108498" y="2625608"/>
                </a:lnTo>
                <a:cubicBezTo>
                  <a:pt x="953564" y="2854941"/>
                  <a:pt x="863096" y="3131405"/>
                  <a:pt x="863096" y="3429000"/>
                </a:cubicBezTo>
                <a:cubicBezTo>
                  <a:pt x="863096" y="3726595"/>
                  <a:pt x="953564" y="4003060"/>
                  <a:pt x="1108498" y="4232393"/>
                </a:cubicBezTo>
                <a:lnTo>
                  <a:pt x="1162754" y="4304948"/>
                </a:lnTo>
                <a:lnTo>
                  <a:pt x="1162754" y="6858000"/>
                </a:lnTo>
                <a:lnTo>
                  <a:pt x="0" y="6858000"/>
                </a:lnTo>
                <a:close/>
              </a:path>
            </a:pathLst>
          </a:custGeom>
          <a:solidFill>
            <a:srgbClr val="75627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latin typeface="微软雅黑" panose="020B0503020204020204" pitchFamily="34" charset="-122"/>
              <a:ea typeface="微软雅黑" panose="020B0503020204020204" pitchFamily="34" charset="-122"/>
            </a:endParaRPr>
          </a:p>
        </p:txBody>
      </p:sp>
      <p:sp>
        <p:nvSpPr>
          <p:cNvPr id="6" name="任意多边形 5"/>
          <p:cNvSpPr/>
          <p:nvPr/>
        </p:nvSpPr>
        <p:spPr>
          <a:xfrm>
            <a:off x="2320537" y="0"/>
            <a:ext cx="1162754" cy="6858000"/>
          </a:xfrm>
          <a:custGeom>
            <a:avLst/>
            <a:gdLst>
              <a:gd name="connsiteX0" fmla="*/ 0 w 1162754"/>
              <a:gd name="connsiteY0" fmla="*/ 4300721 h 6858000"/>
              <a:gd name="connsiteX1" fmla="*/ 31624 w 1162754"/>
              <a:gd name="connsiteY1" fmla="*/ 4343011 h 6858000"/>
              <a:gd name="connsiteX2" fmla="*/ 1140417 w 1162754"/>
              <a:gd name="connsiteY2" fmla="*/ 4865914 h 6858000"/>
              <a:gd name="connsiteX3" fmla="*/ 1162754 w 1162754"/>
              <a:gd name="connsiteY3" fmla="*/ 4863662 h 6858000"/>
              <a:gd name="connsiteX4" fmla="*/ 1162754 w 1162754"/>
              <a:gd name="connsiteY4" fmla="*/ 6858000 h 6858000"/>
              <a:gd name="connsiteX5" fmla="*/ 0 w 1162754"/>
              <a:gd name="connsiteY5" fmla="*/ 6858000 h 6858000"/>
              <a:gd name="connsiteX6" fmla="*/ 0 w 1162754"/>
              <a:gd name="connsiteY6" fmla="*/ 0 h 6858000"/>
              <a:gd name="connsiteX7" fmla="*/ 1162754 w 1162754"/>
              <a:gd name="connsiteY7" fmla="*/ 0 h 6858000"/>
              <a:gd name="connsiteX8" fmla="*/ 1162754 w 1162754"/>
              <a:gd name="connsiteY8" fmla="*/ 1994338 h 6858000"/>
              <a:gd name="connsiteX9" fmla="*/ 1140417 w 1162754"/>
              <a:gd name="connsiteY9" fmla="*/ 1992086 h 6858000"/>
              <a:gd name="connsiteX10" fmla="*/ 31624 w 1162754"/>
              <a:gd name="connsiteY10" fmla="*/ 2514989 h 6858000"/>
              <a:gd name="connsiteX11" fmla="*/ 0 w 1162754"/>
              <a:gd name="connsiteY11" fmla="*/ 255728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2754" h="6858000">
                <a:moveTo>
                  <a:pt x="0" y="4300721"/>
                </a:moveTo>
                <a:lnTo>
                  <a:pt x="31624" y="4343011"/>
                </a:lnTo>
                <a:cubicBezTo>
                  <a:pt x="295175" y="4662361"/>
                  <a:pt x="694025" y="4865914"/>
                  <a:pt x="1140417" y="4865914"/>
                </a:cubicBezTo>
                <a:lnTo>
                  <a:pt x="1162754" y="4863662"/>
                </a:lnTo>
                <a:lnTo>
                  <a:pt x="1162754" y="6858000"/>
                </a:lnTo>
                <a:lnTo>
                  <a:pt x="0" y="6858000"/>
                </a:lnTo>
                <a:close/>
                <a:moveTo>
                  <a:pt x="0" y="0"/>
                </a:moveTo>
                <a:lnTo>
                  <a:pt x="1162754" y="0"/>
                </a:lnTo>
                <a:lnTo>
                  <a:pt x="1162754" y="1994338"/>
                </a:lnTo>
                <a:lnTo>
                  <a:pt x="1140417" y="1992086"/>
                </a:lnTo>
                <a:cubicBezTo>
                  <a:pt x="694025" y="1992086"/>
                  <a:pt x="295175" y="2195639"/>
                  <a:pt x="31624" y="2514989"/>
                </a:cubicBezTo>
                <a:lnTo>
                  <a:pt x="0" y="2557280"/>
                </a:lnTo>
                <a:close/>
              </a:path>
            </a:pathLst>
          </a:custGeom>
          <a:solidFill>
            <a:srgbClr val="EF5B4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latin typeface="微软雅黑" panose="020B0503020204020204" pitchFamily="34" charset="-122"/>
              <a:ea typeface="微软雅黑" panose="020B0503020204020204" pitchFamily="34" charset="-122"/>
            </a:endParaRPr>
          </a:p>
        </p:txBody>
      </p:sp>
      <p:sp>
        <p:nvSpPr>
          <p:cNvPr id="7" name="任意多边形 6"/>
          <p:cNvSpPr/>
          <p:nvPr/>
        </p:nvSpPr>
        <p:spPr>
          <a:xfrm>
            <a:off x="3474560" y="0"/>
            <a:ext cx="1162754" cy="6858000"/>
          </a:xfrm>
          <a:custGeom>
            <a:avLst/>
            <a:gdLst>
              <a:gd name="connsiteX0" fmla="*/ 1162754 w 1162754"/>
              <a:gd name="connsiteY0" fmla="*/ 4252655 h 6858000"/>
              <a:gd name="connsiteX1" fmla="*/ 1162754 w 1162754"/>
              <a:gd name="connsiteY1" fmla="*/ 6858000 h 6858000"/>
              <a:gd name="connsiteX2" fmla="*/ 0 w 1162754"/>
              <a:gd name="connsiteY2" fmla="*/ 6858000 h 6858000"/>
              <a:gd name="connsiteX3" fmla="*/ 0 w 1162754"/>
              <a:gd name="connsiteY3" fmla="*/ 4864543 h 6858000"/>
              <a:gd name="connsiteX4" fmla="*/ 275983 w 1162754"/>
              <a:gd name="connsiteY4" fmla="*/ 4836721 h 6858000"/>
              <a:gd name="connsiteX5" fmla="*/ 1095187 w 1162754"/>
              <a:gd name="connsiteY5" fmla="*/ 4343011 h 6858000"/>
              <a:gd name="connsiteX6" fmla="*/ 0 w 1162754"/>
              <a:gd name="connsiteY6" fmla="*/ 0 h 6858000"/>
              <a:gd name="connsiteX7" fmla="*/ 1162754 w 1162754"/>
              <a:gd name="connsiteY7" fmla="*/ 0 h 6858000"/>
              <a:gd name="connsiteX8" fmla="*/ 1162754 w 1162754"/>
              <a:gd name="connsiteY8" fmla="*/ 2605346 h 6858000"/>
              <a:gd name="connsiteX9" fmla="*/ 1095187 w 1162754"/>
              <a:gd name="connsiteY9" fmla="*/ 2514989 h 6858000"/>
              <a:gd name="connsiteX10" fmla="*/ 275983 w 1162754"/>
              <a:gd name="connsiteY10" fmla="*/ 2021279 h 6858000"/>
              <a:gd name="connsiteX11" fmla="*/ 0 w 1162754"/>
              <a:gd name="connsiteY11" fmla="*/ 199345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2754" h="6858000">
                <a:moveTo>
                  <a:pt x="1162754" y="4252655"/>
                </a:moveTo>
                <a:lnTo>
                  <a:pt x="1162754" y="6858000"/>
                </a:lnTo>
                <a:lnTo>
                  <a:pt x="0" y="6858000"/>
                </a:lnTo>
                <a:lnTo>
                  <a:pt x="0" y="4864543"/>
                </a:lnTo>
                <a:lnTo>
                  <a:pt x="275983" y="4836721"/>
                </a:lnTo>
                <a:cubicBezTo>
                  <a:pt x="603371" y="4769728"/>
                  <a:pt x="890203" y="4591395"/>
                  <a:pt x="1095187" y="4343011"/>
                </a:cubicBezTo>
                <a:close/>
                <a:moveTo>
                  <a:pt x="0" y="0"/>
                </a:moveTo>
                <a:lnTo>
                  <a:pt x="1162754" y="0"/>
                </a:lnTo>
                <a:lnTo>
                  <a:pt x="1162754" y="2605346"/>
                </a:lnTo>
                <a:lnTo>
                  <a:pt x="1095187" y="2514989"/>
                </a:lnTo>
                <a:cubicBezTo>
                  <a:pt x="890203" y="2266606"/>
                  <a:pt x="603371" y="2088273"/>
                  <a:pt x="275983" y="2021279"/>
                </a:cubicBezTo>
                <a:lnTo>
                  <a:pt x="0" y="1993458"/>
                </a:lnTo>
                <a:close/>
              </a:path>
            </a:pathLst>
          </a:custGeom>
          <a:solidFill>
            <a:srgbClr val="F2B97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latin typeface="微软雅黑" panose="020B0503020204020204" pitchFamily="34" charset="-122"/>
              <a:ea typeface="微软雅黑" panose="020B0503020204020204" pitchFamily="34" charset="-122"/>
            </a:endParaRPr>
          </a:p>
        </p:txBody>
      </p:sp>
      <p:grpSp>
        <p:nvGrpSpPr>
          <p:cNvPr id="20" name="组合 19"/>
          <p:cNvGrpSpPr/>
          <p:nvPr/>
        </p:nvGrpSpPr>
        <p:grpSpPr>
          <a:xfrm>
            <a:off x="5795337" y="3587185"/>
            <a:ext cx="5580000" cy="72000"/>
            <a:chOff x="5604327" y="1072832"/>
            <a:chExt cx="3149600" cy="1117600"/>
          </a:xfrm>
        </p:grpSpPr>
        <p:sp>
          <p:nvSpPr>
            <p:cNvPr id="21" name="矩形 20"/>
            <p:cNvSpPr/>
            <p:nvPr/>
          </p:nvSpPr>
          <p:spPr>
            <a:xfrm>
              <a:off x="5604327" y="1072832"/>
              <a:ext cx="787400" cy="1117600"/>
            </a:xfrm>
            <a:prstGeom prst="rect">
              <a:avLst/>
            </a:prstGeom>
            <a:solidFill>
              <a:srgbClr val="5ABB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22" name="矩形 21"/>
            <p:cNvSpPr/>
            <p:nvPr/>
          </p:nvSpPr>
          <p:spPr>
            <a:xfrm>
              <a:off x="6391727" y="1072832"/>
              <a:ext cx="787400" cy="1117600"/>
            </a:xfrm>
            <a:prstGeom prst="rect">
              <a:avLst/>
            </a:prstGeom>
            <a:solidFill>
              <a:srgbClr val="756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23" name="矩形 22"/>
            <p:cNvSpPr/>
            <p:nvPr/>
          </p:nvSpPr>
          <p:spPr>
            <a:xfrm>
              <a:off x="7179127" y="1072832"/>
              <a:ext cx="787400" cy="1117600"/>
            </a:xfrm>
            <a:prstGeom prst="rect">
              <a:avLst/>
            </a:prstGeom>
            <a:solidFill>
              <a:srgbClr val="EF5B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24" name="矩形 23"/>
            <p:cNvSpPr/>
            <p:nvPr/>
          </p:nvSpPr>
          <p:spPr>
            <a:xfrm>
              <a:off x="7966527" y="1072832"/>
              <a:ext cx="787400" cy="1117600"/>
            </a:xfrm>
            <a:prstGeom prst="rect">
              <a:avLst/>
            </a:prstGeom>
            <a:solidFill>
              <a:srgbClr val="F2B9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grpSp>
        <p:nvGrpSpPr>
          <p:cNvPr id="46" name="组合 45"/>
          <p:cNvGrpSpPr/>
          <p:nvPr/>
        </p:nvGrpSpPr>
        <p:grpSpPr>
          <a:xfrm>
            <a:off x="2174817" y="2145091"/>
            <a:ext cx="2567818" cy="2567818"/>
            <a:chOff x="2174817" y="2145091"/>
            <a:chExt cx="2567818" cy="2567818"/>
          </a:xfrm>
        </p:grpSpPr>
        <p:sp>
          <p:nvSpPr>
            <p:cNvPr id="8" name="椭圆 7"/>
            <p:cNvSpPr/>
            <p:nvPr/>
          </p:nvSpPr>
          <p:spPr>
            <a:xfrm>
              <a:off x="2174817" y="2145091"/>
              <a:ext cx="2567818" cy="2567818"/>
            </a:xfrm>
            <a:prstGeom prst="ellipse">
              <a:avLst/>
            </a:prstGeom>
            <a:noFill/>
            <a:ln w="63500">
              <a:solidFill>
                <a:srgbClr val="8589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nvGrpSpPr>
            <p:cNvPr id="25" name="Group 4"/>
            <p:cNvGrpSpPr>
              <a:grpSpLocks noChangeAspect="1"/>
            </p:cNvGrpSpPr>
            <p:nvPr/>
          </p:nvGrpSpPr>
          <p:grpSpPr bwMode="auto">
            <a:xfrm rot="19764056">
              <a:off x="2800743" y="2711502"/>
              <a:ext cx="1540774" cy="1434995"/>
              <a:chOff x="1164" y="687"/>
              <a:chExt cx="3219" cy="2998"/>
            </a:xfrm>
            <a:solidFill>
              <a:srgbClr val="858976"/>
            </a:solidFill>
            <a:effectLst/>
          </p:grpSpPr>
          <p:sp>
            <p:nvSpPr>
              <p:cNvPr id="26" name="Freeform 6"/>
              <p:cNvSpPr>
                <a:spLocks/>
              </p:cNvSpPr>
              <p:nvPr/>
            </p:nvSpPr>
            <p:spPr bwMode="auto">
              <a:xfrm>
                <a:off x="1164" y="687"/>
                <a:ext cx="3219" cy="2998"/>
              </a:xfrm>
              <a:custGeom>
                <a:avLst/>
                <a:gdLst>
                  <a:gd name="T0" fmla="*/ 96 w 1360"/>
                  <a:gd name="T1" fmla="*/ 404 h 1266"/>
                  <a:gd name="T2" fmla="*/ 96 w 1360"/>
                  <a:gd name="T3" fmla="*/ 527 h 1266"/>
                  <a:gd name="T4" fmla="*/ 105 w 1360"/>
                  <a:gd name="T5" fmla="*/ 537 h 1266"/>
                  <a:gd name="T6" fmla="*/ 123 w 1360"/>
                  <a:gd name="T7" fmla="*/ 616 h 1266"/>
                  <a:gd name="T8" fmla="*/ 119 w 1360"/>
                  <a:gd name="T9" fmla="*/ 629 h 1266"/>
                  <a:gd name="T10" fmla="*/ 147 w 1360"/>
                  <a:gd name="T11" fmla="*/ 940 h 1266"/>
                  <a:gd name="T12" fmla="*/ 169 w 1360"/>
                  <a:gd name="T13" fmla="*/ 1194 h 1266"/>
                  <a:gd name="T14" fmla="*/ 175 w 1360"/>
                  <a:gd name="T15" fmla="*/ 1266 h 1266"/>
                  <a:gd name="T16" fmla="*/ 0 w 1360"/>
                  <a:gd name="T17" fmla="*/ 1266 h 1266"/>
                  <a:gd name="T18" fmla="*/ 6 w 1360"/>
                  <a:gd name="T19" fmla="*/ 1197 h 1266"/>
                  <a:gd name="T20" fmla="*/ 38 w 1360"/>
                  <a:gd name="T21" fmla="*/ 811 h 1266"/>
                  <a:gd name="T22" fmla="*/ 54 w 1360"/>
                  <a:gd name="T23" fmla="*/ 629 h 1266"/>
                  <a:gd name="T24" fmla="*/ 50 w 1360"/>
                  <a:gd name="T25" fmla="*/ 613 h 1266"/>
                  <a:gd name="T26" fmla="*/ 71 w 1360"/>
                  <a:gd name="T27" fmla="*/ 537 h 1266"/>
                  <a:gd name="T28" fmla="*/ 79 w 1360"/>
                  <a:gd name="T29" fmla="*/ 525 h 1266"/>
                  <a:gd name="T30" fmla="*/ 79 w 1360"/>
                  <a:gd name="T31" fmla="*/ 407 h 1266"/>
                  <a:gd name="T32" fmla="*/ 70 w 1360"/>
                  <a:gd name="T33" fmla="*/ 392 h 1266"/>
                  <a:gd name="T34" fmla="*/ 31 w 1360"/>
                  <a:gd name="T35" fmla="*/ 374 h 1266"/>
                  <a:gd name="T36" fmla="*/ 44 w 1360"/>
                  <a:gd name="T37" fmla="*/ 366 h 1266"/>
                  <a:gd name="T38" fmla="*/ 624 w 1360"/>
                  <a:gd name="T39" fmla="*/ 44 h 1266"/>
                  <a:gd name="T40" fmla="*/ 692 w 1360"/>
                  <a:gd name="T41" fmla="*/ 5 h 1266"/>
                  <a:gd name="T42" fmla="*/ 718 w 1360"/>
                  <a:gd name="T43" fmla="*/ 5 h 1266"/>
                  <a:gd name="T44" fmla="*/ 1255 w 1360"/>
                  <a:gd name="T45" fmla="*/ 275 h 1266"/>
                  <a:gd name="T46" fmla="*/ 1360 w 1360"/>
                  <a:gd name="T47" fmla="*/ 328 h 1266"/>
                  <a:gd name="T48" fmla="*/ 1302 w 1360"/>
                  <a:gd name="T49" fmla="*/ 360 h 1266"/>
                  <a:gd name="T50" fmla="*/ 723 w 1360"/>
                  <a:gd name="T51" fmla="*/ 666 h 1266"/>
                  <a:gd name="T52" fmla="*/ 688 w 1360"/>
                  <a:gd name="T53" fmla="*/ 668 h 1266"/>
                  <a:gd name="T54" fmla="*/ 112 w 1360"/>
                  <a:gd name="T55" fmla="*/ 411 h 1266"/>
                  <a:gd name="T56" fmla="*/ 96 w 1360"/>
                  <a:gd name="T57" fmla="*/ 404 h 1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60" h="1266">
                    <a:moveTo>
                      <a:pt x="96" y="404"/>
                    </a:moveTo>
                    <a:cubicBezTo>
                      <a:pt x="96" y="447"/>
                      <a:pt x="96" y="487"/>
                      <a:pt x="96" y="527"/>
                    </a:cubicBezTo>
                    <a:cubicBezTo>
                      <a:pt x="96" y="531"/>
                      <a:pt x="101" y="535"/>
                      <a:pt x="105" y="537"/>
                    </a:cubicBezTo>
                    <a:cubicBezTo>
                      <a:pt x="136" y="555"/>
                      <a:pt x="144" y="585"/>
                      <a:pt x="123" y="616"/>
                    </a:cubicBezTo>
                    <a:cubicBezTo>
                      <a:pt x="121" y="620"/>
                      <a:pt x="119" y="625"/>
                      <a:pt x="119" y="629"/>
                    </a:cubicBezTo>
                    <a:cubicBezTo>
                      <a:pt x="128" y="733"/>
                      <a:pt x="138" y="836"/>
                      <a:pt x="147" y="940"/>
                    </a:cubicBezTo>
                    <a:cubicBezTo>
                      <a:pt x="154" y="1024"/>
                      <a:pt x="162" y="1109"/>
                      <a:pt x="169" y="1194"/>
                    </a:cubicBezTo>
                    <a:cubicBezTo>
                      <a:pt x="171" y="1217"/>
                      <a:pt x="173" y="1239"/>
                      <a:pt x="175" y="1266"/>
                    </a:cubicBezTo>
                    <a:cubicBezTo>
                      <a:pt x="117" y="1266"/>
                      <a:pt x="60" y="1266"/>
                      <a:pt x="0" y="1266"/>
                    </a:cubicBezTo>
                    <a:cubicBezTo>
                      <a:pt x="2" y="1244"/>
                      <a:pt x="4" y="1220"/>
                      <a:pt x="6" y="1197"/>
                    </a:cubicBezTo>
                    <a:cubicBezTo>
                      <a:pt x="16" y="1068"/>
                      <a:pt x="27" y="940"/>
                      <a:pt x="38" y="811"/>
                    </a:cubicBezTo>
                    <a:cubicBezTo>
                      <a:pt x="43" y="750"/>
                      <a:pt x="49" y="690"/>
                      <a:pt x="54" y="629"/>
                    </a:cubicBezTo>
                    <a:cubicBezTo>
                      <a:pt x="54" y="624"/>
                      <a:pt x="52" y="617"/>
                      <a:pt x="50" y="613"/>
                    </a:cubicBezTo>
                    <a:cubicBezTo>
                      <a:pt x="32" y="583"/>
                      <a:pt x="40" y="553"/>
                      <a:pt x="71" y="537"/>
                    </a:cubicBezTo>
                    <a:cubicBezTo>
                      <a:pt x="75" y="535"/>
                      <a:pt x="79" y="529"/>
                      <a:pt x="79" y="525"/>
                    </a:cubicBezTo>
                    <a:cubicBezTo>
                      <a:pt x="79" y="486"/>
                      <a:pt x="80" y="446"/>
                      <a:pt x="79" y="407"/>
                    </a:cubicBezTo>
                    <a:cubicBezTo>
                      <a:pt x="79" y="402"/>
                      <a:pt x="74" y="395"/>
                      <a:pt x="70" y="392"/>
                    </a:cubicBezTo>
                    <a:cubicBezTo>
                      <a:pt x="58" y="386"/>
                      <a:pt x="45" y="381"/>
                      <a:pt x="31" y="374"/>
                    </a:cubicBezTo>
                    <a:cubicBezTo>
                      <a:pt x="36" y="371"/>
                      <a:pt x="40" y="368"/>
                      <a:pt x="44" y="366"/>
                    </a:cubicBezTo>
                    <a:cubicBezTo>
                      <a:pt x="237" y="259"/>
                      <a:pt x="431" y="151"/>
                      <a:pt x="624" y="44"/>
                    </a:cubicBezTo>
                    <a:cubicBezTo>
                      <a:pt x="647" y="31"/>
                      <a:pt x="670" y="19"/>
                      <a:pt x="692" y="5"/>
                    </a:cubicBezTo>
                    <a:cubicBezTo>
                      <a:pt x="702" y="0"/>
                      <a:pt x="709" y="1"/>
                      <a:pt x="718" y="5"/>
                    </a:cubicBezTo>
                    <a:cubicBezTo>
                      <a:pt x="897" y="96"/>
                      <a:pt x="1076" y="185"/>
                      <a:pt x="1255" y="275"/>
                    </a:cubicBezTo>
                    <a:cubicBezTo>
                      <a:pt x="1289" y="293"/>
                      <a:pt x="1324" y="310"/>
                      <a:pt x="1360" y="328"/>
                    </a:cubicBezTo>
                    <a:cubicBezTo>
                      <a:pt x="1339" y="340"/>
                      <a:pt x="1320" y="350"/>
                      <a:pt x="1302" y="360"/>
                    </a:cubicBezTo>
                    <a:cubicBezTo>
                      <a:pt x="1109" y="462"/>
                      <a:pt x="916" y="564"/>
                      <a:pt x="723" y="666"/>
                    </a:cubicBezTo>
                    <a:cubicBezTo>
                      <a:pt x="711" y="672"/>
                      <a:pt x="701" y="674"/>
                      <a:pt x="688" y="668"/>
                    </a:cubicBezTo>
                    <a:cubicBezTo>
                      <a:pt x="496" y="582"/>
                      <a:pt x="304" y="496"/>
                      <a:pt x="112" y="411"/>
                    </a:cubicBezTo>
                    <a:cubicBezTo>
                      <a:pt x="108" y="409"/>
                      <a:pt x="103" y="407"/>
                      <a:pt x="96" y="404"/>
                    </a:cubicBezTo>
                    <a:close/>
                  </a:path>
                </a:pathLst>
              </a:custGeom>
              <a:grpFill/>
              <a:ln>
                <a:noFill/>
              </a:ln>
              <a:extLst>
                <a:ext uri="{91240B29-F687-4f45-9708-019B960494DF}"/>
              </a:extLst>
            </p:spPr>
            <p:txBody>
              <a:bodyPr/>
              <a:lstStyle/>
              <a:p>
                <a:pPr defTabSz="609468" fontAlgn="auto">
                  <a:spcBef>
                    <a:spcPts val="0"/>
                  </a:spcBef>
                  <a:spcAft>
                    <a:spcPts val="0"/>
                  </a:spcAft>
                  <a:defRPr/>
                </a:pPr>
                <a:endParaRPr lang="zh-HK" altLang="en-US" dirty="0">
                  <a:latin typeface="微软雅黑" panose="020B0503020204020204" pitchFamily="34" charset="-122"/>
                  <a:ea typeface="+mn-ea"/>
                </a:endParaRPr>
              </a:p>
            </p:txBody>
          </p:sp>
          <p:sp>
            <p:nvSpPr>
              <p:cNvPr id="27" name="Freeform 7"/>
              <p:cNvSpPr>
                <a:spLocks/>
              </p:cNvSpPr>
              <p:nvPr/>
            </p:nvSpPr>
            <p:spPr bwMode="auto">
              <a:xfrm>
                <a:off x="1829" y="1959"/>
                <a:ext cx="2000" cy="947"/>
              </a:xfrm>
              <a:custGeom>
                <a:avLst/>
                <a:gdLst>
                  <a:gd name="T0" fmla="*/ 0 w 845"/>
                  <a:gd name="T1" fmla="*/ 147 h 400"/>
                  <a:gd name="T2" fmla="*/ 78 w 845"/>
                  <a:gd name="T3" fmla="*/ 32 h 400"/>
                  <a:gd name="T4" fmla="*/ 96 w 845"/>
                  <a:gd name="T5" fmla="*/ 28 h 400"/>
                  <a:gd name="T6" fmla="*/ 262 w 845"/>
                  <a:gd name="T7" fmla="*/ 101 h 400"/>
                  <a:gd name="T8" fmla="*/ 417 w 845"/>
                  <a:gd name="T9" fmla="*/ 170 h 400"/>
                  <a:gd name="T10" fmla="*/ 434 w 845"/>
                  <a:gd name="T11" fmla="*/ 167 h 400"/>
                  <a:gd name="T12" fmla="*/ 724 w 845"/>
                  <a:gd name="T13" fmla="*/ 13 h 400"/>
                  <a:gd name="T14" fmla="*/ 749 w 845"/>
                  <a:gd name="T15" fmla="*/ 0 h 400"/>
                  <a:gd name="T16" fmla="*/ 845 w 845"/>
                  <a:gd name="T17" fmla="*/ 143 h 400"/>
                  <a:gd name="T18" fmla="*/ 743 w 845"/>
                  <a:gd name="T19" fmla="*/ 207 h 400"/>
                  <a:gd name="T20" fmla="*/ 448 w 845"/>
                  <a:gd name="T21" fmla="*/ 393 h 400"/>
                  <a:gd name="T22" fmla="*/ 421 w 845"/>
                  <a:gd name="T23" fmla="*/ 394 h 400"/>
                  <a:gd name="T24" fmla="*/ 8 w 845"/>
                  <a:gd name="T25" fmla="*/ 153 h 400"/>
                  <a:gd name="T26" fmla="*/ 0 w 845"/>
                  <a:gd name="T27" fmla="*/ 147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5" h="400">
                    <a:moveTo>
                      <a:pt x="0" y="147"/>
                    </a:moveTo>
                    <a:cubicBezTo>
                      <a:pt x="27" y="108"/>
                      <a:pt x="53" y="70"/>
                      <a:pt x="78" y="32"/>
                    </a:cubicBezTo>
                    <a:cubicBezTo>
                      <a:pt x="84" y="24"/>
                      <a:pt x="89" y="25"/>
                      <a:pt x="96" y="28"/>
                    </a:cubicBezTo>
                    <a:cubicBezTo>
                      <a:pt x="151" y="53"/>
                      <a:pt x="206" y="77"/>
                      <a:pt x="262" y="101"/>
                    </a:cubicBezTo>
                    <a:cubicBezTo>
                      <a:pt x="313" y="124"/>
                      <a:pt x="365" y="147"/>
                      <a:pt x="417" y="170"/>
                    </a:cubicBezTo>
                    <a:cubicBezTo>
                      <a:pt x="421" y="172"/>
                      <a:pt x="429" y="170"/>
                      <a:pt x="434" y="167"/>
                    </a:cubicBezTo>
                    <a:cubicBezTo>
                      <a:pt x="531" y="116"/>
                      <a:pt x="627" y="65"/>
                      <a:pt x="724" y="13"/>
                    </a:cubicBezTo>
                    <a:cubicBezTo>
                      <a:pt x="732" y="9"/>
                      <a:pt x="740" y="5"/>
                      <a:pt x="749" y="0"/>
                    </a:cubicBezTo>
                    <a:cubicBezTo>
                      <a:pt x="781" y="48"/>
                      <a:pt x="813" y="95"/>
                      <a:pt x="845" y="143"/>
                    </a:cubicBezTo>
                    <a:cubicBezTo>
                      <a:pt x="811" y="165"/>
                      <a:pt x="777" y="186"/>
                      <a:pt x="743" y="207"/>
                    </a:cubicBezTo>
                    <a:cubicBezTo>
                      <a:pt x="645" y="269"/>
                      <a:pt x="546" y="331"/>
                      <a:pt x="448" y="393"/>
                    </a:cubicBezTo>
                    <a:cubicBezTo>
                      <a:pt x="438" y="399"/>
                      <a:pt x="431" y="400"/>
                      <a:pt x="421" y="394"/>
                    </a:cubicBezTo>
                    <a:cubicBezTo>
                      <a:pt x="284" y="313"/>
                      <a:pt x="146" y="233"/>
                      <a:pt x="8" y="153"/>
                    </a:cubicBezTo>
                    <a:cubicBezTo>
                      <a:pt x="6" y="151"/>
                      <a:pt x="3" y="149"/>
                      <a:pt x="0" y="147"/>
                    </a:cubicBezTo>
                    <a:close/>
                  </a:path>
                </a:pathLst>
              </a:custGeom>
              <a:grpFill/>
              <a:ln>
                <a:noFill/>
              </a:ln>
              <a:extLst>
                <a:ext uri="{91240B29-F687-4f45-9708-019B960494DF}"/>
              </a:extLst>
            </p:spPr>
            <p:txBody>
              <a:bodyPr/>
              <a:lstStyle/>
              <a:p>
                <a:pPr defTabSz="609468" fontAlgn="auto">
                  <a:spcBef>
                    <a:spcPts val="0"/>
                  </a:spcBef>
                  <a:spcAft>
                    <a:spcPts val="0"/>
                  </a:spcAft>
                  <a:defRPr/>
                </a:pPr>
                <a:endParaRPr lang="zh-HK" altLang="en-US" dirty="0">
                  <a:latin typeface="微软雅黑" panose="020B0503020204020204" pitchFamily="34" charset="-122"/>
                  <a:ea typeface="+mn-ea"/>
                </a:endParaRPr>
              </a:p>
            </p:txBody>
          </p:sp>
        </p:grpSp>
      </p:grpSp>
      <p:sp>
        <p:nvSpPr>
          <p:cNvPr id="28" name="文本框 27"/>
          <p:cNvSpPr txBox="1"/>
          <p:nvPr/>
        </p:nvSpPr>
        <p:spPr>
          <a:xfrm>
            <a:off x="5674402" y="2278317"/>
            <a:ext cx="5724644" cy="923330"/>
          </a:xfrm>
          <a:prstGeom prst="rect">
            <a:avLst/>
          </a:prstGeom>
          <a:noFill/>
          <a:effectLst/>
        </p:spPr>
        <p:txBody>
          <a:bodyPr wrap="none" rtlCol="0">
            <a:spAutoFit/>
          </a:bodyPr>
          <a:lstStyle/>
          <a:p>
            <a:r>
              <a:rPr lang="zh-CN" altLang="en-US" sz="5400" dirty="0">
                <a:solidFill>
                  <a:srgbClr val="858976"/>
                </a:solidFill>
                <a:latin typeface="微软雅黑" panose="020B0503020204020204" pitchFamily="34" charset="-122"/>
                <a:ea typeface="微软雅黑" panose="020B0503020204020204" pitchFamily="34" charset="-122"/>
              </a:rPr>
              <a:t>多彩复古论文答辩</a:t>
            </a:r>
          </a:p>
        </p:txBody>
      </p:sp>
      <p:grpSp>
        <p:nvGrpSpPr>
          <p:cNvPr id="47" name="组合 46"/>
          <p:cNvGrpSpPr/>
          <p:nvPr/>
        </p:nvGrpSpPr>
        <p:grpSpPr>
          <a:xfrm>
            <a:off x="6164825" y="4506388"/>
            <a:ext cx="4858942" cy="400110"/>
            <a:chOff x="6164825" y="4506388"/>
            <a:chExt cx="4858942" cy="400110"/>
          </a:xfrm>
        </p:grpSpPr>
        <p:sp>
          <p:nvSpPr>
            <p:cNvPr id="29" name="文本框 28"/>
            <p:cNvSpPr txBox="1"/>
            <p:nvPr/>
          </p:nvSpPr>
          <p:spPr>
            <a:xfrm>
              <a:off x="6164825" y="4506388"/>
              <a:ext cx="1980029" cy="400110"/>
            </a:xfrm>
            <a:prstGeom prst="rect">
              <a:avLst/>
            </a:prstGeom>
            <a:noFill/>
            <a:effectLst/>
          </p:spPr>
          <p:txBody>
            <a:bodyPr wrap="none" rtlCol="0">
              <a:spAutoFit/>
            </a:bodyPr>
            <a:lstStyle/>
            <a:p>
              <a:r>
                <a:rPr lang="zh-CN" altLang="en-US" sz="2000" dirty="0">
                  <a:solidFill>
                    <a:srgbClr val="858976"/>
                  </a:solidFill>
                  <a:latin typeface="微软雅黑" panose="020B0503020204020204" pitchFamily="34" charset="-122"/>
                  <a:ea typeface="微软雅黑" panose="020B0503020204020204" pitchFamily="34" charset="-122"/>
                </a:rPr>
                <a:t>答辩人</a:t>
              </a:r>
              <a:r>
                <a:rPr lang="zh-CN" altLang="en-US" sz="2000" dirty="0" smtClean="0">
                  <a:solidFill>
                    <a:srgbClr val="858976"/>
                  </a:solidFill>
                  <a:latin typeface="微软雅黑" panose="020B0503020204020204" pitchFamily="34" charset="-122"/>
                  <a:ea typeface="微软雅黑" panose="020B0503020204020204" pitchFamily="34" charset="-122"/>
                </a:rPr>
                <a:t>：王夫子</a:t>
              </a:r>
              <a:endParaRPr lang="zh-CN" altLang="en-US" sz="2000" dirty="0">
                <a:solidFill>
                  <a:srgbClr val="858976"/>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8299944" y="4506388"/>
              <a:ext cx="2723823" cy="400110"/>
            </a:xfrm>
            <a:prstGeom prst="rect">
              <a:avLst/>
            </a:prstGeom>
            <a:noFill/>
            <a:effectLst/>
          </p:spPr>
          <p:txBody>
            <a:bodyPr wrap="none" rtlCol="0">
              <a:spAutoFit/>
            </a:bodyPr>
            <a:lstStyle/>
            <a:p>
              <a:r>
                <a:rPr lang="zh-CN" altLang="en-US" sz="2000" dirty="0">
                  <a:solidFill>
                    <a:srgbClr val="858976"/>
                  </a:solidFill>
                  <a:latin typeface="微软雅黑" panose="020B0503020204020204" pitchFamily="34" charset="-122"/>
                  <a:ea typeface="微软雅黑" panose="020B0503020204020204" pitchFamily="34" charset="-122"/>
                </a:rPr>
                <a:t>指导老师：</a:t>
              </a:r>
              <a:r>
                <a:rPr lang="en-US" altLang="zh-CN" sz="2000" dirty="0">
                  <a:solidFill>
                    <a:srgbClr val="858976"/>
                  </a:solidFill>
                  <a:latin typeface="微软雅黑" panose="020B0503020204020204" pitchFamily="34" charset="-122"/>
                  <a:ea typeface="微软雅黑" panose="020B0503020204020204" pitchFamily="34" charset="-122"/>
                </a:rPr>
                <a:t>× × ×</a:t>
              </a:r>
              <a:r>
                <a:rPr lang="zh-CN" altLang="en-US" sz="2000" dirty="0">
                  <a:solidFill>
                    <a:srgbClr val="858976"/>
                  </a:solidFill>
                  <a:latin typeface="微软雅黑" panose="020B0503020204020204" pitchFamily="34" charset="-122"/>
                  <a:ea typeface="微软雅黑" panose="020B0503020204020204" pitchFamily="34" charset="-122"/>
                </a:rPr>
                <a:t>教授</a:t>
              </a:r>
            </a:p>
          </p:txBody>
        </p:sp>
      </p:grpSp>
    </p:spTree>
    <p:extLst>
      <p:ext uri="{BB962C8B-B14F-4D97-AF65-F5344CB8AC3E}">
        <p14:creationId xmlns:p14="http://schemas.microsoft.com/office/powerpoint/2010/main" val="41926339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heel(1)">
                                      <p:cBhvr>
                                        <p:cTn id="7" dur="1250"/>
                                        <p:tgtEl>
                                          <p:spTgt spid="46"/>
                                        </p:tgtEl>
                                      </p:cBhvr>
                                    </p:animEffect>
                                  </p:childTnLst>
                                </p:cTn>
                              </p:par>
                            </p:childTnLst>
                          </p:cTn>
                        </p:par>
                        <p:par>
                          <p:cTn id="8" fill="hold">
                            <p:stCondLst>
                              <p:cond delay="1250"/>
                            </p:stCondLst>
                            <p:childTnLst>
                              <p:par>
                                <p:cTn id="9" presetID="22"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500"/>
                                        <p:tgtEl>
                                          <p:spTgt spid="7"/>
                                        </p:tgtEl>
                                      </p:cBhvr>
                                    </p:animEffect>
                                  </p:childTnLst>
                                </p:cTn>
                              </p:par>
                              <p:par>
                                <p:cTn id="12" presetID="22" presetClass="entr" presetSubtype="1" fill="hold" grpId="0" nodeType="withEffect">
                                  <p:stCondLst>
                                    <p:cond delay="250"/>
                                  </p:stCondLst>
                                  <p:childTnLst>
                                    <p:set>
                                      <p:cBhvr>
                                        <p:cTn id="13" dur="1" fill="hold">
                                          <p:stCondLst>
                                            <p:cond delay="0"/>
                                          </p:stCondLst>
                                        </p:cTn>
                                        <p:tgtEl>
                                          <p:spTgt spid="6"/>
                                        </p:tgtEl>
                                        <p:attrNameLst>
                                          <p:attrName>style.visibility</p:attrName>
                                        </p:attrNameLst>
                                      </p:cBhvr>
                                      <p:to>
                                        <p:strVal val="visible"/>
                                      </p:to>
                                    </p:set>
                                    <p:animEffect transition="in" filter="wipe(up)">
                                      <p:cBhvr>
                                        <p:cTn id="14" dur="500"/>
                                        <p:tgtEl>
                                          <p:spTgt spid="6"/>
                                        </p:tgtEl>
                                      </p:cBhvr>
                                    </p:animEffect>
                                  </p:childTnLst>
                                </p:cTn>
                              </p:par>
                              <p:par>
                                <p:cTn id="15" presetID="22" presetClass="entr" presetSubtype="1" fill="hold" grpId="0" nodeType="withEffect">
                                  <p:stCondLst>
                                    <p:cond delay="500"/>
                                  </p:stCondLst>
                                  <p:childTnLst>
                                    <p:set>
                                      <p:cBhvr>
                                        <p:cTn id="16" dur="1" fill="hold">
                                          <p:stCondLst>
                                            <p:cond delay="0"/>
                                          </p:stCondLst>
                                        </p:cTn>
                                        <p:tgtEl>
                                          <p:spTgt spid="5"/>
                                        </p:tgtEl>
                                        <p:attrNameLst>
                                          <p:attrName>style.visibility</p:attrName>
                                        </p:attrNameLst>
                                      </p:cBhvr>
                                      <p:to>
                                        <p:strVal val="visible"/>
                                      </p:to>
                                    </p:set>
                                    <p:animEffect transition="in" filter="wipe(up)">
                                      <p:cBhvr>
                                        <p:cTn id="17" dur="500"/>
                                        <p:tgtEl>
                                          <p:spTgt spid="5"/>
                                        </p:tgtEl>
                                      </p:cBhvr>
                                    </p:animEffect>
                                  </p:childTnLst>
                                </p:cTn>
                              </p:par>
                              <p:par>
                                <p:cTn id="18" presetID="22" presetClass="entr" presetSubtype="1" fill="hold" grpId="0" nodeType="withEffect">
                                  <p:stCondLst>
                                    <p:cond delay="750"/>
                                  </p:stCondLst>
                                  <p:childTnLst>
                                    <p:set>
                                      <p:cBhvr>
                                        <p:cTn id="19" dur="1" fill="hold">
                                          <p:stCondLst>
                                            <p:cond delay="0"/>
                                          </p:stCondLst>
                                        </p:cTn>
                                        <p:tgtEl>
                                          <p:spTgt spid="4"/>
                                        </p:tgtEl>
                                        <p:attrNameLst>
                                          <p:attrName>style.visibility</p:attrName>
                                        </p:attrNameLst>
                                      </p:cBhvr>
                                      <p:to>
                                        <p:strVal val="visible"/>
                                      </p:to>
                                    </p:set>
                                    <p:animEffect transition="in" filter="wipe(up)">
                                      <p:cBhvr>
                                        <p:cTn id="20" dur="500"/>
                                        <p:tgtEl>
                                          <p:spTgt spid="4"/>
                                        </p:tgtEl>
                                      </p:cBhvr>
                                    </p:animEffect>
                                  </p:childTnLst>
                                </p:cTn>
                              </p:par>
                            </p:childTnLst>
                          </p:cTn>
                        </p:par>
                        <p:par>
                          <p:cTn id="21" fill="hold">
                            <p:stCondLst>
                              <p:cond delay="2500"/>
                            </p:stCondLst>
                            <p:childTnLst>
                              <p:par>
                                <p:cTn id="22" presetID="16" presetClass="entr" presetSubtype="37" fill="hold" nodeType="after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barn(outVertical)">
                                      <p:cBhvr>
                                        <p:cTn id="24" dur="500"/>
                                        <p:tgtEl>
                                          <p:spTgt spid="20"/>
                                        </p:tgtEl>
                                      </p:cBhvr>
                                    </p:animEffect>
                                  </p:childTnLst>
                                </p:cTn>
                              </p:par>
                            </p:childTnLst>
                          </p:cTn>
                        </p:par>
                        <p:par>
                          <p:cTn id="25" fill="hold">
                            <p:stCondLst>
                              <p:cond delay="3000"/>
                            </p:stCondLst>
                            <p:childTnLst>
                              <p:par>
                                <p:cTn id="26" presetID="37" presetClass="entr" presetSubtype="0" fill="hold" grpId="0" nodeType="after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1000"/>
                                        <p:tgtEl>
                                          <p:spTgt spid="28"/>
                                        </p:tgtEl>
                                      </p:cBhvr>
                                    </p:animEffect>
                                    <p:anim calcmode="lin" valueType="num">
                                      <p:cBhvr>
                                        <p:cTn id="29" dur="1000" fill="hold"/>
                                        <p:tgtEl>
                                          <p:spTgt spid="28"/>
                                        </p:tgtEl>
                                        <p:attrNameLst>
                                          <p:attrName>ppt_x</p:attrName>
                                        </p:attrNameLst>
                                      </p:cBhvr>
                                      <p:tavLst>
                                        <p:tav tm="0">
                                          <p:val>
                                            <p:strVal val="#ppt_x"/>
                                          </p:val>
                                        </p:tav>
                                        <p:tav tm="100000">
                                          <p:val>
                                            <p:strVal val="#ppt_x"/>
                                          </p:val>
                                        </p:tav>
                                      </p:tavLst>
                                    </p:anim>
                                    <p:anim calcmode="lin" valueType="num">
                                      <p:cBhvr>
                                        <p:cTn id="30" dur="900" decel="100000" fill="hold"/>
                                        <p:tgtEl>
                                          <p:spTgt spid="28"/>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32" fill="hold">
                            <p:stCondLst>
                              <p:cond delay="4000"/>
                            </p:stCondLst>
                            <p:childTnLst>
                              <p:par>
                                <p:cTn id="33" presetID="53" presetClass="entr" presetSubtype="16" fill="hold" nodeType="afterEffect">
                                  <p:stCondLst>
                                    <p:cond delay="0"/>
                                  </p:stCondLst>
                                  <p:childTnLst>
                                    <p:set>
                                      <p:cBhvr>
                                        <p:cTn id="34" dur="1" fill="hold">
                                          <p:stCondLst>
                                            <p:cond delay="0"/>
                                          </p:stCondLst>
                                        </p:cTn>
                                        <p:tgtEl>
                                          <p:spTgt spid="47"/>
                                        </p:tgtEl>
                                        <p:attrNameLst>
                                          <p:attrName>style.visibility</p:attrName>
                                        </p:attrNameLst>
                                      </p:cBhvr>
                                      <p:to>
                                        <p:strVal val="visible"/>
                                      </p:to>
                                    </p:set>
                                    <p:anim calcmode="lin" valueType="num">
                                      <p:cBhvr>
                                        <p:cTn id="35" dur="750" fill="hold"/>
                                        <p:tgtEl>
                                          <p:spTgt spid="47"/>
                                        </p:tgtEl>
                                        <p:attrNameLst>
                                          <p:attrName>ppt_w</p:attrName>
                                        </p:attrNameLst>
                                      </p:cBhvr>
                                      <p:tavLst>
                                        <p:tav tm="0">
                                          <p:val>
                                            <p:fltVal val="0"/>
                                          </p:val>
                                        </p:tav>
                                        <p:tav tm="100000">
                                          <p:val>
                                            <p:strVal val="#ppt_w"/>
                                          </p:val>
                                        </p:tav>
                                      </p:tavLst>
                                    </p:anim>
                                    <p:anim calcmode="lin" valueType="num">
                                      <p:cBhvr>
                                        <p:cTn id="36" dur="750" fill="hold"/>
                                        <p:tgtEl>
                                          <p:spTgt spid="47"/>
                                        </p:tgtEl>
                                        <p:attrNameLst>
                                          <p:attrName>ppt_h</p:attrName>
                                        </p:attrNameLst>
                                      </p:cBhvr>
                                      <p:tavLst>
                                        <p:tav tm="0">
                                          <p:val>
                                            <p:fltVal val="0"/>
                                          </p:val>
                                        </p:tav>
                                        <p:tav tm="100000">
                                          <p:val>
                                            <p:strVal val="#ppt_h"/>
                                          </p:val>
                                        </p:tav>
                                      </p:tavLst>
                                    </p:anim>
                                    <p:animEffect transition="in" filter="fade">
                                      <p:cBhvr>
                                        <p:cTn id="37" dur="75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2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6"/>
          <p:cNvSpPr txBox="1">
            <a:spLocks noChangeArrowheads="1"/>
          </p:cNvSpPr>
          <p:nvPr/>
        </p:nvSpPr>
        <p:spPr bwMode="auto">
          <a:xfrm>
            <a:off x="1059131" y="834980"/>
            <a:ext cx="3719288" cy="235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defTabSz="914377" fontAlgn="base">
              <a:spcBef>
                <a:spcPct val="0"/>
              </a:spcBef>
              <a:spcAft>
                <a:spcPct val="0"/>
              </a:spcAft>
              <a:defRPr/>
            </a:pPr>
            <a:r>
              <a:rPr lang="en-US" altLang="zh-CN" sz="933" dirty="0">
                <a:solidFill>
                  <a:srgbClr val="543C4F"/>
                </a:solidFill>
                <a:latin typeface="微软雅黑" panose="020B0503020204020204" pitchFamily="34" charset="-122"/>
                <a:ea typeface="方正兰亭黑_GBK"/>
              </a:rPr>
              <a:t>BACKGROUND AND SIGNIFICANCE OF THE SELECTED TOPIC</a:t>
            </a:r>
          </a:p>
        </p:txBody>
      </p:sp>
      <p:cxnSp>
        <p:nvCxnSpPr>
          <p:cNvPr id="27" name="直接连接符 26"/>
          <p:cNvCxnSpPr/>
          <p:nvPr/>
        </p:nvCxnSpPr>
        <p:spPr>
          <a:xfrm>
            <a:off x="1195352" y="1134504"/>
            <a:ext cx="257051"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1260782" y="1094404"/>
            <a:ext cx="1101992" cy="1101992"/>
          </a:xfrm>
          <a:prstGeom prst="ellipse">
            <a:avLst/>
          </a:prstGeom>
          <a:solidFill>
            <a:schemeClr val="accent1"/>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2" name="椭圆 11"/>
          <p:cNvSpPr/>
          <p:nvPr/>
        </p:nvSpPr>
        <p:spPr>
          <a:xfrm>
            <a:off x="-1317724" y="4400380"/>
            <a:ext cx="1101992" cy="1101992"/>
          </a:xfrm>
          <a:prstGeom prst="ellipse">
            <a:avLst/>
          </a:prstGeom>
          <a:solidFill>
            <a:schemeClr val="accent4"/>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3" name="椭圆 12"/>
          <p:cNvSpPr/>
          <p:nvPr/>
        </p:nvSpPr>
        <p:spPr>
          <a:xfrm>
            <a:off x="-1289253" y="2196396"/>
            <a:ext cx="1101992" cy="1101992"/>
          </a:xfrm>
          <a:prstGeom prst="ellipse">
            <a:avLst/>
          </a:prstGeom>
          <a:solidFill>
            <a:schemeClr val="accent2">
              <a:alpha val="80000"/>
            </a:schemeClr>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4" name="椭圆 13"/>
          <p:cNvSpPr/>
          <p:nvPr/>
        </p:nvSpPr>
        <p:spPr>
          <a:xfrm>
            <a:off x="-1317724" y="3298388"/>
            <a:ext cx="1101992" cy="1101992"/>
          </a:xfrm>
          <a:prstGeom prst="ellipse">
            <a:avLst/>
          </a:prstGeom>
          <a:solidFill>
            <a:schemeClr val="accent3"/>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8" name="TextBox 42"/>
          <p:cNvSpPr txBox="1"/>
          <p:nvPr/>
        </p:nvSpPr>
        <p:spPr>
          <a:xfrm>
            <a:off x="1311261" y="304585"/>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dirty="0">
                <a:solidFill>
                  <a:srgbClr val="756271"/>
                </a:solidFill>
              </a:rPr>
              <a:t>2.1 </a:t>
            </a:r>
            <a:r>
              <a:rPr lang="zh-CN" altLang="en-US" b="0" dirty="0">
                <a:solidFill>
                  <a:srgbClr val="756271"/>
                </a:solidFill>
              </a:rPr>
              <a:t>理论框架</a:t>
            </a:r>
          </a:p>
        </p:txBody>
      </p:sp>
      <p:grpSp>
        <p:nvGrpSpPr>
          <p:cNvPr id="2" name="组合 1"/>
          <p:cNvGrpSpPr/>
          <p:nvPr/>
        </p:nvGrpSpPr>
        <p:grpSpPr>
          <a:xfrm>
            <a:off x="1519638" y="1590642"/>
            <a:ext cx="2268537" cy="3128962"/>
            <a:chOff x="1519638" y="1590642"/>
            <a:chExt cx="2268537" cy="3128962"/>
          </a:xfrm>
        </p:grpSpPr>
        <p:sp>
          <p:nvSpPr>
            <p:cNvPr id="10" name="Freeform 5"/>
            <p:cNvSpPr/>
            <p:nvPr/>
          </p:nvSpPr>
          <p:spPr bwMode="auto">
            <a:xfrm>
              <a:off x="1519638" y="1970054"/>
              <a:ext cx="2268537" cy="2749550"/>
            </a:xfrm>
            <a:custGeom>
              <a:avLst/>
              <a:gdLst>
                <a:gd name="T0" fmla="*/ 1551 w 3102"/>
                <a:gd name="T1" fmla="*/ 0 h 3756"/>
                <a:gd name="T2" fmla="*/ 3102 w 3102"/>
                <a:gd name="T3" fmla="*/ 1551 h 3756"/>
                <a:gd name="T4" fmla="*/ 2632 w 3102"/>
                <a:gd name="T5" fmla="*/ 2662 h 3756"/>
                <a:gd name="T6" fmla="*/ 1551 w 3102"/>
                <a:gd name="T7" fmla="*/ 3756 h 3756"/>
                <a:gd name="T8" fmla="*/ 507 w 3102"/>
                <a:gd name="T9" fmla="*/ 2698 h 3756"/>
                <a:gd name="T10" fmla="*/ 0 w 3102"/>
                <a:gd name="T11" fmla="*/ 1551 h 3756"/>
                <a:gd name="T12" fmla="*/ 1551 w 3102"/>
                <a:gd name="T13" fmla="*/ 0 h 3756"/>
              </a:gdLst>
              <a:ahLst/>
              <a:cxnLst>
                <a:cxn ang="0">
                  <a:pos x="T0" y="T1"/>
                </a:cxn>
                <a:cxn ang="0">
                  <a:pos x="T2" y="T3"/>
                </a:cxn>
                <a:cxn ang="0">
                  <a:pos x="T4" y="T5"/>
                </a:cxn>
                <a:cxn ang="0">
                  <a:pos x="T6" y="T7"/>
                </a:cxn>
                <a:cxn ang="0">
                  <a:pos x="T8" y="T9"/>
                </a:cxn>
                <a:cxn ang="0">
                  <a:pos x="T10" y="T11"/>
                </a:cxn>
                <a:cxn ang="0">
                  <a:pos x="T12" y="T13"/>
                </a:cxn>
              </a:cxnLst>
              <a:rect l="0" t="0" r="r" b="b"/>
              <a:pathLst>
                <a:path w="3102" h="3756">
                  <a:moveTo>
                    <a:pt x="1551" y="0"/>
                  </a:moveTo>
                  <a:cubicBezTo>
                    <a:pt x="2407" y="0"/>
                    <a:pt x="3102" y="695"/>
                    <a:pt x="3102" y="1551"/>
                  </a:cubicBezTo>
                  <a:cubicBezTo>
                    <a:pt x="3102" y="1987"/>
                    <a:pt x="2922" y="2381"/>
                    <a:pt x="2632" y="2662"/>
                  </a:cubicBezTo>
                  <a:cubicBezTo>
                    <a:pt x="2558" y="2748"/>
                    <a:pt x="1656" y="3650"/>
                    <a:pt x="1551" y="3756"/>
                  </a:cubicBezTo>
                  <a:cubicBezTo>
                    <a:pt x="1437" y="3642"/>
                    <a:pt x="576" y="2768"/>
                    <a:pt x="507" y="2698"/>
                  </a:cubicBezTo>
                  <a:cubicBezTo>
                    <a:pt x="195" y="2414"/>
                    <a:pt x="0" y="2006"/>
                    <a:pt x="0" y="1551"/>
                  </a:cubicBezTo>
                  <a:cubicBezTo>
                    <a:pt x="0" y="695"/>
                    <a:pt x="694" y="0"/>
                    <a:pt x="1551" y="0"/>
                  </a:cubicBezTo>
                  <a:close/>
                </a:path>
              </a:pathLst>
            </a:custGeom>
            <a:solidFill>
              <a:srgbClr val="5ABB93"/>
            </a:solidFill>
            <a:ln>
              <a:solidFill>
                <a:schemeClr val="tx2">
                  <a:lumMod val="75000"/>
                </a:schemeClr>
              </a:solidFill>
            </a:ln>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endParaRPr>
            </a:p>
          </p:txBody>
        </p:sp>
        <p:sp>
          <p:nvSpPr>
            <p:cNvPr id="15" name="Oval 6"/>
            <p:cNvSpPr>
              <a:spLocks noChangeArrowheads="1"/>
            </p:cNvSpPr>
            <p:nvPr/>
          </p:nvSpPr>
          <p:spPr bwMode="auto">
            <a:xfrm>
              <a:off x="2281638" y="1590642"/>
              <a:ext cx="744537" cy="744538"/>
            </a:xfrm>
            <a:prstGeom prst="ellipse">
              <a:avLst/>
            </a:prstGeom>
            <a:solidFill>
              <a:srgbClr val="5ABB93"/>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endParaRPr>
            </a:p>
          </p:txBody>
        </p:sp>
        <p:sp>
          <p:nvSpPr>
            <p:cNvPr id="24" name="TextBox 14"/>
            <p:cNvSpPr txBox="1"/>
            <p:nvPr/>
          </p:nvSpPr>
          <p:spPr>
            <a:xfrm>
              <a:off x="1779578" y="2422737"/>
              <a:ext cx="1748656" cy="369332"/>
            </a:xfrm>
            <a:prstGeom prst="rect">
              <a:avLst/>
            </a:prstGeom>
            <a:noFill/>
          </p:spPr>
          <p:txBody>
            <a:bodyPr wrap="square" rtlCol="0">
              <a:spAutoFit/>
            </a:bodyPr>
            <a:lstStyle/>
            <a:p>
              <a:pPr algn="ctr"/>
              <a:r>
                <a:rPr lang="zh-CN" altLang="en-US" b="1" dirty="0">
                  <a:solidFill>
                    <a:schemeClr val="bg1"/>
                  </a:solidFill>
                  <a:latin typeface="微软雅黑" panose="020B0503020204020204" pitchFamily="34" charset="-122"/>
                  <a:ea typeface="微软雅黑" panose="020B0503020204020204" pitchFamily="34" charset="-122"/>
                </a:rPr>
                <a:t>中国文化概论</a:t>
              </a:r>
            </a:p>
          </p:txBody>
        </p:sp>
        <p:sp>
          <p:nvSpPr>
            <p:cNvPr id="25" name="TextBox 15"/>
            <p:cNvSpPr txBox="1"/>
            <p:nvPr/>
          </p:nvSpPr>
          <p:spPr>
            <a:xfrm>
              <a:off x="1784396" y="2816164"/>
              <a:ext cx="1739020" cy="1077218"/>
            </a:xfrm>
            <a:prstGeom prst="rect">
              <a:avLst/>
            </a:prstGeom>
            <a:noFill/>
          </p:spPr>
          <p:txBody>
            <a:bodyPr wrap="squar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请在这里输入段落文本内容请在这里输入段落文本内容</a:t>
              </a:r>
            </a:p>
          </p:txBody>
        </p:sp>
        <p:sp>
          <p:nvSpPr>
            <p:cNvPr id="26" name="文本框 25"/>
            <p:cNvSpPr txBox="1"/>
            <p:nvPr/>
          </p:nvSpPr>
          <p:spPr>
            <a:xfrm>
              <a:off x="2379366" y="1713517"/>
              <a:ext cx="604653" cy="523220"/>
            </a:xfrm>
            <a:prstGeom prst="rect">
              <a:avLst/>
            </a:prstGeom>
            <a:noFill/>
          </p:spPr>
          <p:txBody>
            <a:bodyPr wrap="none" rtlCol="0">
              <a:spAutoFit/>
            </a:bodyPr>
            <a:lstStyle/>
            <a:p>
              <a:r>
                <a:rPr lang="en-US" altLang="zh-CN" sz="2800" dirty="0">
                  <a:solidFill>
                    <a:schemeClr val="bg2"/>
                  </a:solidFill>
                  <a:latin typeface="微软雅黑" panose="020B0503020204020204" pitchFamily="34" charset="-122"/>
                  <a:ea typeface="微软雅黑" panose="020B0503020204020204" pitchFamily="34" charset="-122"/>
                </a:rPr>
                <a:t>01</a:t>
              </a:r>
              <a:endParaRPr lang="zh-CN" altLang="en-US" sz="2800" dirty="0">
                <a:solidFill>
                  <a:schemeClr val="bg2"/>
                </a:solidFill>
                <a:latin typeface="微软雅黑" panose="020B0503020204020204" pitchFamily="34" charset="-122"/>
                <a:ea typeface="微软雅黑" panose="020B0503020204020204" pitchFamily="34" charset="-122"/>
              </a:endParaRPr>
            </a:p>
          </p:txBody>
        </p:sp>
      </p:grpSp>
      <p:grpSp>
        <p:nvGrpSpPr>
          <p:cNvPr id="4" name="组合 3"/>
          <p:cNvGrpSpPr/>
          <p:nvPr/>
        </p:nvGrpSpPr>
        <p:grpSpPr>
          <a:xfrm>
            <a:off x="4970863" y="1590642"/>
            <a:ext cx="2268537" cy="3128962"/>
            <a:chOff x="4970863" y="1590642"/>
            <a:chExt cx="2268537" cy="3128962"/>
          </a:xfrm>
        </p:grpSpPr>
        <p:sp>
          <p:nvSpPr>
            <p:cNvPr id="16" name="Freeform 7"/>
            <p:cNvSpPr/>
            <p:nvPr/>
          </p:nvSpPr>
          <p:spPr bwMode="auto">
            <a:xfrm>
              <a:off x="4970863" y="1970054"/>
              <a:ext cx="2268537" cy="2749550"/>
            </a:xfrm>
            <a:custGeom>
              <a:avLst/>
              <a:gdLst>
                <a:gd name="T0" fmla="*/ 1551 w 3102"/>
                <a:gd name="T1" fmla="*/ 0 h 3756"/>
                <a:gd name="T2" fmla="*/ 3102 w 3102"/>
                <a:gd name="T3" fmla="*/ 1551 h 3756"/>
                <a:gd name="T4" fmla="*/ 2633 w 3102"/>
                <a:gd name="T5" fmla="*/ 2662 h 3756"/>
                <a:gd name="T6" fmla="*/ 1551 w 3102"/>
                <a:gd name="T7" fmla="*/ 3756 h 3756"/>
                <a:gd name="T8" fmla="*/ 507 w 3102"/>
                <a:gd name="T9" fmla="*/ 2698 h 3756"/>
                <a:gd name="T10" fmla="*/ 0 w 3102"/>
                <a:gd name="T11" fmla="*/ 1551 h 3756"/>
                <a:gd name="T12" fmla="*/ 1551 w 3102"/>
                <a:gd name="T13" fmla="*/ 0 h 3756"/>
              </a:gdLst>
              <a:ahLst/>
              <a:cxnLst>
                <a:cxn ang="0">
                  <a:pos x="T0" y="T1"/>
                </a:cxn>
                <a:cxn ang="0">
                  <a:pos x="T2" y="T3"/>
                </a:cxn>
                <a:cxn ang="0">
                  <a:pos x="T4" y="T5"/>
                </a:cxn>
                <a:cxn ang="0">
                  <a:pos x="T6" y="T7"/>
                </a:cxn>
                <a:cxn ang="0">
                  <a:pos x="T8" y="T9"/>
                </a:cxn>
                <a:cxn ang="0">
                  <a:pos x="T10" y="T11"/>
                </a:cxn>
                <a:cxn ang="0">
                  <a:pos x="T12" y="T13"/>
                </a:cxn>
              </a:cxnLst>
              <a:rect l="0" t="0" r="r" b="b"/>
              <a:pathLst>
                <a:path w="3102" h="3756">
                  <a:moveTo>
                    <a:pt x="1551" y="0"/>
                  </a:moveTo>
                  <a:cubicBezTo>
                    <a:pt x="2408" y="0"/>
                    <a:pt x="3102" y="695"/>
                    <a:pt x="3102" y="1551"/>
                  </a:cubicBezTo>
                  <a:cubicBezTo>
                    <a:pt x="3102" y="1987"/>
                    <a:pt x="2922" y="2381"/>
                    <a:pt x="2633" y="2662"/>
                  </a:cubicBezTo>
                  <a:cubicBezTo>
                    <a:pt x="2558" y="2748"/>
                    <a:pt x="1657" y="3650"/>
                    <a:pt x="1551" y="3756"/>
                  </a:cubicBezTo>
                  <a:cubicBezTo>
                    <a:pt x="1437" y="3642"/>
                    <a:pt x="576" y="2768"/>
                    <a:pt x="507" y="2698"/>
                  </a:cubicBezTo>
                  <a:cubicBezTo>
                    <a:pt x="196" y="2414"/>
                    <a:pt x="0" y="2006"/>
                    <a:pt x="0" y="1551"/>
                  </a:cubicBezTo>
                  <a:cubicBezTo>
                    <a:pt x="0" y="695"/>
                    <a:pt x="695" y="0"/>
                    <a:pt x="1551" y="0"/>
                  </a:cubicBezTo>
                  <a:close/>
                </a:path>
              </a:pathLst>
            </a:custGeom>
            <a:solidFill>
              <a:srgbClr val="756271"/>
            </a:solidFill>
            <a:ln>
              <a:solidFill>
                <a:schemeClr val="tx2">
                  <a:lumMod val="75000"/>
                </a:schemeClr>
              </a:solidFill>
            </a:ln>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endParaRPr>
            </a:p>
          </p:txBody>
        </p:sp>
        <p:sp>
          <p:nvSpPr>
            <p:cNvPr id="17" name="Oval 8"/>
            <p:cNvSpPr>
              <a:spLocks noChangeArrowheads="1"/>
            </p:cNvSpPr>
            <p:nvPr/>
          </p:nvSpPr>
          <p:spPr bwMode="auto">
            <a:xfrm>
              <a:off x="5732863" y="1590642"/>
              <a:ext cx="744537" cy="744538"/>
            </a:xfrm>
            <a:prstGeom prst="ellipse">
              <a:avLst/>
            </a:prstGeom>
            <a:solidFill>
              <a:srgbClr val="75627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endParaRPr>
            </a:p>
          </p:txBody>
        </p:sp>
        <p:sp>
          <p:nvSpPr>
            <p:cNvPr id="28" name="TextBox 14"/>
            <p:cNvSpPr txBox="1"/>
            <p:nvPr/>
          </p:nvSpPr>
          <p:spPr>
            <a:xfrm>
              <a:off x="5365383" y="2422737"/>
              <a:ext cx="1489573" cy="369332"/>
            </a:xfrm>
            <a:prstGeom prst="rect">
              <a:avLst/>
            </a:prstGeom>
            <a:noFill/>
          </p:spPr>
          <p:txBody>
            <a:bodyPr wrap="square" rtlCol="0">
              <a:spAutoFit/>
            </a:bodyPr>
            <a:lstStyle>
              <a:defPPr>
                <a:defRPr lang="zh-CN"/>
              </a:defPPr>
              <a:lvl1pPr algn="ctr">
                <a:defRPr b="1">
                  <a:solidFill>
                    <a:schemeClr val="bg1"/>
                  </a:solidFill>
                  <a:latin typeface="+mj-ea"/>
                  <a:ea typeface="+mj-ea"/>
                </a:defRPr>
              </a:lvl1pPr>
            </a:lstStyle>
            <a:p>
              <a:r>
                <a:rPr lang="zh-CN" altLang="en-US" dirty="0">
                  <a:latin typeface="微软雅黑" panose="020B0503020204020204" pitchFamily="34" charset="-122"/>
                  <a:ea typeface="微软雅黑" panose="020B0503020204020204" pitchFamily="34" charset="-122"/>
                </a:rPr>
                <a:t>现代管理学</a:t>
              </a:r>
            </a:p>
          </p:txBody>
        </p:sp>
        <p:sp>
          <p:nvSpPr>
            <p:cNvPr id="29" name="TextBox 15"/>
            <p:cNvSpPr txBox="1"/>
            <p:nvPr/>
          </p:nvSpPr>
          <p:spPr>
            <a:xfrm>
              <a:off x="5240660" y="2816164"/>
              <a:ext cx="1739020" cy="1077218"/>
            </a:xfrm>
            <a:prstGeom prst="rect">
              <a:avLst/>
            </a:prstGeom>
            <a:noFill/>
          </p:spPr>
          <p:txBody>
            <a:bodyPr wrap="squar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请在这里输入段落文本内容请在这里输入段落文本内容</a:t>
              </a:r>
            </a:p>
          </p:txBody>
        </p:sp>
        <p:sp>
          <p:nvSpPr>
            <p:cNvPr id="30" name="文本框 29"/>
            <p:cNvSpPr txBox="1"/>
            <p:nvPr/>
          </p:nvSpPr>
          <p:spPr>
            <a:xfrm>
              <a:off x="5806555" y="1713517"/>
              <a:ext cx="604653" cy="523220"/>
            </a:xfrm>
            <a:prstGeom prst="rect">
              <a:avLst/>
            </a:prstGeom>
            <a:noFill/>
          </p:spPr>
          <p:txBody>
            <a:bodyPr wrap="none" rtlCol="0">
              <a:spAutoFit/>
            </a:bodyPr>
            <a:lstStyle/>
            <a:p>
              <a:r>
                <a:rPr lang="en-US" altLang="zh-CN" sz="2800" dirty="0">
                  <a:solidFill>
                    <a:schemeClr val="bg2"/>
                  </a:solidFill>
                  <a:latin typeface="微软雅黑" panose="020B0503020204020204" pitchFamily="34" charset="-122"/>
                  <a:ea typeface="微软雅黑" panose="020B0503020204020204" pitchFamily="34" charset="-122"/>
                </a:rPr>
                <a:t>03</a:t>
              </a:r>
              <a:endParaRPr lang="zh-CN" altLang="en-US" sz="2800" dirty="0">
                <a:solidFill>
                  <a:schemeClr val="bg2"/>
                </a:solidFill>
                <a:latin typeface="微软雅黑" panose="020B0503020204020204" pitchFamily="34" charset="-122"/>
                <a:ea typeface="微软雅黑" panose="020B0503020204020204" pitchFamily="34" charset="-122"/>
              </a:endParaRPr>
            </a:p>
          </p:txBody>
        </p:sp>
      </p:grpSp>
      <p:grpSp>
        <p:nvGrpSpPr>
          <p:cNvPr id="6" name="组合 5"/>
          <p:cNvGrpSpPr/>
          <p:nvPr/>
        </p:nvGrpSpPr>
        <p:grpSpPr>
          <a:xfrm>
            <a:off x="8422088" y="1590642"/>
            <a:ext cx="2268537" cy="3128962"/>
            <a:chOff x="8422088" y="1590642"/>
            <a:chExt cx="2268537" cy="3128962"/>
          </a:xfrm>
        </p:grpSpPr>
        <p:sp>
          <p:nvSpPr>
            <p:cNvPr id="18" name="Freeform 9"/>
            <p:cNvSpPr/>
            <p:nvPr/>
          </p:nvSpPr>
          <p:spPr bwMode="auto">
            <a:xfrm>
              <a:off x="8422088" y="1970054"/>
              <a:ext cx="2268537" cy="2749550"/>
            </a:xfrm>
            <a:custGeom>
              <a:avLst/>
              <a:gdLst>
                <a:gd name="T0" fmla="*/ 1551 w 3102"/>
                <a:gd name="T1" fmla="*/ 0 h 3756"/>
                <a:gd name="T2" fmla="*/ 3102 w 3102"/>
                <a:gd name="T3" fmla="*/ 1551 h 3756"/>
                <a:gd name="T4" fmla="*/ 2633 w 3102"/>
                <a:gd name="T5" fmla="*/ 2662 h 3756"/>
                <a:gd name="T6" fmla="*/ 1551 w 3102"/>
                <a:gd name="T7" fmla="*/ 3756 h 3756"/>
                <a:gd name="T8" fmla="*/ 507 w 3102"/>
                <a:gd name="T9" fmla="*/ 2698 h 3756"/>
                <a:gd name="T10" fmla="*/ 0 w 3102"/>
                <a:gd name="T11" fmla="*/ 1551 h 3756"/>
                <a:gd name="T12" fmla="*/ 1551 w 3102"/>
                <a:gd name="T13" fmla="*/ 0 h 3756"/>
              </a:gdLst>
              <a:ahLst/>
              <a:cxnLst>
                <a:cxn ang="0">
                  <a:pos x="T0" y="T1"/>
                </a:cxn>
                <a:cxn ang="0">
                  <a:pos x="T2" y="T3"/>
                </a:cxn>
                <a:cxn ang="0">
                  <a:pos x="T4" y="T5"/>
                </a:cxn>
                <a:cxn ang="0">
                  <a:pos x="T6" y="T7"/>
                </a:cxn>
                <a:cxn ang="0">
                  <a:pos x="T8" y="T9"/>
                </a:cxn>
                <a:cxn ang="0">
                  <a:pos x="T10" y="T11"/>
                </a:cxn>
                <a:cxn ang="0">
                  <a:pos x="T12" y="T13"/>
                </a:cxn>
              </a:cxnLst>
              <a:rect l="0" t="0" r="r" b="b"/>
              <a:pathLst>
                <a:path w="3102" h="3756">
                  <a:moveTo>
                    <a:pt x="1551" y="0"/>
                  </a:moveTo>
                  <a:cubicBezTo>
                    <a:pt x="2408" y="0"/>
                    <a:pt x="3102" y="695"/>
                    <a:pt x="3102" y="1551"/>
                  </a:cubicBezTo>
                  <a:cubicBezTo>
                    <a:pt x="3102" y="1987"/>
                    <a:pt x="2922" y="2381"/>
                    <a:pt x="2633" y="2662"/>
                  </a:cubicBezTo>
                  <a:cubicBezTo>
                    <a:pt x="2559" y="2748"/>
                    <a:pt x="1657" y="3650"/>
                    <a:pt x="1551" y="3756"/>
                  </a:cubicBezTo>
                  <a:cubicBezTo>
                    <a:pt x="1438" y="3642"/>
                    <a:pt x="576" y="2768"/>
                    <a:pt x="507" y="2698"/>
                  </a:cubicBezTo>
                  <a:cubicBezTo>
                    <a:pt x="196" y="2414"/>
                    <a:pt x="0" y="2006"/>
                    <a:pt x="0" y="1551"/>
                  </a:cubicBezTo>
                  <a:cubicBezTo>
                    <a:pt x="0" y="695"/>
                    <a:pt x="695" y="0"/>
                    <a:pt x="1551" y="0"/>
                  </a:cubicBezTo>
                  <a:close/>
                </a:path>
              </a:pathLst>
            </a:custGeom>
            <a:solidFill>
              <a:srgbClr val="EF5B43"/>
            </a:solidFill>
            <a:ln>
              <a:solidFill>
                <a:schemeClr val="tx2">
                  <a:lumMod val="75000"/>
                </a:schemeClr>
              </a:solidFill>
            </a:ln>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endParaRPr>
            </a:p>
          </p:txBody>
        </p:sp>
        <p:sp>
          <p:nvSpPr>
            <p:cNvPr id="19" name="Oval 10"/>
            <p:cNvSpPr>
              <a:spLocks noChangeArrowheads="1"/>
            </p:cNvSpPr>
            <p:nvPr/>
          </p:nvSpPr>
          <p:spPr bwMode="auto">
            <a:xfrm>
              <a:off x="9184088" y="1590642"/>
              <a:ext cx="744537" cy="744538"/>
            </a:xfrm>
            <a:prstGeom prst="ellipse">
              <a:avLst/>
            </a:prstGeom>
            <a:solidFill>
              <a:srgbClr val="EF5B43"/>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endParaRPr>
            </a:p>
          </p:txBody>
        </p:sp>
        <p:sp>
          <p:nvSpPr>
            <p:cNvPr id="31" name="TextBox 14"/>
            <p:cNvSpPr txBox="1"/>
            <p:nvPr/>
          </p:nvSpPr>
          <p:spPr>
            <a:xfrm>
              <a:off x="8654978" y="2422737"/>
              <a:ext cx="1739022" cy="369332"/>
            </a:xfrm>
            <a:prstGeom prst="rect">
              <a:avLst/>
            </a:prstGeom>
            <a:noFill/>
          </p:spPr>
          <p:txBody>
            <a:bodyPr wrap="square" rtlCol="0">
              <a:spAutoFit/>
            </a:bodyPr>
            <a:lstStyle>
              <a:defPPr>
                <a:defRPr lang="zh-CN"/>
              </a:defPPr>
              <a:lvl1pPr algn="ctr">
                <a:defRPr b="1">
                  <a:solidFill>
                    <a:schemeClr val="bg1"/>
                  </a:solidFill>
                  <a:latin typeface="+mj-ea"/>
                  <a:ea typeface="+mj-ea"/>
                </a:defRPr>
              </a:lvl1pPr>
            </a:lstStyle>
            <a:p>
              <a:r>
                <a:rPr lang="zh-CN" altLang="en-US" dirty="0">
                  <a:latin typeface="微软雅黑" panose="020B0503020204020204" pitchFamily="34" charset="-122"/>
                  <a:ea typeface="微软雅黑" panose="020B0503020204020204" pitchFamily="34" charset="-122"/>
                </a:rPr>
                <a:t>行政组织理论</a:t>
              </a:r>
            </a:p>
          </p:txBody>
        </p:sp>
        <p:sp>
          <p:nvSpPr>
            <p:cNvPr id="32" name="TextBox 15"/>
            <p:cNvSpPr txBox="1"/>
            <p:nvPr/>
          </p:nvSpPr>
          <p:spPr>
            <a:xfrm>
              <a:off x="8654979" y="2816164"/>
              <a:ext cx="1739020" cy="1077218"/>
            </a:xfrm>
            <a:prstGeom prst="rect">
              <a:avLst/>
            </a:prstGeom>
            <a:noFill/>
          </p:spPr>
          <p:txBody>
            <a:bodyPr wrap="squar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请在这里输入段落文本内容请在这里输入段落文本内容</a:t>
              </a:r>
            </a:p>
          </p:txBody>
        </p:sp>
        <p:sp>
          <p:nvSpPr>
            <p:cNvPr id="33" name="文本框 32"/>
            <p:cNvSpPr txBox="1"/>
            <p:nvPr/>
          </p:nvSpPr>
          <p:spPr>
            <a:xfrm>
              <a:off x="9249949" y="1713517"/>
              <a:ext cx="604653" cy="523220"/>
            </a:xfrm>
            <a:prstGeom prst="rect">
              <a:avLst/>
            </a:prstGeom>
            <a:noFill/>
          </p:spPr>
          <p:txBody>
            <a:bodyPr wrap="none" rtlCol="0">
              <a:spAutoFit/>
            </a:bodyPr>
            <a:lstStyle/>
            <a:p>
              <a:r>
                <a:rPr lang="en-US" altLang="zh-CN" sz="2800" dirty="0">
                  <a:solidFill>
                    <a:schemeClr val="bg2"/>
                  </a:solidFill>
                  <a:latin typeface="微软雅黑" panose="020B0503020204020204" pitchFamily="34" charset="-122"/>
                  <a:ea typeface="微软雅黑" panose="020B0503020204020204" pitchFamily="34" charset="-122"/>
                </a:rPr>
                <a:t>05</a:t>
              </a:r>
              <a:endParaRPr lang="zh-CN" altLang="en-US" sz="2800" dirty="0">
                <a:solidFill>
                  <a:schemeClr val="bg2"/>
                </a:solidFill>
                <a:latin typeface="微软雅黑" panose="020B0503020204020204" pitchFamily="34" charset="-122"/>
                <a:ea typeface="微软雅黑" panose="020B0503020204020204" pitchFamily="34" charset="-122"/>
              </a:endParaRPr>
            </a:p>
          </p:txBody>
        </p:sp>
      </p:grpSp>
      <p:grpSp>
        <p:nvGrpSpPr>
          <p:cNvPr id="3" name="组合 2"/>
          <p:cNvGrpSpPr/>
          <p:nvPr/>
        </p:nvGrpSpPr>
        <p:grpSpPr>
          <a:xfrm>
            <a:off x="3245250" y="3320883"/>
            <a:ext cx="2268537" cy="3065463"/>
            <a:chOff x="3245250" y="3320883"/>
            <a:chExt cx="2268537" cy="3065463"/>
          </a:xfrm>
        </p:grpSpPr>
        <p:sp>
          <p:nvSpPr>
            <p:cNvPr id="20" name="Freeform 11"/>
            <p:cNvSpPr/>
            <p:nvPr/>
          </p:nvSpPr>
          <p:spPr bwMode="auto">
            <a:xfrm>
              <a:off x="3245250" y="3320883"/>
              <a:ext cx="2268537" cy="2747963"/>
            </a:xfrm>
            <a:custGeom>
              <a:avLst/>
              <a:gdLst>
                <a:gd name="T0" fmla="*/ 1550 w 3101"/>
                <a:gd name="T1" fmla="*/ 3756 h 3756"/>
                <a:gd name="T2" fmla="*/ 3101 w 3101"/>
                <a:gd name="T3" fmla="*/ 2205 h 3756"/>
                <a:gd name="T4" fmla="*/ 2632 w 3101"/>
                <a:gd name="T5" fmla="*/ 1093 h 3756"/>
                <a:gd name="T6" fmla="*/ 1551 w 3101"/>
                <a:gd name="T7" fmla="*/ 0 h 3756"/>
                <a:gd name="T8" fmla="*/ 506 w 3101"/>
                <a:gd name="T9" fmla="*/ 1058 h 3756"/>
                <a:gd name="T10" fmla="*/ 0 w 3101"/>
                <a:gd name="T11" fmla="*/ 2205 h 3756"/>
                <a:gd name="T12" fmla="*/ 1550 w 3101"/>
                <a:gd name="T13" fmla="*/ 3756 h 3756"/>
              </a:gdLst>
              <a:ahLst/>
              <a:cxnLst>
                <a:cxn ang="0">
                  <a:pos x="T0" y="T1"/>
                </a:cxn>
                <a:cxn ang="0">
                  <a:pos x="T2" y="T3"/>
                </a:cxn>
                <a:cxn ang="0">
                  <a:pos x="T4" y="T5"/>
                </a:cxn>
                <a:cxn ang="0">
                  <a:pos x="T6" y="T7"/>
                </a:cxn>
                <a:cxn ang="0">
                  <a:pos x="T8" y="T9"/>
                </a:cxn>
                <a:cxn ang="0">
                  <a:pos x="T10" y="T11"/>
                </a:cxn>
                <a:cxn ang="0">
                  <a:pos x="T12" y="T13"/>
                </a:cxn>
              </a:cxnLst>
              <a:rect l="0" t="0" r="r" b="b"/>
              <a:pathLst>
                <a:path w="3101" h="3756">
                  <a:moveTo>
                    <a:pt x="1550" y="3756"/>
                  </a:moveTo>
                  <a:cubicBezTo>
                    <a:pt x="2407" y="3756"/>
                    <a:pt x="3101" y="3061"/>
                    <a:pt x="3101" y="2205"/>
                  </a:cubicBezTo>
                  <a:cubicBezTo>
                    <a:pt x="3101" y="1769"/>
                    <a:pt x="2922" y="1375"/>
                    <a:pt x="2632" y="1093"/>
                  </a:cubicBezTo>
                  <a:cubicBezTo>
                    <a:pt x="2558" y="1008"/>
                    <a:pt x="1656" y="106"/>
                    <a:pt x="1551" y="0"/>
                  </a:cubicBezTo>
                  <a:cubicBezTo>
                    <a:pt x="1437" y="114"/>
                    <a:pt x="575" y="988"/>
                    <a:pt x="506" y="1058"/>
                  </a:cubicBezTo>
                  <a:cubicBezTo>
                    <a:pt x="195" y="1342"/>
                    <a:pt x="0" y="1750"/>
                    <a:pt x="0" y="2205"/>
                  </a:cubicBezTo>
                  <a:cubicBezTo>
                    <a:pt x="0" y="3061"/>
                    <a:pt x="694" y="3756"/>
                    <a:pt x="1550" y="3756"/>
                  </a:cubicBezTo>
                  <a:close/>
                </a:path>
              </a:pathLst>
            </a:custGeom>
            <a:solidFill>
              <a:srgbClr val="F2B973"/>
            </a:solidFill>
            <a:ln>
              <a:solidFill>
                <a:schemeClr val="tx2">
                  <a:lumMod val="75000"/>
                </a:schemeClr>
              </a:solidFill>
            </a:ln>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endParaRPr>
            </a:p>
          </p:txBody>
        </p:sp>
        <p:sp>
          <p:nvSpPr>
            <p:cNvPr id="21" name="Oval 12"/>
            <p:cNvSpPr>
              <a:spLocks noChangeArrowheads="1"/>
            </p:cNvSpPr>
            <p:nvPr/>
          </p:nvSpPr>
          <p:spPr bwMode="auto">
            <a:xfrm>
              <a:off x="4007250" y="5641808"/>
              <a:ext cx="744537" cy="744538"/>
            </a:xfrm>
            <a:prstGeom prst="ellipse">
              <a:avLst/>
            </a:prstGeom>
            <a:solidFill>
              <a:srgbClr val="F2B973"/>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endParaRPr>
            </a:p>
          </p:txBody>
        </p:sp>
        <p:sp>
          <p:nvSpPr>
            <p:cNvPr id="34" name="文本框 33"/>
            <p:cNvSpPr txBox="1"/>
            <p:nvPr/>
          </p:nvSpPr>
          <p:spPr>
            <a:xfrm>
              <a:off x="4080150" y="5775198"/>
              <a:ext cx="604653" cy="523220"/>
            </a:xfrm>
            <a:prstGeom prst="rect">
              <a:avLst/>
            </a:prstGeom>
            <a:noFill/>
          </p:spPr>
          <p:txBody>
            <a:bodyPr wrap="none" rtlCol="0">
              <a:spAutoFit/>
            </a:bodyPr>
            <a:lstStyle/>
            <a:p>
              <a:r>
                <a:rPr lang="en-US" altLang="zh-CN" sz="2800" dirty="0">
                  <a:solidFill>
                    <a:schemeClr val="bg2"/>
                  </a:solidFill>
                  <a:latin typeface="微软雅黑" panose="020B0503020204020204" pitchFamily="34" charset="-122"/>
                  <a:ea typeface="微软雅黑" panose="020B0503020204020204" pitchFamily="34" charset="-122"/>
                </a:rPr>
                <a:t>02</a:t>
              </a:r>
              <a:endParaRPr lang="zh-CN" altLang="en-US" sz="2800" dirty="0">
                <a:solidFill>
                  <a:schemeClr val="bg2"/>
                </a:solidFill>
                <a:latin typeface="微软雅黑" panose="020B0503020204020204" pitchFamily="34" charset="-122"/>
                <a:ea typeface="微软雅黑" panose="020B0503020204020204" pitchFamily="34" charset="-122"/>
              </a:endParaRPr>
            </a:p>
          </p:txBody>
        </p:sp>
        <p:sp>
          <p:nvSpPr>
            <p:cNvPr id="36" name="TextBox 14"/>
            <p:cNvSpPr txBox="1"/>
            <p:nvPr/>
          </p:nvSpPr>
          <p:spPr>
            <a:xfrm>
              <a:off x="3620473" y="4127112"/>
              <a:ext cx="1489573" cy="369332"/>
            </a:xfrm>
            <a:prstGeom prst="rect">
              <a:avLst/>
            </a:prstGeom>
            <a:noFill/>
          </p:spPr>
          <p:txBody>
            <a:bodyPr wrap="square" rtlCol="0">
              <a:spAutoFit/>
            </a:bodyPr>
            <a:lstStyle>
              <a:defPPr>
                <a:defRPr lang="zh-CN"/>
              </a:defPPr>
              <a:lvl1pPr algn="ctr">
                <a:defRPr b="1">
                  <a:solidFill>
                    <a:schemeClr val="bg1"/>
                  </a:solidFill>
                  <a:latin typeface="+mj-ea"/>
                  <a:ea typeface="+mj-ea"/>
                </a:defRPr>
              </a:lvl1pPr>
            </a:lstStyle>
            <a:p>
              <a:r>
                <a:rPr lang="zh-CN" altLang="en-US" dirty="0">
                  <a:latin typeface="微软雅黑" panose="020B0503020204020204" pitchFamily="34" charset="-122"/>
                  <a:ea typeface="微软雅黑" panose="020B0503020204020204" pitchFamily="34" charset="-122"/>
                </a:rPr>
                <a:t>社会学概论</a:t>
              </a:r>
            </a:p>
          </p:txBody>
        </p:sp>
        <p:sp>
          <p:nvSpPr>
            <p:cNvPr id="37" name="TextBox 15"/>
            <p:cNvSpPr txBox="1"/>
            <p:nvPr/>
          </p:nvSpPr>
          <p:spPr>
            <a:xfrm>
              <a:off x="3495750" y="4520539"/>
              <a:ext cx="1739020" cy="1077218"/>
            </a:xfrm>
            <a:prstGeom prst="rect">
              <a:avLst/>
            </a:prstGeom>
            <a:noFill/>
          </p:spPr>
          <p:txBody>
            <a:bodyPr wrap="squar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请在这里输入段落文本内容请在这里输入段落文本内容</a:t>
              </a:r>
            </a:p>
          </p:txBody>
        </p:sp>
      </p:grpSp>
      <p:grpSp>
        <p:nvGrpSpPr>
          <p:cNvPr id="5" name="组合 4"/>
          <p:cNvGrpSpPr/>
          <p:nvPr/>
        </p:nvGrpSpPr>
        <p:grpSpPr>
          <a:xfrm>
            <a:off x="6696475" y="3320883"/>
            <a:ext cx="2268537" cy="3065463"/>
            <a:chOff x="6696475" y="3320883"/>
            <a:chExt cx="2268537" cy="3065463"/>
          </a:xfrm>
        </p:grpSpPr>
        <p:sp>
          <p:nvSpPr>
            <p:cNvPr id="22" name="Freeform 13"/>
            <p:cNvSpPr/>
            <p:nvPr/>
          </p:nvSpPr>
          <p:spPr bwMode="auto">
            <a:xfrm>
              <a:off x="6696475" y="3320883"/>
              <a:ext cx="2268537" cy="2747963"/>
            </a:xfrm>
            <a:custGeom>
              <a:avLst/>
              <a:gdLst>
                <a:gd name="T0" fmla="*/ 1551 w 3102"/>
                <a:gd name="T1" fmla="*/ 3756 h 3756"/>
                <a:gd name="T2" fmla="*/ 3102 w 3102"/>
                <a:gd name="T3" fmla="*/ 2205 h 3756"/>
                <a:gd name="T4" fmla="*/ 2632 w 3102"/>
                <a:gd name="T5" fmla="*/ 1093 h 3756"/>
                <a:gd name="T6" fmla="*/ 1551 w 3102"/>
                <a:gd name="T7" fmla="*/ 0 h 3756"/>
                <a:gd name="T8" fmla="*/ 507 w 3102"/>
                <a:gd name="T9" fmla="*/ 1058 h 3756"/>
                <a:gd name="T10" fmla="*/ 0 w 3102"/>
                <a:gd name="T11" fmla="*/ 2205 h 3756"/>
                <a:gd name="T12" fmla="*/ 1551 w 3102"/>
                <a:gd name="T13" fmla="*/ 3756 h 3756"/>
              </a:gdLst>
              <a:ahLst/>
              <a:cxnLst>
                <a:cxn ang="0">
                  <a:pos x="T0" y="T1"/>
                </a:cxn>
                <a:cxn ang="0">
                  <a:pos x="T2" y="T3"/>
                </a:cxn>
                <a:cxn ang="0">
                  <a:pos x="T4" y="T5"/>
                </a:cxn>
                <a:cxn ang="0">
                  <a:pos x="T6" y="T7"/>
                </a:cxn>
                <a:cxn ang="0">
                  <a:pos x="T8" y="T9"/>
                </a:cxn>
                <a:cxn ang="0">
                  <a:pos x="T10" y="T11"/>
                </a:cxn>
                <a:cxn ang="0">
                  <a:pos x="T12" y="T13"/>
                </a:cxn>
              </a:cxnLst>
              <a:rect l="0" t="0" r="r" b="b"/>
              <a:pathLst>
                <a:path w="3102" h="3756">
                  <a:moveTo>
                    <a:pt x="1551" y="3756"/>
                  </a:moveTo>
                  <a:cubicBezTo>
                    <a:pt x="2407" y="3756"/>
                    <a:pt x="3102" y="3061"/>
                    <a:pt x="3102" y="2205"/>
                  </a:cubicBezTo>
                  <a:cubicBezTo>
                    <a:pt x="3102" y="1769"/>
                    <a:pt x="2922" y="1375"/>
                    <a:pt x="2632" y="1093"/>
                  </a:cubicBezTo>
                  <a:cubicBezTo>
                    <a:pt x="2558" y="1008"/>
                    <a:pt x="1656" y="106"/>
                    <a:pt x="1551" y="0"/>
                  </a:cubicBezTo>
                  <a:cubicBezTo>
                    <a:pt x="1437" y="114"/>
                    <a:pt x="576" y="988"/>
                    <a:pt x="507" y="1058"/>
                  </a:cubicBezTo>
                  <a:cubicBezTo>
                    <a:pt x="195" y="1342"/>
                    <a:pt x="0" y="1750"/>
                    <a:pt x="0" y="2205"/>
                  </a:cubicBezTo>
                  <a:cubicBezTo>
                    <a:pt x="0" y="3061"/>
                    <a:pt x="694" y="3756"/>
                    <a:pt x="1551" y="3756"/>
                  </a:cubicBezTo>
                  <a:close/>
                </a:path>
              </a:pathLst>
            </a:custGeom>
            <a:solidFill>
              <a:srgbClr val="858976"/>
            </a:solidFill>
            <a:ln>
              <a:solidFill>
                <a:schemeClr val="tx2">
                  <a:lumMod val="75000"/>
                </a:schemeClr>
              </a:solidFill>
            </a:ln>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endParaRPr>
            </a:p>
          </p:txBody>
        </p:sp>
        <p:sp>
          <p:nvSpPr>
            <p:cNvPr id="23" name="Oval 14"/>
            <p:cNvSpPr>
              <a:spLocks noChangeArrowheads="1"/>
            </p:cNvSpPr>
            <p:nvPr/>
          </p:nvSpPr>
          <p:spPr bwMode="auto">
            <a:xfrm>
              <a:off x="7458475" y="5641808"/>
              <a:ext cx="744537" cy="744538"/>
            </a:xfrm>
            <a:prstGeom prst="ellipse">
              <a:avLst/>
            </a:prstGeom>
            <a:solidFill>
              <a:srgbClr val="858976"/>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endParaRPr>
            </a:p>
          </p:txBody>
        </p:sp>
        <p:sp>
          <p:nvSpPr>
            <p:cNvPr id="35" name="文本框 34"/>
            <p:cNvSpPr txBox="1"/>
            <p:nvPr/>
          </p:nvSpPr>
          <p:spPr>
            <a:xfrm>
              <a:off x="7548711" y="5766809"/>
              <a:ext cx="604653" cy="523220"/>
            </a:xfrm>
            <a:prstGeom prst="rect">
              <a:avLst/>
            </a:prstGeom>
            <a:noFill/>
          </p:spPr>
          <p:txBody>
            <a:bodyPr wrap="none" rtlCol="0">
              <a:spAutoFit/>
            </a:bodyPr>
            <a:lstStyle/>
            <a:p>
              <a:r>
                <a:rPr lang="en-US" altLang="zh-CN" sz="2800" dirty="0">
                  <a:solidFill>
                    <a:schemeClr val="bg2"/>
                  </a:solidFill>
                  <a:latin typeface="微软雅黑" panose="020B0503020204020204" pitchFamily="34" charset="-122"/>
                  <a:ea typeface="微软雅黑" panose="020B0503020204020204" pitchFamily="34" charset="-122"/>
                </a:rPr>
                <a:t>04</a:t>
              </a:r>
              <a:endParaRPr lang="zh-CN" altLang="en-US" sz="2800" dirty="0">
                <a:solidFill>
                  <a:schemeClr val="bg2"/>
                </a:solidFill>
                <a:latin typeface="微软雅黑" panose="020B0503020204020204" pitchFamily="34" charset="-122"/>
                <a:ea typeface="微软雅黑" panose="020B0503020204020204" pitchFamily="34" charset="-122"/>
              </a:endParaRPr>
            </a:p>
          </p:txBody>
        </p:sp>
        <p:sp>
          <p:nvSpPr>
            <p:cNvPr id="38" name="TextBox 14"/>
            <p:cNvSpPr txBox="1"/>
            <p:nvPr/>
          </p:nvSpPr>
          <p:spPr>
            <a:xfrm>
              <a:off x="7110293" y="4127112"/>
              <a:ext cx="1489573" cy="369332"/>
            </a:xfrm>
            <a:prstGeom prst="rect">
              <a:avLst/>
            </a:prstGeom>
            <a:noFill/>
          </p:spPr>
          <p:txBody>
            <a:bodyPr wrap="square" rtlCol="0">
              <a:spAutoFit/>
            </a:bodyPr>
            <a:lstStyle>
              <a:defPPr>
                <a:defRPr lang="zh-CN"/>
              </a:defPPr>
              <a:lvl1pPr algn="ctr">
                <a:defRPr b="1">
                  <a:solidFill>
                    <a:schemeClr val="bg1"/>
                  </a:solidFill>
                  <a:latin typeface="+mj-ea"/>
                  <a:ea typeface="+mj-ea"/>
                </a:defRPr>
              </a:lvl1pPr>
            </a:lstStyle>
            <a:p>
              <a:r>
                <a:rPr lang="zh-CN" altLang="en-US" dirty="0">
                  <a:latin typeface="微软雅黑" panose="020B0503020204020204" pitchFamily="34" charset="-122"/>
                  <a:ea typeface="微软雅黑" panose="020B0503020204020204" pitchFamily="34" charset="-122"/>
                </a:rPr>
                <a:t>行政法学</a:t>
              </a:r>
            </a:p>
          </p:txBody>
        </p:sp>
        <p:sp>
          <p:nvSpPr>
            <p:cNvPr id="39" name="TextBox 15"/>
            <p:cNvSpPr txBox="1"/>
            <p:nvPr/>
          </p:nvSpPr>
          <p:spPr>
            <a:xfrm>
              <a:off x="6985570" y="4520539"/>
              <a:ext cx="1739020" cy="1077218"/>
            </a:xfrm>
            <a:prstGeom prst="rect">
              <a:avLst/>
            </a:prstGeom>
            <a:noFill/>
          </p:spPr>
          <p:txBody>
            <a:bodyPr wrap="squar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请在这里输入段落文本内容请在这里输入段落文本内容</a:t>
              </a:r>
            </a:p>
          </p:txBody>
        </p:sp>
      </p:grpSp>
    </p:spTree>
    <p:extLst>
      <p:ext uri="{BB962C8B-B14F-4D97-AF65-F5344CB8AC3E}">
        <p14:creationId xmlns:p14="http://schemas.microsoft.com/office/powerpoint/2010/main" val="33443322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25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50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75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100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6"/>
          <p:cNvSpPr txBox="1">
            <a:spLocks noChangeArrowheads="1"/>
          </p:cNvSpPr>
          <p:nvPr/>
        </p:nvSpPr>
        <p:spPr bwMode="auto">
          <a:xfrm>
            <a:off x="1059131" y="834980"/>
            <a:ext cx="3719288" cy="235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defTabSz="914377" fontAlgn="base">
              <a:spcBef>
                <a:spcPct val="0"/>
              </a:spcBef>
              <a:spcAft>
                <a:spcPct val="0"/>
              </a:spcAft>
              <a:defRPr/>
            </a:pPr>
            <a:r>
              <a:rPr lang="en-US" altLang="zh-CN" sz="933" dirty="0">
                <a:solidFill>
                  <a:srgbClr val="543C4F"/>
                </a:solidFill>
                <a:latin typeface="微软雅黑" panose="020B0503020204020204" pitchFamily="34" charset="-122"/>
                <a:ea typeface="方正兰亭黑_GBK"/>
              </a:rPr>
              <a:t>BACKGROUND AND SIGNIFICANCE OF THE SELECTED TOPIC</a:t>
            </a:r>
          </a:p>
        </p:txBody>
      </p:sp>
      <p:cxnSp>
        <p:nvCxnSpPr>
          <p:cNvPr id="27" name="直接连接符 26"/>
          <p:cNvCxnSpPr/>
          <p:nvPr/>
        </p:nvCxnSpPr>
        <p:spPr>
          <a:xfrm>
            <a:off x="1195352" y="1134504"/>
            <a:ext cx="257051"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1260782" y="1094404"/>
            <a:ext cx="1101992" cy="1101992"/>
          </a:xfrm>
          <a:prstGeom prst="ellipse">
            <a:avLst/>
          </a:prstGeom>
          <a:solidFill>
            <a:schemeClr val="accent1"/>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2" name="椭圆 11"/>
          <p:cNvSpPr/>
          <p:nvPr/>
        </p:nvSpPr>
        <p:spPr>
          <a:xfrm>
            <a:off x="-1317724" y="4400380"/>
            <a:ext cx="1101992" cy="1101992"/>
          </a:xfrm>
          <a:prstGeom prst="ellipse">
            <a:avLst/>
          </a:prstGeom>
          <a:solidFill>
            <a:schemeClr val="accent4"/>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3" name="椭圆 12"/>
          <p:cNvSpPr/>
          <p:nvPr/>
        </p:nvSpPr>
        <p:spPr>
          <a:xfrm>
            <a:off x="-1289253" y="2196396"/>
            <a:ext cx="1101992" cy="1101992"/>
          </a:xfrm>
          <a:prstGeom prst="ellipse">
            <a:avLst/>
          </a:prstGeom>
          <a:solidFill>
            <a:schemeClr val="accent2">
              <a:alpha val="80000"/>
            </a:schemeClr>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4" name="椭圆 13"/>
          <p:cNvSpPr/>
          <p:nvPr/>
        </p:nvSpPr>
        <p:spPr>
          <a:xfrm>
            <a:off x="-1317724" y="3298388"/>
            <a:ext cx="1101992" cy="1101992"/>
          </a:xfrm>
          <a:prstGeom prst="ellipse">
            <a:avLst/>
          </a:prstGeom>
          <a:solidFill>
            <a:schemeClr val="accent3"/>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8" name="TextBox 42"/>
          <p:cNvSpPr txBox="1"/>
          <p:nvPr/>
        </p:nvSpPr>
        <p:spPr>
          <a:xfrm>
            <a:off x="1297138" y="357610"/>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dirty="0">
                <a:solidFill>
                  <a:srgbClr val="756271"/>
                </a:solidFill>
              </a:rPr>
              <a:t>2.2 </a:t>
            </a:r>
            <a:r>
              <a:rPr lang="zh-CN" altLang="en-US" b="0" dirty="0">
                <a:solidFill>
                  <a:srgbClr val="756271"/>
                </a:solidFill>
              </a:rPr>
              <a:t>研究思路</a:t>
            </a:r>
          </a:p>
        </p:txBody>
      </p:sp>
      <p:sp>
        <p:nvSpPr>
          <p:cNvPr id="10" name="Freeform 7"/>
          <p:cNvSpPr/>
          <p:nvPr/>
        </p:nvSpPr>
        <p:spPr bwMode="auto">
          <a:xfrm rot="21146637">
            <a:off x="177727" y="2575994"/>
            <a:ext cx="6616700" cy="3140075"/>
          </a:xfrm>
          <a:custGeom>
            <a:avLst/>
            <a:gdLst>
              <a:gd name="T0" fmla="*/ 0 w 1296"/>
              <a:gd name="T1" fmla="*/ 421 h 439"/>
              <a:gd name="T2" fmla="*/ 61 w 1296"/>
              <a:gd name="T3" fmla="*/ 427 h 439"/>
              <a:gd name="T4" fmla="*/ 221 w 1296"/>
              <a:gd name="T5" fmla="*/ 433 h 439"/>
              <a:gd name="T6" fmla="*/ 447 w 1296"/>
              <a:gd name="T7" fmla="*/ 422 h 439"/>
              <a:gd name="T8" fmla="*/ 573 w 1296"/>
              <a:gd name="T9" fmla="*/ 404 h 439"/>
              <a:gd name="T10" fmla="*/ 702 w 1296"/>
              <a:gd name="T11" fmla="*/ 377 h 439"/>
              <a:gd name="T12" fmla="*/ 828 w 1296"/>
              <a:gd name="T13" fmla="*/ 338 h 439"/>
              <a:gd name="T14" fmla="*/ 944 w 1296"/>
              <a:gd name="T15" fmla="*/ 288 h 439"/>
              <a:gd name="T16" fmla="*/ 1047 w 1296"/>
              <a:gd name="T17" fmla="*/ 229 h 439"/>
              <a:gd name="T18" fmla="*/ 1131 w 1296"/>
              <a:gd name="T19" fmla="*/ 165 h 439"/>
              <a:gd name="T20" fmla="*/ 1195 w 1296"/>
              <a:gd name="T21" fmla="*/ 102 h 439"/>
              <a:gd name="T22" fmla="*/ 1219 w 1296"/>
              <a:gd name="T23" fmla="*/ 74 h 439"/>
              <a:gd name="T24" fmla="*/ 1239 w 1296"/>
              <a:gd name="T25" fmla="*/ 50 h 439"/>
              <a:gd name="T26" fmla="*/ 1253 w 1296"/>
              <a:gd name="T27" fmla="*/ 29 h 439"/>
              <a:gd name="T28" fmla="*/ 1264 w 1296"/>
              <a:gd name="T29" fmla="*/ 13 h 439"/>
              <a:gd name="T30" fmla="*/ 1272 w 1296"/>
              <a:gd name="T31" fmla="*/ 0 h 439"/>
              <a:gd name="T32" fmla="*/ 1296 w 1296"/>
              <a:gd name="T33" fmla="*/ 16 h 439"/>
              <a:gd name="T34" fmla="*/ 1287 w 1296"/>
              <a:gd name="T35" fmla="*/ 29 h 439"/>
              <a:gd name="T36" fmla="*/ 1276 w 1296"/>
              <a:gd name="T37" fmla="*/ 45 h 439"/>
              <a:gd name="T38" fmla="*/ 1260 w 1296"/>
              <a:gd name="T39" fmla="*/ 66 h 439"/>
              <a:gd name="T40" fmla="*/ 1239 w 1296"/>
              <a:gd name="T41" fmla="*/ 91 h 439"/>
              <a:gd name="T42" fmla="*/ 1213 w 1296"/>
              <a:gd name="T43" fmla="*/ 120 h 439"/>
              <a:gd name="T44" fmla="*/ 1146 w 1296"/>
              <a:gd name="T45" fmla="*/ 183 h 439"/>
              <a:gd name="T46" fmla="*/ 1058 w 1296"/>
              <a:gd name="T47" fmla="*/ 247 h 439"/>
              <a:gd name="T48" fmla="*/ 953 w 1296"/>
              <a:gd name="T49" fmla="*/ 305 h 439"/>
              <a:gd name="T50" fmla="*/ 833 w 1296"/>
              <a:gd name="T51" fmla="*/ 354 h 439"/>
              <a:gd name="T52" fmla="*/ 706 w 1296"/>
              <a:gd name="T53" fmla="*/ 390 h 439"/>
              <a:gd name="T54" fmla="*/ 575 w 1296"/>
              <a:gd name="T55" fmla="*/ 415 h 439"/>
              <a:gd name="T56" fmla="*/ 448 w 1296"/>
              <a:gd name="T57" fmla="*/ 430 h 439"/>
              <a:gd name="T58" fmla="*/ 221 w 1296"/>
              <a:gd name="T59" fmla="*/ 437 h 439"/>
              <a:gd name="T60" fmla="*/ 60 w 1296"/>
              <a:gd name="T61" fmla="*/ 428 h 439"/>
              <a:gd name="T62" fmla="*/ 0 w 1296"/>
              <a:gd name="T63" fmla="*/ 421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96" h="439">
                <a:moveTo>
                  <a:pt x="0" y="421"/>
                </a:moveTo>
                <a:cubicBezTo>
                  <a:pt x="0" y="421"/>
                  <a:pt x="22" y="424"/>
                  <a:pt x="61" y="427"/>
                </a:cubicBezTo>
                <a:cubicBezTo>
                  <a:pt x="99" y="430"/>
                  <a:pt x="154" y="433"/>
                  <a:pt x="221" y="433"/>
                </a:cubicBezTo>
                <a:cubicBezTo>
                  <a:pt x="287" y="433"/>
                  <a:pt x="365" y="430"/>
                  <a:pt x="447" y="422"/>
                </a:cubicBezTo>
                <a:cubicBezTo>
                  <a:pt x="488" y="417"/>
                  <a:pt x="531" y="412"/>
                  <a:pt x="573" y="404"/>
                </a:cubicBezTo>
                <a:cubicBezTo>
                  <a:pt x="616" y="397"/>
                  <a:pt x="660" y="388"/>
                  <a:pt x="702" y="377"/>
                </a:cubicBezTo>
                <a:cubicBezTo>
                  <a:pt x="745" y="366"/>
                  <a:pt x="787" y="353"/>
                  <a:pt x="828" y="338"/>
                </a:cubicBezTo>
                <a:cubicBezTo>
                  <a:pt x="868" y="323"/>
                  <a:pt x="907" y="306"/>
                  <a:pt x="944" y="288"/>
                </a:cubicBezTo>
                <a:cubicBezTo>
                  <a:pt x="981" y="269"/>
                  <a:pt x="1015" y="249"/>
                  <a:pt x="1047" y="229"/>
                </a:cubicBezTo>
                <a:cubicBezTo>
                  <a:pt x="1078" y="208"/>
                  <a:pt x="1106" y="186"/>
                  <a:pt x="1131" y="165"/>
                </a:cubicBezTo>
                <a:cubicBezTo>
                  <a:pt x="1156" y="143"/>
                  <a:pt x="1177" y="122"/>
                  <a:pt x="1195" y="102"/>
                </a:cubicBezTo>
                <a:cubicBezTo>
                  <a:pt x="1204" y="93"/>
                  <a:pt x="1212" y="83"/>
                  <a:pt x="1219" y="74"/>
                </a:cubicBezTo>
                <a:cubicBezTo>
                  <a:pt x="1226" y="65"/>
                  <a:pt x="1233" y="57"/>
                  <a:pt x="1239" y="50"/>
                </a:cubicBezTo>
                <a:cubicBezTo>
                  <a:pt x="1244" y="42"/>
                  <a:pt x="1249" y="35"/>
                  <a:pt x="1253" y="29"/>
                </a:cubicBezTo>
                <a:cubicBezTo>
                  <a:pt x="1258" y="23"/>
                  <a:pt x="1261" y="18"/>
                  <a:pt x="1264" y="13"/>
                </a:cubicBezTo>
                <a:cubicBezTo>
                  <a:pt x="1270" y="5"/>
                  <a:pt x="1272" y="0"/>
                  <a:pt x="1272" y="0"/>
                </a:cubicBezTo>
                <a:cubicBezTo>
                  <a:pt x="1296" y="16"/>
                  <a:pt x="1296" y="16"/>
                  <a:pt x="1296" y="16"/>
                </a:cubicBezTo>
                <a:cubicBezTo>
                  <a:pt x="1296" y="16"/>
                  <a:pt x="1293" y="20"/>
                  <a:pt x="1287" y="29"/>
                </a:cubicBezTo>
                <a:cubicBezTo>
                  <a:pt x="1284" y="33"/>
                  <a:pt x="1280" y="39"/>
                  <a:pt x="1276" y="45"/>
                </a:cubicBezTo>
                <a:cubicBezTo>
                  <a:pt x="1271" y="51"/>
                  <a:pt x="1266" y="58"/>
                  <a:pt x="1260" y="66"/>
                </a:cubicBezTo>
                <a:cubicBezTo>
                  <a:pt x="1254" y="73"/>
                  <a:pt x="1247" y="82"/>
                  <a:pt x="1239" y="91"/>
                </a:cubicBezTo>
                <a:cubicBezTo>
                  <a:pt x="1231" y="100"/>
                  <a:pt x="1223" y="110"/>
                  <a:pt x="1213" y="120"/>
                </a:cubicBezTo>
                <a:cubicBezTo>
                  <a:pt x="1195" y="140"/>
                  <a:pt x="1172" y="161"/>
                  <a:pt x="1146" y="183"/>
                </a:cubicBezTo>
                <a:cubicBezTo>
                  <a:pt x="1120" y="204"/>
                  <a:pt x="1091" y="226"/>
                  <a:pt x="1058" y="247"/>
                </a:cubicBezTo>
                <a:cubicBezTo>
                  <a:pt x="1026" y="267"/>
                  <a:pt x="990" y="287"/>
                  <a:pt x="953" y="305"/>
                </a:cubicBezTo>
                <a:cubicBezTo>
                  <a:pt x="915" y="323"/>
                  <a:pt x="875" y="339"/>
                  <a:pt x="833" y="354"/>
                </a:cubicBezTo>
                <a:cubicBezTo>
                  <a:pt x="792" y="368"/>
                  <a:pt x="749" y="380"/>
                  <a:pt x="706" y="390"/>
                </a:cubicBezTo>
                <a:cubicBezTo>
                  <a:pt x="662" y="401"/>
                  <a:pt x="619" y="409"/>
                  <a:pt x="575" y="415"/>
                </a:cubicBezTo>
                <a:cubicBezTo>
                  <a:pt x="532" y="422"/>
                  <a:pt x="489" y="427"/>
                  <a:pt x="448" y="430"/>
                </a:cubicBezTo>
                <a:cubicBezTo>
                  <a:pt x="365" y="437"/>
                  <a:pt x="287" y="439"/>
                  <a:pt x="221" y="437"/>
                </a:cubicBezTo>
                <a:cubicBezTo>
                  <a:pt x="154" y="436"/>
                  <a:pt x="99" y="432"/>
                  <a:pt x="60" y="428"/>
                </a:cubicBezTo>
                <a:cubicBezTo>
                  <a:pt x="22" y="424"/>
                  <a:pt x="0" y="421"/>
                  <a:pt x="0" y="421"/>
                </a:cubicBezTo>
              </a:path>
            </a:pathLst>
          </a:custGeom>
          <a:solidFill>
            <a:schemeClr val="bg2">
              <a:lumMod val="85000"/>
            </a:schemeClr>
          </a:solidFill>
          <a:ln>
            <a:noFill/>
          </a:ln>
        </p:spPr>
        <p:txBody>
          <a:bodyPr/>
          <a:lstStyle/>
          <a:p>
            <a:pPr eaLnBrk="1" fontAlgn="auto" hangingPunct="1">
              <a:spcBef>
                <a:spcPts val="0"/>
              </a:spcBef>
              <a:spcAft>
                <a:spcPts val="0"/>
              </a:spcAft>
              <a:defRPr/>
            </a:pPr>
            <a:endParaRPr lang="en-US" dirty="0">
              <a:solidFill>
                <a:prstClr val="black"/>
              </a:solidFill>
              <a:latin typeface="微软雅黑" panose="020B0503020204020204" pitchFamily="34" charset="-122"/>
              <a:cs typeface="+mn-ea"/>
              <a:sym typeface="+mn-lt"/>
            </a:endParaRPr>
          </a:p>
        </p:txBody>
      </p:sp>
      <p:pic>
        <p:nvPicPr>
          <p:cNvPr id="15" name="图片 29"/>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291382">
            <a:off x="6303890" y="715444"/>
            <a:ext cx="722312" cy="2319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Oval 8"/>
          <p:cNvSpPr>
            <a:spLocks noChangeArrowheads="1"/>
          </p:cNvSpPr>
          <p:nvPr/>
        </p:nvSpPr>
        <p:spPr bwMode="auto">
          <a:xfrm>
            <a:off x="4295702" y="4852469"/>
            <a:ext cx="238125" cy="238125"/>
          </a:xfrm>
          <a:prstGeom prst="ellipse">
            <a:avLst/>
          </a:prstGeom>
          <a:solidFill>
            <a:schemeClr val="bg1"/>
          </a:solidFill>
          <a:ln w="28575" cap="flat">
            <a:solidFill>
              <a:schemeClr val="bg2"/>
            </a:solidFill>
            <a:prstDash val="solid"/>
            <a:miter lim="800000"/>
          </a:ln>
          <a:effectLst>
            <a:outerShdw blurRad="50800" dist="38100" dir="2700000" algn="tl" rotWithShape="0">
              <a:prstClr val="black">
                <a:alpha val="40000"/>
              </a:prstClr>
            </a:outerShdw>
          </a:effectLst>
        </p:spPr>
        <p:txBody>
          <a:bodyPr/>
          <a:lstStyle/>
          <a:p>
            <a:pPr eaLnBrk="1" hangingPunct="1">
              <a:buFont typeface="Arial" panose="020B0604020202020204" pitchFamily="34" charset="0"/>
              <a:buNone/>
              <a:defRPr/>
            </a:pPr>
            <a:endParaRPr lang="zh-CN" altLang="en-US" dirty="0">
              <a:latin typeface="微软雅黑" panose="020B0503020204020204" pitchFamily="34" charset="-122"/>
              <a:ea typeface="微软雅黑" panose="020B0503020204020204" pitchFamily="34" charset="-122"/>
            </a:endParaRPr>
          </a:p>
        </p:txBody>
      </p:sp>
      <p:sp>
        <p:nvSpPr>
          <p:cNvPr id="17" name="Oval 10"/>
          <p:cNvSpPr>
            <a:spLocks noChangeArrowheads="1"/>
          </p:cNvSpPr>
          <p:nvPr/>
        </p:nvSpPr>
        <p:spPr bwMode="auto">
          <a:xfrm>
            <a:off x="5246615" y="4023794"/>
            <a:ext cx="249237" cy="250825"/>
          </a:xfrm>
          <a:prstGeom prst="ellipse">
            <a:avLst/>
          </a:prstGeom>
          <a:solidFill>
            <a:schemeClr val="bg1"/>
          </a:solidFill>
          <a:ln w="28575" cap="flat">
            <a:solidFill>
              <a:schemeClr val="bg2"/>
            </a:solidFill>
            <a:prstDash val="solid"/>
            <a:miter lim="800000"/>
          </a:ln>
          <a:effectLst>
            <a:outerShdw blurRad="50800" dist="38100" dir="2700000" algn="tl" rotWithShape="0">
              <a:prstClr val="black">
                <a:alpha val="40000"/>
              </a:prstClr>
            </a:outerShdw>
          </a:effectLst>
        </p:spPr>
        <p:txBody>
          <a:bodyPr/>
          <a:lstStyle/>
          <a:p>
            <a:pPr eaLnBrk="1" hangingPunct="1">
              <a:buFont typeface="Arial" panose="020B0604020202020204" pitchFamily="34" charset="0"/>
              <a:buNone/>
              <a:defRPr/>
            </a:pPr>
            <a:endParaRPr lang="zh-CN" altLang="en-US" dirty="0">
              <a:latin typeface="微软雅黑" panose="020B0503020204020204" pitchFamily="34" charset="-122"/>
              <a:ea typeface="微软雅黑" panose="020B0503020204020204" pitchFamily="34" charset="-122"/>
            </a:endParaRPr>
          </a:p>
        </p:txBody>
      </p:sp>
      <p:sp>
        <p:nvSpPr>
          <p:cNvPr id="18" name="Oval 12"/>
          <p:cNvSpPr>
            <a:spLocks noChangeArrowheads="1"/>
          </p:cNvSpPr>
          <p:nvPr/>
        </p:nvSpPr>
        <p:spPr bwMode="auto">
          <a:xfrm>
            <a:off x="5903840" y="3109394"/>
            <a:ext cx="284162" cy="284162"/>
          </a:xfrm>
          <a:prstGeom prst="ellipse">
            <a:avLst/>
          </a:prstGeom>
          <a:solidFill>
            <a:schemeClr val="bg1"/>
          </a:solidFill>
          <a:ln w="28575" cap="flat">
            <a:solidFill>
              <a:schemeClr val="bg2"/>
            </a:solidFill>
            <a:prstDash val="solid"/>
            <a:miter lim="800000"/>
          </a:ln>
          <a:effectLst>
            <a:outerShdw blurRad="50800" dist="38100" dir="2700000" algn="tl" rotWithShape="0">
              <a:prstClr val="black">
                <a:alpha val="40000"/>
              </a:prstClr>
            </a:outerShdw>
          </a:effectLst>
        </p:spPr>
        <p:txBody>
          <a:bodyPr/>
          <a:lstStyle/>
          <a:p>
            <a:pPr eaLnBrk="1" hangingPunct="1">
              <a:buFont typeface="Arial" panose="020B0604020202020204" pitchFamily="34" charset="0"/>
              <a:buNone/>
              <a:defRPr/>
            </a:pPr>
            <a:endParaRPr lang="zh-CN" altLang="en-US" dirty="0">
              <a:latin typeface="微软雅黑" panose="020B0503020204020204" pitchFamily="34" charset="-122"/>
              <a:ea typeface="微软雅黑" panose="020B0503020204020204" pitchFamily="34" charset="-122"/>
            </a:endParaRPr>
          </a:p>
        </p:txBody>
      </p:sp>
      <p:sp>
        <p:nvSpPr>
          <p:cNvPr id="19" name="Oval 8"/>
          <p:cNvSpPr>
            <a:spLocks noChangeArrowheads="1"/>
          </p:cNvSpPr>
          <p:nvPr/>
        </p:nvSpPr>
        <p:spPr bwMode="auto">
          <a:xfrm>
            <a:off x="2790752" y="5576369"/>
            <a:ext cx="206375" cy="204787"/>
          </a:xfrm>
          <a:prstGeom prst="ellipse">
            <a:avLst/>
          </a:prstGeom>
          <a:solidFill>
            <a:schemeClr val="bg1"/>
          </a:solidFill>
          <a:ln w="28575" cap="flat">
            <a:solidFill>
              <a:schemeClr val="bg2"/>
            </a:solidFill>
            <a:prstDash val="solid"/>
            <a:miter lim="800000"/>
          </a:ln>
          <a:effectLst>
            <a:outerShdw blurRad="50800" dist="38100" dir="2700000" algn="tl" rotWithShape="0">
              <a:prstClr val="black">
                <a:alpha val="40000"/>
              </a:prstClr>
            </a:outerShdw>
          </a:effectLst>
        </p:spPr>
        <p:txBody>
          <a:bodyPr/>
          <a:lstStyle/>
          <a:p>
            <a:pPr eaLnBrk="1" hangingPunct="1">
              <a:buFont typeface="Arial" panose="020B0604020202020204" pitchFamily="34" charset="0"/>
              <a:buNone/>
              <a:defRPr/>
            </a:pPr>
            <a:endParaRPr lang="zh-CN" altLang="en-US"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3099101" y="5745857"/>
            <a:ext cx="8048625" cy="584775"/>
          </a:xfrm>
          <a:prstGeom prst="rect">
            <a:avLst/>
          </a:prstGeom>
          <a:noFill/>
        </p:spPr>
        <p:txBody>
          <a:bodyPr>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唯物主义者和实干家们最注重的就是客观务实，这是一种一切从实际出发的工作理念，脱离了实际的行动都是不切实际的。</a:t>
            </a:r>
          </a:p>
        </p:txBody>
      </p:sp>
      <p:grpSp>
        <p:nvGrpSpPr>
          <p:cNvPr id="5" name="组合 4"/>
          <p:cNvGrpSpPr/>
          <p:nvPr/>
        </p:nvGrpSpPr>
        <p:grpSpPr>
          <a:xfrm>
            <a:off x="1236590" y="5192194"/>
            <a:ext cx="1616075" cy="398462"/>
            <a:chOff x="1236590" y="5192194"/>
            <a:chExt cx="1616075" cy="398462"/>
          </a:xfrm>
        </p:grpSpPr>
        <p:sp>
          <p:nvSpPr>
            <p:cNvPr id="21" name="矩形: 圆角 36"/>
            <p:cNvSpPr>
              <a:spLocks noChangeArrowheads="1"/>
            </p:cNvSpPr>
            <p:nvPr/>
          </p:nvSpPr>
          <p:spPr bwMode="auto">
            <a:xfrm>
              <a:off x="1236590" y="5196956"/>
              <a:ext cx="1616075" cy="393700"/>
            </a:xfrm>
            <a:prstGeom prst="roundRect">
              <a:avLst>
                <a:gd name="adj" fmla="val 50000"/>
              </a:avLst>
            </a:prstGeom>
            <a:solidFill>
              <a:srgbClr val="858976"/>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lvl1pPr>
                <a:spcBef>
                  <a:spcPct val="20000"/>
                </a:spcBef>
                <a:buChar char="•"/>
                <a:defRPr sz="2000">
                  <a:solidFill>
                    <a:schemeClr val="tx2"/>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tx2"/>
                  </a:solidFill>
                  <a:latin typeface="Arial" panose="020B0604020202020204" pitchFamily="34" charset="0"/>
                  <a:ea typeface="仿宋_GB2312"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endParaRPr lang="zh-CN" altLang="en-US" dirty="0">
                <a:latin typeface="微软雅黑" panose="020B0503020204020204" pitchFamily="34" charset="-122"/>
              </a:endParaRPr>
            </a:p>
          </p:txBody>
        </p:sp>
        <p:sp>
          <p:nvSpPr>
            <p:cNvPr id="22" name="文本框 21"/>
            <p:cNvSpPr txBox="1"/>
            <p:nvPr/>
          </p:nvSpPr>
          <p:spPr>
            <a:xfrm>
              <a:off x="1547740" y="5192194"/>
              <a:ext cx="1107996" cy="369332"/>
            </a:xfrm>
            <a:prstGeom prst="rect">
              <a:avLst/>
            </a:prstGeom>
            <a:noFill/>
          </p:spPr>
          <p:txBody>
            <a:bodyPr wrap="none">
              <a:spAutoFit/>
            </a:bodyPr>
            <a:lstStyle/>
            <a:p>
              <a:pPr eaLnBrk="1" hangingPunct="1">
                <a:buFont typeface="Arial" panose="020B0604020202020204" pitchFamily="34" charset="0"/>
                <a:buNone/>
                <a:defRPr/>
              </a:pPr>
              <a:r>
                <a:rPr lang="zh-CN" altLang="en-US" dirty="0">
                  <a:solidFill>
                    <a:schemeClr val="bg2"/>
                  </a:solidFill>
                  <a:latin typeface="微软雅黑" panose="020B0503020204020204" pitchFamily="34" charset="-122"/>
                  <a:ea typeface="微软雅黑" panose="020B0503020204020204" pitchFamily="34" charset="-122"/>
                </a:rPr>
                <a:t>客观务实</a:t>
              </a:r>
            </a:p>
          </p:txBody>
        </p:sp>
      </p:grpSp>
      <p:sp>
        <p:nvSpPr>
          <p:cNvPr id="23" name="文本框 39"/>
          <p:cNvSpPr txBox="1">
            <a:spLocks noChangeArrowheads="1"/>
          </p:cNvSpPr>
          <p:nvPr/>
        </p:nvSpPr>
        <p:spPr bwMode="auto">
          <a:xfrm>
            <a:off x="4633840" y="4936606"/>
            <a:ext cx="65690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2"/>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tx2"/>
                </a:solidFill>
                <a:latin typeface="Arial" panose="020B0604020202020204" pitchFamily="34" charset="0"/>
                <a:ea typeface="仿宋_GB2312"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r>
              <a:rPr lang="zh-CN" altLang="en-US" sz="1800" dirty="0">
                <a:solidFill>
                  <a:schemeClr val="tx1">
                    <a:lumMod val="75000"/>
                    <a:lumOff val="25000"/>
                  </a:schemeClr>
                </a:solidFill>
                <a:latin typeface="微软雅黑" panose="020B0503020204020204" pitchFamily="34" charset="-122"/>
              </a:rPr>
              <a:t>在其位谋其政，在新岗位上努力将自身的业绩提升到一个新的层次，将自身的能力提升到一个新的层次。</a:t>
            </a:r>
          </a:p>
        </p:txBody>
      </p:sp>
      <p:sp>
        <p:nvSpPr>
          <p:cNvPr id="24" name="文本框 41"/>
          <p:cNvSpPr txBox="1">
            <a:spLocks noChangeArrowheads="1"/>
          </p:cNvSpPr>
          <p:nvPr/>
        </p:nvSpPr>
        <p:spPr bwMode="auto">
          <a:xfrm>
            <a:off x="5586340" y="4166669"/>
            <a:ext cx="56165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2"/>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tx2"/>
                </a:solidFill>
                <a:latin typeface="Arial" panose="020B0604020202020204" pitchFamily="34" charset="0"/>
                <a:ea typeface="仿宋_GB2312"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r>
              <a:rPr lang="zh-CN" altLang="en-US" sz="1600" dirty="0">
                <a:solidFill>
                  <a:schemeClr val="tx1">
                    <a:lumMod val="75000"/>
                    <a:lumOff val="25000"/>
                  </a:schemeClr>
                </a:solidFill>
                <a:latin typeface="微软雅黑" panose="020B0503020204020204" pitchFamily="34" charset="-122"/>
              </a:rPr>
              <a:t>坚决服务公司制定的发展大局，找准部门的位置，摆正自身的位置，做好该做的事，管好该管的人。</a:t>
            </a:r>
          </a:p>
        </p:txBody>
      </p:sp>
      <p:sp>
        <p:nvSpPr>
          <p:cNvPr id="25" name="文本框 43"/>
          <p:cNvSpPr txBox="1">
            <a:spLocks noChangeArrowheads="1"/>
          </p:cNvSpPr>
          <p:nvPr/>
        </p:nvSpPr>
        <p:spPr bwMode="auto">
          <a:xfrm>
            <a:off x="6330877" y="3241156"/>
            <a:ext cx="487203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2"/>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tx2"/>
                </a:solidFill>
                <a:latin typeface="Arial" panose="020B0604020202020204" pitchFamily="34" charset="0"/>
                <a:ea typeface="仿宋_GB2312"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r>
              <a:rPr lang="zh-CN" altLang="en-US" sz="1600" dirty="0">
                <a:solidFill>
                  <a:schemeClr val="tx1">
                    <a:lumMod val="75000"/>
                    <a:lumOff val="25000"/>
                  </a:schemeClr>
                </a:solidFill>
                <a:latin typeface="微软雅黑" panose="020B0503020204020204" pitchFamily="34" charset="-122"/>
              </a:rPr>
              <a:t>运用最新的科技手段和管理理念，结合部门现实状况，将部门的管理、业绩提升到一个新的层次。</a:t>
            </a:r>
          </a:p>
        </p:txBody>
      </p:sp>
      <p:grpSp>
        <p:nvGrpSpPr>
          <p:cNvPr id="4" name="组合 3"/>
          <p:cNvGrpSpPr/>
          <p:nvPr/>
        </p:nvGrpSpPr>
        <p:grpSpPr>
          <a:xfrm>
            <a:off x="2714552" y="4534969"/>
            <a:ext cx="1616075" cy="396875"/>
            <a:chOff x="2714552" y="4534969"/>
            <a:chExt cx="1616075" cy="396875"/>
          </a:xfrm>
        </p:grpSpPr>
        <p:sp>
          <p:nvSpPr>
            <p:cNvPr id="26" name="矩形: 圆角 44"/>
            <p:cNvSpPr>
              <a:spLocks noChangeArrowheads="1"/>
            </p:cNvSpPr>
            <p:nvPr/>
          </p:nvSpPr>
          <p:spPr bwMode="auto">
            <a:xfrm>
              <a:off x="2714552" y="4538144"/>
              <a:ext cx="1616075" cy="393700"/>
            </a:xfrm>
            <a:prstGeom prst="roundRect">
              <a:avLst>
                <a:gd name="adj" fmla="val 50000"/>
              </a:avLst>
            </a:prstGeom>
            <a:solidFill>
              <a:srgbClr val="EF5B43"/>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lvl1pPr>
                <a:spcBef>
                  <a:spcPct val="20000"/>
                </a:spcBef>
                <a:buChar char="•"/>
                <a:defRPr sz="2000">
                  <a:solidFill>
                    <a:schemeClr val="tx2"/>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tx2"/>
                  </a:solidFill>
                  <a:latin typeface="Arial" panose="020B0604020202020204" pitchFamily="34" charset="0"/>
                  <a:ea typeface="仿宋_GB2312"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endParaRPr lang="zh-CN" altLang="en-US" dirty="0">
                <a:latin typeface="微软雅黑" panose="020B0503020204020204" pitchFamily="34" charset="-122"/>
              </a:endParaRPr>
            </a:p>
          </p:txBody>
        </p:sp>
        <p:sp>
          <p:nvSpPr>
            <p:cNvPr id="28" name="文本框 27"/>
            <p:cNvSpPr txBox="1"/>
            <p:nvPr/>
          </p:nvSpPr>
          <p:spPr>
            <a:xfrm>
              <a:off x="2997127" y="4534969"/>
              <a:ext cx="1107996" cy="369332"/>
            </a:xfrm>
            <a:prstGeom prst="rect">
              <a:avLst/>
            </a:prstGeom>
            <a:noFill/>
          </p:spPr>
          <p:txBody>
            <a:bodyPr wrap="none">
              <a:spAutoFit/>
            </a:bodyPr>
            <a:lstStyle>
              <a:defPPr>
                <a:defRPr lang="zh-CN"/>
              </a:defPPr>
              <a:lvl1pPr>
                <a:defRPr b="1">
                  <a:solidFill>
                    <a:schemeClr val="accent1"/>
                  </a:solidFill>
                </a:defRPr>
              </a:lvl1pPr>
            </a:lstStyle>
            <a:p>
              <a:pPr eaLnBrk="1" hangingPunct="1">
                <a:buFont typeface="Arial" panose="020B0604020202020204" pitchFamily="34" charset="0"/>
                <a:buNone/>
                <a:defRPr/>
              </a:pPr>
              <a:r>
                <a:rPr lang="zh-CN" altLang="en-US" b="0" dirty="0">
                  <a:solidFill>
                    <a:schemeClr val="bg2"/>
                  </a:solidFill>
                  <a:latin typeface="微软雅黑" panose="020B0503020204020204" pitchFamily="34" charset="-122"/>
                  <a:ea typeface="微软雅黑" panose="020B0503020204020204" pitchFamily="34" charset="-122"/>
                </a:rPr>
                <a:t>开拓进取</a:t>
              </a:r>
            </a:p>
          </p:txBody>
        </p:sp>
      </p:grpSp>
      <p:grpSp>
        <p:nvGrpSpPr>
          <p:cNvPr id="3" name="组合 2"/>
          <p:cNvGrpSpPr/>
          <p:nvPr/>
        </p:nvGrpSpPr>
        <p:grpSpPr>
          <a:xfrm>
            <a:off x="3586090" y="3749156"/>
            <a:ext cx="1616075" cy="395288"/>
            <a:chOff x="3586090" y="3749156"/>
            <a:chExt cx="1616075" cy="395288"/>
          </a:xfrm>
        </p:grpSpPr>
        <p:sp>
          <p:nvSpPr>
            <p:cNvPr id="29" name="矩形: 圆角 46"/>
            <p:cNvSpPr>
              <a:spLocks noChangeArrowheads="1"/>
            </p:cNvSpPr>
            <p:nvPr/>
          </p:nvSpPr>
          <p:spPr bwMode="auto">
            <a:xfrm>
              <a:off x="3586090" y="3750744"/>
              <a:ext cx="1616075" cy="393700"/>
            </a:xfrm>
            <a:prstGeom prst="roundRect">
              <a:avLst>
                <a:gd name="adj" fmla="val 50000"/>
              </a:avLst>
            </a:prstGeom>
            <a:solidFill>
              <a:srgbClr val="75627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lvl1pPr>
                <a:spcBef>
                  <a:spcPct val="20000"/>
                </a:spcBef>
                <a:buChar char="•"/>
                <a:defRPr sz="2000">
                  <a:solidFill>
                    <a:schemeClr val="tx2"/>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tx2"/>
                  </a:solidFill>
                  <a:latin typeface="Arial" panose="020B0604020202020204" pitchFamily="34" charset="0"/>
                  <a:ea typeface="仿宋_GB2312"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endParaRPr lang="zh-CN" altLang="en-US" dirty="0">
                <a:latin typeface="微软雅黑" panose="020B0503020204020204" pitchFamily="34" charset="-122"/>
              </a:endParaRPr>
            </a:p>
          </p:txBody>
        </p:sp>
        <p:sp>
          <p:nvSpPr>
            <p:cNvPr id="30" name="文本框 29"/>
            <p:cNvSpPr txBox="1"/>
            <p:nvPr/>
          </p:nvSpPr>
          <p:spPr>
            <a:xfrm>
              <a:off x="3870252" y="3749156"/>
              <a:ext cx="1107996" cy="369332"/>
            </a:xfrm>
            <a:prstGeom prst="rect">
              <a:avLst/>
            </a:prstGeom>
            <a:noFill/>
          </p:spPr>
          <p:txBody>
            <a:bodyPr wrap="none">
              <a:spAutoFit/>
            </a:bodyPr>
            <a:lstStyle>
              <a:defPPr>
                <a:defRPr lang="zh-CN"/>
              </a:defPPr>
              <a:lvl1pPr>
                <a:defRPr b="1">
                  <a:solidFill>
                    <a:schemeClr val="accent1"/>
                  </a:solidFill>
                </a:defRPr>
              </a:lvl1pPr>
            </a:lstStyle>
            <a:p>
              <a:pPr eaLnBrk="1" hangingPunct="1">
                <a:buFont typeface="Arial" panose="020B0604020202020204" pitchFamily="34" charset="0"/>
                <a:buNone/>
                <a:defRPr/>
              </a:pPr>
              <a:r>
                <a:rPr lang="zh-CN" altLang="en-US" b="0" dirty="0">
                  <a:solidFill>
                    <a:schemeClr val="bg2"/>
                  </a:solidFill>
                  <a:latin typeface="微软雅黑" panose="020B0503020204020204" pitchFamily="34" charset="-122"/>
                  <a:ea typeface="微软雅黑" panose="020B0503020204020204" pitchFamily="34" charset="-122"/>
                </a:rPr>
                <a:t>服务大局</a:t>
              </a:r>
            </a:p>
          </p:txBody>
        </p:sp>
      </p:grpSp>
      <p:grpSp>
        <p:nvGrpSpPr>
          <p:cNvPr id="2" name="组合 1"/>
          <p:cNvGrpSpPr/>
          <p:nvPr/>
        </p:nvGrpSpPr>
        <p:grpSpPr>
          <a:xfrm>
            <a:off x="4246490" y="2847456"/>
            <a:ext cx="1616075" cy="393700"/>
            <a:chOff x="4246490" y="2847456"/>
            <a:chExt cx="1616075" cy="393700"/>
          </a:xfrm>
        </p:grpSpPr>
        <p:sp>
          <p:nvSpPr>
            <p:cNvPr id="31" name="矩形: 圆角 48"/>
            <p:cNvSpPr>
              <a:spLocks noChangeArrowheads="1"/>
            </p:cNvSpPr>
            <p:nvPr/>
          </p:nvSpPr>
          <p:spPr bwMode="auto">
            <a:xfrm>
              <a:off x="4246490" y="2847456"/>
              <a:ext cx="1616075" cy="393700"/>
            </a:xfrm>
            <a:prstGeom prst="roundRect">
              <a:avLst>
                <a:gd name="adj" fmla="val 50000"/>
              </a:avLst>
            </a:prstGeom>
            <a:solidFill>
              <a:srgbClr val="5ABB93"/>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lvl1pPr>
                <a:spcBef>
                  <a:spcPct val="20000"/>
                </a:spcBef>
                <a:buChar char="•"/>
                <a:defRPr sz="2000">
                  <a:solidFill>
                    <a:schemeClr val="tx2"/>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tx2"/>
                  </a:solidFill>
                  <a:latin typeface="Arial" panose="020B0604020202020204" pitchFamily="34" charset="0"/>
                  <a:ea typeface="仿宋_GB2312"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endParaRPr lang="zh-CN" altLang="en-US" dirty="0">
                <a:latin typeface="微软雅黑" panose="020B0503020204020204" pitchFamily="34" charset="-122"/>
              </a:endParaRPr>
            </a:p>
          </p:txBody>
        </p:sp>
        <p:sp>
          <p:nvSpPr>
            <p:cNvPr id="32" name="文本框 31"/>
            <p:cNvSpPr txBox="1"/>
            <p:nvPr/>
          </p:nvSpPr>
          <p:spPr>
            <a:xfrm>
              <a:off x="4532240" y="2858569"/>
              <a:ext cx="1107996" cy="369332"/>
            </a:xfrm>
            <a:prstGeom prst="rect">
              <a:avLst/>
            </a:prstGeom>
            <a:noFill/>
          </p:spPr>
          <p:txBody>
            <a:bodyPr wrap="none">
              <a:spAutoFit/>
            </a:bodyPr>
            <a:lstStyle>
              <a:defPPr>
                <a:defRPr lang="zh-CN"/>
              </a:defPPr>
              <a:lvl1pPr>
                <a:defRPr b="1">
                  <a:solidFill>
                    <a:schemeClr val="accent1"/>
                  </a:solidFill>
                </a:defRPr>
              </a:lvl1pPr>
            </a:lstStyle>
            <a:p>
              <a:pPr eaLnBrk="1" hangingPunct="1">
                <a:buFont typeface="Arial" panose="020B0604020202020204" pitchFamily="34" charset="0"/>
                <a:buNone/>
                <a:defRPr/>
              </a:pPr>
              <a:r>
                <a:rPr lang="zh-CN" altLang="en-US" b="0" dirty="0">
                  <a:solidFill>
                    <a:schemeClr val="bg2"/>
                  </a:solidFill>
                  <a:latin typeface="微软雅黑" panose="020B0503020204020204" pitchFamily="34" charset="-122"/>
                  <a:ea typeface="微软雅黑" panose="020B0503020204020204" pitchFamily="34" charset="-122"/>
                </a:rPr>
                <a:t>科学管理</a:t>
              </a:r>
            </a:p>
          </p:txBody>
        </p:sp>
      </p:grpSp>
      <p:sp>
        <p:nvSpPr>
          <p:cNvPr id="33" name="TextBox 22"/>
          <p:cNvSpPr txBox="1"/>
          <p:nvPr/>
        </p:nvSpPr>
        <p:spPr>
          <a:xfrm>
            <a:off x="947168" y="2387238"/>
            <a:ext cx="2182812" cy="1107996"/>
          </a:xfrm>
          <a:prstGeom prst="rect">
            <a:avLst/>
          </a:prstGeom>
          <a:noFill/>
        </p:spPr>
        <p:txBody>
          <a:bodyPr>
            <a:spAutoFit/>
          </a:bodyPr>
          <a:lstStyle/>
          <a:p>
            <a:pPr algn="ctr" eaLnBrk="1" hangingPunct="1">
              <a:lnSpc>
                <a:spcPct val="150000"/>
              </a:lnSpc>
              <a:buFont typeface="Arial" panose="020B0604020202020204" pitchFamily="34" charset="0"/>
              <a:buNone/>
              <a:defRPr/>
            </a:pPr>
            <a:r>
              <a:rPr lang="zh-CN" altLang="en-US" sz="2200" b="1" dirty="0">
                <a:solidFill>
                  <a:schemeClr val="tx1">
                    <a:lumMod val="75000"/>
                    <a:lumOff val="25000"/>
                  </a:schemeClr>
                </a:solidFill>
                <a:latin typeface="微软雅黑" panose="020B0503020204020204" pitchFamily="34" charset="-122"/>
                <a:ea typeface="微软雅黑" panose="020B0503020204020204" pitchFamily="34" charset="-122"/>
              </a:rPr>
              <a:t>四个研究思想</a:t>
            </a:r>
            <a:endParaRPr lang="en-US" altLang="zh-CN" sz="2200" b="1"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eaLnBrk="1" hangingPunct="1">
              <a:lnSpc>
                <a:spcPct val="150000"/>
              </a:lnSpc>
              <a:buFont typeface="Arial" panose="020B0604020202020204" pitchFamily="34" charset="0"/>
              <a:buNone/>
              <a:defRPr/>
            </a:pPr>
            <a:r>
              <a:rPr lang="zh-CN" altLang="en-US" sz="2200" b="1" dirty="0">
                <a:solidFill>
                  <a:schemeClr val="tx1">
                    <a:lumMod val="75000"/>
                    <a:lumOff val="25000"/>
                  </a:schemeClr>
                </a:solidFill>
                <a:latin typeface="微软雅黑" panose="020B0503020204020204" pitchFamily="34" charset="-122"/>
                <a:ea typeface="微软雅黑" panose="020B0503020204020204" pitchFamily="34" charset="-122"/>
              </a:rPr>
              <a:t>贯穿全盘工作</a:t>
            </a:r>
          </a:p>
        </p:txBody>
      </p:sp>
    </p:spTree>
    <p:extLst>
      <p:ext uri="{BB962C8B-B14F-4D97-AF65-F5344CB8AC3E}">
        <p14:creationId xmlns:p14="http://schemas.microsoft.com/office/powerpoint/2010/main" val="28454640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000" fill="hold"/>
                                        <p:tgtEl>
                                          <p:spTgt spid="15"/>
                                        </p:tgtEl>
                                        <p:attrNameLst>
                                          <p:attrName>ppt_x</p:attrName>
                                        </p:attrNameLst>
                                      </p:cBhvr>
                                      <p:tavLst>
                                        <p:tav tm="0">
                                          <p:val>
                                            <p:strVal val="0-#ppt_w/2"/>
                                          </p:val>
                                        </p:tav>
                                        <p:tav tm="100000">
                                          <p:val>
                                            <p:strVal val="#ppt_x"/>
                                          </p:val>
                                        </p:tav>
                                      </p:tavLst>
                                    </p:anim>
                                    <p:anim calcmode="lin" valueType="num">
                                      <p:cBhvr additive="base">
                                        <p:cTn id="8" dur="1000" fill="hold"/>
                                        <p:tgtEl>
                                          <p:spTgt spid="15"/>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4"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par>
                          <p:cTn id="13" fill="hold">
                            <p:stCondLst>
                              <p:cond delay="1500"/>
                            </p:stCondLst>
                            <p:childTnLst>
                              <p:par>
                                <p:cTn id="14" presetID="10" presetClass="entr" presetSubtype="0" fill="hold" grpId="0"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500"/>
                                        <p:tgtEl>
                                          <p:spTgt spid="1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500"/>
                                        <p:tgtEl>
                                          <p:spTgt spid="1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500"/>
                                        <p:tgtEl>
                                          <p:spTgt spid="19"/>
                                        </p:tgtEl>
                                      </p:cBhvr>
                                    </p:animEffect>
                                  </p:childTnLst>
                                </p:cTn>
                              </p:par>
                            </p:childTnLst>
                          </p:cTn>
                        </p:par>
                        <p:par>
                          <p:cTn id="26" fill="hold">
                            <p:stCondLst>
                              <p:cond delay="2000"/>
                            </p:stCondLst>
                            <p:childTnLst>
                              <p:par>
                                <p:cTn id="27" presetID="14" presetClass="entr" presetSubtype="10" fill="hold" grpId="0" nodeType="after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randombar(horizontal)">
                                      <p:cBhvr>
                                        <p:cTn id="29" dur="500"/>
                                        <p:tgtEl>
                                          <p:spTgt spid="33"/>
                                        </p:tgtEl>
                                      </p:cBhvr>
                                    </p:animEffect>
                                  </p:childTnLst>
                                </p:cTn>
                              </p:par>
                            </p:childTnLst>
                          </p:cTn>
                        </p:par>
                        <p:par>
                          <p:cTn id="30" fill="hold">
                            <p:stCondLst>
                              <p:cond delay="2500"/>
                            </p:stCondLst>
                            <p:childTnLst>
                              <p:par>
                                <p:cTn id="31" presetID="22" presetClass="entr" presetSubtype="8" fill="hold" nodeType="after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wipe(left)">
                                      <p:cBhvr>
                                        <p:cTn id="33" dur="500"/>
                                        <p:tgtEl>
                                          <p:spTgt spid="2"/>
                                        </p:tgtEl>
                                      </p:cBhvr>
                                    </p:animEffect>
                                  </p:childTnLst>
                                </p:cTn>
                              </p:par>
                              <p:par>
                                <p:cTn id="34" presetID="22" presetClass="entr" presetSubtype="8" fill="hold" nodeType="withEffect">
                                  <p:stCondLst>
                                    <p:cond delay="250"/>
                                  </p:stCondLst>
                                  <p:childTnLst>
                                    <p:set>
                                      <p:cBhvr>
                                        <p:cTn id="35" dur="1" fill="hold">
                                          <p:stCondLst>
                                            <p:cond delay="0"/>
                                          </p:stCondLst>
                                        </p:cTn>
                                        <p:tgtEl>
                                          <p:spTgt spid="3"/>
                                        </p:tgtEl>
                                        <p:attrNameLst>
                                          <p:attrName>style.visibility</p:attrName>
                                        </p:attrNameLst>
                                      </p:cBhvr>
                                      <p:to>
                                        <p:strVal val="visible"/>
                                      </p:to>
                                    </p:set>
                                    <p:animEffect transition="in" filter="wipe(left)">
                                      <p:cBhvr>
                                        <p:cTn id="36" dur="500"/>
                                        <p:tgtEl>
                                          <p:spTgt spid="3"/>
                                        </p:tgtEl>
                                      </p:cBhvr>
                                    </p:animEffect>
                                  </p:childTnLst>
                                </p:cTn>
                              </p:par>
                              <p:par>
                                <p:cTn id="37" presetID="22" presetClass="entr" presetSubtype="8" fill="hold" nodeType="withEffect">
                                  <p:stCondLst>
                                    <p:cond delay="500"/>
                                  </p:stCondLst>
                                  <p:childTnLst>
                                    <p:set>
                                      <p:cBhvr>
                                        <p:cTn id="38" dur="1" fill="hold">
                                          <p:stCondLst>
                                            <p:cond delay="0"/>
                                          </p:stCondLst>
                                        </p:cTn>
                                        <p:tgtEl>
                                          <p:spTgt spid="4"/>
                                        </p:tgtEl>
                                        <p:attrNameLst>
                                          <p:attrName>style.visibility</p:attrName>
                                        </p:attrNameLst>
                                      </p:cBhvr>
                                      <p:to>
                                        <p:strVal val="visible"/>
                                      </p:to>
                                    </p:set>
                                    <p:animEffect transition="in" filter="wipe(left)">
                                      <p:cBhvr>
                                        <p:cTn id="39" dur="500"/>
                                        <p:tgtEl>
                                          <p:spTgt spid="4"/>
                                        </p:tgtEl>
                                      </p:cBhvr>
                                    </p:animEffect>
                                  </p:childTnLst>
                                </p:cTn>
                              </p:par>
                              <p:par>
                                <p:cTn id="40" presetID="22" presetClass="entr" presetSubtype="8" fill="hold" nodeType="withEffect">
                                  <p:stCondLst>
                                    <p:cond delay="750"/>
                                  </p:stCondLst>
                                  <p:childTnLst>
                                    <p:set>
                                      <p:cBhvr>
                                        <p:cTn id="41" dur="1" fill="hold">
                                          <p:stCondLst>
                                            <p:cond delay="0"/>
                                          </p:stCondLst>
                                        </p:cTn>
                                        <p:tgtEl>
                                          <p:spTgt spid="5"/>
                                        </p:tgtEl>
                                        <p:attrNameLst>
                                          <p:attrName>style.visibility</p:attrName>
                                        </p:attrNameLst>
                                      </p:cBhvr>
                                      <p:to>
                                        <p:strVal val="visible"/>
                                      </p:to>
                                    </p:set>
                                    <p:animEffect transition="in" filter="wipe(left)">
                                      <p:cBhvr>
                                        <p:cTn id="42" dur="500"/>
                                        <p:tgtEl>
                                          <p:spTgt spid="5"/>
                                        </p:tgtEl>
                                      </p:cBhvr>
                                    </p:animEffect>
                                  </p:childTnLst>
                                </p:cTn>
                              </p:par>
                            </p:childTnLst>
                          </p:cTn>
                        </p:par>
                        <p:par>
                          <p:cTn id="43" fill="hold">
                            <p:stCondLst>
                              <p:cond delay="3750"/>
                            </p:stCondLst>
                            <p:childTnLst>
                              <p:par>
                                <p:cTn id="44" presetID="22" presetClass="entr" presetSubtype="8" fill="hold" grpId="0" nodeType="afterEffect">
                                  <p:stCondLst>
                                    <p:cond delay="0"/>
                                  </p:stCondLst>
                                  <p:childTnLst>
                                    <p:set>
                                      <p:cBhvr>
                                        <p:cTn id="45" dur="1" fill="hold">
                                          <p:stCondLst>
                                            <p:cond delay="0"/>
                                          </p:stCondLst>
                                        </p:cTn>
                                        <p:tgtEl>
                                          <p:spTgt spid="25"/>
                                        </p:tgtEl>
                                        <p:attrNameLst>
                                          <p:attrName>style.visibility</p:attrName>
                                        </p:attrNameLst>
                                      </p:cBhvr>
                                      <p:to>
                                        <p:strVal val="visible"/>
                                      </p:to>
                                    </p:set>
                                    <p:animEffect transition="in" filter="wipe(left)">
                                      <p:cBhvr>
                                        <p:cTn id="46" dur="500"/>
                                        <p:tgtEl>
                                          <p:spTgt spid="25"/>
                                        </p:tgtEl>
                                      </p:cBhvr>
                                    </p:animEffect>
                                  </p:childTnLst>
                                </p:cTn>
                              </p:par>
                              <p:par>
                                <p:cTn id="47" presetID="22" presetClass="entr" presetSubtype="8" fill="hold" grpId="0" nodeType="withEffect">
                                  <p:stCondLst>
                                    <p:cond delay="250"/>
                                  </p:stCondLst>
                                  <p:childTnLst>
                                    <p:set>
                                      <p:cBhvr>
                                        <p:cTn id="48" dur="1" fill="hold">
                                          <p:stCondLst>
                                            <p:cond delay="0"/>
                                          </p:stCondLst>
                                        </p:cTn>
                                        <p:tgtEl>
                                          <p:spTgt spid="24"/>
                                        </p:tgtEl>
                                        <p:attrNameLst>
                                          <p:attrName>style.visibility</p:attrName>
                                        </p:attrNameLst>
                                      </p:cBhvr>
                                      <p:to>
                                        <p:strVal val="visible"/>
                                      </p:to>
                                    </p:set>
                                    <p:animEffect transition="in" filter="wipe(left)">
                                      <p:cBhvr>
                                        <p:cTn id="49" dur="500"/>
                                        <p:tgtEl>
                                          <p:spTgt spid="24"/>
                                        </p:tgtEl>
                                      </p:cBhvr>
                                    </p:animEffect>
                                  </p:childTnLst>
                                </p:cTn>
                              </p:par>
                              <p:par>
                                <p:cTn id="50" presetID="22" presetClass="entr" presetSubtype="8" fill="hold" grpId="0" nodeType="withEffect">
                                  <p:stCondLst>
                                    <p:cond delay="500"/>
                                  </p:stCondLst>
                                  <p:childTnLst>
                                    <p:set>
                                      <p:cBhvr>
                                        <p:cTn id="51" dur="1" fill="hold">
                                          <p:stCondLst>
                                            <p:cond delay="0"/>
                                          </p:stCondLst>
                                        </p:cTn>
                                        <p:tgtEl>
                                          <p:spTgt spid="23"/>
                                        </p:tgtEl>
                                        <p:attrNameLst>
                                          <p:attrName>style.visibility</p:attrName>
                                        </p:attrNameLst>
                                      </p:cBhvr>
                                      <p:to>
                                        <p:strVal val="visible"/>
                                      </p:to>
                                    </p:set>
                                    <p:animEffect transition="in" filter="wipe(left)">
                                      <p:cBhvr>
                                        <p:cTn id="52" dur="500"/>
                                        <p:tgtEl>
                                          <p:spTgt spid="23"/>
                                        </p:tgtEl>
                                      </p:cBhvr>
                                    </p:animEffect>
                                  </p:childTnLst>
                                </p:cTn>
                              </p:par>
                              <p:par>
                                <p:cTn id="53" presetID="22" presetClass="entr" presetSubtype="8" fill="hold" grpId="0" nodeType="withEffect">
                                  <p:stCondLst>
                                    <p:cond delay="750"/>
                                  </p:stCondLst>
                                  <p:childTnLst>
                                    <p:set>
                                      <p:cBhvr>
                                        <p:cTn id="54" dur="1" fill="hold">
                                          <p:stCondLst>
                                            <p:cond delay="0"/>
                                          </p:stCondLst>
                                        </p:cTn>
                                        <p:tgtEl>
                                          <p:spTgt spid="20"/>
                                        </p:tgtEl>
                                        <p:attrNameLst>
                                          <p:attrName>style.visibility</p:attrName>
                                        </p:attrNameLst>
                                      </p:cBhvr>
                                      <p:to>
                                        <p:strVal val="visible"/>
                                      </p:to>
                                    </p:set>
                                    <p:animEffect transition="in" filter="wipe(left)">
                                      <p:cBhvr>
                                        <p:cTn id="5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6" grpId="0" animBg="1"/>
      <p:bldP spid="17" grpId="0" animBg="1"/>
      <p:bldP spid="18" grpId="0" animBg="1"/>
      <p:bldP spid="19" grpId="0" animBg="1"/>
      <p:bldP spid="20" grpId="0"/>
      <p:bldP spid="23" grpId="0"/>
      <p:bldP spid="24" grpId="0"/>
      <p:bldP spid="25" grpId="0"/>
      <p:bldP spid="3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6"/>
          <p:cNvSpPr txBox="1">
            <a:spLocks noChangeArrowheads="1"/>
          </p:cNvSpPr>
          <p:nvPr/>
        </p:nvSpPr>
        <p:spPr bwMode="auto">
          <a:xfrm>
            <a:off x="1059131" y="834980"/>
            <a:ext cx="3719288" cy="235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defTabSz="914377" fontAlgn="base">
              <a:spcBef>
                <a:spcPct val="0"/>
              </a:spcBef>
              <a:spcAft>
                <a:spcPct val="0"/>
              </a:spcAft>
              <a:defRPr/>
            </a:pPr>
            <a:r>
              <a:rPr lang="en-US" altLang="zh-CN" sz="933" dirty="0">
                <a:solidFill>
                  <a:srgbClr val="543C4F"/>
                </a:solidFill>
                <a:latin typeface="微软雅黑" panose="020B0503020204020204" pitchFamily="34" charset="-122"/>
                <a:ea typeface="方正兰亭黑_GBK"/>
              </a:rPr>
              <a:t>BACKGROUND AND SIGNIFICANCE OF THE SELECTED TOPIC</a:t>
            </a:r>
          </a:p>
        </p:txBody>
      </p:sp>
      <p:sp>
        <p:nvSpPr>
          <p:cNvPr id="11" name="椭圆 10"/>
          <p:cNvSpPr/>
          <p:nvPr/>
        </p:nvSpPr>
        <p:spPr>
          <a:xfrm>
            <a:off x="-1260782" y="1094404"/>
            <a:ext cx="1101992" cy="1101992"/>
          </a:xfrm>
          <a:prstGeom prst="ellipse">
            <a:avLst/>
          </a:prstGeom>
          <a:solidFill>
            <a:schemeClr val="accent1"/>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2" name="椭圆 11"/>
          <p:cNvSpPr/>
          <p:nvPr/>
        </p:nvSpPr>
        <p:spPr>
          <a:xfrm>
            <a:off x="-1317724" y="4400380"/>
            <a:ext cx="1101992" cy="1101992"/>
          </a:xfrm>
          <a:prstGeom prst="ellipse">
            <a:avLst/>
          </a:prstGeom>
          <a:solidFill>
            <a:schemeClr val="accent4"/>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3" name="椭圆 12"/>
          <p:cNvSpPr/>
          <p:nvPr/>
        </p:nvSpPr>
        <p:spPr>
          <a:xfrm>
            <a:off x="-1289253" y="2196396"/>
            <a:ext cx="1101992" cy="1101992"/>
          </a:xfrm>
          <a:prstGeom prst="ellipse">
            <a:avLst/>
          </a:prstGeom>
          <a:solidFill>
            <a:schemeClr val="accent2">
              <a:alpha val="80000"/>
            </a:schemeClr>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4" name="椭圆 13"/>
          <p:cNvSpPr/>
          <p:nvPr/>
        </p:nvSpPr>
        <p:spPr>
          <a:xfrm>
            <a:off x="-1317724" y="3298388"/>
            <a:ext cx="1101992" cy="1101992"/>
          </a:xfrm>
          <a:prstGeom prst="ellipse">
            <a:avLst/>
          </a:prstGeom>
          <a:solidFill>
            <a:schemeClr val="accent3"/>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8" name="矩形 7"/>
          <p:cNvSpPr/>
          <p:nvPr/>
        </p:nvSpPr>
        <p:spPr bwMode="auto">
          <a:xfrm>
            <a:off x="6774081" y="1723370"/>
            <a:ext cx="4543643" cy="4397554"/>
          </a:xfrm>
          <a:prstGeom prst="rect">
            <a:avLst/>
          </a:prstGeom>
          <a:solidFill>
            <a:schemeClr val="bg2">
              <a:lumMod val="95000"/>
            </a:schemeClr>
          </a:solidFill>
          <a:ln w="14288" cap="flat">
            <a:solidFill>
              <a:srgbClr val="B3B3B3"/>
            </a:solidFill>
            <a:prstDash val="solid"/>
            <a:miter lim="800000"/>
          </a:ln>
        </p:spPr>
        <p:txBody>
          <a:bodyPr vert="horz" wrap="square" lIns="91440" tIns="45720" rIns="91440" bIns="45720"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0" name="矩形 9"/>
          <p:cNvSpPr/>
          <p:nvPr/>
        </p:nvSpPr>
        <p:spPr>
          <a:xfrm>
            <a:off x="6964891" y="2030738"/>
            <a:ext cx="4162022" cy="3693319"/>
          </a:xfrm>
          <a:prstGeom prst="rect">
            <a:avLst/>
          </a:prstGeom>
          <a:noFill/>
        </p:spPr>
        <p:txBody>
          <a:bodyPr wrap="square" rtlCol="0">
            <a:spAutoFit/>
          </a:bodyPr>
          <a:lstStyle/>
          <a:p>
            <a:pPr marL="285750" indent="-285750" algn="just">
              <a:buFont typeface="Wingdings" panose="05000000000000000000" pitchFamily="2" charset="2"/>
              <a:buChar char="n"/>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请在这里输入您的文字说明请在这里输入您的文字说明</a:t>
            </a:r>
          </a:p>
          <a:p>
            <a:pPr marL="285750" indent="-285750" algn="just">
              <a:buFont typeface="Wingdings" panose="05000000000000000000" pitchFamily="2" charset="2"/>
              <a:buChar char="n"/>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请在这里输入您的文字说明</a:t>
            </a:r>
          </a:p>
          <a:p>
            <a:pPr marL="285750" indent="-285750" algn="just">
              <a:buFont typeface="Wingdings" panose="05000000000000000000" pitchFamily="2" charset="2"/>
              <a:buChar char="n"/>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请在这里输入您的文字说明请在这里输入您的文字说明请在这里输入您的文字说明</a:t>
            </a:r>
          </a:p>
          <a:p>
            <a:pPr marL="285750" indent="-285750" algn="just">
              <a:buFont typeface="Wingdings" panose="05000000000000000000" pitchFamily="2" charset="2"/>
              <a:buChar char="n"/>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请在这里输入您的文字说明请在这里输入您的文字说明</a:t>
            </a:r>
          </a:p>
          <a:p>
            <a:pPr marL="285750" indent="-285750" algn="just">
              <a:buFont typeface="Wingdings" panose="05000000000000000000" pitchFamily="2" charset="2"/>
              <a:buChar char="n"/>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请在这里输入您的文字说明请在这里输入您的文字说明</a:t>
            </a:r>
          </a:p>
          <a:p>
            <a:pPr marL="285750" indent="-285750" algn="just">
              <a:buFont typeface="Wingdings" panose="05000000000000000000" pitchFamily="2" charset="2"/>
              <a:buChar char="n"/>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请在这里输入您的文字说明请在这里输入您的文字说请在这里输入您的文字说明请在这里输入您的文字说明</a:t>
            </a:r>
          </a:p>
        </p:txBody>
      </p:sp>
      <p:sp>
        <p:nvSpPr>
          <p:cNvPr id="15" name="Freeform 5"/>
          <p:cNvSpPr>
            <a:spLocks noEditPoints="1"/>
          </p:cNvSpPr>
          <p:nvPr/>
        </p:nvSpPr>
        <p:spPr bwMode="auto">
          <a:xfrm>
            <a:off x="871425" y="2367386"/>
            <a:ext cx="2779576" cy="2765014"/>
          </a:xfrm>
          <a:custGeom>
            <a:avLst/>
            <a:gdLst>
              <a:gd name="T0" fmla="*/ 2474 w 4948"/>
              <a:gd name="T1" fmla="*/ 4348 h 4921"/>
              <a:gd name="T2" fmla="*/ 2474 w 4948"/>
              <a:gd name="T3" fmla="*/ 573 h 4921"/>
              <a:gd name="T4" fmla="*/ 2675 w 4948"/>
              <a:gd name="T5" fmla="*/ 0 h 4921"/>
              <a:gd name="T6" fmla="*/ 2178 w 4948"/>
              <a:gd name="T7" fmla="*/ 391 h 4921"/>
              <a:gd name="T8" fmla="*/ 1696 w 4948"/>
              <a:gd name="T9" fmla="*/ 116 h 4921"/>
              <a:gd name="T10" fmla="*/ 1393 w 4948"/>
              <a:gd name="T11" fmla="*/ 677 h 4921"/>
              <a:gd name="T12" fmla="*/ 867 w 4948"/>
              <a:gd name="T13" fmla="*/ 579 h 4921"/>
              <a:gd name="T14" fmla="*/ 801 w 4948"/>
              <a:gd name="T15" fmla="*/ 1218 h 4921"/>
              <a:gd name="T16" fmla="*/ 245 w 4948"/>
              <a:gd name="T17" fmla="*/ 1374 h 4921"/>
              <a:gd name="T18" fmla="*/ 444 w 4948"/>
              <a:gd name="T19" fmla="*/ 1988 h 4921"/>
              <a:gd name="T20" fmla="*/ 0 w 4948"/>
              <a:gd name="T21" fmla="*/ 2260 h 4921"/>
              <a:gd name="T22" fmla="*/ 412 w 4948"/>
              <a:gd name="T23" fmla="*/ 2760 h 4921"/>
              <a:gd name="T24" fmla="*/ 109 w 4948"/>
              <a:gd name="T25" fmla="*/ 3210 h 4921"/>
              <a:gd name="T26" fmla="*/ 678 w 4948"/>
              <a:gd name="T27" fmla="*/ 3517 h 4921"/>
              <a:gd name="T28" fmla="*/ 582 w 4948"/>
              <a:gd name="T29" fmla="*/ 4059 h 4921"/>
              <a:gd name="T30" fmla="*/ 1221 w 4948"/>
              <a:gd name="T31" fmla="*/ 4127 h 4921"/>
              <a:gd name="T32" fmla="*/ 1322 w 4948"/>
              <a:gd name="T33" fmla="*/ 4647 h 4921"/>
              <a:gd name="T34" fmla="*/ 1934 w 4948"/>
              <a:gd name="T35" fmla="*/ 4479 h 4921"/>
              <a:gd name="T36" fmla="*/ 2273 w 4948"/>
              <a:gd name="T37" fmla="*/ 4921 h 4921"/>
              <a:gd name="T38" fmla="*/ 2768 w 4948"/>
              <a:gd name="T39" fmla="*/ 4536 h 4921"/>
              <a:gd name="T40" fmla="*/ 3252 w 4948"/>
              <a:gd name="T41" fmla="*/ 4805 h 4921"/>
              <a:gd name="T42" fmla="*/ 3558 w 4948"/>
              <a:gd name="T43" fmla="*/ 4267 h 4921"/>
              <a:gd name="T44" fmla="*/ 4081 w 4948"/>
              <a:gd name="T45" fmla="*/ 4342 h 4921"/>
              <a:gd name="T46" fmla="*/ 4165 w 4948"/>
              <a:gd name="T47" fmla="*/ 3735 h 4921"/>
              <a:gd name="T48" fmla="*/ 4703 w 4948"/>
              <a:gd name="T49" fmla="*/ 3547 h 4921"/>
              <a:gd name="T50" fmla="*/ 4540 w 4948"/>
              <a:gd name="T51" fmla="*/ 2959 h 4921"/>
              <a:gd name="T52" fmla="*/ 4948 w 4948"/>
              <a:gd name="T53" fmla="*/ 2661 h 4921"/>
              <a:gd name="T54" fmla="*/ 4580 w 4948"/>
              <a:gd name="T55" fmla="*/ 2173 h 4921"/>
              <a:gd name="T56" fmla="*/ 4839 w 4948"/>
              <a:gd name="T57" fmla="*/ 1711 h 4921"/>
              <a:gd name="T58" fmla="*/ 4310 w 4948"/>
              <a:gd name="T59" fmla="*/ 1399 h 4921"/>
              <a:gd name="T60" fmla="*/ 4366 w 4948"/>
              <a:gd name="T61" fmla="*/ 862 h 4921"/>
              <a:gd name="T62" fmla="*/ 3752 w 4948"/>
              <a:gd name="T63" fmla="*/ 781 h 4921"/>
              <a:gd name="T64" fmla="*/ 3626 w 4948"/>
              <a:gd name="T65" fmla="*/ 274 h 4921"/>
              <a:gd name="T66" fmla="*/ 3022 w 4948"/>
              <a:gd name="T67" fmla="*/ 433 h 4921"/>
              <a:gd name="T68" fmla="*/ 2675 w 4948"/>
              <a:gd name="T69" fmla="*/ 0 h 49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48" h="4921">
                <a:moveTo>
                  <a:pt x="4362" y="2461"/>
                </a:moveTo>
                <a:cubicBezTo>
                  <a:pt x="4362" y="3503"/>
                  <a:pt x="3517" y="4348"/>
                  <a:pt x="2474" y="4348"/>
                </a:cubicBezTo>
                <a:cubicBezTo>
                  <a:pt x="1431" y="4348"/>
                  <a:pt x="586" y="3503"/>
                  <a:pt x="586" y="2461"/>
                </a:cubicBezTo>
                <a:cubicBezTo>
                  <a:pt x="586" y="1418"/>
                  <a:pt x="1431" y="573"/>
                  <a:pt x="2474" y="573"/>
                </a:cubicBezTo>
                <a:cubicBezTo>
                  <a:pt x="3517" y="573"/>
                  <a:pt x="4362" y="1418"/>
                  <a:pt x="4362" y="2461"/>
                </a:cubicBezTo>
                <a:close/>
                <a:moveTo>
                  <a:pt x="2675" y="0"/>
                </a:moveTo>
                <a:lnTo>
                  <a:pt x="2282" y="0"/>
                </a:lnTo>
                <a:lnTo>
                  <a:pt x="2178" y="391"/>
                </a:lnTo>
                <a:cubicBezTo>
                  <a:pt x="2097" y="403"/>
                  <a:pt x="2017" y="420"/>
                  <a:pt x="1939" y="441"/>
                </a:cubicBezTo>
                <a:lnTo>
                  <a:pt x="1696" y="116"/>
                </a:lnTo>
                <a:lnTo>
                  <a:pt x="1334" y="269"/>
                </a:lnTo>
                <a:lnTo>
                  <a:pt x="1393" y="677"/>
                </a:lnTo>
                <a:cubicBezTo>
                  <a:pt x="1334" y="713"/>
                  <a:pt x="1276" y="752"/>
                  <a:pt x="1221" y="794"/>
                </a:cubicBezTo>
                <a:lnTo>
                  <a:pt x="867" y="579"/>
                </a:lnTo>
                <a:lnTo>
                  <a:pt x="588" y="856"/>
                </a:lnTo>
                <a:lnTo>
                  <a:pt x="801" y="1218"/>
                </a:lnTo>
                <a:cubicBezTo>
                  <a:pt x="751" y="1286"/>
                  <a:pt x="704" y="1357"/>
                  <a:pt x="662" y="1431"/>
                </a:cubicBezTo>
                <a:lnTo>
                  <a:pt x="245" y="1374"/>
                </a:lnTo>
                <a:lnTo>
                  <a:pt x="101" y="1738"/>
                </a:lnTo>
                <a:lnTo>
                  <a:pt x="444" y="1988"/>
                </a:lnTo>
                <a:cubicBezTo>
                  <a:pt x="431" y="2045"/>
                  <a:pt x="420" y="2103"/>
                  <a:pt x="412" y="2161"/>
                </a:cubicBezTo>
                <a:lnTo>
                  <a:pt x="0" y="2260"/>
                </a:lnTo>
                <a:lnTo>
                  <a:pt x="0" y="2652"/>
                </a:lnTo>
                <a:lnTo>
                  <a:pt x="412" y="2760"/>
                </a:lnTo>
                <a:cubicBezTo>
                  <a:pt x="421" y="2829"/>
                  <a:pt x="435" y="2897"/>
                  <a:pt x="451" y="2963"/>
                </a:cubicBezTo>
                <a:lnTo>
                  <a:pt x="109" y="3210"/>
                </a:lnTo>
                <a:lnTo>
                  <a:pt x="259" y="3572"/>
                </a:lnTo>
                <a:lnTo>
                  <a:pt x="678" y="3517"/>
                </a:lnTo>
                <a:cubicBezTo>
                  <a:pt x="715" y="3581"/>
                  <a:pt x="756" y="3643"/>
                  <a:pt x="801" y="3703"/>
                </a:cubicBezTo>
                <a:lnTo>
                  <a:pt x="582" y="4059"/>
                </a:lnTo>
                <a:lnTo>
                  <a:pt x="861" y="4336"/>
                </a:lnTo>
                <a:lnTo>
                  <a:pt x="1221" y="4127"/>
                </a:lnTo>
                <a:cubicBezTo>
                  <a:pt x="1275" y="4168"/>
                  <a:pt x="1331" y="4206"/>
                  <a:pt x="1389" y="4242"/>
                </a:cubicBezTo>
                <a:lnTo>
                  <a:pt x="1322" y="4647"/>
                </a:lnTo>
                <a:lnTo>
                  <a:pt x="1684" y="4800"/>
                </a:lnTo>
                <a:lnTo>
                  <a:pt x="1934" y="4479"/>
                </a:lnTo>
                <a:cubicBezTo>
                  <a:pt x="2014" y="4500"/>
                  <a:pt x="2095" y="4518"/>
                  <a:pt x="2178" y="4531"/>
                </a:cubicBezTo>
                <a:lnTo>
                  <a:pt x="2273" y="4921"/>
                </a:lnTo>
                <a:lnTo>
                  <a:pt x="2667" y="4921"/>
                </a:lnTo>
                <a:lnTo>
                  <a:pt x="2768" y="4536"/>
                </a:lnTo>
                <a:cubicBezTo>
                  <a:pt x="2853" y="4525"/>
                  <a:pt x="2936" y="4510"/>
                  <a:pt x="3017" y="4489"/>
                </a:cubicBezTo>
                <a:lnTo>
                  <a:pt x="3252" y="4805"/>
                </a:lnTo>
                <a:lnTo>
                  <a:pt x="3614" y="4653"/>
                </a:lnTo>
                <a:lnTo>
                  <a:pt x="3558" y="4267"/>
                </a:lnTo>
                <a:cubicBezTo>
                  <a:pt x="3625" y="4229"/>
                  <a:pt x="3689" y="4187"/>
                  <a:pt x="3750" y="4141"/>
                </a:cubicBezTo>
                <a:lnTo>
                  <a:pt x="4081" y="4342"/>
                </a:lnTo>
                <a:lnTo>
                  <a:pt x="4360" y="4065"/>
                </a:lnTo>
                <a:lnTo>
                  <a:pt x="4165" y="3735"/>
                </a:lnTo>
                <a:cubicBezTo>
                  <a:pt x="4224" y="3659"/>
                  <a:pt x="4277" y="3579"/>
                  <a:pt x="4325" y="3495"/>
                </a:cubicBezTo>
                <a:lnTo>
                  <a:pt x="4703" y="3547"/>
                </a:lnTo>
                <a:lnTo>
                  <a:pt x="4847" y="3183"/>
                </a:lnTo>
                <a:lnTo>
                  <a:pt x="4540" y="2959"/>
                </a:lnTo>
                <a:cubicBezTo>
                  <a:pt x="4557" y="2891"/>
                  <a:pt x="4570" y="2821"/>
                  <a:pt x="4580" y="2749"/>
                </a:cubicBezTo>
                <a:lnTo>
                  <a:pt x="4948" y="2661"/>
                </a:lnTo>
                <a:lnTo>
                  <a:pt x="4948" y="2269"/>
                </a:lnTo>
                <a:lnTo>
                  <a:pt x="4580" y="2173"/>
                </a:lnTo>
                <a:cubicBezTo>
                  <a:pt x="4569" y="2091"/>
                  <a:pt x="4553" y="2011"/>
                  <a:pt x="4533" y="1932"/>
                </a:cubicBezTo>
                <a:lnTo>
                  <a:pt x="4839" y="1711"/>
                </a:lnTo>
                <a:lnTo>
                  <a:pt x="4690" y="1349"/>
                </a:lnTo>
                <a:lnTo>
                  <a:pt x="4310" y="1399"/>
                </a:lnTo>
                <a:cubicBezTo>
                  <a:pt x="4266" y="1326"/>
                  <a:pt x="4218" y="1255"/>
                  <a:pt x="4166" y="1188"/>
                </a:cubicBezTo>
                <a:lnTo>
                  <a:pt x="4366" y="862"/>
                </a:lnTo>
                <a:lnTo>
                  <a:pt x="4087" y="585"/>
                </a:lnTo>
                <a:lnTo>
                  <a:pt x="3752" y="781"/>
                </a:lnTo>
                <a:cubicBezTo>
                  <a:pt x="3691" y="736"/>
                  <a:pt x="3628" y="695"/>
                  <a:pt x="3563" y="656"/>
                </a:cubicBezTo>
                <a:lnTo>
                  <a:pt x="3626" y="274"/>
                </a:lnTo>
                <a:lnTo>
                  <a:pt x="3264" y="121"/>
                </a:lnTo>
                <a:lnTo>
                  <a:pt x="3022" y="433"/>
                </a:lnTo>
                <a:cubicBezTo>
                  <a:pt x="2939" y="412"/>
                  <a:pt x="2855" y="396"/>
                  <a:pt x="2769" y="385"/>
                </a:cubicBezTo>
                <a:lnTo>
                  <a:pt x="2675" y="0"/>
                </a:lnTo>
                <a:close/>
              </a:path>
            </a:pathLst>
          </a:custGeom>
          <a:solidFill>
            <a:srgbClr val="5ABB93"/>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2000" dirty="0">
              <a:solidFill>
                <a:schemeClr val="tx2"/>
              </a:solidFill>
              <a:latin typeface="微软雅黑" panose="020B0503020204020204" pitchFamily="34" charset="-122"/>
              <a:ea typeface="微软雅黑" panose="020B0503020204020204" pitchFamily="34" charset="-122"/>
            </a:endParaRPr>
          </a:p>
        </p:txBody>
      </p:sp>
      <p:sp>
        <p:nvSpPr>
          <p:cNvPr id="16" name="Freeform 6"/>
          <p:cNvSpPr>
            <a:spLocks noEditPoints="1"/>
          </p:cNvSpPr>
          <p:nvPr/>
        </p:nvSpPr>
        <p:spPr bwMode="auto">
          <a:xfrm>
            <a:off x="3768025" y="2360770"/>
            <a:ext cx="2779574" cy="2778248"/>
          </a:xfrm>
          <a:custGeom>
            <a:avLst/>
            <a:gdLst>
              <a:gd name="T0" fmla="*/ 1417 w 4950"/>
              <a:gd name="T1" fmla="*/ 4048 h 4943"/>
              <a:gd name="T2" fmla="*/ 3532 w 4950"/>
              <a:gd name="T3" fmla="*/ 895 h 4943"/>
              <a:gd name="T4" fmla="*/ 4021 w 4950"/>
              <a:gd name="T5" fmla="*/ 530 h 4943"/>
              <a:gd name="T6" fmla="*/ 3388 w 4950"/>
              <a:gd name="T7" fmla="*/ 577 h 4943"/>
              <a:gd name="T8" fmla="*/ 3139 w 4950"/>
              <a:gd name="T9" fmla="*/ 78 h 4943"/>
              <a:gd name="T10" fmla="*/ 2571 w 4950"/>
              <a:gd name="T11" fmla="*/ 376 h 4943"/>
              <a:gd name="T12" fmla="*/ 2187 w 4950"/>
              <a:gd name="T13" fmla="*/ 0 h 4943"/>
              <a:gd name="T14" fmla="*/ 1774 w 4950"/>
              <a:gd name="T15" fmla="*/ 496 h 4943"/>
              <a:gd name="T16" fmla="*/ 1222 w 4950"/>
              <a:gd name="T17" fmla="*/ 315 h 4943"/>
              <a:gd name="T18" fmla="*/ 1045 w 4950"/>
              <a:gd name="T19" fmla="*/ 940 h 4943"/>
              <a:gd name="T20" fmla="*/ 521 w 4950"/>
              <a:gd name="T21" fmla="*/ 918 h 4943"/>
              <a:gd name="T22" fmla="*/ 585 w 4950"/>
              <a:gd name="T23" fmla="*/ 1566 h 4943"/>
              <a:gd name="T24" fmla="*/ 80 w 4950"/>
              <a:gd name="T25" fmla="*/ 1772 h 4943"/>
              <a:gd name="T26" fmla="*/ 383 w 4950"/>
              <a:gd name="T27" fmla="*/ 2347 h 4943"/>
              <a:gd name="T28" fmla="*/ 0 w 4950"/>
              <a:gd name="T29" fmla="*/ 2746 h 4943"/>
              <a:gd name="T30" fmla="*/ 494 w 4950"/>
              <a:gd name="T31" fmla="*/ 3161 h 4943"/>
              <a:gd name="T32" fmla="*/ 287 w 4950"/>
              <a:gd name="T33" fmla="*/ 3652 h 4943"/>
              <a:gd name="T34" fmla="*/ 893 w 4950"/>
              <a:gd name="T35" fmla="*/ 3854 h 4943"/>
              <a:gd name="T36" fmla="*/ 928 w 4950"/>
              <a:gd name="T37" fmla="*/ 4413 h 4943"/>
              <a:gd name="T38" fmla="*/ 1557 w 4950"/>
              <a:gd name="T39" fmla="*/ 4369 h 4943"/>
              <a:gd name="T40" fmla="*/ 1810 w 4950"/>
              <a:gd name="T41" fmla="*/ 4865 h 4943"/>
              <a:gd name="T42" fmla="*/ 2368 w 4950"/>
              <a:gd name="T43" fmla="*/ 4588 h 4943"/>
              <a:gd name="T44" fmla="*/ 2762 w 4950"/>
              <a:gd name="T45" fmla="*/ 4943 h 4943"/>
              <a:gd name="T46" fmla="*/ 3173 w 4950"/>
              <a:gd name="T47" fmla="*/ 4483 h 4943"/>
              <a:gd name="T48" fmla="*/ 3727 w 4950"/>
              <a:gd name="T49" fmla="*/ 4628 h 4943"/>
              <a:gd name="T50" fmla="*/ 3920 w 4950"/>
              <a:gd name="T51" fmla="*/ 4046 h 4943"/>
              <a:gd name="T52" fmla="*/ 4428 w 4950"/>
              <a:gd name="T53" fmla="*/ 4025 h 4943"/>
              <a:gd name="T54" fmla="*/ 4394 w 4950"/>
              <a:gd name="T55" fmla="*/ 3412 h 4943"/>
              <a:gd name="T56" fmla="*/ 4869 w 4950"/>
              <a:gd name="T57" fmla="*/ 3171 h 4943"/>
              <a:gd name="T58" fmla="*/ 4602 w 4950"/>
              <a:gd name="T59" fmla="*/ 2614 h 4943"/>
              <a:gd name="T60" fmla="*/ 4950 w 4950"/>
              <a:gd name="T61" fmla="*/ 2197 h 4943"/>
              <a:gd name="T62" fmla="*/ 4483 w 4950"/>
              <a:gd name="T63" fmla="*/ 1784 h 4943"/>
              <a:gd name="T64" fmla="*/ 4662 w 4950"/>
              <a:gd name="T65" fmla="*/ 1291 h 4943"/>
              <a:gd name="T66" fmla="*/ 4068 w 4950"/>
              <a:gd name="T67" fmla="*/ 1085 h 4943"/>
              <a:gd name="T68" fmla="*/ 4021 w 4950"/>
              <a:gd name="T69" fmla="*/ 530 h 4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50" h="4943">
                <a:moveTo>
                  <a:pt x="4051" y="3529"/>
                </a:moveTo>
                <a:cubicBezTo>
                  <a:pt x="3467" y="4400"/>
                  <a:pt x="2287" y="4632"/>
                  <a:pt x="1417" y="4048"/>
                </a:cubicBezTo>
                <a:cubicBezTo>
                  <a:pt x="546" y="3464"/>
                  <a:pt x="314" y="2284"/>
                  <a:pt x="898" y="1414"/>
                </a:cubicBezTo>
                <a:cubicBezTo>
                  <a:pt x="1482" y="543"/>
                  <a:pt x="2662" y="311"/>
                  <a:pt x="3532" y="895"/>
                </a:cubicBezTo>
                <a:cubicBezTo>
                  <a:pt x="4403" y="1479"/>
                  <a:pt x="4635" y="2659"/>
                  <a:pt x="4051" y="3529"/>
                </a:cubicBezTo>
                <a:close/>
                <a:moveTo>
                  <a:pt x="4021" y="530"/>
                </a:moveTo>
                <a:lnTo>
                  <a:pt x="3693" y="309"/>
                </a:lnTo>
                <a:lnTo>
                  <a:pt x="3388" y="577"/>
                </a:lnTo>
                <a:cubicBezTo>
                  <a:pt x="3313" y="542"/>
                  <a:pt x="3236" y="511"/>
                  <a:pt x="3159" y="486"/>
                </a:cubicBezTo>
                <a:lnTo>
                  <a:pt x="3139" y="78"/>
                </a:lnTo>
                <a:lnTo>
                  <a:pt x="2751" y="2"/>
                </a:lnTo>
                <a:lnTo>
                  <a:pt x="2571" y="376"/>
                </a:lnTo>
                <a:cubicBezTo>
                  <a:pt x="2502" y="373"/>
                  <a:pt x="2432" y="374"/>
                  <a:pt x="2362" y="378"/>
                </a:cubicBezTo>
                <a:lnTo>
                  <a:pt x="2187" y="0"/>
                </a:lnTo>
                <a:lnTo>
                  <a:pt x="1799" y="75"/>
                </a:lnTo>
                <a:lnTo>
                  <a:pt x="1774" y="496"/>
                </a:lnTo>
                <a:cubicBezTo>
                  <a:pt x="1694" y="525"/>
                  <a:pt x="1615" y="558"/>
                  <a:pt x="1539" y="597"/>
                </a:cubicBezTo>
                <a:lnTo>
                  <a:pt x="1222" y="315"/>
                </a:lnTo>
                <a:lnTo>
                  <a:pt x="898" y="539"/>
                </a:lnTo>
                <a:lnTo>
                  <a:pt x="1045" y="940"/>
                </a:lnTo>
                <a:cubicBezTo>
                  <a:pt x="1002" y="980"/>
                  <a:pt x="960" y="1022"/>
                  <a:pt x="920" y="1066"/>
                </a:cubicBezTo>
                <a:lnTo>
                  <a:pt x="521" y="918"/>
                </a:lnTo>
                <a:lnTo>
                  <a:pt x="302" y="1245"/>
                </a:lnTo>
                <a:lnTo>
                  <a:pt x="585" y="1566"/>
                </a:lnTo>
                <a:cubicBezTo>
                  <a:pt x="555" y="1629"/>
                  <a:pt x="528" y="1693"/>
                  <a:pt x="504" y="1758"/>
                </a:cubicBezTo>
                <a:lnTo>
                  <a:pt x="80" y="1772"/>
                </a:lnTo>
                <a:lnTo>
                  <a:pt x="2" y="2158"/>
                </a:lnTo>
                <a:lnTo>
                  <a:pt x="383" y="2347"/>
                </a:lnTo>
                <a:cubicBezTo>
                  <a:pt x="378" y="2422"/>
                  <a:pt x="378" y="2496"/>
                  <a:pt x="381" y="2571"/>
                </a:cubicBezTo>
                <a:lnTo>
                  <a:pt x="0" y="2746"/>
                </a:lnTo>
                <a:lnTo>
                  <a:pt x="77" y="3133"/>
                </a:lnTo>
                <a:lnTo>
                  <a:pt x="494" y="3161"/>
                </a:lnTo>
                <a:cubicBezTo>
                  <a:pt x="517" y="3225"/>
                  <a:pt x="542" y="3289"/>
                  <a:pt x="570" y="3351"/>
                </a:cubicBezTo>
                <a:lnTo>
                  <a:pt x="287" y="3652"/>
                </a:lnTo>
                <a:lnTo>
                  <a:pt x="504" y="3982"/>
                </a:lnTo>
                <a:lnTo>
                  <a:pt x="893" y="3854"/>
                </a:lnTo>
                <a:cubicBezTo>
                  <a:pt x="947" y="3917"/>
                  <a:pt x="1005" y="3977"/>
                  <a:pt x="1067" y="4034"/>
                </a:cubicBezTo>
                <a:lnTo>
                  <a:pt x="928" y="4413"/>
                </a:lnTo>
                <a:lnTo>
                  <a:pt x="1257" y="4634"/>
                </a:lnTo>
                <a:lnTo>
                  <a:pt x="1557" y="4369"/>
                </a:lnTo>
                <a:cubicBezTo>
                  <a:pt x="1634" y="4408"/>
                  <a:pt x="1712" y="4441"/>
                  <a:pt x="1791" y="4470"/>
                </a:cubicBezTo>
                <a:lnTo>
                  <a:pt x="1810" y="4865"/>
                </a:lnTo>
                <a:lnTo>
                  <a:pt x="2199" y="4941"/>
                </a:lnTo>
                <a:lnTo>
                  <a:pt x="2368" y="4588"/>
                </a:lnTo>
                <a:cubicBezTo>
                  <a:pt x="2445" y="4593"/>
                  <a:pt x="2522" y="4594"/>
                  <a:pt x="2599" y="4590"/>
                </a:cubicBezTo>
                <a:lnTo>
                  <a:pt x="2762" y="4943"/>
                </a:lnTo>
                <a:lnTo>
                  <a:pt x="3150" y="4868"/>
                </a:lnTo>
                <a:lnTo>
                  <a:pt x="3173" y="4483"/>
                </a:lnTo>
                <a:cubicBezTo>
                  <a:pt x="3264" y="4452"/>
                  <a:pt x="3354" y="4416"/>
                  <a:pt x="3440" y="4373"/>
                </a:cubicBezTo>
                <a:lnTo>
                  <a:pt x="3727" y="4628"/>
                </a:lnTo>
                <a:lnTo>
                  <a:pt x="4051" y="4404"/>
                </a:lnTo>
                <a:lnTo>
                  <a:pt x="3920" y="4046"/>
                </a:lnTo>
                <a:cubicBezTo>
                  <a:pt x="3973" y="3998"/>
                  <a:pt x="4023" y="3947"/>
                  <a:pt x="4071" y="3893"/>
                </a:cubicBezTo>
                <a:lnTo>
                  <a:pt x="4428" y="4025"/>
                </a:lnTo>
                <a:lnTo>
                  <a:pt x="4648" y="3698"/>
                </a:lnTo>
                <a:lnTo>
                  <a:pt x="4394" y="3412"/>
                </a:lnTo>
                <a:cubicBezTo>
                  <a:pt x="4431" y="3337"/>
                  <a:pt x="4463" y="3261"/>
                  <a:pt x="4489" y="3183"/>
                </a:cubicBezTo>
                <a:lnTo>
                  <a:pt x="4869" y="3171"/>
                </a:lnTo>
                <a:lnTo>
                  <a:pt x="4947" y="2785"/>
                </a:lnTo>
                <a:lnTo>
                  <a:pt x="4602" y="2614"/>
                </a:lnTo>
                <a:cubicBezTo>
                  <a:pt x="4607" y="2528"/>
                  <a:pt x="4606" y="2442"/>
                  <a:pt x="4601" y="2357"/>
                </a:cubicBezTo>
                <a:lnTo>
                  <a:pt x="4950" y="2197"/>
                </a:lnTo>
                <a:lnTo>
                  <a:pt x="4872" y="1810"/>
                </a:lnTo>
                <a:lnTo>
                  <a:pt x="4483" y="1784"/>
                </a:lnTo>
                <a:cubicBezTo>
                  <a:pt x="4457" y="1713"/>
                  <a:pt x="4427" y="1643"/>
                  <a:pt x="4395" y="1575"/>
                </a:cubicBezTo>
                <a:lnTo>
                  <a:pt x="4662" y="1291"/>
                </a:lnTo>
                <a:lnTo>
                  <a:pt x="4445" y="960"/>
                </a:lnTo>
                <a:lnTo>
                  <a:pt x="4068" y="1085"/>
                </a:lnTo>
                <a:cubicBezTo>
                  <a:pt x="4011" y="1022"/>
                  <a:pt x="3949" y="961"/>
                  <a:pt x="3884" y="904"/>
                </a:cubicBezTo>
                <a:lnTo>
                  <a:pt x="4021" y="530"/>
                </a:lnTo>
                <a:close/>
              </a:path>
            </a:pathLst>
          </a:custGeom>
          <a:solidFill>
            <a:srgbClr val="75627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2000" dirty="0">
              <a:solidFill>
                <a:schemeClr val="tx2"/>
              </a:solidFill>
              <a:latin typeface="微软雅黑" panose="020B0503020204020204" pitchFamily="34" charset="-122"/>
              <a:ea typeface="微软雅黑" panose="020B0503020204020204" pitchFamily="34" charset="-122"/>
            </a:endParaRPr>
          </a:p>
        </p:txBody>
      </p:sp>
      <p:sp>
        <p:nvSpPr>
          <p:cNvPr id="17" name="Freeform 7"/>
          <p:cNvSpPr>
            <a:spLocks noEditPoints="1"/>
          </p:cNvSpPr>
          <p:nvPr/>
        </p:nvSpPr>
        <p:spPr bwMode="auto">
          <a:xfrm>
            <a:off x="3180151" y="1901204"/>
            <a:ext cx="1058725" cy="1058725"/>
          </a:xfrm>
          <a:custGeom>
            <a:avLst/>
            <a:gdLst>
              <a:gd name="T0" fmla="*/ 922 w 1572"/>
              <a:gd name="T1" fmla="*/ 186 h 1571"/>
              <a:gd name="T2" fmla="*/ 637 w 1572"/>
              <a:gd name="T3" fmla="*/ 1382 h 1571"/>
              <a:gd name="T4" fmla="*/ 541 w 1572"/>
              <a:gd name="T5" fmla="*/ 1535 h 1571"/>
              <a:gd name="T6" fmla="*/ 724 w 1572"/>
              <a:gd name="T7" fmla="*/ 1451 h 1571"/>
              <a:gd name="T8" fmla="*/ 852 w 1572"/>
              <a:gd name="T9" fmla="*/ 1571 h 1571"/>
              <a:gd name="T10" fmla="*/ 988 w 1572"/>
              <a:gd name="T11" fmla="*/ 1420 h 1571"/>
              <a:gd name="T12" fmla="*/ 1143 w 1572"/>
              <a:gd name="T13" fmla="*/ 1489 h 1571"/>
              <a:gd name="T14" fmla="*/ 1211 w 1572"/>
              <a:gd name="T15" fmla="*/ 1295 h 1571"/>
              <a:gd name="T16" fmla="*/ 1394 w 1572"/>
              <a:gd name="T17" fmla="*/ 1288 h 1571"/>
              <a:gd name="T18" fmla="*/ 1378 w 1572"/>
              <a:gd name="T19" fmla="*/ 1082 h 1571"/>
              <a:gd name="T20" fmla="*/ 1536 w 1572"/>
              <a:gd name="T21" fmla="*/ 1031 h 1571"/>
              <a:gd name="T22" fmla="*/ 1445 w 1572"/>
              <a:gd name="T23" fmla="*/ 845 h 1571"/>
              <a:gd name="T24" fmla="*/ 1572 w 1572"/>
              <a:gd name="T25" fmla="*/ 727 h 1571"/>
              <a:gd name="T26" fmla="*/ 1419 w 1572"/>
              <a:gd name="T27" fmla="*/ 590 h 1571"/>
              <a:gd name="T28" fmla="*/ 1489 w 1572"/>
              <a:gd name="T29" fmla="*/ 429 h 1571"/>
              <a:gd name="T30" fmla="*/ 1297 w 1572"/>
              <a:gd name="T31" fmla="*/ 361 h 1571"/>
              <a:gd name="T32" fmla="*/ 1304 w 1572"/>
              <a:gd name="T33" fmla="*/ 191 h 1571"/>
              <a:gd name="T34" fmla="*/ 1103 w 1572"/>
              <a:gd name="T35" fmla="*/ 199 h 1571"/>
              <a:gd name="T36" fmla="*/ 1031 w 1572"/>
              <a:gd name="T37" fmla="*/ 36 h 1571"/>
              <a:gd name="T38" fmla="*/ 849 w 1572"/>
              <a:gd name="T39" fmla="*/ 119 h 1571"/>
              <a:gd name="T40" fmla="*/ 720 w 1572"/>
              <a:gd name="T41" fmla="*/ 0 h 1571"/>
              <a:gd name="T42" fmla="*/ 585 w 1572"/>
              <a:gd name="T43" fmla="*/ 144 h 1571"/>
              <a:gd name="T44" fmla="*/ 429 w 1572"/>
              <a:gd name="T45" fmla="*/ 83 h 1571"/>
              <a:gd name="T46" fmla="*/ 358 w 1572"/>
              <a:gd name="T47" fmla="*/ 265 h 1571"/>
              <a:gd name="T48" fmla="*/ 178 w 1572"/>
              <a:gd name="T49" fmla="*/ 284 h 1571"/>
              <a:gd name="T50" fmla="*/ 185 w 1572"/>
              <a:gd name="T51" fmla="*/ 478 h 1571"/>
              <a:gd name="T52" fmla="*/ 37 w 1572"/>
              <a:gd name="T53" fmla="*/ 541 h 1571"/>
              <a:gd name="T54" fmla="*/ 114 w 1572"/>
              <a:gd name="T55" fmla="*/ 720 h 1571"/>
              <a:gd name="T56" fmla="*/ 0 w 1572"/>
              <a:gd name="T57" fmla="*/ 844 h 1571"/>
              <a:gd name="T58" fmla="*/ 140 w 1572"/>
              <a:gd name="T59" fmla="*/ 980 h 1571"/>
              <a:gd name="T60" fmla="*/ 83 w 1572"/>
              <a:gd name="T61" fmla="*/ 1143 h 1571"/>
              <a:gd name="T62" fmla="*/ 267 w 1572"/>
              <a:gd name="T63" fmla="*/ 1213 h 1571"/>
              <a:gd name="T64" fmla="*/ 268 w 1572"/>
              <a:gd name="T65" fmla="*/ 1380 h 1571"/>
              <a:gd name="T66" fmla="*/ 466 w 1572"/>
              <a:gd name="T67" fmla="*/ 1375 h 1571"/>
              <a:gd name="T68" fmla="*/ 541 w 1572"/>
              <a:gd name="T69" fmla="*/ 1535 h 1571"/>
              <a:gd name="T70" fmla="*/ 786 w 1572"/>
              <a:gd name="T71" fmla="*/ 952 h 1571"/>
              <a:gd name="T72" fmla="*/ 1215 w 1572"/>
              <a:gd name="T73" fmla="*/ 932 h 1571"/>
              <a:gd name="T74" fmla="*/ 768 w 1572"/>
              <a:gd name="T75" fmla="*/ 1296 h 1571"/>
              <a:gd name="T76" fmla="*/ 560 w 1572"/>
              <a:gd name="T77" fmla="*/ 1247 h 1571"/>
              <a:gd name="T78" fmla="*/ 339 w 1572"/>
              <a:gd name="T79" fmla="*/ 723 h 1571"/>
              <a:gd name="T80" fmla="*/ 698 w 1572"/>
              <a:gd name="T81" fmla="*/ 931 h 1571"/>
              <a:gd name="T82" fmla="*/ 560 w 1572"/>
              <a:gd name="T83" fmla="*/ 1247 h 1571"/>
              <a:gd name="T84" fmla="*/ 881 w 1572"/>
              <a:gd name="T85" fmla="*/ 808 h 1571"/>
              <a:gd name="T86" fmla="*/ 678 w 1572"/>
              <a:gd name="T87" fmla="*/ 760 h 1571"/>
              <a:gd name="T88" fmla="*/ 354 w 1572"/>
              <a:gd name="T89" fmla="*/ 633 h 1571"/>
              <a:gd name="T90" fmla="*/ 798 w 1572"/>
              <a:gd name="T91" fmla="*/ 272 h 1571"/>
              <a:gd name="T92" fmla="*/ 773 w 1572"/>
              <a:gd name="T93" fmla="*/ 616 h 1571"/>
              <a:gd name="T94" fmla="*/ 354 w 1572"/>
              <a:gd name="T95" fmla="*/ 633 h 1571"/>
              <a:gd name="T96" fmla="*/ 1292 w 1572"/>
              <a:gd name="T97" fmla="*/ 804 h 1571"/>
              <a:gd name="T98" fmla="*/ 947 w 1572"/>
              <a:gd name="T99" fmla="*/ 775 h 1571"/>
              <a:gd name="T100" fmla="*/ 929 w 1572"/>
              <a:gd name="T101" fmla="*/ 353 h 1571"/>
              <a:gd name="T102" fmla="*/ 1344 w 1572"/>
              <a:gd name="T103" fmla="*/ 919 h 1571"/>
              <a:gd name="T104" fmla="*/ 215 w 1572"/>
              <a:gd name="T105" fmla="*/ 649 h 1571"/>
              <a:gd name="T106" fmla="*/ 1344 w 1572"/>
              <a:gd name="T107" fmla="*/ 919 h 1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72" h="1571">
                <a:moveTo>
                  <a:pt x="181" y="641"/>
                </a:moveTo>
                <a:cubicBezTo>
                  <a:pt x="260" y="311"/>
                  <a:pt x="592" y="107"/>
                  <a:pt x="922" y="186"/>
                </a:cubicBezTo>
                <a:cubicBezTo>
                  <a:pt x="1253" y="265"/>
                  <a:pt x="1457" y="597"/>
                  <a:pt x="1378" y="927"/>
                </a:cubicBezTo>
                <a:cubicBezTo>
                  <a:pt x="1299" y="1257"/>
                  <a:pt x="967" y="1461"/>
                  <a:pt x="637" y="1382"/>
                </a:cubicBezTo>
                <a:cubicBezTo>
                  <a:pt x="306" y="1303"/>
                  <a:pt x="102" y="971"/>
                  <a:pt x="181" y="641"/>
                </a:cubicBezTo>
                <a:close/>
                <a:moveTo>
                  <a:pt x="541" y="1535"/>
                </a:moveTo>
                <a:lnTo>
                  <a:pt x="663" y="1564"/>
                </a:lnTo>
                <a:lnTo>
                  <a:pt x="724" y="1451"/>
                </a:lnTo>
                <a:cubicBezTo>
                  <a:pt x="750" y="1453"/>
                  <a:pt x="776" y="1453"/>
                  <a:pt x="802" y="1452"/>
                </a:cubicBezTo>
                <a:lnTo>
                  <a:pt x="852" y="1571"/>
                </a:lnTo>
                <a:lnTo>
                  <a:pt x="976" y="1551"/>
                </a:lnTo>
                <a:lnTo>
                  <a:pt x="988" y="1420"/>
                </a:lnTo>
                <a:cubicBezTo>
                  <a:pt x="1009" y="1413"/>
                  <a:pt x="1029" y="1405"/>
                  <a:pt x="1049" y="1396"/>
                </a:cubicBezTo>
                <a:lnTo>
                  <a:pt x="1143" y="1489"/>
                </a:lnTo>
                <a:lnTo>
                  <a:pt x="1249" y="1423"/>
                </a:lnTo>
                <a:lnTo>
                  <a:pt x="1211" y="1295"/>
                </a:lnTo>
                <a:cubicBezTo>
                  <a:pt x="1231" y="1278"/>
                  <a:pt x="1251" y="1259"/>
                  <a:pt x="1269" y="1239"/>
                </a:cubicBezTo>
                <a:lnTo>
                  <a:pt x="1394" y="1288"/>
                </a:lnTo>
                <a:lnTo>
                  <a:pt x="1465" y="1185"/>
                </a:lnTo>
                <a:lnTo>
                  <a:pt x="1378" y="1082"/>
                </a:lnTo>
                <a:cubicBezTo>
                  <a:pt x="1386" y="1066"/>
                  <a:pt x="1394" y="1048"/>
                  <a:pt x="1401" y="1031"/>
                </a:cubicBezTo>
                <a:lnTo>
                  <a:pt x="1536" y="1031"/>
                </a:lnTo>
                <a:lnTo>
                  <a:pt x="1565" y="909"/>
                </a:lnTo>
                <a:lnTo>
                  <a:pt x="1445" y="845"/>
                </a:lnTo>
                <a:cubicBezTo>
                  <a:pt x="1447" y="823"/>
                  <a:pt x="1448" y="801"/>
                  <a:pt x="1448" y="779"/>
                </a:cubicBezTo>
                <a:lnTo>
                  <a:pt x="1572" y="727"/>
                </a:lnTo>
                <a:lnTo>
                  <a:pt x="1553" y="604"/>
                </a:lnTo>
                <a:lnTo>
                  <a:pt x="1419" y="590"/>
                </a:lnTo>
                <a:cubicBezTo>
                  <a:pt x="1412" y="567"/>
                  <a:pt x="1405" y="545"/>
                  <a:pt x="1395" y="523"/>
                </a:cubicBezTo>
                <a:lnTo>
                  <a:pt x="1489" y="429"/>
                </a:lnTo>
                <a:lnTo>
                  <a:pt x="1424" y="322"/>
                </a:lnTo>
                <a:lnTo>
                  <a:pt x="1297" y="361"/>
                </a:lnTo>
                <a:cubicBezTo>
                  <a:pt x="1283" y="344"/>
                  <a:pt x="1269" y="328"/>
                  <a:pt x="1253" y="312"/>
                </a:cubicBezTo>
                <a:lnTo>
                  <a:pt x="1304" y="191"/>
                </a:lnTo>
                <a:lnTo>
                  <a:pt x="1204" y="117"/>
                </a:lnTo>
                <a:lnTo>
                  <a:pt x="1103" y="199"/>
                </a:lnTo>
                <a:cubicBezTo>
                  <a:pt x="1080" y="186"/>
                  <a:pt x="1056" y="174"/>
                  <a:pt x="1031" y="165"/>
                </a:cubicBezTo>
                <a:lnTo>
                  <a:pt x="1031" y="36"/>
                </a:lnTo>
                <a:lnTo>
                  <a:pt x="909" y="7"/>
                </a:lnTo>
                <a:lnTo>
                  <a:pt x="849" y="119"/>
                </a:lnTo>
                <a:cubicBezTo>
                  <a:pt x="822" y="116"/>
                  <a:pt x="795" y="115"/>
                  <a:pt x="769" y="115"/>
                </a:cubicBezTo>
                <a:lnTo>
                  <a:pt x="720" y="0"/>
                </a:lnTo>
                <a:lnTo>
                  <a:pt x="596" y="21"/>
                </a:lnTo>
                <a:lnTo>
                  <a:pt x="585" y="144"/>
                </a:lnTo>
                <a:cubicBezTo>
                  <a:pt x="562" y="152"/>
                  <a:pt x="539" y="160"/>
                  <a:pt x="516" y="169"/>
                </a:cubicBezTo>
                <a:lnTo>
                  <a:pt x="429" y="83"/>
                </a:lnTo>
                <a:lnTo>
                  <a:pt x="323" y="148"/>
                </a:lnTo>
                <a:lnTo>
                  <a:pt x="358" y="265"/>
                </a:lnTo>
                <a:cubicBezTo>
                  <a:pt x="334" y="284"/>
                  <a:pt x="312" y="305"/>
                  <a:pt x="291" y="328"/>
                </a:cubicBezTo>
                <a:lnTo>
                  <a:pt x="178" y="284"/>
                </a:lnTo>
                <a:lnTo>
                  <a:pt x="107" y="386"/>
                </a:lnTo>
                <a:lnTo>
                  <a:pt x="185" y="478"/>
                </a:lnTo>
                <a:cubicBezTo>
                  <a:pt x="175" y="498"/>
                  <a:pt x="165" y="519"/>
                  <a:pt x="157" y="540"/>
                </a:cubicBezTo>
                <a:lnTo>
                  <a:pt x="37" y="541"/>
                </a:lnTo>
                <a:lnTo>
                  <a:pt x="8" y="662"/>
                </a:lnTo>
                <a:lnTo>
                  <a:pt x="114" y="720"/>
                </a:lnTo>
                <a:cubicBezTo>
                  <a:pt x="111" y="746"/>
                  <a:pt x="110" y="772"/>
                  <a:pt x="111" y="798"/>
                </a:cubicBezTo>
                <a:lnTo>
                  <a:pt x="0" y="844"/>
                </a:lnTo>
                <a:lnTo>
                  <a:pt x="19" y="967"/>
                </a:lnTo>
                <a:lnTo>
                  <a:pt x="140" y="980"/>
                </a:lnTo>
                <a:cubicBezTo>
                  <a:pt x="148" y="1006"/>
                  <a:pt x="158" y="1031"/>
                  <a:pt x="169" y="1056"/>
                </a:cubicBezTo>
                <a:lnTo>
                  <a:pt x="83" y="1143"/>
                </a:lnTo>
                <a:lnTo>
                  <a:pt x="148" y="1249"/>
                </a:lnTo>
                <a:lnTo>
                  <a:pt x="267" y="1213"/>
                </a:lnTo>
                <a:cubicBezTo>
                  <a:pt x="282" y="1232"/>
                  <a:pt x="298" y="1249"/>
                  <a:pt x="316" y="1266"/>
                </a:cubicBezTo>
                <a:lnTo>
                  <a:pt x="268" y="1380"/>
                </a:lnTo>
                <a:lnTo>
                  <a:pt x="368" y="1454"/>
                </a:lnTo>
                <a:lnTo>
                  <a:pt x="466" y="1375"/>
                </a:lnTo>
                <a:cubicBezTo>
                  <a:pt x="490" y="1388"/>
                  <a:pt x="515" y="1399"/>
                  <a:pt x="541" y="1409"/>
                </a:cubicBezTo>
                <a:lnTo>
                  <a:pt x="541" y="1535"/>
                </a:lnTo>
                <a:close/>
                <a:moveTo>
                  <a:pt x="720" y="1228"/>
                </a:moveTo>
                <a:cubicBezTo>
                  <a:pt x="729" y="1190"/>
                  <a:pt x="786" y="952"/>
                  <a:pt x="786" y="952"/>
                </a:cubicBezTo>
                <a:cubicBezTo>
                  <a:pt x="845" y="950"/>
                  <a:pt x="899" y="916"/>
                  <a:pt x="927" y="863"/>
                </a:cubicBezTo>
                <a:cubicBezTo>
                  <a:pt x="927" y="863"/>
                  <a:pt x="1174" y="922"/>
                  <a:pt x="1215" y="932"/>
                </a:cubicBezTo>
                <a:cubicBezTo>
                  <a:pt x="1256" y="942"/>
                  <a:pt x="1258" y="966"/>
                  <a:pt x="1247" y="995"/>
                </a:cubicBezTo>
                <a:cubicBezTo>
                  <a:pt x="1162" y="1182"/>
                  <a:pt x="973" y="1301"/>
                  <a:pt x="768" y="1296"/>
                </a:cubicBezTo>
                <a:cubicBezTo>
                  <a:pt x="727" y="1296"/>
                  <a:pt x="711" y="1266"/>
                  <a:pt x="720" y="1228"/>
                </a:cubicBezTo>
                <a:close/>
                <a:moveTo>
                  <a:pt x="560" y="1247"/>
                </a:moveTo>
                <a:cubicBezTo>
                  <a:pt x="379" y="1162"/>
                  <a:pt x="265" y="978"/>
                  <a:pt x="267" y="779"/>
                </a:cubicBezTo>
                <a:cubicBezTo>
                  <a:pt x="267" y="734"/>
                  <a:pt x="295" y="712"/>
                  <a:pt x="339" y="723"/>
                </a:cubicBezTo>
                <a:cubicBezTo>
                  <a:pt x="382" y="733"/>
                  <a:pt x="612" y="788"/>
                  <a:pt x="612" y="788"/>
                </a:cubicBezTo>
                <a:cubicBezTo>
                  <a:pt x="613" y="847"/>
                  <a:pt x="646" y="902"/>
                  <a:pt x="698" y="931"/>
                </a:cubicBezTo>
                <a:cubicBezTo>
                  <a:pt x="698" y="931"/>
                  <a:pt x="650" y="1133"/>
                  <a:pt x="635" y="1196"/>
                </a:cubicBezTo>
                <a:cubicBezTo>
                  <a:pt x="620" y="1259"/>
                  <a:pt x="593" y="1259"/>
                  <a:pt x="560" y="1247"/>
                </a:cubicBezTo>
                <a:close/>
                <a:moveTo>
                  <a:pt x="804" y="682"/>
                </a:moveTo>
                <a:cubicBezTo>
                  <a:pt x="860" y="696"/>
                  <a:pt x="895" y="752"/>
                  <a:pt x="881" y="808"/>
                </a:cubicBezTo>
                <a:cubicBezTo>
                  <a:pt x="868" y="865"/>
                  <a:pt x="811" y="899"/>
                  <a:pt x="755" y="886"/>
                </a:cubicBezTo>
                <a:cubicBezTo>
                  <a:pt x="699" y="872"/>
                  <a:pt x="664" y="816"/>
                  <a:pt x="678" y="760"/>
                </a:cubicBezTo>
                <a:cubicBezTo>
                  <a:pt x="691" y="704"/>
                  <a:pt x="748" y="669"/>
                  <a:pt x="804" y="682"/>
                </a:cubicBezTo>
                <a:close/>
                <a:moveTo>
                  <a:pt x="354" y="633"/>
                </a:moveTo>
                <a:cubicBezTo>
                  <a:pt x="312" y="623"/>
                  <a:pt x="306" y="584"/>
                  <a:pt x="320" y="557"/>
                </a:cubicBezTo>
                <a:cubicBezTo>
                  <a:pt x="409" y="377"/>
                  <a:pt x="597" y="264"/>
                  <a:pt x="798" y="272"/>
                </a:cubicBezTo>
                <a:cubicBezTo>
                  <a:pt x="832" y="272"/>
                  <a:pt x="849" y="298"/>
                  <a:pt x="840" y="336"/>
                </a:cubicBezTo>
                <a:cubicBezTo>
                  <a:pt x="831" y="373"/>
                  <a:pt x="773" y="616"/>
                  <a:pt x="773" y="616"/>
                </a:cubicBezTo>
                <a:cubicBezTo>
                  <a:pt x="716" y="619"/>
                  <a:pt x="663" y="650"/>
                  <a:pt x="634" y="700"/>
                </a:cubicBezTo>
                <a:cubicBezTo>
                  <a:pt x="634" y="700"/>
                  <a:pt x="396" y="643"/>
                  <a:pt x="354" y="633"/>
                </a:cubicBezTo>
                <a:close/>
                <a:moveTo>
                  <a:pt x="1004" y="323"/>
                </a:moveTo>
                <a:cubicBezTo>
                  <a:pt x="1186" y="412"/>
                  <a:pt x="1300" y="601"/>
                  <a:pt x="1292" y="804"/>
                </a:cubicBezTo>
                <a:cubicBezTo>
                  <a:pt x="1289" y="830"/>
                  <a:pt x="1271" y="852"/>
                  <a:pt x="1236" y="844"/>
                </a:cubicBezTo>
                <a:cubicBezTo>
                  <a:pt x="1202" y="836"/>
                  <a:pt x="947" y="775"/>
                  <a:pt x="947" y="775"/>
                </a:cubicBezTo>
                <a:cubicBezTo>
                  <a:pt x="944" y="718"/>
                  <a:pt x="911" y="665"/>
                  <a:pt x="861" y="637"/>
                </a:cubicBezTo>
                <a:cubicBezTo>
                  <a:pt x="861" y="637"/>
                  <a:pt x="918" y="399"/>
                  <a:pt x="929" y="353"/>
                </a:cubicBezTo>
                <a:cubicBezTo>
                  <a:pt x="940" y="308"/>
                  <a:pt x="967" y="308"/>
                  <a:pt x="1004" y="323"/>
                </a:cubicBezTo>
                <a:close/>
                <a:moveTo>
                  <a:pt x="1344" y="919"/>
                </a:moveTo>
                <a:cubicBezTo>
                  <a:pt x="1419" y="607"/>
                  <a:pt x="1226" y="294"/>
                  <a:pt x="914" y="219"/>
                </a:cubicBezTo>
                <a:cubicBezTo>
                  <a:pt x="602" y="145"/>
                  <a:pt x="289" y="337"/>
                  <a:pt x="215" y="649"/>
                </a:cubicBezTo>
                <a:cubicBezTo>
                  <a:pt x="140" y="961"/>
                  <a:pt x="332" y="1274"/>
                  <a:pt x="645" y="1349"/>
                </a:cubicBezTo>
                <a:cubicBezTo>
                  <a:pt x="956" y="1424"/>
                  <a:pt x="1270" y="1231"/>
                  <a:pt x="1344" y="919"/>
                </a:cubicBezTo>
                <a:close/>
              </a:path>
            </a:pathLst>
          </a:custGeom>
          <a:solidFill>
            <a:srgbClr val="EF5B43"/>
          </a:solidFill>
          <a:ln>
            <a:noFill/>
          </a:ln>
        </p:spPr>
        <p:txBody>
          <a:bodyPr vert="horz" wrap="square" lIns="91440" tIns="45720" rIns="91440" bIns="45720" numCol="1" anchor="t" anchorCtr="0" compatLnSpc="1"/>
          <a:lstStyle/>
          <a:p>
            <a:pPr algn="ct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18" name="Freeform 8"/>
          <p:cNvSpPr>
            <a:spLocks noEditPoints="1"/>
          </p:cNvSpPr>
          <p:nvPr/>
        </p:nvSpPr>
        <p:spPr bwMode="auto">
          <a:xfrm>
            <a:off x="4610856" y="5209540"/>
            <a:ext cx="661902" cy="661902"/>
          </a:xfrm>
          <a:custGeom>
            <a:avLst/>
            <a:gdLst>
              <a:gd name="T0" fmla="*/ 577 w 983"/>
              <a:gd name="T1" fmla="*/ 116 h 982"/>
              <a:gd name="T2" fmla="*/ 398 w 983"/>
              <a:gd name="T3" fmla="*/ 864 h 982"/>
              <a:gd name="T4" fmla="*/ 338 w 983"/>
              <a:gd name="T5" fmla="*/ 959 h 982"/>
              <a:gd name="T6" fmla="*/ 453 w 983"/>
              <a:gd name="T7" fmla="*/ 907 h 982"/>
              <a:gd name="T8" fmla="*/ 533 w 983"/>
              <a:gd name="T9" fmla="*/ 982 h 982"/>
              <a:gd name="T10" fmla="*/ 618 w 983"/>
              <a:gd name="T11" fmla="*/ 887 h 982"/>
              <a:gd name="T12" fmla="*/ 715 w 983"/>
              <a:gd name="T13" fmla="*/ 930 h 982"/>
              <a:gd name="T14" fmla="*/ 757 w 983"/>
              <a:gd name="T15" fmla="*/ 809 h 982"/>
              <a:gd name="T16" fmla="*/ 871 w 983"/>
              <a:gd name="T17" fmla="*/ 805 h 982"/>
              <a:gd name="T18" fmla="*/ 862 w 983"/>
              <a:gd name="T19" fmla="*/ 676 h 982"/>
              <a:gd name="T20" fmla="*/ 960 w 983"/>
              <a:gd name="T21" fmla="*/ 644 h 982"/>
              <a:gd name="T22" fmla="*/ 904 w 983"/>
              <a:gd name="T23" fmla="*/ 528 h 982"/>
              <a:gd name="T24" fmla="*/ 983 w 983"/>
              <a:gd name="T25" fmla="*/ 454 h 982"/>
              <a:gd name="T26" fmla="*/ 887 w 983"/>
              <a:gd name="T27" fmla="*/ 369 h 982"/>
              <a:gd name="T28" fmla="*/ 931 w 983"/>
              <a:gd name="T29" fmla="*/ 268 h 982"/>
              <a:gd name="T30" fmla="*/ 811 w 983"/>
              <a:gd name="T31" fmla="*/ 225 h 982"/>
              <a:gd name="T32" fmla="*/ 815 w 983"/>
              <a:gd name="T33" fmla="*/ 119 h 982"/>
              <a:gd name="T34" fmla="*/ 689 w 983"/>
              <a:gd name="T35" fmla="*/ 124 h 982"/>
              <a:gd name="T36" fmla="*/ 644 w 983"/>
              <a:gd name="T37" fmla="*/ 22 h 982"/>
              <a:gd name="T38" fmla="*/ 531 w 983"/>
              <a:gd name="T39" fmla="*/ 74 h 982"/>
              <a:gd name="T40" fmla="*/ 450 w 983"/>
              <a:gd name="T41" fmla="*/ 0 h 982"/>
              <a:gd name="T42" fmla="*/ 366 w 983"/>
              <a:gd name="T43" fmla="*/ 90 h 982"/>
              <a:gd name="T44" fmla="*/ 268 w 983"/>
              <a:gd name="T45" fmla="*/ 51 h 982"/>
              <a:gd name="T46" fmla="*/ 224 w 983"/>
              <a:gd name="T47" fmla="*/ 165 h 982"/>
              <a:gd name="T48" fmla="*/ 111 w 983"/>
              <a:gd name="T49" fmla="*/ 177 h 982"/>
              <a:gd name="T50" fmla="*/ 116 w 983"/>
              <a:gd name="T51" fmla="*/ 299 h 982"/>
              <a:gd name="T52" fmla="*/ 23 w 983"/>
              <a:gd name="T53" fmla="*/ 338 h 982"/>
              <a:gd name="T54" fmla="*/ 71 w 983"/>
              <a:gd name="T55" fmla="*/ 450 h 982"/>
              <a:gd name="T56" fmla="*/ 0 w 983"/>
              <a:gd name="T57" fmla="*/ 527 h 982"/>
              <a:gd name="T58" fmla="*/ 88 w 983"/>
              <a:gd name="T59" fmla="*/ 612 h 982"/>
              <a:gd name="T60" fmla="*/ 52 w 983"/>
              <a:gd name="T61" fmla="*/ 714 h 982"/>
              <a:gd name="T62" fmla="*/ 167 w 983"/>
              <a:gd name="T63" fmla="*/ 758 h 982"/>
              <a:gd name="T64" fmla="*/ 168 w 983"/>
              <a:gd name="T65" fmla="*/ 862 h 982"/>
              <a:gd name="T66" fmla="*/ 292 w 983"/>
              <a:gd name="T67" fmla="*/ 859 h 982"/>
              <a:gd name="T68" fmla="*/ 338 w 983"/>
              <a:gd name="T69" fmla="*/ 959 h 982"/>
              <a:gd name="T70" fmla="*/ 491 w 983"/>
              <a:gd name="T71" fmla="*/ 595 h 982"/>
              <a:gd name="T72" fmla="*/ 759 w 983"/>
              <a:gd name="T73" fmla="*/ 582 h 982"/>
              <a:gd name="T74" fmla="*/ 480 w 983"/>
              <a:gd name="T75" fmla="*/ 810 h 982"/>
              <a:gd name="T76" fmla="*/ 350 w 983"/>
              <a:gd name="T77" fmla="*/ 779 h 982"/>
              <a:gd name="T78" fmla="*/ 212 w 983"/>
              <a:gd name="T79" fmla="*/ 451 h 982"/>
              <a:gd name="T80" fmla="*/ 436 w 983"/>
              <a:gd name="T81" fmla="*/ 582 h 982"/>
              <a:gd name="T82" fmla="*/ 350 w 983"/>
              <a:gd name="T83" fmla="*/ 779 h 982"/>
              <a:gd name="T84" fmla="*/ 551 w 983"/>
              <a:gd name="T85" fmla="*/ 505 h 982"/>
              <a:gd name="T86" fmla="*/ 424 w 983"/>
              <a:gd name="T87" fmla="*/ 475 h 982"/>
              <a:gd name="T88" fmla="*/ 222 w 983"/>
              <a:gd name="T89" fmla="*/ 396 h 982"/>
              <a:gd name="T90" fmla="*/ 499 w 983"/>
              <a:gd name="T91" fmla="*/ 170 h 982"/>
              <a:gd name="T92" fmla="*/ 483 w 983"/>
              <a:gd name="T93" fmla="*/ 385 h 982"/>
              <a:gd name="T94" fmla="*/ 222 w 983"/>
              <a:gd name="T95" fmla="*/ 396 h 982"/>
              <a:gd name="T96" fmla="*/ 808 w 983"/>
              <a:gd name="T97" fmla="*/ 503 h 982"/>
              <a:gd name="T98" fmla="*/ 592 w 983"/>
              <a:gd name="T99" fmla="*/ 484 h 982"/>
              <a:gd name="T100" fmla="*/ 581 w 983"/>
              <a:gd name="T101" fmla="*/ 221 h 982"/>
              <a:gd name="T102" fmla="*/ 841 w 983"/>
              <a:gd name="T103" fmla="*/ 574 h 982"/>
              <a:gd name="T104" fmla="*/ 134 w 983"/>
              <a:gd name="T105" fmla="*/ 406 h 982"/>
              <a:gd name="T106" fmla="*/ 841 w 983"/>
              <a:gd name="T107" fmla="*/ 574 h 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83" h="982">
                <a:moveTo>
                  <a:pt x="113" y="401"/>
                </a:moveTo>
                <a:cubicBezTo>
                  <a:pt x="163" y="194"/>
                  <a:pt x="370" y="67"/>
                  <a:pt x="577" y="116"/>
                </a:cubicBezTo>
                <a:cubicBezTo>
                  <a:pt x="783" y="165"/>
                  <a:pt x="911" y="373"/>
                  <a:pt x="861" y="579"/>
                </a:cubicBezTo>
                <a:cubicBezTo>
                  <a:pt x="812" y="786"/>
                  <a:pt x="605" y="913"/>
                  <a:pt x="398" y="864"/>
                </a:cubicBezTo>
                <a:cubicBezTo>
                  <a:pt x="191" y="815"/>
                  <a:pt x="64" y="607"/>
                  <a:pt x="113" y="401"/>
                </a:cubicBezTo>
                <a:close/>
                <a:moveTo>
                  <a:pt x="338" y="959"/>
                </a:moveTo>
                <a:lnTo>
                  <a:pt x="414" y="978"/>
                </a:lnTo>
                <a:lnTo>
                  <a:pt x="453" y="907"/>
                </a:lnTo>
                <a:cubicBezTo>
                  <a:pt x="469" y="908"/>
                  <a:pt x="485" y="908"/>
                  <a:pt x="501" y="908"/>
                </a:cubicBezTo>
                <a:lnTo>
                  <a:pt x="533" y="982"/>
                </a:lnTo>
                <a:lnTo>
                  <a:pt x="610" y="969"/>
                </a:lnTo>
                <a:lnTo>
                  <a:pt x="618" y="887"/>
                </a:lnTo>
                <a:cubicBezTo>
                  <a:pt x="631" y="883"/>
                  <a:pt x="643" y="878"/>
                  <a:pt x="656" y="872"/>
                </a:cubicBezTo>
                <a:lnTo>
                  <a:pt x="715" y="930"/>
                </a:lnTo>
                <a:lnTo>
                  <a:pt x="781" y="890"/>
                </a:lnTo>
                <a:lnTo>
                  <a:pt x="757" y="809"/>
                </a:lnTo>
                <a:cubicBezTo>
                  <a:pt x="770" y="799"/>
                  <a:pt x="782" y="787"/>
                  <a:pt x="794" y="775"/>
                </a:cubicBezTo>
                <a:lnTo>
                  <a:pt x="871" y="805"/>
                </a:lnTo>
                <a:lnTo>
                  <a:pt x="916" y="741"/>
                </a:lnTo>
                <a:lnTo>
                  <a:pt x="862" y="676"/>
                </a:lnTo>
                <a:cubicBezTo>
                  <a:pt x="867" y="666"/>
                  <a:pt x="872" y="655"/>
                  <a:pt x="876" y="644"/>
                </a:cubicBezTo>
                <a:lnTo>
                  <a:pt x="960" y="644"/>
                </a:lnTo>
                <a:lnTo>
                  <a:pt x="978" y="568"/>
                </a:lnTo>
                <a:lnTo>
                  <a:pt x="904" y="528"/>
                </a:lnTo>
                <a:cubicBezTo>
                  <a:pt x="905" y="514"/>
                  <a:pt x="906" y="500"/>
                  <a:pt x="905" y="487"/>
                </a:cubicBezTo>
                <a:lnTo>
                  <a:pt x="983" y="454"/>
                </a:lnTo>
                <a:lnTo>
                  <a:pt x="971" y="377"/>
                </a:lnTo>
                <a:lnTo>
                  <a:pt x="887" y="369"/>
                </a:lnTo>
                <a:cubicBezTo>
                  <a:pt x="883" y="354"/>
                  <a:pt x="878" y="341"/>
                  <a:pt x="872" y="327"/>
                </a:cubicBezTo>
                <a:lnTo>
                  <a:pt x="931" y="268"/>
                </a:lnTo>
                <a:lnTo>
                  <a:pt x="890" y="201"/>
                </a:lnTo>
                <a:lnTo>
                  <a:pt x="811" y="225"/>
                </a:lnTo>
                <a:cubicBezTo>
                  <a:pt x="802" y="215"/>
                  <a:pt x="793" y="205"/>
                  <a:pt x="784" y="195"/>
                </a:cubicBezTo>
                <a:lnTo>
                  <a:pt x="815" y="119"/>
                </a:lnTo>
                <a:lnTo>
                  <a:pt x="753" y="73"/>
                </a:lnTo>
                <a:lnTo>
                  <a:pt x="689" y="124"/>
                </a:lnTo>
                <a:cubicBezTo>
                  <a:pt x="675" y="116"/>
                  <a:pt x="660" y="109"/>
                  <a:pt x="645" y="103"/>
                </a:cubicBezTo>
                <a:lnTo>
                  <a:pt x="644" y="22"/>
                </a:lnTo>
                <a:lnTo>
                  <a:pt x="568" y="4"/>
                </a:lnTo>
                <a:lnTo>
                  <a:pt x="531" y="74"/>
                </a:lnTo>
                <a:cubicBezTo>
                  <a:pt x="514" y="72"/>
                  <a:pt x="497" y="72"/>
                  <a:pt x="481" y="72"/>
                </a:cubicBezTo>
                <a:lnTo>
                  <a:pt x="450" y="0"/>
                </a:lnTo>
                <a:lnTo>
                  <a:pt x="373" y="13"/>
                </a:lnTo>
                <a:lnTo>
                  <a:pt x="366" y="90"/>
                </a:lnTo>
                <a:cubicBezTo>
                  <a:pt x="351" y="94"/>
                  <a:pt x="337" y="100"/>
                  <a:pt x="323" y="106"/>
                </a:cubicBezTo>
                <a:lnTo>
                  <a:pt x="268" y="51"/>
                </a:lnTo>
                <a:lnTo>
                  <a:pt x="202" y="92"/>
                </a:lnTo>
                <a:lnTo>
                  <a:pt x="224" y="165"/>
                </a:lnTo>
                <a:cubicBezTo>
                  <a:pt x="209" y="177"/>
                  <a:pt x="195" y="190"/>
                  <a:pt x="182" y="205"/>
                </a:cubicBezTo>
                <a:lnTo>
                  <a:pt x="111" y="177"/>
                </a:lnTo>
                <a:lnTo>
                  <a:pt x="67" y="241"/>
                </a:lnTo>
                <a:lnTo>
                  <a:pt x="116" y="299"/>
                </a:lnTo>
                <a:cubicBezTo>
                  <a:pt x="109" y="311"/>
                  <a:pt x="103" y="324"/>
                  <a:pt x="98" y="338"/>
                </a:cubicBezTo>
                <a:lnTo>
                  <a:pt x="23" y="338"/>
                </a:lnTo>
                <a:lnTo>
                  <a:pt x="5" y="414"/>
                </a:lnTo>
                <a:lnTo>
                  <a:pt x="71" y="450"/>
                </a:lnTo>
                <a:cubicBezTo>
                  <a:pt x="70" y="466"/>
                  <a:pt x="69" y="482"/>
                  <a:pt x="69" y="499"/>
                </a:cubicBezTo>
                <a:lnTo>
                  <a:pt x="0" y="527"/>
                </a:lnTo>
                <a:lnTo>
                  <a:pt x="12" y="605"/>
                </a:lnTo>
                <a:lnTo>
                  <a:pt x="88" y="612"/>
                </a:lnTo>
                <a:cubicBezTo>
                  <a:pt x="93" y="629"/>
                  <a:pt x="99" y="644"/>
                  <a:pt x="106" y="660"/>
                </a:cubicBezTo>
                <a:lnTo>
                  <a:pt x="52" y="714"/>
                </a:lnTo>
                <a:lnTo>
                  <a:pt x="93" y="781"/>
                </a:lnTo>
                <a:lnTo>
                  <a:pt x="167" y="758"/>
                </a:lnTo>
                <a:cubicBezTo>
                  <a:pt x="176" y="770"/>
                  <a:pt x="187" y="781"/>
                  <a:pt x="197" y="791"/>
                </a:cubicBezTo>
                <a:lnTo>
                  <a:pt x="168" y="862"/>
                </a:lnTo>
                <a:lnTo>
                  <a:pt x="230" y="909"/>
                </a:lnTo>
                <a:lnTo>
                  <a:pt x="292" y="859"/>
                </a:lnTo>
                <a:cubicBezTo>
                  <a:pt x="307" y="867"/>
                  <a:pt x="322" y="874"/>
                  <a:pt x="338" y="880"/>
                </a:cubicBezTo>
                <a:lnTo>
                  <a:pt x="338" y="959"/>
                </a:lnTo>
                <a:close/>
                <a:moveTo>
                  <a:pt x="450" y="768"/>
                </a:moveTo>
                <a:cubicBezTo>
                  <a:pt x="456" y="744"/>
                  <a:pt x="491" y="595"/>
                  <a:pt x="491" y="595"/>
                </a:cubicBezTo>
                <a:cubicBezTo>
                  <a:pt x="529" y="593"/>
                  <a:pt x="562" y="572"/>
                  <a:pt x="580" y="539"/>
                </a:cubicBezTo>
                <a:cubicBezTo>
                  <a:pt x="580" y="539"/>
                  <a:pt x="734" y="576"/>
                  <a:pt x="759" y="582"/>
                </a:cubicBezTo>
                <a:cubicBezTo>
                  <a:pt x="785" y="588"/>
                  <a:pt x="787" y="604"/>
                  <a:pt x="779" y="622"/>
                </a:cubicBezTo>
                <a:cubicBezTo>
                  <a:pt x="727" y="739"/>
                  <a:pt x="608" y="813"/>
                  <a:pt x="480" y="810"/>
                </a:cubicBezTo>
                <a:cubicBezTo>
                  <a:pt x="454" y="810"/>
                  <a:pt x="444" y="791"/>
                  <a:pt x="450" y="768"/>
                </a:cubicBezTo>
                <a:close/>
                <a:moveTo>
                  <a:pt x="350" y="779"/>
                </a:moveTo>
                <a:cubicBezTo>
                  <a:pt x="237" y="726"/>
                  <a:pt x="166" y="611"/>
                  <a:pt x="167" y="487"/>
                </a:cubicBezTo>
                <a:cubicBezTo>
                  <a:pt x="167" y="459"/>
                  <a:pt x="185" y="445"/>
                  <a:pt x="212" y="451"/>
                </a:cubicBezTo>
                <a:cubicBezTo>
                  <a:pt x="239" y="458"/>
                  <a:pt x="383" y="492"/>
                  <a:pt x="383" y="492"/>
                </a:cubicBezTo>
                <a:cubicBezTo>
                  <a:pt x="383" y="529"/>
                  <a:pt x="404" y="564"/>
                  <a:pt x="436" y="582"/>
                </a:cubicBezTo>
                <a:cubicBezTo>
                  <a:pt x="436" y="582"/>
                  <a:pt x="406" y="708"/>
                  <a:pt x="397" y="747"/>
                </a:cubicBezTo>
                <a:cubicBezTo>
                  <a:pt x="387" y="787"/>
                  <a:pt x="371" y="787"/>
                  <a:pt x="350" y="779"/>
                </a:cubicBezTo>
                <a:close/>
                <a:moveTo>
                  <a:pt x="503" y="426"/>
                </a:moveTo>
                <a:cubicBezTo>
                  <a:pt x="538" y="435"/>
                  <a:pt x="559" y="470"/>
                  <a:pt x="551" y="505"/>
                </a:cubicBezTo>
                <a:cubicBezTo>
                  <a:pt x="543" y="540"/>
                  <a:pt x="507" y="562"/>
                  <a:pt x="472" y="554"/>
                </a:cubicBezTo>
                <a:cubicBezTo>
                  <a:pt x="437" y="545"/>
                  <a:pt x="415" y="510"/>
                  <a:pt x="424" y="475"/>
                </a:cubicBezTo>
                <a:cubicBezTo>
                  <a:pt x="432" y="440"/>
                  <a:pt x="467" y="418"/>
                  <a:pt x="503" y="426"/>
                </a:cubicBezTo>
                <a:close/>
                <a:moveTo>
                  <a:pt x="222" y="396"/>
                </a:moveTo>
                <a:cubicBezTo>
                  <a:pt x="195" y="389"/>
                  <a:pt x="191" y="365"/>
                  <a:pt x="200" y="348"/>
                </a:cubicBezTo>
                <a:cubicBezTo>
                  <a:pt x="256" y="235"/>
                  <a:pt x="373" y="165"/>
                  <a:pt x="499" y="170"/>
                </a:cubicBezTo>
                <a:cubicBezTo>
                  <a:pt x="520" y="170"/>
                  <a:pt x="531" y="186"/>
                  <a:pt x="525" y="210"/>
                </a:cubicBezTo>
                <a:cubicBezTo>
                  <a:pt x="520" y="233"/>
                  <a:pt x="483" y="385"/>
                  <a:pt x="483" y="385"/>
                </a:cubicBezTo>
                <a:cubicBezTo>
                  <a:pt x="447" y="386"/>
                  <a:pt x="414" y="406"/>
                  <a:pt x="397" y="437"/>
                </a:cubicBezTo>
                <a:cubicBezTo>
                  <a:pt x="397" y="437"/>
                  <a:pt x="248" y="402"/>
                  <a:pt x="222" y="396"/>
                </a:cubicBezTo>
                <a:close/>
                <a:moveTo>
                  <a:pt x="628" y="202"/>
                </a:moveTo>
                <a:cubicBezTo>
                  <a:pt x="741" y="257"/>
                  <a:pt x="813" y="376"/>
                  <a:pt x="808" y="503"/>
                </a:cubicBezTo>
                <a:cubicBezTo>
                  <a:pt x="806" y="518"/>
                  <a:pt x="795" y="533"/>
                  <a:pt x="773" y="527"/>
                </a:cubicBezTo>
                <a:cubicBezTo>
                  <a:pt x="751" y="522"/>
                  <a:pt x="592" y="484"/>
                  <a:pt x="592" y="484"/>
                </a:cubicBezTo>
                <a:cubicBezTo>
                  <a:pt x="590" y="448"/>
                  <a:pt x="570" y="416"/>
                  <a:pt x="538" y="398"/>
                </a:cubicBezTo>
                <a:cubicBezTo>
                  <a:pt x="538" y="398"/>
                  <a:pt x="574" y="249"/>
                  <a:pt x="581" y="221"/>
                </a:cubicBezTo>
                <a:cubicBezTo>
                  <a:pt x="588" y="192"/>
                  <a:pt x="605" y="192"/>
                  <a:pt x="628" y="202"/>
                </a:cubicBezTo>
                <a:close/>
                <a:moveTo>
                  <a:pt x="841" y="574"/>
                </a:moveTo>
                <a:cubicBezTo>
                  <a:pt x="887" y="379"/>
                  <a:pt x="767" y="183"/>
                  <a:pt x="572" y="137"/>
                </a:cubicBezTo>
                <a:cubicBezTo>
                  <a:pt x="377" y="90"/>
                  <a:pt x="181" y="210"/>
                  <a:pt x="134" y="406"/>
                </a:cubicBezTo>
                <a:cubicBezTo>
                  <a:pt x="88" y="601"/>
                  <a:pt x="208" y="796"/>
                  <a:pt x="403" y="843"/>
                </a:cubicBezTo>
                <a:cubicBezTo>
                  <a:pt x="598" y="890"/>
                  <a:pt x="794" y="769"/>
                  <a:pt x="841" y="574"/>
                </a:cubicBezTo>
                <a:close/>
              </a:path>
            </a:pathLst>
          </a:custGeom>
          <a:solidFill>
            <a:srgbClr val="858976"/>
          </a:solidFill>
          <a:ln>
            <a:noFill/>
          </a:ln>
        </p:spPr>
        <p:txBody>
          <a:bodyPr vert="horz" wrap="square" lIns="91440" tIns="45720" rIns="91440" bIns="45720" numCol="1" anchor="t" anchorCtr="0" compatLnSpc="1"/>
          <a:lstStyle/>
          <a:p>
            <a:pPr algn="ct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19" name="Freeform 9"/>
          <p:cNvSpPr>
            <a:spLocks noEditPoints="1"/>
          </p:cNvSpPr>
          <p:nvPr/>
        </p:nvSpPr>
        <p:spPr bwMode="auto">
          <a:xfrm>
            <a:off x="2488258" y="5275203"/>
            <a:ext cx="560315" cy="561902"/>
          </a:xfrm>
          <a:custGeom>
            <a:avLst/>
            <a:gdLst>
              <a:gd name="T0" fmla="*/ 419 w 832"/>
              <a:gd name="T1" fmla="*/ 497 h 832"/>
              <a:gd name="T2" fmla="*/ 419 w 832"/>
              <a:gd name="T3" fmla="*/ 335 h 832"/>
              <a:gd name="T4" fmla="*/ 450 w 832"/>
              <a:gd name="T5" fmla="*/ 0 h 832"/>
              <a:gd name="T6" fmla="*/ 366 w 832"/>
              <a:gd name="T7" fmla="*/ 66 h 832"/>
              <a:gd name="T8" fmla="*/ 285 w 832"/>
              <a:gd name="T9" fmla="*/ 20 h 832"/>
              <a:gd name="T10" fmla="*/ 234 w 832"/>
              <a:gd name="T11" fmla="*/ 114 h 832"/>
              <a:gd name="T12" fmla="*/ 146 w 832"/>
              <a:gd name="T13" fmla="*/ 98 h 832"/>
              <a:gd name="T14" fmla="*/ 135 w 832"/>
              <a:gd name="T15" fmla="*/ 206 h 832"/>
              <a:gd name="T16" fmla="*/ 41 w 832"/>
              <a:gd name="T17" fmla="*/ 232 h 832"/>
              <a:gd name="T18" fmla="*/ 75 w 832"/>
              <a:gd name="T19" fmla="*/ 336 h 832"/>
              <a:gd name="T20" fmla="*/ 0 w 832"/>
              <a:gd name="T21" fmla="*/ 382 h 832"/>
              <a:gd name="T22" fmla="*/ 69 w 832"/>
              <a:gd name="T23" fmla="*/ 466 h 832"/>
              <a:gd name="T24" fmla="*/ 18 w 832"/>
              <a:gd name="T25" fmla="*/ 543 h 832"/>
              <a:gd name="T26" fmla="*/ 114 w 832"/>
              <a:gd name="T27" fmla="*/ 594 h 832"/>
              <a:gd name="T28" fmla="*/ 98 w 832"/>
              <a:gd name="T29" fmla="*/ 686 h 832"/>
              <a:gd name="T30" fmla="*/ 205 w 832"/>
              <a:gd name="T31" fmla="*/ 697 h 832"/>
              <a:gd name="T32" fmla="*/ 222 w 832"/>
              <a:gd name="T33" fmla="*/ 785 h 832"/>
              <a:gd name="T34" fmla="*/ 325 w 832"/>
              <a:gd name="T35" fmla="*/ 757 h 832"/>
              <a:gd name="T36" fmla="*/ 382 w 832"/>
              <a:gd name="T37" fmla="*/ 832 h 832"/>
              <a:gd name="T38" fmla="*/ 465 w 832"/>
              <a:gd name="T39" fmla="*/ 767 h 832"/>
              <a:gd name="T40" fmla="*/ 547 w 832"/>
              <a:gd name="T41" fmla="*/ 812 h 832"/>
              <a:gd name="T42" fmla="*/ 598 w 832"/>
              <a:gd name="T43" fmla="*/ 721 h 832"/>
              <a:gd name="T44" fmla="*/ 686 w 832"/>
              <a:gd name="T45" fmla="*/ 734 h 832"/>
              <a:gd name="T46" fmla="*/ 700 w 832"/>
              <a:gd name="T47" fmla="*/ 631 h 832"/>
              <a:gd name="T48" fmla="*/ 790 w 832"/>
              <a:gd name="T49" fmla="*/ 600 h 832"/>
              <a:gd name="T50" fmla="*/ 763 w 832"/>
              <a:gd name="T51" fmla="*/ 500 h 832"/>
              <a:gd name="T52" fmla="*/ 832 w 832"/>
              <a:gd name="T53" fmla="*/ 450 h 832"/>
              <a:gd name="T54" fmla="*/ 770 w 832"/>
              <a:gd name="T55" fmla="*/ 367 h 832"/>
              <a:gd name="T56" fmla="*/ 813 w 832"/>
              <a:gd name="T57" fmla="*/ 289 h 832"/>
              <a:gd name="T58" fmla="*/ 724 w 832"/>
              <a:gd name="T59" fmla="*/ 237 h 832"/>
              <a:gd name="T60" fmla="*/ 734 w 832"/>
              <a:gd name="T61" fmla="*/ 146 h 832"/>
              <a:gd name="T62" fmla="*/ 630 w 832"/>
              <a:gd name="T63" fmla="*/ 132 h 832"/>
              <a:gd name="T64" fmla="*/ 609 w 832"/>
              <a:gd name="T65" fmla="*/ 46 h 832"/>
              <a:gd name="T66" fmla="*/ 508 w 832"/>
              <a:gd name="T67" fmla="*/ 73 h 832"/>
              <a:gd name="T68" fmla="*/ 450 w 832"/>
              <a:gd name="T69" fmla="*/ 0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32" h="832">
                <a:moveTo>
                  <a:pt x="501" y="416"/>
                </a:moveTo>
                <a:cubicBezTo>
                  <a:pt x="501" y="461"/>
                  <a:pt x="464" y="497"/>
                  <a:pt x="419" y="497"/>
                </a:cubicBezTo>
                <a:cubicBezTo>
                  <a:pt x="374" y="497"/>
                  <a:pt x="338" y="461"/>
                  <a:pt x="338" y="416"/>
                </a:cubicBezTo>
                <a:cubicBezTo>
                  <a:pt x="338" y="371"/>
                  <a:pt x="374" y="335"/>
                  <a:pt x="419" y="335"/>
                </a:cubicBezTo>
                <a:cubicBezTo>
                  <a:pt x="464" y="335"/>
                  <a:pt x="501" y="371"/>
                  <a:pt x="501" y="416"/>
                </a:cubicBezTo>
                <a:close/>
                <a:moveTo>
                  <a:pt x="450" y="0"/>
                </a:moveTo>
                <a:lnTo>
                  <a:pt x="383" y="0"/>
                </a:lnTo>
                <a:lnTo>
                  <a:pt x="366" y="66"/>
                </a:lnTo>
                <a:cubicBezTo>
                  <a:pt x="352" y="68"/>
                  <a:pt x="339" y="71"/>
                  <a:pt x="326" y="75"/>
                </a:cubicBezTo>
                <a:lnTo>
                  <a:pt x="285" y="20"/>
                </a:lnTo>
                <a:lnTo>
                  <a:pt x="224" y="46"/>
                </a:lnTo>
                <a:lnTo>
                  <a:pt x="234" y="114"/>
                </a:lnTo>
                <a:cubicBezTo>
                  <a:pt x="224" y="121"/>
                  <a:pt x="214" y="127"/>
                  <a:pt x="205" y="134"/>
                </a:cubicBezTo>
                <a:lnTo>
                  <a:pt x="146" y="98"/>
                </a:lnTo>
                <a:lnTo>
                  <a:pt x="99" y="145"/>
                </a:lnTo>
                <a:lnTo>
                  <a:pt x="135" y="206"/>
                </a:lnTo>
                <a:cubicBezTo>
                  <a:pt x="126" y="217"/>
                  <a:pt x="118" y="229"/>
                  <a:pt x="111" y="242"/>
                </a:cubicBezTo>
                <a:lnTo>
                  <a:pt x="41" y="232"/>
                </a:lnTo>
                <a:lnTo>
                  <a:pt x="17" y="294"/>
                </a:lnTo>
                <a:lnTo>
                  <a:pt x="75" y="336"/>
                </a:lnTo>
                <a:cubicBezTo>
                  <a:pt x="72" y="346"/>
                  <a:pt x="71" y="355"/>
                  <a:pt x="69" y="365"/>
                </a:cubicBezTo>
                <a:lnTo>
                  <a:pt x="0" y="382"/>
                </a:lnTo>
                <a:lnTo>
                  <a:pt x="0" y="448"/>
                </a:lnTo>
                <a:lnTo>
                  <a:pt x="69" y="466"/>
                </a:lnTo>
                <a:cubicBezTo>
                  <a:pt x="71" y="478"/>
                  <a:pt x="73" y="490"/>
                  <a:pt x="76" y="501"/>
                </a:cubicBezTo>
                <a:lnTo>
                  <a:pt x="18" y="543"/>
                </a:lnTo>
                <a:lnTo>
                  <a:pt x="43" y="604"/>
                </a:lnTo>
                <a:lnTo>
                  <a:pt x="114" y="594"/>
                </a:lnTo>
                <a:cubicBezTo>
                  <a:pt x="120" y="605"/>
                  <a:pt x="127" y="616"/>
                  <a:pt x="135" y="626"/>
                </a:cubicBezTo>
                <a:lnTo>
                  <a:pt x="98" y="686"/>
                </a:lnTo>
                <a:lnTo>
                  <a:pt x="145" y="733"/>
                </a:lnTo>
                <a:lnTo>
                  <a:pt x="205" y="697"/>
                </a:lnTo>
                <a:cubicBezTo>
                  <a:pt x="214" y="704"/>
                  <a:pt x="224" y="711"/>
                  <a:pt x="233" y="717"/>
                </a:cubicBezTo>
                <a:lnTo>
                  <a:pt x="222" y="785"/>
                </a:lnTo>
                <a:lnTo>
                  <a:pt x="283" y="811"/>
                </a:lnTo>
                <a:lnTo>
                  <a:pt x="325" y="757"/>
                </a:lnTo>
                <a:cubicBezTo>
                  <a:pt x="338" y="761"/>
                  <a:pt x="352" y="764"/>
                  <a:pt x="366" y="766"/>
                </a:cubicBezTo>
                <a:lnTo>
                  <a:pt x="382" y="832"/>
                </a:lnTo>
                <a:lnTo>
                  <a:pt x="448" y="832"/>
                </a:lnTo>
                <a:lnTo>
                  <a:pt x="465" y="767"/>
                </a:lnTo>
                <a:cubicBezTo>
                  <a:pt x="479" y="765"/>
                  <a:pt x="493" y="762"/>
                  <a:pt x="507" y="759"/>
                </a:cubicBezTo>
                <a:lnTo>
                  <a:pt x="547" y="812"/>
                </a:lnTo>
                <a:lnTo>
                  <a:pt x="607" y="786"/>
                </a:lnTo>
                <a:lnTo>
                  <a:pt x="598" y="721"/>
                </a:lnTo>
                <a:cubicBezTo>
                  <a:pt x="609" y="715"/>
                  <a:pt x="620" y="708"/>
                  <a:pt x="630" y="700"/>
                </a:cubicBezTo>
                <a:lnTo>
                  <a:pt x="686" y="734"/>
                </a:lnTo>
                <a:lnTo>
                  <a:pt x="733" y="687"/>
                </a:lnTo>
                <a:lnTo>
                  <a:pt x="700" y="631"/>
                </a:lnTo>
                <a:cubicBezTo>
                  <a:pt x="710" y="618"/>
                  <a:pt x="719" y="605"/>
                  <a:pt x="727" y="591"/>
                </a:cubicBezTo>
                <a:lnTo>
                  <a:pt x="790" y="600"/>
                </a:lnTo>
                <a:lnTo>
                  <a:pt x="815" y="538"/>
                </a:lnTo>
                <a:lnTo>
                  <a:pt x="763" y="500"/>
                </a:lnTo>
                <a:cubicBezTo>
                  <a:pt x="766" y="489"/>
                  <a:pt x="768" y="477"/>
                  <a:pt x="770" y="465"/>
                </a:cubicBezTo>
                <a:lnTo>
                  <a:pt x="832" y="450"/>
                </a:lnTo>
                <a:lnTo>
                  <a:pt x="832" y="384"/>
                </a:lnTo>
                <a:lnTo>
                  <a:pt x="770" y="367"/>
                </a:lnTo>
                <a:cubicBezTo>
                  <a:pt x="768" y="353"/>
                  <a:pt x="765" y="340"/>
                  <a:pt x="762" y="327"/>
                </a:cubicBezTo>
                <a:lnTo>
                  <a:pt x="813" y="289"/>
                </a:lnTo>
                <a:lnTo>
                  <a:pt x="788" y="228"/>
                </a:lnTo>
                <a:lnTo>
                  <a:pt x="724" y="237"/>
                </a:lnTo>
                <a:cubicBezTo>
                  <a:pt x="717" y="224"/>
                  <a:pt x="709" y="212"/>
                  <a:pt x="700" y="201"/>
                </a:cubicBezTo>
                <a:lnTo>
                  <a:pt x="734" y="146"/>
                </a:lnTo>
                <a:lnTo>
                  <a:pt x="687" y="99"/>
                </a:lnTo>
                <a:lnTo>
                  <a:pt x="630" y="132"/>
                </a:lnTo>
                <a:cubicBezTo>
                  <a:pt x="620" y="124"/>
                  <a:pt x="610" y="117"/>
                  <a:pt x="599" y="111"/>
                </a:cubicBezTo>
                <a:lnTo>
                  <a:pt x="609" y="46"/>
                </a:lnTo>
                <a:lnTo>
                  <a:pt x="549" y="21"/>
                </a:lnTo>
                <a:lnTo>
                  <a:pt x="508" y="73"/>
                </a:lnTo>
                <a:cubicBezTo>
                  <a:pt x="494" y="70"/>
                  <a:pt x="480" y="67"/>
                  <a:pt x="465" y="65"/>
                </a:cubicBezTo>
                <a:lnTo>
                  <a:pt x="450" y="0"/>
                </a:lnTo>
                <a:close/>
              </a:path>
            </a:pathLst>
          </a:custGeom>
          <a:solidFill>
            <a:srgbClr val="858976"/>
          </a:solidFill>
          <a:ln>
            <a:noFill/>
          </a:ln>
        </p:spPr>
        <p:txBody>
          <a:bodyPr vert="horz" wrap="square" lIns="91440" tIns="45720" rIns="91440" bIns="45720" numCol="1" anchor="t" anchorCtr="0" compatLnSpc="1"/>
          <a:lstStyle/>
          <a:p>
            <a:pPr algn="ct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20" name="Freeform 10"/>
          <p:cNvSpPr>
            <a:spLocks noEditPoints="1"/>
          </p:cNvSpPr>
          <p:nvPr/>
        </p:nvSpPr>
        <p:spPr bwMode="auto">
          <a:xfrm>
            <a:off x="3049511" y="4617813"/>
            <a:ext cx="1282533" cy="1284121"/>
          </a:xfrm>
          <a:custGeom>
            <a:avLst/>
            <a:gdLst>
              <a:gd name="T0" fmla="*/ 586 w 1904"/>
              <a:gd name="T1" fmla="*/ 324 h 1906"/>
              <a:gd name="T2" fmla="*/ 1811 w 1904"/>
              <a:gd name="T3" fmla="*/ 543 h 1906"/>
              <a:gd name="T4" fmla="*/ 1521 w 1904"/>
              <a:gd name="T5" fmla="*/ 383 h 1906"/>
              <a:gd name="T6" fmla="*/ 1337 w 1904"/>
              <a:gd name="T7" fmla="*/ 247 h 1906"/>
              <a:gd name="T8" fmla="*/ 1121 w 1904"/>
              <a:gd name="T9" fmla="*/ 14 h 1906"/>
              <a:gd name="T10" fmla="*/ 882 w 1904"/>
              <a:gd name="T11" fmla="*/ 0 h 1906"/>
              <a:gd name="T12" fmla="*/ 652 w 1904"/>
              <a:gd name="T13" fmla="*/ 208 h 1906"/>
              <a:gd name="T14" fmla="*/ 453 w 1904"/>
              <a:gd name="T15" fmla="*/ 324 h 1906"/>
              <a:gd name="T16" fmla="*/ 152 w 1904"/>
              <a:gd name="T17" fmla="*/ 431 h 1906"/>
              <a:gd name="T18" fmla="*/ 53 w 1904"/>
              <a:gd name="T19" fmla="*/ 633 h 1906"/>
              <a:gd name="T20" fmla="*/ 148 w 1904"/>
              <a:gd name="T21" fmla="*/ 937 h 1906"/>
              <a:gd name="T22" fmla="*/ 175 w 1904"/>
              <a:gd name="T23" fmla="*/ 1165 h 1906"/>
              <a:gd name="T24" fmla="*/ 170 w 1904"/>
              <a:gd name="T25" fmla="*/ 1494 h 1906"/>
              <a:gd name="T26" fmla="*/ 322 w 1904"/>
              <a:gd name="T27" fmla="*/ 1667 h 1906"/>
              <a:gd name="T28" fmla="*/ 640 w 1904"/>
              <a:gd name="T29" fmla="*/ 1704 h 1906"/>
              <a:gd name="T30" fmla="*/ 856 w 1904"/>
              <a:gd name="T31" fmla="*/ 1764 h 1906"/>
              <a:gd name="T32" fmla="*/ 1172 w 1904"/>
              <a:gd name="T33" fmla="*/ 1884 h 1906"/>
              <a:gd name="T34" fmla="*/ 1366 w 1904"/>
              <a:gd name="T35" fmla="*/ 1816 h 1906"/>
              <a:gd name="T36" fmla="*/ 1528 w 1904"/>
              <a:gd name="T37" fmla="*/ 1536 h 1906"/>
              <a:gd name="T38" fmla="*/ 1662 w 1904"/>
              <a:gd name="T39" fmla="*/ 1359 h 1906"/>
              <a:gd name="T40" fmla="*/ 1890 w 1904"/>
              <a:gd name="T41" fmla="*/ 1127 h 1906"/>
              <a:gd name="T42" fmla="*/ 1904 w 1904"/>
              <a:gd name="T43" fmla="*/ 913 h 1906"/>
              <a:gd name="T44" fmla="*/ 1701 w 1904"/>
              <a:gd name="T45" fmla="*/ 649 h 1906"/>
              <a:gd name="T46" fmla="*/ 1295 w 1904"/>
              <a:gd name="T47" fmla="*/ 845 h 1906"/>
              <a:gd name="T48" fmla="*/ 1217 w 1904"/>
              <a:gd name="T49" fmla="*/ 646 h 1906"/>
              <a:gd name="T50" fmla="*/ 1416 w 1904"/>
              <a:gd name="T51" fmla="*/ 785 h 1906"/>
              <a:gd name="T52" fmla="*/ 1442 w 1904"/>
              <a:gd name="T53" fmla="*/ 1085 h 1906"/>
              <a:gd name="T54" fmla="*/ 1278 w 1904"/>
              <a:gd name="T55" fmla="*/ 1124 h 1906"/>
              <a:gd name="T56" fmla="*/ 1365 w 1904"/>
              <a:gd name="T57" fmla="*/ 928 h 1906"/>
              <a:gd name="T58" fmla="*/ 1203 w 1904"/>
              <a:gd name="T59" fmla="*/ 1383 h 1906"/>
              <a:gd name="T60" fmla="*/ 1060 w 1904"/>
              <a:gd name="T61" fmla="*/ 1296 h 1906"/>
              <a:gd name="T62" fmla="*/ 1259 w 1904"/>
              <a:gd name="T63" fmla="*/ 1218 h 1906"/>
              <a:gd name="T64" fmla="*/ 906 w 1904"/>
              <a:gd name="T65" fmla="*/ 1436 h 1906"/>
              <a:gd name="T66" fmla="*/ 715 w 1904"/>
              <a:gd name="T67" fmla="*/ 1286 h 1906"/>
              <a:gd name="T68" fmla="*/ 922 w 1904"/>
              <a:gd name="T69" fmla="*/ 1305 h 1906"/>
              <a:gd name="T70" fmla="*/ 522 w 1904"/>
              <a:gd name="T71" fmla="*/ 1204 h 1906"/>
              <a:gd name="T72" fmla="*/ 610 w 1904"/>
              <a:gd name="T73" fmla="*/ 1060 h 1906"/>
              <a:gd name="T74" fmla="*/ 687 w 1904"/>
              <a:gd name="T75" fmla="*/ 1260 h 1906"/>
              <a:gd name="T76" fmla="*/ 456 w 1904"/>
              <a:gd name="T77" fmla="*/ 825 h 1906"/>
              <a:gd name="T78" fmla="*/ 619 w 1904"/>
              <a:gd name="T79" fmla="*/ 786 h 1906"/>
              <a:gd name="T80" fmla="*/ 533 w 1904"/>
              <a:gd name="T81" fmla="*/ 982 h 1906"/>
              <a:gd name="T82" fmla="*/ 702 w 1904"/>
              <a:gd name="T83" fmla="*/ 522 h 1906"/>
              <a:gd name="T84" fmla="*/ 845 w 1904"/>
              <a:gd name="T85" fmla="*/ 610 h 1906"/>
              <a:gd name="T86" fmla="*/ 645 w 1904"/>
              <a:gd name="T87" fmla="*/ 688 h 1906"/>
              <a:gd name="T88" fmla="*/ 1094 w 1904"/>
              <a:gd name="T89" fmla="*/ 1195 h 1906"/>
              <a:gd name="T90" fmla="*/ 1190 w 1904"/>
              <a:gd name="T91" fmla="*/ 824 h 1906"/>
              <a:gd name="T92" fmla="*/ 1074 w 1904"/>
              <a:gd name="T93" fmla="*/ 461 h 1906"/>
              <a:gd name="T94" fmla="*/ 1113 w 1904"/>
              <a:gd name="T95" fmla="*/ 625 h 1906"/>
              <a:gd name="T96" fmla="*/ 917 w 1904"/>
              <a:gd name="T97" fmla="*/ 539 h 1906"/>
              <a:gd name="T98" fmla="*/ 1286 w 1904"/>
              <a:gd name="T99" fmla="*/ 1526 h 1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904" h="1906">
                <a:moveTo>
                  <a:pt x="1319" y="1582"/>
                </a:moveTo>
                <a:cubicBezTo>
                  <a:pt x="971" y="1784"/>
                  <a:pt x="526" y="1667"/>
                  <a:pt x="323" y="1319"/>
                </a:cubicBezTo>
                <a:cubicBezTo>
                  <a:pt x="121" y="972"/>
                  <a:pt x="239" y="526"/>
                  <a:pt x="586" y="324"/>
                </a:cubicBezTo>
                <a:cubicBezTo>
                  <a:pt x="934" y="122"/>
                  <a:pt x="1379" y="239"/>
                  <a:pt x="1581" y="587"/>
                </a:cubicBezTo>
                <a:cubicBezTo>
                  <a:pt x="1784" y="934"/>
                  <a:pt x="1666" y="1380"/>
                  <a:pt x="1319" y="1582"/>
                </a:cubicBezTo>
                <a:close/>
                <a:moveTo>
                  <a:pt x="1811" y="543"/>
                </a:moveTo>
                <a:lnTo>
                  <a:pt x="1735" y="412"/>
                </a:lnTo>
                <a:lnTo>
                  <a:pt x="1585" y="453"/>
                </a:lnTo>
                <a:cubicBezTo>
                  <a:pt x="1565" y="428"/>
                  <a:pt x="1544" y="405"/>
                  <a:pt x="1521" y="383"/>
                </a:cubicBezTo>
                <a:lnTo>
                  <a:pt x="1583" y="239"/>
                </a:lnTo>
                <a:lnTo>
                  <a:pt x="1461" y="148"/>
                </a:lnTo>
                <a:lnTo>
                  <a:pt x="1337" y="247"/>
                </a:lnTo>
                <a:cubicBezTo>
                  <a:pt x="1313" y="234"/>
                  <a:pt x="1289" y="223"/>
                  <a:pt x="1265" y="212"/>
                </a:cubicBezTo>
                <a:lnTo>
                  <a:pt x="1268" y="53"/>
                </a:lnTo>
                <a:lnTo>
                  <a:pt x="1121" y="14"/>
                </a:lnTo>
                <a:lnTo>
                  <a:pt x="1042" y="154"/>
                </a:lnTo>
                <a:cubicBezTo>
                  <a:pt x="1010" y="151"/>
                  <a:pt x="977" y="149"/>
                  <a:pt x="944" y="150"/>
                </a:cubicBezTo>
                <a:lnTo>
                  <a:pt x="882" y="0"/>
                </a:lnTo>
                <a:lnTo>
                  <a:pt x="733" y="22"/>
                </a:lnTo>
                <a:lnTo>
                  <a:pt x="716" y="185"/>
                </a:lnTo>
                <a:cubicBezTo>
                  <a:pt x="695" y="192"/>
                  <a:pt x="673" y="199"/>
                  <a:pt x="652" y="208"/>
                </a:cubicBezTo>
                <a:lnTo>
                  <a:pt x="539" y="90"/>
                </a:lnTo>
                <a:lnTo>
                  <a:pt x="409" y="166"/>
                </a:lnTo>
                <a:lnTo>
                  <a:pt x="453" y="324"/>
                </a:lnTo>
                <a:cubicBezTo>
                  <a:pt x="432" y="341"/>
                  <a:pt x="412" y="358"/>
                  <a:pt x="393" y="377"/>
                </a:cubicBezTo>
                <a:lnTo>
                  <a:pt x="244" y="310"/>
                </a:lnTo>
                <a:lnTo>
                  <a:pt x="152" y="431"/>
                </a:lnTo>
                <a:lnTo>
                  <a:pt x="252" y="559"/>
                </a:lnTo>
                <a:cubicBezTo>
                  <a:pt x="238" y="584"/>
                  <a:pt x="225" y="610"/>
                  <a:pt x="214" y="636"/>
                </a:cubicBezTo>
                <a:lnTo>
                  <a:pt x="53" y="633"/>
                </a:lnTo>
                <a:lnTo>
                  <a:pt x="15" y="779"/>
                </a:lnTo>
                <a:lnTo>
                  <a:pt x="154" y="859"/>
                </a:lnTo>
                <a:cubicBezTo>
                  <a:pt x="151" y="884"/>
                  <a:pt x="149" y="911"/>
                  <a:pt x="148" y="937"/>
                </a:cubicBezTo>
                <a:lnTo>
                  <a:pt x="0" y="993"/>
                </a:lnTo>
                <a:lnTo>
                  <a:pt x="20" y="1144"/>
                </a:lnTo>
                <a:lnTo>
                  <a:pt x="175" y="1165"/>
                </a:lnTo>
                <a:cubicBezTo>
                  <a:pt x="184" y="1195"/>
                  <a:pt x="193" y="1226"/>
                  <a:pt x="205" y="1256"/>
                </a:cubicBezTo>
                <a:lnTo>
                  <a:pt x="94" y="1363"/>
                </a:lnTo>
                <a:lnTo>
                  <a:pt x="170" y="1494"/>
                </a:lnTo>
                <a:lnTo>
                  <a:pt x="318" y="1454"/>
                </a:lnTo>
                <a:cubicBezTo>
                  <a:pt x="338" y="1480"/>
                  <a:pt x="359" y="1504"/>
                  <a:pt x="382" y="1527"/>
                </a:cubicBezTo>
                <a:lnTo>
                  <a:pt x="322" y="1667"/>
                </a:lnTo>
                <a:lnTo>
                  <a:pt x="443" y="1758"/>
                </a:lnTo>
                <a:lnTo>
                  <a:pt x="561" y="1665"/>
                </a:lnTo>
                <a:cubicBezTo>
                  <a:pt x="587" y="1679"/>
                  <a:pt x="613" y="1693"/>
                  <a:pt x="640" y="1704"/>
                </a:cubicBezTo>
                <a:lnTo>
                  <a:pt x="637" y="1853"/>
                </a:lnTo>
                <a:lnTo>
                  <a:pt x="784" y="1892"/>
                </a:lnTo>
                <a:lnTo>
                  <a:pt x="856" y="1764"/>
                </a:lnTo>
                <a:cubicBezTo>
                  <a:pt x="893" y="1768"/>
                  <a:pt x="930" y="1771"/>
                  <a:pt x="967" y="1770"/>
                </a:cubicBezTo>
                <a:lnTo>
                  <a:pt x="1023" y="1906"/>
                </a:lnTo>
                <a:lnTo>
                  <a:pt x="1172" y="1884"/>
                </a:lnTo>
                <a:lnTo>
                  <a:pt x="1187" y="1738"/>
                </a:lnTo>
                <a:cubicBezTo>
                  <a:pt x="1213" y="1730"/>
                  <a:pt x="1239" y="1721"/>
                  <a:pt x="1265" y="1711"/>
                </a:cubicBezTo>
                <a:lnTo>
                  <a:pt x="1366" y="1816"/>
                </a:lnTo>
                <a:lnTo>
                  <a:pt x="1496" y="1740"/>
                </a:lnTo>
                <a:lnTo>
                  <a:pt x="1457" y="1599"/>
                </a:lnTo>
                <a:cubicBezTo>
                  <a:pt x="1482" y="1579"/>
                  <a:pt x="1506" y="1558"/>
                  <a:pt x="1528" y="1536"/>
                </a:cubicBezTo>
                <a:lnTo>
                  <a:pt x="1661" y="1595"/>
                </a:lnTo>
                <a:lnTo>
                  <a:pt x="1753" y="1475"/>
                </a:lnTo>
                <a:lnTo>
                  <a:pt x="1662" y="1359"/>
                </a:lnTo>
                <a:cubicBezTo>
                  <a:pt x="1678" y="1330"/>
                  <a:pt x="1692" y="1300"/>
                  <a:pt x="1705" y="1270"/>
                </a:cubicBezTo>
                <a:lnTo>
                  <a:pt x="1852" y="1273"/>
                </a:lnTo>
                <a:lnTo>
                  <a:pt x="1890" y="1127"/>
                </a:lnTo>
                <a:lnTo>
                  <a:pt x="1760" y="1053"/>
                </a:lnTo>
                <a:cubicBezTo>
                  <a:pt x="1763" y="1024"/>
                  <a:pt x="1765" y="995"/>
                  <a:pt x="1765" y="966"/>
                </a:cubicBezTo>
                <a:lnTo>
                  <a:pt x="1904" y="913"/>
                </a:lnTo>
                <a:lnTo>
                  <a:pt x="1885" y="762"/>
                </a:lnTo>
                <a:lnTo>
                  <a:pt x="1734" y="742"/>
                </a:lnTo>
                <a:cubicBezTo>
                  <a:pt x="1725" y="710"/>
                  <a:pt x="1714" y="679"/>
                  <a:pt x="1701" y="649"/>
                </a:cubicBezTo>
                <a:lnTo>
                  <a:pt x="1811" y="543"/>
                </a:lnTo>
                <a:close/>
                <a:moveTo>
                  <a:pt x="1350" y="876"/>
                </a:moveTo>
                <a:cubicBezTo>
                  <a:pt x="1291" y="906"/>
                  <a:pt x="1295" y="845"/>
                  <a:pt x="1295" y="845"/>
                </a:cubicBezTo>
                <a:cubicBezTo>
                  <a:pt x="1295" y="845"/>
                  <a:pt x="1299" y="825"/>
                  <a:pt x="1269" y="775"/>
                </a:cubicBezTo>
                <a:cubicBezTo>
                  <a:pt x="1242" y="727"/>
                  <a:pt x="1217" y="715"/>
                  <a:pt x="1217" y="715"/>
                </a:cubicBezTo>
                <a:cubicBezTo>
                  <a:pt x="1217" y="715"/>
                  <a:pt x="1169" y="685"/>
                  <a:pt x="1217" y="646"/>
                </a:cubicBezTo>
                <a:cubicBezTo>
                  <a:pt x="1279" y="597"/>
                  <a:pt x="1321" y="634"/>
                  <a:pt x="1321" y="634"/>
                </a:cubicBezTo>
                <a:cubicBezTo>
                  <a:pt x="1321" y="634"/>
                  <a:pt x="1360" y="662"/>
                  <a:pt x="1383" y="702"/>
                </a:cubicBezTo>
                <a:cubicBezTo>
                  <a:pt x="1412" y="752"/>
                  <a:pt x="1416" y="785"/>
                  <a:pt x="1416" y="785"/>
                </a:cubicBezTo>
                <a:cubicBezTo>
                  <a:pt x="1416" y="785"/>
                  <a:pt x="1430" y="836"/>
                  <a:pt x="1350" y="876"/>
                </a:cubicBezTo>
                <a:close/>
                <a:moveTo>
                  <a:pt x="1446" y="993"/>
                </a:moveTo>
                <a:cubicBezTo>
                  <a:pt x="1446" y="993"/>
                  <a:pt x="1454" y="1040"/>
                  <a:pt x="1442" y="1085"/>
                </a:cubicBezTo>
                <a:cubicBezTo>
                  <a:pt x="1427" y="1141"/>
                  <a:pt x="1407" y="1167"/>
                  <a:pt x="1407" y="1167"/>
                </a:cubicBezTo>
                <a:cubicBezTo>
                  <a:pt x="1407" y="1167"/>
                  <a:pt x="1380" y="1213"/>
                  <a:pt x="1296" y="1184"/>
                </a:cubicBezTo>
                <a:cubicBezTo>
                  <a:pt x="1233" y="1164"/>
                  <a:pt x="1278" y="1124"/>
                  <a:pt x="1278" y="1124"/>
                </a:cubicBezTo>
                <a:cubicBezTo>
                  <a:pt x="1278" y="1124"/>
                  <a:pt x="1295" y="1112"/>
                  <a:pt x="1310" y="1056"/>
                </a:cubicBezTo>
                <a:cubicBezTo>
                  <a:pt x="1324" y="1002"/>
                  <a:pt x="1316" y="977"/>
                  <a:pt x="1316" y="977"/>
                </a:cubicBezTo>
                <a:cubicBezTo>
                  <a:pt x="1316" y="977"/>
                  <a:pt x="1303" y="921"/>
                  <a:pt x="1365" y="928"/>
                </a:cubicBezTo>
                <a:cubicBezTo>
                  <a:pt x="1443" y="937"/>
                  <a:pt x="1446" y="993"/>
                  <a:pt x="1446" y="993"/>
                </a:cubicBezTo>
                <a:close/>
                <a:moveTo>
                  <a:pt x="1272" y="1321"/>
                </a:moveTo>
                <a:cubicBezTo>
                  <a:pt x="1272" y="1321"/>
                  <a:pt x="1244" y="1360"/>
                  <a:pt x="1203" y="1383"/>
                </a:cubicBezTo>
                <a:cubicBezTo>
                  <a:pt x="1153" y="1413"/>
                  <a:pt x="1120" y="1417"/>
                  <a:pt x="1120" y="1417"/>
                </a:cubicBezTo>
                <a:cubicBezTo>
                  <a:pt x="1120" y="1417"/>
                  <a:pt x="1069" y="1430"/>
                  <a:pt x="1030" y="1350"/>
                </a:cubicBezTo>
                <a:cubicBezTo>
                  <a:pt x="999" y="1292"/>
                  <a:pt x="1060" y="1296"/>
                  <a:pt x="1060" y="1296"/>
                </a:cubicBezTo>
                <a:cubicBezTo>
                  <a:pt x="1060" y="1296"/>
                  <a:pt x="1080" y="1299"/>
                  <a:pt x="1130" y="1270"/>
                </a:cubicBezTo>
                <a:cubicBezTo>
                  <a:pt x="1179" y="1242"/>
                  <a:pt x="1190" y="1218"/>
                  <a:pt x="1190" y="1218"/>
                </a:cubicBezTo>
                <a:cubicBezTo>
                  <a:pt x="1190" y="1218"/>
                  <a:pt x="1221" y="1169"/>
                  <a:pt x="1259" y="1218"/>
                </a:cubicBezTo>
                <a:cubicBezTo>
                  <a:pt x="1309" y="1279"/>
                  <a:pt x="1272" y="1321"/>
                  <a:pt x="1272" y="1321"/>
                </a:cubicBezTo>
                <a:close/>
                <a:moveTo>
                  <a:pt x="971" y="1355"/>
                </a:moveTo>
                <a:cubicBezTo>
                  <a:pt x="962" y="1433"/>
                  <a:pt x="906" y="1436"/>
                  <a:pt x="906" y="1436"/>
                </a:cubicBezTo>
                <a:cubicBezTo>
                  <a:pt x="906" y="1436"/>
                  <a:pt x="859" y="1444"/>
                  <a:pt x="814" y="1432"/>
                </a:cubicBezTo>
                <a:cubicBezTo>
                  <a:pt x="758" y="1417"/>
                  <a:pt x="732" y="1397"/>
                  <a:pt x="732" y="1397"/>
                </a:cubicBezTo>
                <a:cubicBezTo>
                  <a:pt x="732" y="1397"/>
                  <a:pt x="686" y="1370"/>
                  <a:pt x="715" y="1286"/>
                </a:cubicBezTo>
                <a:cubicBezTo>
                  <a:pt x="735" y="1223"/>
                  <a:pt x="775" y="1268"/>
                  <a:pt x="775" y="1268"/>
                </a:cubicBezTo>
                <a:cubicBezTo>
                  <a:pt x="775" y="1268"/>
                  <a:pt x="787" y="1285"/>
                  <a:pt x="843" y="1300"/>
                </a:cubicBezTo>
                <a:cubicBezTo>
                  <a:pt x="897" y="1314"/>
                  <a:pt x="922" y="1305"/>
                  <a:pt x="922" y="1305"/>
                </a:cubicBezTo>
                <a:cubicBezTo>
                  <a:pt x="922" y="1305"/>
                  <a:pt x="978" y="1293"/>
                  <a:pt x="971" y="1355"/>
                </a:cubicBezTo>
                <a:close/>
                <a:moveTo>
                  <a:pt x="584" y="1272"/>
                </a:moveTo>
                <a:cubicBezTo>
                  <a:pt x="584" y="1272"/>
                  <a:pt x="545" y="1244"/>
                  <a:pt x="522" y="1204"/>
                </a:cubicBezTo>
                <a:cubicBezTo>
                  <a:pt x="493" y="1154"/>
                  <a:pt x="489" y="1121"/>
                  <a:pt x="489" y="1121"/>
                </a:cubicBezTo>
                <a:cubicBezTo>
                  <a:pt x="489" y="1121"/>
                  <a:pt x="475" y="1070"/>
                  <a:pt x="555" y="1030"/>
                </a:cubicBezTo>
                <a:cubicBezTo>
                  <a:pt x="614" y="1000"/>
                  <a:pt x="610" y="1060"/>
                  <a:pt x="610" y="1060"/>
                </a:cubicBezTo>
                <a:cubicBezTo>
                  <a:pt x="610" y="1060"/>
                  <a:pt x="606" y="1080"/>
                  <a:pt x="636" y="1131"/>
                </a:cubicBezTo>
                <a:cubicBezTo>
                  <a:pt x="663" y="1179"/>
                  <a:pt x="687" y="1191"/>
                  <a:pt x="687" y="1191"/>
                </a:cubicBezTo>
                <a:cubicBezTo>
                  <a:pt x="687" y="1191"/>
                  <a:pt x="736" y="1221"/>
                  <a:pt x="687" y="1260"/>
                </a:cubicBezTo>
                <a:cubicBezTo>
                  <a:pt x="626" y="1309"/>
                  <a:pt x="584" y="1272"/>
                  <a:pt x="584" y="1272"/>
                </a:cubicBezTo>
                <a:close/>
                <a:moveTo>
                  <a:pt x="451" y="917"/>
                </a:moveTo>
                <a:cubicBezTo>
                  <a:pt x="451" y="917"/>
                  <a:pt x="444" y="870"/>
                  <a:pt x="456" y="825"/>
                </a:cubicBezTo>
                <a:cubicBezTo>
                  <a:pt x="470" y="769"/>
                  <a:pt x="491" y="743"/>
                  <a:pt x="491" y="743"/>
                </a:cubicBezTo>
                <a:cubicBezTo>
                  <a:pt x="491" y="743"/>
                  <a:pt x="518" y="697"/>
                  <a:pt x="602" y="726"/>
                </a:cubicBezTo>
                <a:cubicBezTo>
                  <a:pt x="665" y="746"/>
                  <a:pt x="619" y="786"/>
                  <a:pt x="619" y="786"/>
                </a:cubicBezTo>
                <a:cubicBezTo>
                  <a:pt x="619" y="786"/>
                  <a:pt x="603" y="798"/>
                  <a:pt x="588" y="854"/>
                </a:cubicBezTo>
                <a:cubicBezTo>
                  <a:pt x="573" y="908"/>
                  <a:pt x="582" y="933"/>
                  <a:pt x="582" y="933"/>
                </a:cubicBezTo>
                <a:cubicBezTo>
                  <a:pt x="582" y="933"/>
                  <a:pt x="595" y="989"/>
                  <a:pt x="533" y="982"/>
                </a:cubicBezTo>
                <a:cubicBezTo>
                  <a:pt x="455" y="973"/>
                  <a:pt x="451" y="917"/>
                  <a:pt x="451" y="917"/>
                </a:cubicBezTo>
                <a:close/>
                <a:moveTo>
                  <a:pt x="633" y="585"/>
                </a:moveTo>
                <a:cubicBezTo>
                  <a:pt x="633" y="585"/>
                  <a:pt x="661" y="546"/>
                  <a:pt x="702" y="522"/>
                </a:cubicBezTo>
                <a:cubicBezTo>
                  <a:pt x="751" y="493"/>
                  <a:pt x="784" y="489"/>
                  <a:pt x="784" y="489"/>
                </a:cubicBezTo>
                <a:cubicBezTo>
                  <a:pt x="784" y="489"/>
                  <a:pt x="836" y="476"/>
                  <a:pt x="875" y="556"/>
                </a:cubicBezTo>
                <a:cubicBezTo>
                  <a:pt x="906" y="614"/>
                  <a:pt x="845" y="610"/>
                  <a:pt x="845" y="610"/>
                </a:cubicBezTo>
                <a:cubicBezTo>
                  <a:pt x="845" y="610"/>
                  <a:pt x="825" y="607"/>
                  <a:pt x="774" y="636"/>
                </a:cubicBezTo>
                <a:cubicBezTo>
                  <a:pt x="726" y="664"/>
                  <a:pt x="715" y="688"/>
                  <a:pt x="715" y="688"/>
                </a:cubicBezTo>
                <a:cubicBezTo>
                  <a:pt x="715" y="688"/>
                  <a:pt x="684" y="737"/>
                  <a:pt x="645" y="688"/>
                </a:cubicBezTo>
                <a:cubicBezTo>
                  <a:pt x="596" y="626"/>
                  <a:pt x="633" y="585"/>
                  <a:pt x="633" y="585"/>
                </a:cubicBezTo>
                <a:close/>
                <a:moveTo>
                  <a:pt x="1190" y="824"/>
                </a:moveTo>
                <a:cubicBezTo>
                  <a:pt x="1266" y="954"/>
                  <a:pt x="1223" y="1120"/>
                  <a:pt x="1094" y="1195"/>
                </a:cubicBezTo>
                <a:cubicBezTo>
                  <a:pt x="964" y="1271"/>
                  <a:pt x="798" y="1226"/>
                  <a:pt x="723" y="1096"/>
                </a:cubicBezTo>
                <a:cubicBezTo>
                  <a:pt x="647" y="966"/>
                  <a:pt x="690" y="800"/>
                  <a:pt x="820" y="725"/>
                </a:cubicBezTo>
                <a:cubicBezTo>
                  <a:pt x="949" y="649"/>
                  <a:pt x="1115" y="694"/>
                  <a:pt x="1190" y="824"/>
                </a:cubicBezTo>
                <a:close/>
                <a:moveTo>
                  <a:pt x="917" y="539"/>
                </a:moveTo>
                <a:cubicBezTo>
                  <a:pt x="926" y="460"/>
                  <a:pt x="982" y="457"/>
                  <a:pt x="982" y="457"/>
                </a:cubicBezTo>
                <a:cubicBezTo>
                  <a:pt x="982" y="457"/>
                  <a:pt x="1029" y="449"/>
                  <a:pt x="1074" y="461"/>
                </a:cubicBezTo>
                <a:cubicBezTo>
                  <a:pt x="1130" y="476"/>
                  <a:pt x="1156" y="497"/>
                  <a:pt x="1156" y="497"/>
                </a:cubicBezTo>
                <a:cubicBezTo>
                  <a:pt x="1156" y="497"/>
                  <a:pt x="1202" y="523"/>
                  <a:pt x="1173" y="608"/>
                </a:cubicBezTo>
                <a:cubicBezTo>
                  <a:pt x="1153" y="671"/>
                  <a:pt x="1113" y="625"/>
                  <a:pt x="1113" y="625"/>
                </a:cubicBezTo>
                <a:cubicBezTo>
                  <a:pt x="1113" y="625"/>
                  <a:pt x="1102" y="609"/>
                  <a:pt x="1045" y="593"/>
                </a:cubicBezTo>
                <a:cubicBezTo>
                  <a:pt x="991" y="579"/>
                  <a:pt x="966" y="588"/>
                  <a:pt x="966" y="588"/>
                </a:cubicBezTo>
                <a:cubicBezTo>
                  <a:pt x="966" y="588"/>
                  <a:pt x="910" y="601"/>
                  <a:pt x="917" y="539"/>
                </a:cubicBezTo>
                <a:close/>
                <a:moveTo>
                  <a:pt x="619" y="380"/>
                </a:moveTo>
                <a:cubicBezTo>
                  <a:pt x="303" y="564"/>
                  <a:pt x="196" y="970"/>
                  <a:pt x="380" y="1286"/>
                </a:cubicBezTo>
                <a:cubicBezTo>
                  <a:pt x="564" y="1603"/>
                  <a:pt x="970" y="1710"/>
                  <a:pt x="1286" y="1526"/>
                </a:cubicBezTo>
                <a:cubicBezTo>
                  <a:pt x="1602" y="1342"/>
                  <a:pt x="1709" y="936"/>
                  <a:pt x="1525" y="620"/>
                </a:cubicBezTo>
                <a:cubicBezTo>
                  <a:pt x="1341" y="303"/>
                  <a:pt x="935" y="196"/>
                  <a:pt x="619" y="380"/>
                </a:cubicBezTo>
                <a:close/>
              </a:path>
            </a:pathLst>
          </a:custGeom>
          <a:solidFill>
            <a:srgbClr val="F2B973"/>
          </a:solidFill>
          <a:ln>
            <a:noFill/>
          </a:ln>
        </p:spPr>
        <p:txBody>
          <a:bodyPr vert="horz" wrap="square" lIns="91440" tIns="45720" rIns="91440" bIns="45720" numCol="1" anchor="t" anchorCtr="0" compatLnSpc="1"/>
          <a:lstStyle/>
          <a:p>
            <a:pPr algn="ct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21" name="矩形 20"/>
          <p:cNvSpPr/>
          <p:nvPr/>
        </p:nvSpPr>
        <p:spPr>
          <a:xfrm>
            <a:off x="1369534" y="3757171"/>
            <a:ext cx="1620957" cy="523220"/>
          </a:xfrm>
          <a:prstGeom prst="rect">
            <a:avLst/>
          </a:prstGeom>
        </p:spPr>
        <p:txBody>
          <a:bodyPr wrap="none">
            <a:spAutoFit/>
          </a:bodyPr>
          <a:lstStyle/>
          <a:p>
            <a:pPr algn="ctr"/>
            <a:r>
              <a:rPr lang="zh-CN" altLang="en-US" sz="2800" dirty="0">
                <a:solidFill>
                  <a:srgbClr val="5ABB93"/>
                </a:solidFill>
                <a:latin typeface="微软雅黑" panose="020B0503020204020204" pitchFamily="34" charset="-122"/>
                <a:ea typeface="微软雅黑" panose="020B0503020204020204" pitchFamily="34" charset="-122"/>
              </a:rPr>
              <a:t>团队建设</a:t>
            </a:r>
          </a:p>
        </p:txBody>
      </p:sp>
      <p:sp>
        <p:nvSpPr>
          <p:cNvPr id="22" name="矩形 21"/>
          <p:cNvSpPr/>
          <p:nvPr/>
        </p:nvSpPr>
        <p:spPr>
          <a:xfrm>
            <a:off x="4332044" y="3757171"/>
            <a:ext cx="1620746" cy="523152"/>
          </a:xfrm>
          <a:prstGeom prst="rect">
            <a:avLst/>
          </a:prstGeom>
        </p:spPr>
        <p:txBody>
          <a:bodyPr wrap="none">
            <a:spAutoFit/>
          </a:bodyPr>
          <a:lstStyle/>
          <a:p>
            <a:pPr algn="ctr"/>
            <a:r>
              <a:rPr lang="zh-CN" altLang="en-US" sz="2800" dirty="0">
                <a:solidFill>
                  <a:srgbClr val="756271"/>
                </a:solidFill>
                <a:latin typeface="微软雅黑" panose="020B0503020204020204" pitchFamily="34" charset="-122"/>
                <a:ea typeface="微软雅黑" panose="020B0503020204020204" pitchFamily="34" charset="-122"/>
              </a:rPr>
              <a:t>专业能力</a:t>
            </a:r>
          </a:p>
        </p:txBody>
      </p:sp>
      <p:sp>
        <p:nvSpPr>
          <p:cNvPr id="23" name="Freeform 19"/>
          <p:cNvSpPr>
            <a:spLocks noEditPoints="1"/>
          </p:cNvSpPr>
          <p:nvPr/>
        </p:nvSpPr>
        <p:spPr bwMode="auto">
          <a:xfrm>
            <a:off x="4873436" y="3054002"/>
            <a:ext cx="795234" cy="650790"/>
          </a:xfrm>
          <a:custGeom>
            <a:avLst/>
            <a:gdLst>
              <a:gd name="T0" fmla="*/ 787 w 1020"/>
              <a:gd name="T1" fmla="*/ 779 h 812"/>
              <a:gd name="T2" fmla="*/ 0 w 1020"/>
              <a:gd name="T3" fmla="*/ 779 h 812"/>
              <a:gd name="T4" fmla="*/ 408 w 1020"/>
              <a:gd name="T5" fmla="*/ 300 h 812"/>
              <a:gd name="T6" fmla="*/ 394 w 1020"/>
              <a:gd name="T7" fmla="*/ 286 h 812"/>
              <a:gd name="T8" fmla="*/ 744 w 1020"/>
              <a:gd name="T9" fmla="*/ 335 h 812"/>
              <a:gd name="T10" fmla="*/ 44 w 1020"/>
              <a:gd name="T11" fmla="*/ 274 h 812"/>
              <a:gd name="T12" fmla="*/ 280 w 1020"/>
              <a:gd name="T13" fmla="*/ 588 h 812"/>
              <a:gd name="T14" fmla="*/ 134 w 1020"/>
              <a:gd name="T15" fmla="*/ 495 h 812"/>
              <a:gd name="T16" fmla="*/ 134 w 1020"/>
              <a:gd name="T17" fmla="*/ 527 h 812"/>
              <a:gd name="T18" fmla="*/ 427 w 1020"/>
              <a:gd name="T19" fmla="*/ 434 h 812"/>
              <a:gd name="T20" fmla="*/ 134 w 1020"/>
              <a:gd name="T21" fmla="*/ 434 h 812"/>
              <a:gd name="T22" fmla="*/ 427 w 1020"/>
              <a:gd name="T23" fmla="*/ 404 h 812"/>
              <a:gd name="T24" fmla="*/ 755 w 1020"/>
              <a:gd name="T25" fmla="*/ 340 h 812"/>
              <a:gd name="T26" fmla="*/ 755 w 1020"/>
              <a:gd name="T27" fmla="*/ 340 h 812"/>
              <a:gd name="T28" fmla="*/ 756 w 1020"/>
              <a:gd name="T29" fmla="*/ 51 h 812"/>
              <a:gd name="T30" fmla="*/ 463 w 1020"/>
              <a:gd name="T31" fmla="*/ 183 h 812"/>
              <a:gd name="T32" fmla="*/ 798 w 1020"/>
              <a:gd name="T33" fmla="*/ 202 h 812"/>
              <a:gd name="T34" fmla="*/ 511 w 1020"/>
              <a:gd name="T35" fmla="*/ 140 h 812"/>
              <a:gd name="T36" fmla="*/ 808 w 1020"/>
              <a:gd name="T37" fmla="*/ 353 h 812"/>
              <a:gd name="T38" fmla="*/ 924 w 1020"/>
              <a:gd name="T39" fmla="*/ 211 h 812"/>
              <a:gd name="T40" fmla="*/ 955 w 1020"/>
              <a:gd name="T41" fmla="*/ 244 h 812"/>
              <a:gd name="T42" fmla="*/ 938 w 1020"/>
              <a:gd name="T43" fmla="*/ 208 h 812"/>
              <a:gd name="T44" fmla="*/ 932 w 1020"/>
              <a:gd name="T45" fmla="*/ 397 h 812"/>
              <a:gd name="T46" fmla="*/ 930 w 1020"/>
              <a:gd name="T47" fmla="*/ 436 h 812"/>
              <a:gd name="T48" fmla="*/ 962 w 1020"/>
              <a:gd name="T49" fmla="*/ 436 h 812"/>
              <a:gd name="T50" fmla="*/ 960 w 1020"/>
              <a:gd name="T51" fmla="*/ 397 h 812"/>
              <a:gd name="T52" fmla="*/ 954 w 1020"/>
              <a:gd name="T53" fmla="*/ 313 h 812"/>
              <a:gd name="T54" fmla="*/ 470 w 1020"/>
              <a:gd name="T55" fmla="*/ 437 h 812"/>
              <a:gd name="T56" fmla="*/ 515 w 1020"/>
              <a:gd name="T57" fmla="*/ 611 h 812"/>
              <a:gd name="T58" fmla="*/ 532 w 1020"/>
              <a:gd name="T59" fmla="*/ 597 h 812"/>
              <a:gd name="T60" fmla="*/ 539 w 1020"/>
              <a:gd name="T61" fmla="*/ 575 h 812"/>
              <a:gd name="T62" fmla="*/ 560 w 1020"/>
              <a:gd name="T63" fmla="*/ 589 h 812"/>
              <a:gd name="T64" fmla="*/ 575 w 1020"/>
              <a:gd name="T65" fmla="*/ 622 h 812"/>
              <a:gd name="T66" fmla="*/ 594 w 1020"/>
              <a:gd name="T67" fmla="*/ 636 h 812"/>
              <a:gd name="T68" fmla="*/ 623 w 1020"/>
              <a:gd name="T69" fmla="*/ 632 h 812"/>
              <a:gd name="T70" fmla="*/ 618 w 1020"/>
              <a:gd name="T71" fmla="*/ 615 h 812"/>
              <a:gd name="T72" fmla="*/ 603 w 1020"/>
              <a:gd name="T73" fmla="*/ 582 h 812"/>
              <a:gd name="T74" fmla="*/ 582 w 1020"/>
              <a:gd name="T75" fmla="*/ 568 h 812"/>
              <a:gd name="T76" fmla="*/ 634 w 1020"/>
              <a:gd name="T77" fmla="*/ 540 h 812"/>
              <a:gd name="T78" fmla="*/ 613 w 1020"/>
              <a:gd name="T79" fmla="*/ 534 h 812"/>
              <a:gd name="T80" fmla="*/ 599 w 1020"/>
              <a:gd name="T81" fmla="*/ 516 h 812"/>
              <a:gd name="T82" fmla="*/ 577 w 1020"/>
              <a:gd name="T83" fmla="*/ 509 h 812"/>
              <a:gd name="T84" fmla="*/ 563 w 1020"/>
              <a:gd name="T85" fmla="*/ 491 h 812"/>
              <a:gd name="T86" fmla="*/ 541 w 1020"/>
              <a:gd name="T87" fmla="*/ 485 h 812"/>
              <a:gd name="T88" fmla="*/ 527 w 1020"/>
              <a:gd name="T89" fmla="*/ 467 h 812"/>
              <a:gd name="T90" fmla="*/ 505 w 1020"/>
              <a:gd name="T91" fmla="*/ 461 h 812"/>
              <a:gd name="T92" fmla="*/ 491 w 1020"/>
              <a:gd name="T93" fmla="*/ 443 h 812"/>
              <a:gd name="T94" fmla="*/ 95 w 1020"/>
              <a:gd name="T95" fmla="*/ 327 h 812"/>
              <a:gd name="T96" fmla="*/ 95 w 1020"/>
              <a:gd name="T97" fmla="*/ 680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20" h="812">
                <a:moveTo>
                  <a:pt x="0" y="751"/>
                </a:moveTo>
                <a:lnTo>
                  <a:pt x="787" y="751"/>
                </a:lnTo>
                <a:lnTo>
                  <a:pt x="787" y="779"/>
                </a:lnTo>
                <a:cubicBezTo>
                  <a:pt x="787" y="797"/>
                  <a:pt x="772" y="812"/>
                  <a:pt x="754" y="812"/>
                </a:cubicBezTo>
                <a:lnTo>
                  <a:pt x="33" y="812"/>
                </a:lnTo>
                <a:cubicBezTo>
                  <a:pt x="15" y="812"/>
                  <a:pt x="0" y="797"/>
                  <a:pt x="0" y="779"/>
                </a:cubicBezTo>
                <a:lnTo>
                  <a:pt x="0" y="751"/>
                </a:lnTo>
                <a:close/>
                <a:moveTo>
                  <a:pt x="394" y="286"/>
                </a:moveTo>
                <a:cubicBezTo>
                  <a:pt x="402" y="286"/>
                  <a:pt x="408" y="292"/>
                  <a:pt x="408" y="300"/>
                </a:cubicBezTo>
                <a:cubicBezTo>
                  <a:pt x="408" y="308"/>
                  <a:pt x="402" y="315"/>
                  <a:pt x="394" y="315"/>
                </a:cubicBezTo>
                <a:cubicBezTo>
                  <a:pt x="386" y="315"/>
                  <a:pt x="379" y="308"/>
                  <a:pt x="379" y="300"/>
                </a:cubicBezTo>
                <a:cubicBezTo>
                  <a:pt x="379" y="292"/>
                  <a:pt x="386" y="286"/>
                  <a:pt x="394" y="286"/>
                </a:cubicBezTo>
                <a:close/>
                <a:moveTo>
                  <a:pt x="44" y="274"/>
                </a:moveTo>
                <a:lnTo>
                  <a:pt x="485" y="274"/>
                </a:lnTo>
                <a:cubicBezTo>
                  <a:pt x="576" y="280"/>
                  <a:pt x="662" y="297"/>
                  <a:pt x="744" y="335"/>
                </a:cubicBezTo>
                <a:lnTo>
                  <a:pt x="744" y="733"/>
                </a:lnTo>
                <a:lnTo>
                  <a:pt x="44" y="733"/>
                </a:lnTo>
                <a:lnTo>
                  <a:pt x="44" y="274"/>
                </a:lnTo>
                <a:close/>
                <a:moveTo>
                  <a:pt x="134" y="557"/>
                </a:moveTo>
                <a:lnTo>
                  <a:pt x="280" y="557"/>
                </a:lnTo>
                <a:lnTo>
                  <a:pt x="280" y="588"/>
                </a:lnTo>
                <a:lnTo>
                  <a:pt x="134" y="588"/>
                </a:lnTo>
                <a:lnTo>
                  <a:pt x="134" y="557"/>
                </a:lnTo>
                <a:close/>
                <a:moveTo>
                  <a:pt x="134" y="495"/>
                </a:moveTo>
                <a:lnTo>
                  <a:pt x="427" y="495"/>
                </a:lnTo>
                <a:lnTo>
                  <a:pt x="427" y="527"/>
                </a:lnTo>
                <a:lnTo>
                  <a:pt x="134" y="527"/>
                </a:lnTo>
                <a:lnTo>
                  <a:pt x="134" y="495"/>
                </a:lnTo>
                <a:close/>
                <a:moveTo>
                  <a:pt x="134" y="434"/>
                </a:moveTo>
                <a:lnTo>
                  <a:pt x="427" y="434"/>
                </a:lnTo>
                <a:lnTo>
                  <a:pt x="427" y="465"/>
                </a:lnTo>
                <a:lnTo>
                  <a:pt x="134" y="465"/>
                </a:lnTo>
                <a:lnTo>
                  <a:pt x="134" y="434"/>
                </a:lnTo>
                <a:close/>
                <a:moveTo>
                  <a:pt x="134" y="373"/>
                </a:moveTo>
                <a:lnTo>
                  <a:pt x="427" y="373"/>
                </a:lnTo>
                <a:lnTo>
                  <a:pt x="427" y="404"/>
                </a:lnTo>
                <a:lnTo>
                  <a:pt x="134" y="404"/>
                </a:lnTo>
                <a:lnTo>
                  <a:pt x="134" y="373"/>
                </a:lnTo>
                <a:close/>
                <a:moveTo>
                  <a:pt x="755" y="340"/>
                </a:moveTo>
                <a:cubicBezTo>
                  <a:pt x="766" y="345"/>
                  <a:pt x="793" y="358"/>
                  <a:pt x="800" y="362"/>
                </a:cubicBezTo>
                <a:cubicBezTo>
                  <a:pt x="818" y="375"/>
                  <a:pt x="771" y="381"/>
                  <a:pt x="755" y="383"/>
                </a:cubicBezTo>
                <a:lnTo>
                  <a:pt x="755" y="340"/>
                </a:lnTo>
                <a:close/>
                <a:moveTo>
                  <a:pt x="924" y="211"/>
                </a:moveTo>
                <a:cubicBezTo>
                  <a:pt x="881" y="164"/>
                  <a:pt x="838" y="116"/>
                  <a:pt x="796" y="68"/>
                </a:cubicBezTo>
                <a:cubicBezTo>
                  <a:pt x="781" y="53"/>
                  <a:pt x="775" y="53"/>
                  <a:pt x="756" y="51"/>
                </a:cubicBezTo>
                <a:lnTo>
                  <a:pt x="311" y="2"/>
                </a:lnTo>
                <a:cubicBezTo>
                  <a:pt x="302" y="0"/>
                  <a:pt x="299" y="6"/>
                  <a:pt x="305" y="12"/>
                </a:cubicBezTo>
                <a:lnTo>
                  <a:pt x="463" y="183"/>
                </a:lnTo>
                <a:cubicBezTo>
                  <a:pt x="489" y="133"/>
                  <a:pt x="506" y="106"/>
                  <a:pt x="587" y="116"/>
                </a:cubicBezTo>
                <a:cubicBezTo>
                  <a:pt x="641" y="122"/>
                  <a:pt x="682" y="134"/>
                  <a:pt x="733" y="154"/>
                </a:cubicBezTo>
                <a:cubicBezTo>
                  <a:pt x="766" y="166"/>
                  <a:pt x="783" y="177"/>
                  <a:pt x="798" y="202"/>
                </a:cubicBezTo>
                <a:cubicBezTo>
                  <a:pt x="785" y="185"/>
                  <a:pt x="764" y="174"/>
                  <a:pt x="741" y="165"/>
                </a:cubicBezTo>
                <a:cubicBezTo>
                  <a:pt x="693" y="146"/>
                  <a:pt x="642" y="134"/>
                  <a:pt x="591" y="128"/>
                </a:cubicBezTo>
                <a:cubicBezTo>
                  <a:pt x="561" y="124"/>
                  <a:pt x="531" y="124"/>
                  <a:pt x="511" y="140"/>
                </a:cubicBezTo>
                <a:cubicBezTo>
                  <a:pt x="492" y="154"/>
                  <a:pt x="465" y="217"/>
                  <a:pt x="454" y="240"/>
                </a:cubicBezTo>
                <a:cubicBezTo>
                  <a:pt x="447" y="255"/>
                  <a:pt x="455" y="261"/>
                  <a:pt x="468" y="261"/>
                </a:cubicBezTo>
                <a:cubicBezTo>
                  <a:pt x="587" y="266"/>
                  <a:pt x="703" y="297"/>
                  <a:pt x="808" y="353"/>
                </a:cubicBezTo>
                <a:lnTo>
                  <a:pt x="810" y="292"/>
                </a:lnTo>
                <a:cubicBezTo>
                  <a:pt x="848" y="297"/>
                  <a:pt x="886" y="303"/>
                  <a:pt x="924" y="308"/>
                </a:cubicBezTo>
                <a:lnTo>
                  <a:pt x="924" y="211"/>
                </a:lnTo>
                <a:close/>
                <a:moveTo>
                  <a:pt x="1010" y="320"/>
                </a:moveTo>
                <a:cubicBezTo>
                  <a:pt x="1016" y="321"/>
                  <a:pt x="1020" y="314"/>
                  <a:pt x="1014" y="309"/>
                </a:cubicBezTo>
                <a:cubicBezTo>
                  <a:pt x="994" y="288"/>
                  <a:pt x="974" y="266"/>
                  <a:pt x="955" y="244"/>
                </a:cubicBezTo>
                <a:lnTo>
                  <a:pt x="955" y="216"/>
                </a:lnTo>
                <a:cubicBezTo>
                  <a:pt x="955" y="211"/>
                  <a:pt x="950" y="208"/>
                  <a:pt x="946" y="208"/>
                </a:cubicBezTo>
                <a:lnTo>
                  <a:pt x="938" y="208"/>
                </a:lnTo>
                <a:lnTo>
                  <a:pt x="937" y="379"/>
                </a:lnTo>
                <a:cubicBezTo>
                  <a:pt x="934" y="380"/>
                  <a:pt x="933" y="382"/>
                  <a:pt x="933" y="385"/>
                </a:cubicBezTo>
                <a:lnTo>
                  <a:pt x="932" y="397"/>
                </a:lnTo>
                <a:cubicBezTo>
                  <a:pt x="931" y="404"/>
                  <a:pt x="934" y="405"/>
                  <a:pt x="934" y="410"/>
                </a:cubicBezTo>
                <a:lnTo>
                  <a:pt x="933" y="424"/>
                </a:lnTo>
                <a:cubicBezTo>
                  <a:pt x="933" y="428"/>
                  <a:pt x="930" y="430"/>
                  <a:pt x="930" y="436"/>
                </a:cubicBezTo>
                <a:lnTo>
                  <a:pt x="918" y="537"/>
                </a:lnTo>
                <a:cubicBezTo>
                  <a:pt x="924" y="549"/>
                  <a:pt x="967" y="549"/>
                  <a:pt x="974" y="537"/>
                </a:cubicBezTo>
                <a:lnTo>
                  <a:pt x="962" y="436"/>
                </a:lnTo>
                <a:cubicBezTo>
                  <a:pt x="962" y="430"/>
                  <a:pt x="959" y="429"/>
                  <a:pt x="958" y="424"/>
                </a:cubicBezTo>
                <a:lnTo>
                  <a:pt x="958" y="410"/>
                </a:lnTo>
                <a:cubicBezTo>
                  <a:pt x="957" y="404"/>
                  <a:pt x="961" y="405"/>
                  <a:pt x="960" y="397"/>
                </a:cubicBezTo>
                <a:lnTo>
                  <a:pt x="960" y="385"/>
                </a:lnTo>
                <a:cubicBezTo>
                  <a:pt x="959" y="382"/>
                  <a:pt x="958" y="380"/>
                  <a:pt x="954" y="379"/>
                </a:cubicBezTo>
                <a:lnTo>
                  <a:pt x="954" y="313"/>
                </a:lnTo>
                <a:cubicBezTo>
                  <a:pt x="973" y="315"/>
                  <a:pt x="991" y="318"/>
                  <a:pt x="1010" y="320"/>
                </a:cubicBezTo>
                <a:close/>
                <a:moveTo>
                  <a:pt x="481" y="435"/>
                </a:moveTo>
                <a:lnTo>
                  <a:pt x="470" y="437"/>
                </a:lnTo>
                <a:lnTo>
                  <a:pt x="506" y="622"/>
                </a:lnTo>
                <a:lnTo>
                  <a:pt x="517" y="620"/>
                </a:lnTo>
                <a:lnTo>
                  <a:pt x="515" y="611"/>
                </a:lnTo>
                <a:lnTo>
                  <a:pt x="524" y="609"/>
                </a:lnTo>
                <a:lnTo>
                  <a:pt x="522" y="599"/>
                </a:lnTo>
                <a:lnTo>
                  <a:pt x="532" y="597"/>
                </a:lnTo>
                <a:lnTo>
                  <a:pt x="531" y="587"/>
                </a:lnTo>
                <a:lnTo>
                  <a:pt x="540" y="585"/>
                </a:lnTo>
                <a:lnTo>
                  <a:pt x="539" y="575"/>
                </a:lnTo>
                <a:lnTo>
                  <a:pt x="548" y="573"/>
                </a:lnTo>
                <a:lnTo>
                  <a:pt x="551" y="590"/>
                </a:lnTo>
                <a:lnTo>
                  <a:pt x="560" y="589"/>
                </a:lnTo>
                <a:lnTo>
                  <a:pt x="563" y="606"/>
                </a:lnTo>
                <a:lnTo>
                  <a:pt x="572" y="604"/>
                </a:lnTo>
                <a:lnTo>
                  <a:pt x="575" y="622"/>
                </a:lnTo>
                <a:lnTo>
                  <a:pt x="584" y="620"/>
                </a:lnTo>
                <a:lnTo>
                  <a:pt x="587" y="637"/>
                </a:lnTo>
                <a:lnTo>
                  <a:pt x="594" y="636"/>
                </a:lnTo>
                <a:lnTo>
                  <a:pt x="596" y="646"/>
                </a:lnTo>
                <a:lnTo>
                  <a:pt x="625" y="640"/>
                </a:lnTo>
                <a:lnTo>
                  <a:pt x="623" y="632"/>
                </a:lnTo>
                <a:lnTo>
                  <a:pt x="630" y="631"/>
                </a:lnTo>
                <a:lnTo>
                  <a:pt x="626" y="613"/>
                </a:lnTo>
                <a:lnTo>
                  <a:pt x="618" y="615"/>
                </a:lnTo>
                <a:lnTo>
                  <a:pt x="614" y="598"/>
                </a:lnTo>
                <a:lnTo>
                  <a:pt x="606" y="599"/>
                </a:lnTo>
                <a:lnTo>
                  <a:pt x="603" y="582"/>
                </a:lnTo>
                <a:lnTo>
                  <a:pt x="594" y="583"/>
                </a:lnTo>
                <a:lnTo>
                  <a:pt x="591" y="566"/>
                </a:lnTo>
                <a:lnTo>
                  <a:pt x="582" y="568"/>
                </a:lnTo>
                <a:lnTo>
                  <a:pt x="580" y="559"/>
                </a:lnTo>
                <a:lnTo>
                  <a:pt x="636" y="548"/>
                </a:lnTo>
                <a:lnTo>
                  <a:pt x="634" y="540"/>
                </a:lnTo>
                <a:lnTo>
                  <a:pt x="625" y="541"/>
                </a:lnTo>
                <a:lnTo>
                  <a:pt x="623" y="532"/>
                </a:lnTo>
                <a:lnTo>
                  <a:pt x="613" y="534"/>
                </a:lnTo>
                <a:lnTo>
                  <a:pt x="611" y="524"/>
                </a:lnTo>
                <a:lnTo>
                  <a:pt x="601" y="526"/>
                </a:lnTo>
                <a:lnTo>
                  <a:pt x="599" y="516"/>
                </a:lnTo>
                <a:lnTo>
                  <a:pt x="589" y="517"/>
                </a:lnTo>
                <a:lnTo>
                  <a:pt x="587" y="508"/>
                </a:lnTo>
                <a:lnTo>
                  <a:pt x="577" y="509"/>
                </a:lnTo>
                <a:lnTo>
                  <a:pt x="575" y="499"/>
                </a:lnTo>
                <a:lnTo>
                  <a:pt x="565" y="501"/>
                </a:lnTo>
                <a:lnTo>
                  <a:pt x="563" y="491"/>
                </a:lnTo>
                <a:lnTo>
                  <a:pt x="553" y="493"/>
                </a:lnTo>
                <a:lnTo>
                  <a:pt x="551" y="483"/>
                </a:lnTo>
                <a:lnTo>
                  <a:pt x="541" y="485"/>
                </a:lnTo>
                <a:lnTo>
                  <a:pt x="539" y="475"/>
                </a:lnTo>
                <a:lnTo>
                  <a:pt x="529" y="477"/>
                </a:lnTo>
                <a:lnTo>
                  <a:pt x="527" y="467"/>
                </a:lnTo>
                <a:lnTo>
                  <a:pt x="517" y="469"/>
                </a:lnTo>
                <a:lnTo>
                  <a:pt x="515" y="459"/>
                </a:lnTo>
                <a:lnTo>
                  <a:pt x="505" y="461"/>
                </a:lnTo>
                <a:lnTo>
                  <a:pt x="503" y="451"/>
                </a:lnTo>
                <a:lnTo>
                  <a:pt x="493" y="453"/>
                </a:lnTo>
                <a:lnTo>
                  <a:pt x="491" y="443"/>
                </a:lnTo>
                <a:lnTo>
                  <a:pt x="483" y="445"/>
                </a:lnTo>
                <a:lnTo>
                  <a:pt x="481" y="435"/>
                </a:lnTo>
                <a:close/>
                <a:moveTo>
                  <a:pt x="95" y="327"/>
                </a:moveTo>
                <a:lnTo>
                  <a:pt x="693" y="327"/>
                </a:lnTo>
                <a:lnTo>
                  <a:pt x="693" y="680"/>
                </a:lnTo>
                <a:lnTo>
                  <a:pt x="95" y="680"/>
                </a:lnTo>
                <a:lnTo>
                  <a:pt x="95" y="327"/>
                </a:lnTo>
                <a:close/>
              </a:path>
            </a:pathLst>
          </a:custGeom>
          <a:solidFill>
            <a:srgbClr val="756271"/>
          </a:solidFill>
          <a:ln>
            <a:noFill/>
          </a:ln>
        </p:spPr>
        <p:txBody>
          <a:bodyPr vert="horz" wrap="square" lIns="91428" tIns="45714" rIns="91428" bIns="45714"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24" name="矩形 23"/>
          <p:cNvSpPr/>
          <p:nvPr/>
        </p:nvSpPr>
        <p:spPr bwMode="auto">
          <a:xfrm>
            <a:off x="7385740" y="1651371"/>
            <a:ext cx="3320323" cy="141311"/>
          </a:xfrm>
          <a:prstGeom prst="rect">
            <a:avLst/>
          </a:prstGeom>
          <a:solidFill>
            <a:srgbClr val="5ABB93"/>
          </a:solidFill>
          <a:ln w="9525" cap="flat" cmpd="sng" algn="ctr">
            <a:noFill/>
            <a:prstDash val="solid"/>
            <a:round/>
            <a:headEnd type="none" w="med" len="med"/>
            <a:tailEnd type="none" w="med" len="med"/>
          </a:ln>
          <a:effectLst/>
        </p:spPr>
        <p:txBody>
          <a:bodyPr vert="horz" wrap="square" lIns="91428" tIns="45714" rIns="91428" bIns="45714" numCol="1" rtlCol="0"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25" name="Freeform 11"/>
          <p:cNvSpPr>
            <a:spLocks noEditPoints="1"/>
          </p:cNvSpPr>
          <p:nvPr/>
        </p:nvSpPr>
        <p:spPr bwMode="auto">
          <a:xfrm>
            <a:off x="1802397" y="3098966"/>
            <a:ext cx="960387" cy="603197"/>
          </a:xfrm>
          <a:custGeom>
            <a:avLst/>
            <a:gdLst>
              <a:gd name="T0" fmla="*/ 79 w 1051"/>
              <a:gd name="T1" fmla="*/ 281 h 660"/>
              <a:gd name="T2" fmla="*/ 111 w 1051"/>
              <a:gd name="T3" fmla="*/ 248 h 660"/>
              <a:gd name="T4" fmla="*/ 81 w 1051"/>
              <a:gd name="T5" fmla="*/ 202 h 660"/>
              <a:gd name="T6" fmla="*/ 77 w 1051"/>
              <a:gd name="T7" fmla="*/ 174 h 660"/>
              <a:gd name="T8" fmla="*/ 81 w 1051"/>
              <a:gd name="T9" fmla="*/ 171 h 660"/>
              <a:gd name="T10" fmla="*/ 211 w 1051"/>
              <a:gd name="T11" fmla="*/ 92 h 660"/>
              <a:gd name="T12" fmla="*/ 235 w 1051"/>
              <a:gd name="T13" fmla="*/ 172 h 660"/>
              <a:gd name="T14" fmla="*/ 238 w 1051"/>
              <a:gd name="T15" fmla="*/ 177 h 660"/>
              <a:gd name="T16" fmla="*/ 224 w 1051"/>
              <a:gd name="T17" fmla="*/ 214 h 660"/>
              <a:gd name="T18" fmla="*/ 219 w 1051"/>
              <a:gd name="T19" fmla="*/ 277 h 660"/>
              <a:gd name="T20" fmla="*/ 272 w 1051"/>
              <a:gd name="T21" fmla="*/ 280 h 660"/>
              <a:gd name="T22" fmla="*/ 298 w 1051"/>
              <a:gd name="T23" fmla="*/ 249 h 660"/>
              <a:gd name="T24" fmla="*/ 370 w 1051"/>
              <a:gd name="T25" fmla="*/ 211 h 660"/>
              <a:gd name="T26" fmla="*/ 318 w 1051"/>
              <a:gd name="T27" fmla="*/ 177 h 660"/>
              <a:gd name="T28" fmla="*/ 462 w 1051"/>
              <a:gd name="T29" fmla="*/ 47 h 660"/>
              <a:gd name="T30" fmla="*/ 461 w 1051"/>
              <a:gd name="T31" fmla="*/ 178 h 660"/>
              <a:gd name="T32" fmla="*/ 442 w 1051"/>
              <a:gd name="T33" fmla="*/ 237 h 660"/>
              <a:gd name="T34" fmla="*/ 512 w 1051"/>
              <a:gd name="T35" fmla="*/ 256 h 660"/>
              <a:gd name="T36" fmla="*/ 568 w 1051"/>
              <a:gd name="T37" fmla="*/ 189 h 660"/>
              <a:gd name="T38" fmla="*/ 598 w 1051"/>
              <a:gd name="T39" fmla="*/ 159 h 660"/>
              <a:gd name="T40" fmla="*/ 570 w 1051"/>
              <a:gd name="T41" fmla="*/ 118 h 660"/>
              <a:gd name="T42" fmla="*/ 567 w 1051"/>
              <a:gd name="T43" fmla="*/ 93 h 660"/>
              <a:gd name="T44" fmla="*/ 571 w 1051"/>
              <a:gd name="T45" fmla="*/ 90 h 660"/>
              <a:gd name="T46" fmla="*/ 687 w 1051"/>
              <a:gd name="T47" fmla="*/ 19 h 660"/>
              <a:gd name="T48" fmla="*/ 709 w 1051"/>
              <a:gd name="T49" fmla="*/ 91 h 660"/>
              <a:gd name="T50" fmla="*/ 712 w 1051"/>
              <a:gd name="T51" fmla="*/ 95 h 660"/>
              <a:gd name="T52" fmla="*/ 699 w 1051"/>
              <a:gd name="T53" fmla="*/ 129 h 660"/>
              <a:gd name="T54" fmla="*/ 694 w 1051"/>
              <a:gd name="T55" fmla="*/ 185 h 660"/>
              <a:gd name="T56" fmla="*/ 742 w 1051"/>
              <a:gd name="T57" fmla="*/ 188 h 660"/>
              <a:gd name="T58" fmla="*/ 512 w 1051"/>
              <a:gd name="T59" fmla="*/ 432 h 660"/>
              <a:gd name="T60" fmla="*/ 0 w 1051"/>
              <a:gd name="T61" fmla="*/ 473 h 660"/>
              <a:gd name="T62" fmla="*/ 16 w 1051"/>
              <a:gd name="T63" fmla="*/ 520 h 660"/>
              <a:gd name="T64" fmla="*/ 82 w 1051"/>
              <a:gd name="T65" fmla="*/ 640 h 660"/>
              <a:gd name="T66" fmla="*/ 492 w 1051"/>
              <a:gd name="T67" fmla="*/ 635 h 660"/>
              <a:gd name="T68" fmla="*/ 574 w 1051"/>
              <a:gd name="T69" fmla="*/ 625 h 660"/>
              <a:gd name="T70" fmla="*/ 971 w 1051"/>
              <a:gd name="T71" fmla="*/ 369 h 660"/>
              <a:gd name="T72" fmla="*/ 769 w 1051"/>
              <a:gd name="T73" fmla="*/ 171 h 660"/>
              <a:gd name="T74" fmla="*/ 516 w 1051"/>
              <a:gd name="T75" fmla="*/ 491 h 660"/>
              <a:gd name="T76" fmla="*/ 300 w 1051"/>
              <a:gd name="T77" fmla="*/ 366 h 660"/>
              <a:gd name="T78" fmla="*/ 16 w 1051"/>
              <a:gd name="T79" fmla="*/ 520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51" h="660">
                <a:moveTo>
                  <a:pt x="44" y="282"/>
                </a:moveTo>
                <a:cubicBezTo>
                  <a:pt x="57" y="282"/>
                  <a:pt x="68" y="282"/>
                  <a:pt x="79" y="281"/>
                </a:cubicBezTo>
                <a:cubicBezTo>
                  <a:pt x="89" y="282"/>
                  <a:pt x="96" y="280"/>
                  <a:pt x="102" y="274"/>
                </a:cubicBezTo>
                <a:cubicBezTo>
                  <a:pt x="106" y="267"/>
                  <a:pt x="109" y="259"/>
                  <a:pt x="111" y="248"/>
                </a:cubicBezTo>
                <a:cubicBezTo>
                  <a:pt x="103" y="239"/>
                  <a:pt x="96" y="228"/>
                  <a:pt x="92" y="215"/>
                </a:cubicBezTo>
                <a:cubicBezTo>
                  <a:pt x="87" y="212"/>
                  <a:pt x="83" y="208"/>
                  <a:pt x="81" y="202"/>
                </a:cubicBezTo>
                <a:cubicBezTo>
                  <a:pt x="78" y="196"/>
                  <a:pt x="77" y="187"/>
                  <a:pt x="77" y="177"/>
                </a:cubicBezTo>
                <a:lnTo>
                  <a:pt x="77" y="174"/>
                </a:lnTo>
                <a:lnTo>
                  <a:pt x="80" y="172"/>
                </a:lnTo>
                <a:cubicBezTo>
                  <a:pt x="80" y="172"/>
                  <a:pt x="81" y="172"/>
                  <a:pt x="81" y="171"/>
                </a:cubicBezTo>
                <a:cubicBezTo>
                  <a:pt x="75" y="129"/>
                  <a:pt x="80" y="110"/>
                  <a:pt x="99" y="95"/>
                </a:cubicBezTo>
                <a:cubicBezTo>
                  <a:pt x="127" y="71"/>
                  <a:pt x="182" y="71"/>
                  <a:pt x="211" y="92"/>
                </a:cubicBezTo>
                <a:cubicBezTo>
                  <a:pt x="230" y="107"/>
                  <a:pt x="238" y="132"/>
                  <a:pt x="232" y="170"/>
                </a:cubicBezTo>
                <a:cubicBezTo>
                  <a:pt x="233" y="171"/>
                  <a:pt x="234" y="172"/>
                  <a:pt x="235" y="172"/>
                </a:cubicBezTo>
                <a:lnTo>
                  <a:pt x="238" y="174"/>
                </a:lnTo>
                <a:lnTo>
                  <a:pt x="238" y="177"/>
                </a:lnTo>
                <a:cubicBezTo>
                  <a:pt x="238" y="187"/>
                  <a:pt x="237" y="195"/>
                  <a:pt x="234" y="202"/>
                </a:cubicBezTo>
                <a:cubicBezTo>
                  <a:pt x="232" y="207"/>
                  <a:pt x="229" y="212"/>
                  <a:pt x="224" y="214"/>
                </a:cubicBezTo>
                <a:cubicBezTo>
                  <a:pt x="220" y="227"/>
                  <a:pt x="214" y="237"/>
                  <a:pt x="206" y="246"/>
                </a:cubicBezTo>
                <a:cubicBezTo>
                  <a:pt x="208" y="260"/>
                  <a:pt x="212" y="270"/>
                  <a:pt x="219" y="277"/>
                </a:cubicBezTo>
                <a:cubicBezTo>
                  <a:pt x="224" y="280"/>
                  <a:pt x="231" y="280"/>
                  <a:pt x="240" y="280"/>
                </a:cubicBezTo>
                <a:cubicBezTo>
                  <a:pt x="250" y="280"/>
                  <a:pt x="260" y="280"/>
                  <a:pt x="272" y="280"/>
                </a:cubicBezTo>
                <a:cubicBezTo>
                  <a:pt x="276" y="284"/>
                  <a:pt x="281" y="291"/>
                  <a:pt x="285" y="300"/>
                </a:cubicBezTo>
                <a:cubicBezTo>
                  <a:pt x="288" y="276"/>
                  <a:pt x="292" y="256"/>
                  <a:pt x="298" y="249"/>
                </a:cubicBezTo>
                <a:cubicBezTo>
                  <a:pt x="302" y="240"/>
                  <a:pt x="356" y="237"/>
                  <a:pt x="364" y="237"/>
                </a:cubicBezTo>
                <a:cubicBezTo>
                  <a:pt x="366" y="228"/>
                  <a:pt x="369" y="220"/>
                  <a:pt x="370" y="211"/>
                </a:cubicBezTo>
                <a:cubicBezTo>
                  <a:pt x="358" y="203"/>
                  <a:pt x="349" y="191"/>
                  <a:pt x="344" y="178"/>
                </a:cubicBezTo>
                <a:cubicBezTo>
                  <a:pt x="338" y="177"/>
                  <a:pt x="323" y="178"/>
                  <a:pt x="318" y="177"/>
                </a:cubicBezTo>
                <a:cubicBezTo>
                  <a:pt x="310" y="132"/>
                  <a:pt x="321" y="65"/>
                  <a:pt x="339" y="50"/>
                </a:cubicBezTo>
                <a:cubicBezTo>
                  <a:pt x="367" y="28"/>
                  <a:pt x="434" y="27"/>
                  <a:pt x="462" y="47"/>
                </a:cubicBezTo>
                <a:cubicBezTo>
                  <a:pt x="482" y="62"/>
                  <a:pt x="495" y="134"/>
                  <a:pt x="488" y="175"/>
                </a:cubicBezTo>
                <a:cubicBezTo>
                  <a:pt x="485" y="177"/>
                  <a:pt x="465" y="176"/>
                  <a:pt x="461" y="178"/>
                </a:cubicBezTo>
                <a:cubicBezTo>
                  <a:pt x="455" y="191"/>
                  <a:pt x="446" y="202"/>
                  <a:pt x="433" y="211"/>
                </a:cubicBezTo>
                <a:cubicBezTo>
                  <a:pt x="436" y="224"/>
                  <a:pt x="438" y="229"/>
                  <a:pt x="442" y="237"/>
                </a:cubicBezTo>
                <a:cubicBezTo>
                  <a:pt x="450" y="237"/>
                  <a:pt x="504" y="240"/>
                  <a:pt x="508" y="249"/>
                </a:cubicBezTo>
                <a:cubicBezTo>
                  <a:pt x="509" y="251"/>
                  <a:pt x="510" y="253"/>
                  <a:pt x="512" y="256"/>
                </a:cubicBezTo>
                <a:cubicBezTo>
                  <a:pt x="518" y="225"/>
                  <a:pt x="526" y="199"/>
                  <a:pt x="537" y="189"/>
                </a:cubicBezTo>
                <a:cubicBezTo>
                  <a:pt x="548" y="189"/>
                  <a:pt x="559" y="189"/>
                  <a:pt x="568" y="189"/>
                </a:cubicBezTo>
                <a:cubicBezTo>
                  <a:pt x="577" y="190"/>
                  <a:pt x="584" y="188"/>
                  <a:pt x="589" y="182"/>
                </a:cubicBezTo>
                <a:cubicBezTo>
                  <a:pt x="593" y="176"/>
                  <a:pt x="596" y="169"/>
                  <a:pt x="598" y="159"/>
                </a:cubicBezTo>
                <a:cubicBezTo>
                  <a:pt x="590" y="151"/>
                  <a:pt x="584" y="141"/>
                  <a:pt x="580" y="129"/>
                </a:cubicBezTo>
                <a:cubicBezTo>
                  <a:pt x="576" y="127"/>
                  <a:pt x="572" y="123"/>
                  <a:pt x="570" y="118"/>
                </a:cubicBezTo>
                <a:cubicBezTo>
                  <a:pt x="568" y="112"/>
                  <a:pt x="567" y="104"/>
                  <a:pt x="567" y="95"/>
                </a:cubicBezTo>
                <a:lnTo>
                  <a:pt x="567" y="93"/>
                </a:lnTo>
                <a:lnTo>
                  <a:pt x="569" y="91"/>
                </a:lnTo>
                <a:cubicBezTo>
                  <a:pt x="570" y="91"/>
                  <a:pt x="570" y="90"/>
                  <a:pt x="571" y="90"/>
                </a:cubicBezTo>
                <a:cubicBezTo>
                  <a:pt x="565" y="52"/>
                  <a:pt x="570" y="35"/>
                  <a:pt x="586" y="21"/>
                </a:cubicBezTo>
                <a:cubicBezTo>
                  <a:pt x="612" y="0"/>
                  <a:pt x="661" y="0"/>
                  <a:pt x="687" y="19"/>
                </a:cubicBezTo>
                <a:cubicBezTo>
                  <a:pt x="705" y="32"/>
                  <a:pt x="711" y="55"/>
                  <a:pt x="706" y="89"/>
                </a:cubicBezTo>
                <a:cubicBezTo>
                  <a:pt x="707" y="90"/>
                  <a:pt x="708" y="90"/>
                  <a:pt x="709" y="91"/>
                </a:cubicBezTo>
                <a:lnTo>
                  <a:pt x="712" y="93"/>
                </a:lnTo>
                <a:lnTo>
                  <a:pt x="712" y="95"/>
                </a:lnTo>
                <a:cubicBezTo>
                  <a:pt x="712" y="104"/>
                  <a:pt x="711" y="112"/>
                  <a:pt x="708" y="117"/>
                </a:cubicBezTo>
                <a:cubicBezTo>
                  <a:pt x="706" y="123"/>
                  <a:pt x="703" y="126"/>
                  <a:pt x="699" y="129"/>
                </a:cubicBezTo>
                <a:cubicBezTo>
                  <a:pt x="695" y="140"/>
                  <a:pt x="690" y="150"/>
                  <a:pt x="683" y="157"/>
                </a:cubicBezTo>
                <a:cubicBezTo>
                  <a:pt x="685" y="169"/>
                  <a:pt x="688" y="179"/>
                  <a:pt x="694" y="185"/>
                </a:cubicBezTo>
                <a:cubicBezTo>
                  <a:pt x="699" y="188"/>
                  <a:pt x="706" y="188"/>
                  <a:pt x="713" y="188"/>
                </a:cubicBezTo>
                <a:cubicBezTo>
                  <a:pt x="722" y="188"/>
                  <a:pt x="732" y="188"/>
                  <a:pt x="742" y="188"/>
                </a:cubicBezTo>
                <a:cubicBezTo>
                  <a:pt x="747" y="192"/>
                  <a:pt x="752" y="202"/>
                  <a:pt x="756" y="215"/>
                </a:cubicBezTo>
                <a:lnTo>
                  <a:pt x="512" y="432"/>
                </a:lnTo>
                <a:lnTo>
                  <a:pt x="301" y="310"/>
                </a:lnTo>
                <a:lnTo>
                  <a:pt x="0" y="473"/>
                </a:lnTo>
                <a:cubicBezTo>
                  <a:pt x="1" y="427"/>
                  <a:pt x="10" y="312"/>
                  <a:pt x="44" y="282"/>
                </a:cubicBezTo>
                <a:close/>
                <a:moveTo>
                  <a:pt x="16" y="520"/>
                </a:moveTo>
                <a:lnTo>
                  <a:pt x="16" y="520"/>
                </a:lnTo>
                <a:lnTo>
                  <a:pt x="82" y="640"/>
                </a:lnTo>
                <a:lnTo>
                  <a:pt x="298" y="523"/>
                </a:lnTo>
                <a:lnTo>
                  <a:pt x="492" y="635"/>
                </a:lnTo>
                <a:lnTo>
                  <a:pt x="536" y="660"/>
                </a:lnTo>
                <a:lnTo>
                  <a:pt x="574" y="625"/>
                </a:lnTo>
                <a:lnTo>
                  <a:pt x="918" y="317"/>
                </a:lnTo>
                <a:lnTo>
                  <a:pt x="971" y="369"/>
                </a:lnTo>
                <a:lnTo>
                  <a:pt x="1051" y="96"/>
                </a:lnTo>
                <a:lnTo>
                  <a:pt x="769" y="171"/>
                </a:lnTo>
                <a:lnTo>
                  <a:pt x="820" y="221"/>
                </a:lnTo>
                <a:lnTo>
                  <a:pt x="516" y="491"/>
                </a:lnTo>
                <a:lnTo>
                  <a:pt x="333" y="386"/>
                </a:lnTo>
                <a:lnTo>
                  <a:pt x="300" y="366"/>
                </a:lnTo>
                <a:lnTo>
                  <a:pt x="266" y="385"/>
                </a:lnTo>
                <a:lnTo>
                  <a:pt x="16" y="520"/>
                </a:lnTo>
                <a:close/>
              </a:path>
            </a:pathLst>
          </a:custGeom>
          <a:solidFill>
            <a:srgbClr val="5ABB93"/>
          </a:solidFill>
          <a:ln>
            <a:noFill/>
          </a:ln>
        </p:spPr>
        <p:txBody>
          <a:bodyPr vert="horz" wrap="square" lIns="91428" tIns="45714" rIns="91428" bIns="45714"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26" name="TextBox 42"/>
          <p:cNvSpPr txBox="1"/>
          <p:nvPr/>
        </p:nvSpPr>
        <p:spPr>
          <a:xfrm>
            <a:off x="1218770" y="344163"/>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dirty="0">
                <a:solidFill>
                  <a:srgbClr val="756271"/>
                </a:solidFill>
              </a:rPr>
              <a:t>2.3 </a:t>
            </a:r>
            <a:r>
              <a:rPr lang="zh-CN" altLang="en-US" b="0" dirty="0">
                <a:solidFill>
                  <a:srgbClr val="756271"/>
                </a:solidFill>
              </a:rPr>
              <a:t>采用某某研究方案</a:t>
            </a:r>
          </a:p>
        </p:txBody>
      </p:sp>
    </p:spTree>
    <p:extLst>
      <p:ext uri="{BB962C8B-B14F-4D97-AF65-F5344CB8AC3E}">
        <p14:creationId xmlns:p14="http://schemas.microsoft.com/office/powerpoint/2010/main" val="3236078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500" fill="hold"/>
                                        <p:tgtEl>
                                          <p:spTgt spid="15"/>
                                        </p:tgtEl>
                                        <p:attrNameLst>
                                          <p:attrName>ppt_x</p:attrName>
                                        </p:attrNameLst>
                                      </p:cBhvr>
                                      <p:tavLst>
                                        <p:tav tm="0">
                                          <p:val>
                                            <p:strVal val="0-#ppt_w/2"/>
                                          </p:val>
                                        </p:tav>
                                        <p:tav tm="100000">
                                          <p:val>
                                            <p:strVal val="#ppt_x"/>
                                          </p:val>
                                        </p:tav>
                                      </p:tavLst>
                                    </p:anim>
                                    <p:anim calcmode="lin" valueType="num">
                                      <p:cBhvr additive="base">
                                        <p:cTn id="8" dur="1500" fill="hold"/>
                                        <p:tgtEl>
                                          <p:spTgt spid="15"/>
                                        </p:tgtEl>
                                        <p:attrNameLst>
                                          <p:attrName>ppt_y</p:attrName>
                                        </p:attrNameLst>
                                      </p:cBhvr>
                                      <p:tavLst>
                                        <p:tav tm="0">
                                          <p:val>
                                            <p:strVal val="#ppt_y"/>
                                          </p:val>
                                        </p:tav>
                                        <p:tav tm="100000">
                                          <p:val>
                                            <p:strVal val="#ppt_y"/>
                                          </p:val>
                                        </p:tav>
                                      </p:tavLst>
                                    </p:anim>
                                  </p:childTnLst>
                                </p:cTn>
                              </p:par>
                              <p:par>
                                <p:cTn id="9" presetID="8" presetClass="emph" presetSubtype="0" fill="hold" grpId="1" nodeType="withEffect">
                                  <p:stCondLst>
                                    <p:cond delay="0"/>
                                  </p:stCondLst>
                                  <p:childTnLst>
                                    <p:animRot by="21600000">
                                      <p:cBhvr>
                                        <p:cTn id="10" dur="2250" fill="hold"/>
                                        <p:tgtEl>
                                          <p:spTgt spid="15"/>
                                        </p:tgtEl>
                                        <p:attrNameLst>
                                          <p:attrName>r</p:attrName>
                                        </p:attrNameLst>
                                      </p:cBhvr>
                                    </p:animRot>
                                  </p:childTnLst>
                                </p:cTn>
                              </p:par>
                              <p:par>
                                <p:cTn id="11" presetID="2" presetClass="entr" presetSubtype="2"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1500" fill="hold"/>
                                        <p:tgtEl>
                                          <p:spTgt spid="16"/>
                                        </p:tgtEl>
                                        <p:attrNameLst>
                                          <p:attrName>ppt_x</p:attrName>
                                        </p:attrNameLst>
                                      </p:cBhvr>
                                      <p:tavLst>
                                        <p:tav tm="0">
                                          <p:val>
                                            <p:strVal val="1+#ppt_w/2"/>
                                          </p:val>
                                        </p:tav>
                                        <p:tav tm="100000">
                                          <p:val>
                                            <p:strVal val="#ppt_x"/>
                                          </p:val>
                                        </p:tav>
                                      </p:tavLst>
                                    </p:anim>
                                    <p:anim calcmode="lin" valueType="num">
                                      <p:cBhvr additive="base">
                                        <p:cTn id="14" dur="1500" fill="hold"/>
                                        <p:tgtEl>
                                          <p:spTgt spid="16"/>
                                        </p:tgtEl>
                                        <p:attrNameLst>
                                          <p:attrName>ppt_y</p:attrName>
                                        </p:attrNameLst>
                                      </p:cBhvr>
                                      <p:tavLst>
                                        <p:tav tm="0">
                                          <p:val>
                                            <p:strVal val="#ppt_y"/>
                                          </p:val>
                                        </p:tav>
                                        <p:tav tm="100000">
                                          <p:val>
                                            <p:strVal val="#ppt_y"/>
                                          </p:val>
                                        </p:tav>
                                      </p:tavLst>
                                    </p:anim>
                                  </p:childTnLst>
                                </p:cTn>
                              </p:par>
                              <p:par>
                                <p:cTn id="15" presetID="8" presetClass="emph" presetSubtype="0" fill="hold" grpId="1" nodeType="withEffect">
                                  <p:stCondLst>
                                    <p:cond delay="0"/>
                                  </p:stCondLst>
                                  <p:childTnLst>
                                    <p:animRot by="-21600000">
                                      <p:cBhvr>
                                        <p:cTn id="16" dur="2250" fill="hold"/>
                                        <p:tgtEl>
                                          <p:spTgt spid="16"/>
                                        </p:tgtEl>
                                        <p:attrNameLst>
                                          <p:attrName>r</p:attrName>
                                        </p:attrNameLst>
                                      </p:cBhvr>
                                    </p:animRot>
                                  </p:childTnLst>
                                </p:cTn>
                              </p:par>
                              <p:par>
                                <p:cTn id="17" presetID="10" presetClass="entr" presetSubtype="0" fill="hold" grpId="0" nodeType="withEffect">
                                  <p:stCondLst>
                                    <p:cond delay="150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500"/>
                                        <p:tgtEl>
                                          <p:spTgt spid="25"/>
                                        </p:tgtEl>
                                      </p:cBhvr>
                                    </p:animEffect>
                                  </p:childTnLst>
                                </p:cTn>
                              </p:par>
                              <p:par>
                                <p:cTn id="20" presetID="10" presetClass="entr" presetSubtype="0" fill="hold" grpId="0" nodeType="withEffect">
                                  <p:stCondLst>
                                    <p:cond delay="150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childTnLst>
                                </p:cTn>
                              </p:par>
                              <p:par>
                                <p:cTn id="23" presetID="10" presetClass="entr" presetSubtype="0" fill="hold" grpId="0" nodeType="withEffect">
                                  <p:stCondLst>
                                    <p:cond delay="1500"/>
                                  </p:stCondLst>
                                  <p:childTnLst>
                                    <p:set>
                                      <p:cBhvr>
                                        <p:cTn id="24" dur="1" fill="hold">
                                          <p:stCondLst>
                                            <p:cond delay="0"/>
                                          </p:stCondLst>
                                        </p:cTn>
                                        <p:tgtEl>
                                          <p:spTgt spid="23"/>
                                        </p:tgtEl>
                                        <p:attrNameLst>
                                          <p:attrName>style.visibility</p:attrName>
                                        </p:attrNameLst>
                                      </p:cBhvr>
                                      <p:to>
                                        <p:strVal val="visible"/>
                                      </p:to>
                                    </p:set>
                                    <p:animEffect transition="in" filter="fade">
                                      <p:cBhvr>
                                        <p:cTn id="25" dur="500"/>
                                        <p:tgtEl>
                                          <p:spTgt spid="23"/>
                                        </p:tgtEl>
                                      </p:cBhvr>
                                    </p:animEffect>
                                  </p:childTnLst>
                                </p:cTn>
                              </p:par>
                              <p:par>
                                <p:cTn id="26" presetID="10" presetClass="entr" presetSubtype="0" fill="hold" grpId="0" nodeType="withEffect">
                                  <p:stCondLst>
                                    <p:cond delay="150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500"/>
                                        <p:tgtEl>
                                          <p:spTgt spid="22"/>
                                        </p:tgtEl>
                                      </p:cBhvr>
                                    </p:animEffect>
                                  </p:childTnLst>
                                </p:cTn>
                              </p:par>
                            </p:childTnLst>
                          </p:cTn>
                        </p:par>
                        <p:par>
                          <p:cTn id="29" fill="hold">
                            <p:stCondLst>
                              <p:cond delay="2250"/>
                            </p:stCondLst>
                            <p:childTnLst>
                              <p:par>
                                <p:cTn id="30" presetID="31" presetClass="entr" presetSubtype="0"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p:cTn id="32" dur="1000" fill="hold"/>
                                        <p:tgtEl>
                                          <p:spTgt spid="17"/>
                                        </p:tgtEl>
                                        <p:attrNameLst>
                                          <p:attrName>ppt_w</p:attrName>
                                        </p:attrNameLst>
                                      </p:cBhvr>
                                      <p:tavLst>
                                        <p:tav tm="0">
                                          <p:val>
                                            <p:fltVal val="0"/>
                                          </p:val>
                                        </p:tav>
                                        <p:tav tm="100000">
                                          <p:val>
                                            <p:strVal val="#ppt_w"/>
                                          </p:val>
                                        </p:tav>
                                      </p:tavLst>
                                    </p:anim>
                                    <p:anim calcmode="lin" valueType="num">
                                      <p:cBhvr>
                                        <p:cTn id="33" dur="1000" fill="hold"/>
                                        <p:tgtEl>
                                          <p:spTgt spid="17"/>
                                        </p:tgtEl>
                                        <p:attrNameLst>
                                          <p:attrName>ppt_h</p:attrName>
                                        </p:attrNameLst>
                                      </p:cBhvr>
                                      <p:tavLst>
                                        <p:tav tm="0">
                                          <p:val>
                                            <p:fltVal val="0"/>
                                          </p:val>
                                        </p:tav>
                                        <p:tav tm="100000">
                                          <p:val>
                                            <p:strVal val="#ppt_h"/>
                                          </p:val>
                                        </p:tav>
                                      </p:tavLst>
                                    </p:anim>
                                    <p:anim calcmode="lin" valueType="num">
                                      <p:cBhvr>
                                        <p:cTn id="34" dur="1000" fill="hold"/>
                                        <p:tgtEl>
                                          <p:spTgt spid="17"/>
                                        </p:tgtEl>
                                        <p:attrNameLst>
                                          <p:attrName>style.rotation</p:attrName>
                                        </p:attrNameLst>
                                      </p:cBhvr>
                                      <p:tavLst>
                                        <p:tav tm="0">
                                          <p:val>
                                            <p:fltVal val="90"/>
                                          </p:val>
                                        </p:tav>
                                        <p:tav tm="100000">
                                          <p:val>
                                            <p:fltVal val="0"/>
                                          </p:val>
                                        </p:tav>
                                      </p:tavLst>
                                    </p:anim>
                                    <p:animEffect transition="in" filter="fade">
                                      <p:cBhvr>
                                        <p:cTn id="35" dur="1000"/>
                                        <p:tgtEl>
                                          <p:spTgt spid="17"/>
                                        </p:tgtEl>
                                      </p:cBhvr>
                                    </p:animEffect>
                                  </p:childTnLst>
                                </p:cTn>
                              </p:par>
                              <p:par>
                                <p:cTn id="36" presetID="31" presetClass="entr" presetSubtype="0" fill="hold" grpId="0" nodeType="withEffect">
                                  <p:stCondLst>
                                    <p:cond delay="0"/>
                                  </p:stCondLst>
                                  <p:childTnLst>
                                    <p:set>
                                      <p:cBhvr>
                                        <p:cTn id="37" dur="1" fill="hold">
                                          <p:stCondLst>
                                            <p:cond delay="0"/>
                                          </p:stCondLst>
                                        </p:cTn>
                                        <p:tgtEl>
                                          <p:spTgt spid="20"/>
                                        </p:tgtEl>
                                        <p:attrNameLst>
                                          <p:attrName>style.visibility</p:attrName>
                                        </p:attrNameLst>
                                      </p:cBhvr>
                                      <p:to>
                                        <p:strVal val="visible"/>
                                      </p:to>
                                    </p:set>
                                    <p:anim calcmode="lin" valueType="num">
                                      <p:cBhvr>
                                        <p:cTn id="38" dur="1000" fill="hold"/>
                                        <p:tgtEl>
                                          <p:spTgt spid="20"/>
                                        </p:tgtEl>
                                        <p:attrNameLst>
                                          <p:attrName>ppt_w</p:attrName>
                                        </p:attrNameLst>
                                      </p:cBhvr>
                                      <p:tavLst>
                                        <p:tav tm="0">
                                          <p:val>
                                            <p:fltVal val="0"/>
                                          </p:val>
                                        </p:tav>
                                        <p:tav tm="100000">
                                          <p:val>
                                            <p:strVal val="#ppt_w"/>
                                          </p:val>
                                        </p:tav>
                                      </p:tavLst>
                                    </p:anim>
                                    <p:anim calcmode="lin" valueType="num">
                                      <p:cBhvr>
                                        <p:cTn id="39" dur="1000" fill="hold"/>
                                        <p:tgtEl>
                                          <p:spTgt spid="20"/>
                                        </p:tgtEl>
                                        <p:attrNameLst>
                                          <p:attrName>ppt_h</p:attrName>
                                        </p:attrNameLst>
                                      </p:cBhvr>
                                      <p:tavLst>
                                        <p:tav tm="0">
                                          <p:val>
                                            <p:fltVal val="0"/>
                                          </p:val>
                                        </p:tav>
                                        <p:tav tm="100000">
                                          <p:val>
                                            <p:strVal val="#ppt_h"/>
                                          </p:val>
                                        </p:tav>
                                      </p:tavLst>
                                    </p:anim>
                                    <p:anim calcmode="lin" valueType="num">
                                      <p:cBhvr>
                                        <p:cTn id="40" dur="1000" fill="hold"/>
                                        <p:tgtEl>
                                          <p:spTgt spid="20"/>
                                        </p:tgtEl>
                                        <p:attrNameLst>
                                          <p:attrName>style.rotation</p:attrName>
                                        </p:attrNameLst>
                                      </p:cBhvr>
                                      <p:tavLst>
                                        <p:tav tm="0">
                                          <p:val>
                                            <p:fltVal val="90"/>
                                          </p:val>
                                        </p:tav>
                                        <p:tav tm="100000">
                                          <p:val>
                                            <p:fltVal val="0"/>
                                          </p:val>
                                        </p:tav>
                                      </p:tavLst>
                                    </p:anim>
                                    <p:animEffect transition="in" filter="fade">
                                      <p:cBhvr>
                                        <p:cTn id="41" dur="1000"/>
                                        <p:tgtEl>
                                          <p:spTgt spid="20"/>
                                        </p:tgtEl>
                                      </p:cBhvr>
                                    </p:animEffect>
                                  </p:childTnLst>
                                </p:cTn>
                              </p:par>
                              <p:par>
                                <p:cTn id="42" presetID="31" presetClass="entr" presetSubtype="0" fill="hold" grpId="0" nodeType="withEffect">
                                  <p:stCondLst>
                                    <p:cond delay="0"/>
                                  </p:stCondLst>
                                  <p:childTnLst>
                                    <p:set>
                                      <p:cBhvr>
                                        <p:cTn id="43" dur="1" fill="hold">
                                          <p:stCondLst>
                                            <p:cond delay="0"/>
                                          </p:stCondLst>
                                        </p:cTn>
                                        <p:tgtEl>
                                          <p:spTgt spid="19"/>
                                        </p:tgtEl>
                                        <p:attrNameLst>
                                          <p:attrName>style.visibility</p:attrName>
                                        </p:attrNameLst>
                                      </p:cBhvr>
                                      <p:to>
                                        <p:strVal val="visible"/>
                                      </p:to>
                                    </p:set>
                                    <p:anim calcmode="lin" valueType="num">
                                      <p:cBhvr>
                                        <p:cTn id="44" dur="1000" fill="hold"/>
                                        <p:tgtEl>
                                          <p:spTgt spid="19"/>
                                        </p:tgtEl>
                                        <p:attrNameLst>
                                          <p:attrName>ppt_w</p:attrName>
                                        </p:attrNameLst>
                                      </p:cBhvr>
                                      <p:tavLst>
                                        <p:tav tm="0">
                                          <p:val>
                                            <p:fltVal val="0"/>
                                          </p:val>
                                        </p:tav>
                                        <p:tav tm="100000">
                                          <p:val>
                                            <p:strVal val="#ppt_w"/>
                                          </p:val>
                                        </p:tav>
                                      </p:tavLst>
                                    </p:anim>
                                    <p:anim calcmode="lin" valueType="num">
                                      <p:cBhvr>
                                        <p:cTn id="45" dur="1000" fill="hold"/>
                                        <p:tgtEl>
                                          <p:spTgt spid="19"/>
                                        </p:tgtEl>
                                        <p:attrNameLst>
                                          <p:attrName>ppt_h</p:attrName>
                                        </p:attrNameLst>
                                      </p:cBhvr>
                                      <p:tavLst>
                                        <p:tav tm="0">
                                          <p:val>
                                            <p:fltVal val="0"/>
                                          </p:val>
                                        </p:tav>
                                        <p:tav tm="100000">
                                          <p:val>
                                            <p:strVal val="#ppt_h"/>
                                          </p:val>
                                        </p:tav>
                                      </p:tavLst>
                                    </p:anim>
                                    <p:anim calcmode="lin" valueType="num">
                                      <p:cBhvr>
                                        <p:cTn id="46" dur="1000" fill="hold"/>
                                        <p:tgtEl>
                                          <p:spTgt spid="19"/>
                                        </p:tgtEl>
                                        <p:attrNameLst>
                                          <p:attrName>style.rotation</p:attrName>
                                        </p:attrNameLst>
                                      </p:cBhvr>
                                      <p:tavLst>
                                        <p:tav tm="0">
                                          <p:val>
                                            <p:fltVal val="90"/>
                                          </p:val>
                                        </p:tav>
                                        <p:tav tm="100000">
                                          <p:val>
                                            <p:fltVal val="0"/>
                                          </p:val>
                                        </p:tav>
                                      </p:tavLst>
                                    </p:anim>
                                    <p:animEffect transition="in" filter="fade">
                                      <p:cBhvr>
                                        <p:cTn id="47" dur="1000"/>
                                        <p:tgtEl>
                                          <p:spTgt spid="19"/>
                                        </p:tgtEl>
                                      </p:cBhvr>
                                    </p:animEffect>
                                  </p:childTnLst>
                                </p:cTn>
                              </p:par>
                              <p:par>
                                <p:cTn id="48" presetID="31" presetClass="entr" presetSubtype="0" fill="hold" grpId="0" nodeType="withEffect">
                                  <p:stCondLst>
                                    <p:cond delay="0"/>
                                  </p:stCondLst>
                                  <p:childTnLst>
                                    <p:set>
                                      <p:cBhvr>
                                        <p:cTn id="49" dur="1" fill="hold">
                                          <p:stCondLst>
                                            <p:cond delay="0"/>
                                          </p:stCondLst>
                                        </p:cTn>
                                        <p:tgtEl>
                                          <p:spTgt spid="18"/>
                                        </p:tgtEl>
                                        <p:attrNameLst>
                                          <p:attrName>style.visibility</p:attrName>
                                        </p:attrNameLst>
                                      </p:cBhvr>
                                      <p:to>
                                        <p:strVal val="visible"/>
                                      </p:to>
                                    </p:set>
                                    <p:anim calcmode="lin" valueType="num">
                                      <p:cBhvr>
                                        <p:cTn id="50" dur="1000" fill="hold"/>
                                        <p:tgtEl>
                                          <p:spTgt spid="18"/>
                                        </p:tgtEl>
                                        <p:attrNameLst>
                                          <p:attrName>ppt_w</p:attrName>
                                        </p:attrNameLst>
                                      </p:cBhvr>
                                      <p:tavLst>
                                        <p:tav tm="0">
                                          <p:val>
                                            <p:fltVal val="0"/>
                                          </p:val>
                                        </p:tav>
                                        <p:tav tm="100000">
                                          <p:val>
                                            <p:strVal val="#ppt_w"/>
                                          </p:val>
                                        </p:tav>
                                      </p:tavLst>
                                    </p:anim>
                                    <p:anim calcmode="lin" valueType="num">
                                      <p:cBhvr>
                                        <p:cTn id="51" dur="1000" fill="hold"/>
                                        <p:tgtEl>
                                          <p:spTgt spid="18"/>
                                        </p:tgtEl>
                                        <p:attrNameLst>
                                          <p:attrName>ppt_h</p:attrName>
                                        </p:attrNameLst>
                                      </p:cBhvr>
                                      <p:tavLst>
                                        <p:tav tm="0">
                                          <p:val>
                                            <p:fltVal val="0"/>
                                          </p:val>
                                        </p:tav>
                                        <p:tav tm="100000">
                                          <p:val>
                                            <p:strVal val="#ppt_h"/>
                                          </p:val>
                                        </p:tav>
                                      </p:tavLst>
                                    </p:anim>
                                    <p:anim calcmode="lin" valueType="num">
                                      <p:cBhvr>
                                        <p:cTn id="52" dur="1000" fill="hold"/>
                                        <p:tgtEl>
                                          <p:spTgt spid="18"/>
                                        </p:tgtEl>
                                        <p:attrNameLst>
                                          <p:attrName>style.rotation</p:attrName>
                                        </p:attrNameLst>
                                      </p:cBhvr>
                                      <p:tavLst>
                                        <p:tav tm="0">
                                          <p:val>
                                            <p:fltVal val="90"/>
                                          </p:val>
                                        </p:tav>
                                        <p:tav tm="100000">
                                          <p:val>
                                            <p:fltVal val="0"/>
                                          </p:val>
                                        </p:tav>
                                      </p:tavLst>
                                    </p:anim>
                                    <p:animEffect transition="in" filter="fade">
                                      <p:cBhvr>
                                        <p:cTn id="53" dur="1000"/>
                                        <p:tgtEl>
                                          <p:spTgt spid="18"/>
                                        </p:tgtEl>
                                      </p:cBhvr>
                                    </p:animEffect>
                                  </p:childTnLst>
                                </p:cTn>
                              </p:par>
                            </p:childTnLst>
                          </p:cTn>
                        </p:par>
                        <p:par>
                          <p:cTn id="54" fill="hold">
                            <p:stCondLst>
                              <p:cond delay="3250"/>
                            </p:stCondLst>
                            <p:childTnLst>
                              <p:par>
                                <p:cTn id="55" presetID="16" presetClass="entr" presetSubtype="37" fill="hold" grpId="0" nodeType="after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barn(outVertical)">
                                      <p:cBhvr>
                                        <p:cTn id="57" dur="500"/>
                                        <p:tgtEl>
                                          <p:spTgt spid="24"/>
                                        </p:tgtEl>
                                      </p:cBhvr>
                                    </p:animEffect>
                                  </p:childTnLst>
                                </p:cTn>
                              </p:par>
                            </p:childTnLst>
                          </p:cTn>
                        </p:par>
                        <p:par>
                          <p:cTn id="58" fill="hold">
                            <p:stCondLst>
                              <p:cond delay="3750"/>
                            </p:stCondLst>
                            <p:childTnLst>
                              <p:par>
                                <p:cTn id="59" presetID="14" presetClass="entr" presetSubtype="10" fill="hold" grpId="0" nodeType="afterEffect">
                                  <p:stCondLst>
                                    <p:cond delay="0"/>
                                  </p:stCondLst>
                                  <p:childTnLst>
                                    <p:set>
                                      <p:cBhvr>
                                        <p:cTn id="60" dur="1" fill="hold">
                                          <p:stCondLst>
                                            <p:cond delay="0"/>
                                          </p:stCondLst>
                                        </p:cTn>
                                        <p:tgtEl>
                                          <p:spTgt spid="8"/>
                                        </p:tgtEl>
                                        <p:attrNameLst>
                                          <p:attrName>style.visibility</p:attrName>
                                        </p:attrNameLst>
                                      </p:cBhvr>
                                      <p:to>
                                        <p:strVal val="visible"/>
                                      </p:to>
                                    </p:set>
                                    <p:animEffect transition="in" filter="randombar(horizontal)">
                                      <p:cBhvr>
                                        <p:cTn id="61" dur="500"/>
                                        <p:tgtEl>
                                          <p:spTgt spid="8"/>
                                        </p:tgtEl>
                                      </p:cBhvr>
                                    </p:animEffect>
                                  </p:childTnLst>
                                </p:cTn>
                              </p:par>
                            </p:childTnLst>
                          </p:cTn>
                        </p:par>
                        <p:par>
                          <p:cTn id="62" fill="hold">
                            <p:stCondLst>
                              <p:cond delay="4250"/>
                            </p:stCondLst>
                            <p:childTnLst>
                              <p:par>
                                <p:cTn id="63" presetID="22" presetClass="entr" presetSubtype="1" fill="hold" grpId="0" nodeType="afterEffect">
                                  <p:stCondLst>
                                    <p:cond delay="0"/>
                                  </p:stCondLst>
                                  <p:childTnLst>
                                    <p:set>
                                      <p:cBhvr>
                                        <p:cTn id="64" dur="1" fill="hold">
                                          <p:stCondLst>
                                            <p:cond delay="0"/>
                                          </p:stCondLst>
                                        </p:cTn>
                                        <p:tgtEl>
                                          <p:spTgt spid="10"/>
                                        </p:tgtEl>
                                        <p:attrNameLst>
                                          <p:attrName>style.visibility</p:attrName>
                                        </p:attrNameLst>
                                      </p:cBhvr>
                                      <p:to>
                                        <p:strVal val="visible"/>
                                      </p:to>
                                    </p:set>
                                    <p:animEffect transition="in" filter="wipe(up)">
                                      <p:cBhvr>
                                        <p:cTn id="6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P spid="15" grpId="0" animBg="1"/>
      <p:bldP spid="15" grpId="1" animBg="1"/>
      <p:bldP spid="16" grpId="0" animBg="1"/>
      <p:bldP spid="16" grpId="1" animBg="1"/>
      <p:bldP spid="17" grpId="0" animBg="1"/>
      <p:bldP spid="18" grpId="0" animBg="1"/>
      <p:bldP spid="19" grpId="0" animBg="1"/>
      <p:bldP spid="20" grpId="0" animBg="1"/>
      <p:bldP spid="21" grpId="0"/>
      <p:bldP spid="22" grpId="0"/>
      <p:bldP spid="23" grpId="0" animBg="1"/>
      <p:bldP spid="24" grpId="0" animBg="1"/>
      <p:bldP spid="2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6"/>
          <p:cNvSpPr txBox="1">
            <a:spLocks noChangeArrowheads="1"/>
          </p:cNvSpPr>
          <p:nvPr/>
        </p:nvSpPr>
        <p:spPr bwMode="auto">
          <a:xfrm>
            <a:off x="1059131" y="834980"/>
            <a:ext cx="3719288" cy="235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defTabSz="914377" fontAlgn="base">
              <a:spcBef>
                <a:spcPct val="0"/>
              </a:spcBef>
              <a:spcAft>
                <a:spcPct val="0"/>
              </a:spcAft>
              <a:defRPr/>
            </a:pPr>
            <a:r>
              <a:rPr lang="en-US" altLang="zh-CN" sz="933" dirty="0">
                <a:solidFill>
                  <a:srgbClr val="543C4F"/>
                </a:solidFill>
                <a:latin typeface="微软雅黑" panose="020B0503020204020204" pitchFamily="34" charset="-122"/>
                <a:ea typeface="方正兰亭黑_GBK"/>
              </a:rPr>
              <a:t>BACKGROUND AND SIGNIFICANCE OF THE SELECTED TOPIC</a:t>
            </a:r>
          </a:p>
        </p:txBody>
      </p:sp>
      <p:cxnSp>
        <p:nvCxnSpPr>
          <p:cNvPr id="27" name="直接连接符 26"/>
          <p:cNvCxnSpPr/>
          <p:nvPr/>
        </p:nvCxnSpPr>
        <p:spPr>
          <a:xfrm>
            <a:off x="1195352" y="1134504"/>
            <a:ext cx="257051"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1260782" y="1094404"/>
            <a:ext cx="1101992" cy="1101992"/>
          </a:xfrm>
          <a:prstGeom prst="ellipse">
            <a:avLst/>
          </a:prstGeom>
          <a:solidFill>
            <a:schemeClr val="accent1"/>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2" name="椭圆 11"/>
          <p:cNvSpPr/>
          <p:nvPr/>
        </p:nvSpPr>
        <p:spPr>
          <a:xfrm>
            <a:off x="-1317724" y="4400380"/>
            <a:ext cx="1101992" cy="1101992"/>
          </a:xfrm>
          <a:prstGeom prst="ellipse">
            <a:avLst/>
          </a:prstGeom>
          <a:solidFill>
            <a:schemeClr val="accent4"/>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3" name="椭圆 12"/>
          <p:cNvSpPr/>
          <p:nvPr/>
        </p:nvSpPr>
        <p:spPr>
          <a:xfrm>
            <a:off x="-1289253" y="2196396"/>
            <a:ext cx="1101992" cy="1101992"/>
          </a:xfrm>
          <a:prstGeom prst="ellipse">
            <a:avLst/>
          </a:prstGeom>
          <a:solidFill>
            <a:schemeClr val="accent2">
              <a:alpha val="80000"/>
            </a:schemeClr>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4" name="椭圆 13"/>
          <p:cNvSpPr/>
          <p:nvPr/>
        </p:nvSpPr>
        <p:spPr>
          <a:xfrm>
            <a:off x="-1317724" y="3298388"/>
            <a:ext cx="1101992" cy="1101992"/>
          </a:xfrm>
          <a:prstGeom prst="ellipse">
            <a:avLst/>
          </a:prstGeom>
          <a:solidFill>
            <a:schemeClr val="accent3"/>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grpSp>
        <p:nvGrpSpPr>
          <p:cNvPr id="5" name="组合 4"/>
          <p:cNvGrpSpPr/>
          <p:nvPr/>
        </p:nvGrpSpPr>
        <p:grpSpPr>
          <a:xfrm>
            <a:off x="7430690" y="5075786"/>
            <a:ext cx="3051344" cy="1191470"/>
            <a:chOff x="7430690" y="5075786"/>
            <a:chExt cx="3051344" cy="1191470"/>
          </a:xfrm>
        </p:grpSpPr>
        <p:sp>
          <p:nvSpPr>
            <p:cNvPr id="8" name="TextBox 76"/>
            <p:cNvSpPr txBox="1"/>
            <p:nvPr/>
          </p:nvSpPr>
          <p:spPr>
            <a:xfrm>
              <a:off x="7430690" y="5075786"/>
              <a:ext cx="1924446" cy="369332"/>
            </a:xfrm>
            <a:prstGeom prst="rect">
              <a:avLst/>
            </a:prstGeom>
            <a:noFill/>
          </p:spPr>
          <p:txBody>
            <a:bodyPr wrap="square" rtlCol="0">
              <a:spAutoFit/>
            </a:bodyPr>
            <a:lstStyle/>
            <a:p>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消费者日趋理性</a:t>
              </a:r>
              <a:endParaRPr lang="en-US" altLang="zh-CN"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7430690" y="5436259"/>
              <a:ext cx="3051344" cy="830997"/>
            </a:xfrm>
            <a:prstGeom prst="rect">
              <a:avLst/>
            </a:prstGeom>
            <a:noFill/>
          </p:spPr>
          <p:txBody>
            <a:bodyPr wrap="square" rtlCol="0">
              <a:spAutoFit/>
            </a:bodyPr>
            <a:lstStyle>
              <a:defPPr>
                <a:defRPr lang="zh-CN"/>
              </a:defPPr>
              <a:lvl1pPr algn="just">
                <a:lnSpc>
                  <a:spcPct val="100000"/>
                </a:lnSpc>
                <a:defRPr sz="1600">
                  <a:solidFill>
                    <a:schemeClr val="bg2">
                      <a:lumMod val="25000"/>
                    </a:schemeClr>
                  </a:solidFill>
                  <a:latin typeface="微软雅黑" panose="020B0503020204020204" pitchFamily="34" charset="-122"/>
                  <a:ea typeface="微软雅黑" panose="020B0503020204020204" pitchFamily="34" charset="-122"/>
                </a:defRPr>
              </a:lvl1pPr>
            </a:lstStyle>
            <a:p>
              <a:r>
                <a:rPr lang="zh-CN" altLang="en-US" dirty="0">
                  <a:solidFill>
                    <a:schemeClr val="tx1">
                      <a:lumMod val="75000"/>
                      <a:lumOff val="25000"/>
                    </a:schemeClr>
                  </a:solidFill>
                </a:rPr>
                <a:t>近两年由于媒体的宣传，消费者日趋理性，选择做某项目的人越来越多。</a:t>
              </a:r>
            </a:p>
          </p:txBody>
        </p:sp>
      </p:grpSp>
      <p:grpSp>
        <p:nvGrpSpPr>
          <p:cNvPr id="3" name="组合 2"/>
          <p:cNvGrpSpPr/>
          <p:nvPr/>
        </p:nvGrpSpPr>
        <p:grpSpPr>
          <a:xfrm>
            <a:off x="1134224" y="1530270"/>
            <a:ext cx="3715966" cy="1413069"/>
            <a:chOff x="1134224" y="1530270"/>
            <a:chExt cx="3715966" cy="1413069"/>
          </a:xfrm>
        </p:grpSpPr>
        <p:sp>
          <p:nvSpPr>
            <p:cNvPr id="15" name="TextBox 76"/>
            <p:cNvSpPr txBox="1"/>
            <p:nvPr/>
          </p:nvSpPr>
          <p:spPr>
            <a:xfrm>
              <a:off x="2626494" y="1530270"/>
              <a:ext cx="2223696" cy="369332"/>
            </a:xfrm>
            <a:prstGeom prst="rect">
              <a:avLst/>
            </a:prstGeom>
            <a:noFill/>
          </p:spPr>
          <p:txBody>
            <a:bodyPr wrap="square" rtlCol="0">
              <a:spAutoFit/>
            </a:bodyPr>
            <a:lstStyle>
              <a:defPPr>
                <a:defRPr lang="zh-CN"/>
              </a:defPPr>
              <a:lvl1pPr algn="r">
                <a:defRPr b="1">
                  <a:solidFill>
                    <a:schemeClr val="tx2"/>
                  </a:solidFill>
                  <a:latin typeface="微软雅黑" panose="020B0503020204020204" pitchFamily="34" charset="-122"/>
                  <a:ea typeface="微软雅黑" panose="020B0503020204020204" pitchFamily="34" charset="-122"/>
                </a:defRPr>
              </a:lvl1pPr>
            </a:lstStyle>
            <a:p>
              <a:r>
                <a:rPr lang="zh-CN" altLang="en-US" dirty="0">
                  <a:solidFill>
                    <a:schemeClr val="tx1">
                      <a:lumMod val="75000"/>
                      <a:lumOff val="25000"/>
                    </a:schemeClr>
                  </a:solidFill>
                </a:rPr>
                <a:t>使用群体的壮大</a:t>
              </a:r>
              <a:endParaRPr lang="en-US" altLang="zh-CN" dirty="0">
                <a:solidFill>
                  <a:schemeClr val="tx1">
                    <a:lumMod val="75000"/>
                    <a:lumOff val="25000"/>
                  </a:schemeClr>
                </a:solidFill>
              </a:endParaRPr>
            </a:p>
          </p:txBody>
        </p:sp>
        <p:sp>
          <p:nvSpPr>
            <p:cNvPr id="16" name="文本框 15"/>
            <p:cNvSpPr txBox="1"/>
            <p:nvPr/>
          </p:nvSpPr>
          <p:spPr>
            <a:xfrm>
              <a:off x="1134224" y="1890743"/>
              <a:ext cx="3715965" cy="1052596"/>
            </a:xfrm>
            <a:prstGeom prst="rect">
              <a:avLst/>
            </a:prstGeom>
            <a:noFill/>
          </p:spPr>
          <p:txBody>
            <a:bodyPr wrap="square" rtlCol="0">
              <a:spAutoFit/>
            </a:bodyPr>
            <a:lstStyle>
              <a:defPPr>
                <a:defRPr lang="zh-CN"/>
              </a:defPPr>
              <a:lvl1pPr algn="r">
                <a:lnSpc>
                  <a:spcPct val="130000"/>
                </a:lnSpc>
                <a:defRPr sz="1400">
                  <a:solidFill>
                    <a:schemeClr val="bg2">
                      <a:lumMod val="25000"/>
                    </a:schemeClr>
                  </a:solidFill>
                  <a:latin typeface="微软雅黑" panose="020B0503020204020204" pitchFamily="34" charset="-122"/>
                  <a:ea typeface="微软雅黑" panose="020B0503020204020204" pitchFamily="34" charset="-122"/>
                </a:defRPr>
              </a:lvl1pPr>
            </a:lstStyle>
            <a:p>
              <a:pPr algn="just"/>
              <a:r>
                <a:rPr lang="zh-CN" altLang="en-US" sz="1600" dirty="0">
                  <a:solidFill>
                    <a:schemeClr val="tx1">
                      <a:lumMod val="75000"/>
                      <a:lumOff val="25000"/>
                    </a:schemeClr>
                  </a:solidFill>
                </a:rPr>
                <a:t>根据某某管理所提供的权威信息，近年新车登记量以每年</a:t>
              </a:r>
              <a:r>
                <a:rPr lang="en-US" altLang="zh-CN" sz="1600" dirty="0">
                  <a:solidFill>
                    <a:schemeClr val="tx1">
                      <a:lumMod val="75000"/>
                      <a:lumOff val="25000"/>
                    </a:schemeClr>
                  </a:solidFill>
                </a:rPr>
                <a:t>8%</a:t>
              </a:r>
              <a:r>
                <a:rPr lang="zh-CN" altLang="en-US" sz="1600" dirty="0">
                  <a:solidFill>
                    <a:schemeClr val="tx1">
                      <a:lumMod val="75000"/>
                      <a:lumOff val="25000"/>
                    </a:schemeClr>
                  </a:solidFill>
                </a:rPr>
                <a:t>数量增长，年登记量</a:t>
              </a:r>
              <a:r>
                <a:rPr lang="en-US" altLang="zh-CN" sz="1600" dirty="0">
                  <a:solidFill>
                    <a:schemeClr val="tx1">
                      <a:lumMod val="75000"/>
                      <a:lumOff val="25000"/>
                    </a:schemeClr>
                  </a:solidFill>
                </a:rPr>
                <a:t>1.2</a:t>
              </a:r>
              <a:r>
                <a:rPr lang="zh-CN" altLang="en-US" sz="1600" dirty="0">
                  <a:solidFill>
                    <a:schemeClr val="tx1">
                      <a:lumMod val="75000"/>
                      <a:lumOff val="25000"/>
                    </a:schemeClr>
                  </a:solidFill>
                </a:rPr>
                <a:t>万台以上。</a:t>
              </a:r>
            </a:p>
          </p:txBody>
        </p:sp>
      </p:grpSp>
      <p:grpSp>
        <p:nvGrpSpPr>
          <p:cNvPr id="4" name="组合 3"/>
          <p:cNvGrpSpPr/>
          <p:nvPr/>
        </p:nvGrpSpPr>
        <p:grpSpPr>
          <a:xfrm>
            <a:off x="7430689" y="1530270"/>
            <a:ext cx="3051345" cy="1191470"/>
            <a:chOff x="7430689" y="1530270"/>
            <a:chExt cx="3051345" cy="1191470"/>
          </a:xfrm>
        </p:grpSpPr>
        <p:sp>
          <p:nvSpPr>
            <p:cNvPr id="17" name="TextBox 76"/>
            <p:cNvSpPr txBox="1"/>
            <p:nvPr/>
          </p:nvSpPr>
          <p:spPr>
            <a:xfrm>
              <a:off x="7430689" y="1530270"/>
              <a:ext cx="2096021" cy="369332"/>
            </a:xfrm>
            <a:prstGeom prst="rect">
              <a:avLst/>
            </a:prstGeom>
            <a:noFill/>
          </p:spPr>
          <p:txBody>
            <a:bodyPr wrap="square" rtlCol="0">
              <a:spAutoFit/>
            </a:bodyPr>
            <a:lstStyle/>
            <a:p>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细分市场存在空白</a:t>
              </a:r>
              <a:endParaRPr lang="en-US" altLang="zh-CN"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7430690" y="1890743"/>
              <a:ext cx="3051344" cy="830997"/>
            </a:xfrm>
            <a:prstGeom prst="rect">
              <a:avLst/>
            </a:prstGeom>
            <a:noFill/>
          </p:spPr>
          <p:txBody>
            <a:bodyPr wrap="square" rtlCol="0">
              <a:spAutoFit/>
            </a:bodyPr>
            <a:lstStyle>
              <a:defPPr>
                <a:defRPr lang="zh-CN"/>
              </a:defPPr>
              <a:lvl1pPr algn="just">
                <a:lnSpc>
                  <a:spcPct val="100000"/>
                </a:lnSpc>
                <a:defRPr sz="1600">
                  <a:solidFill>
                    <a:schemeClr val="bg2">
                      <a:lumMod val="25000"/>
                    </a:schemeClr>
                  </a:solidFill>
                  <a:latin typeface="微软雅黑" panose="020B0503020204020204" pitchFamily="34" charset="-122"/>
                  <a:ea typeface="微软雅黑" panose="020B0503020204020204" pitchFamily="34" charset="-122"/>
                </a:defRPr>
              </a:lvl1pPr>
            </a:lstStyle>
            <a:p>
              <a:r>
                <a:rPr lang="zh-CN" altLang="en-US" dirty="0">
                  <a:solidFill>
                    <a:schemeClr val="tx1">
                      <a:lumMod val="75000"/>
                      <a:lumOff val="25000"/>
                    </a:schemeClr>
                  </a:solidFill>
                </a:rPr>
                <a:t>海东市虽然同行众多，但是专做某某项目的商家却很少，而客户均需到省城才能享受该服务。</a:t>
              </a:r>
            </a:p>
          </p:txBody>
        </p:sp>
      </p:grpSp>
      <p:grpSp>
        <p:nvGrpSpPr>
          <p:cNvPr id="6" name="组合 5"/>
          <p:cNvGrpSpPr/>
          <p:nvPr/>
        </p:nvGrpSpPr>
        <p:grpSpPr>
          <a:xfrm>
            <a:off x="1169395" y="5075786"/>
            <a:ext cx="3680794" cy="1191470"/>
            <a:chOff x="1169395" y="5075786"/>
            <a:chExt cx="3680794" cy="1191470"/>
          </a:xfrm>
        </p:grpSpPr>
        <p:sp>
          <p:nvSpPr>
            <p:cNvPr id="19" name="TextBox 76"/>
            <p:cNvSpPr txBox="1"/>
            <p:nvPr/>
          </p:nvSpPr>
          <p:spPr>
            <a:xfrm>
              <a:off x="2370804" y="5075786"/>
              <a:ext cx="2479385" cy="369332"/>
            </a:xfrm>
            <a:prstGeom prst="rect">
              <a:avLst/>
            </a:prstGeom>
            <a:noFill/>
          </p:spPr>
          <p:txBody>
            <a:bodyPr wrap="square" rtlCol="0">
              <a:spAutoFit/>
            </a:bodyPr>
            <a:lstStyle/>
            <a:p>
              <a:pPr algn="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地理位置较好</a:t>
              </a:r>
              <a:endParaRPr lang="en-US" altLang="zh-CN"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0" name="文本框 19"/>
            <p:cNvSpPr txBox="1"/>
            <p:nvPr/>
          </p:nvSpPr>
          <p:spPr>
            <a:xfrm>
              <a:off x="1169395" y="5436259"/>
              <a:ext cx="3680794" cy="830997"/>
            </a:xfrm>
            <a:prstGeom prst="rect">
              <a:avLst/>
            </a:prstGeom>
            <a:noFill/>
          </p:spPr>
          <p:txBody>
            <a:bodyPr wrap="square" rtlCol="0">
              <a:spAutoFit/>
            </a:bodyPr>
            <a:lstStyle>
              <a:defPPr>
                <a:defRPr lang="zh-CN"/>
              </a:defPPr>
              <a:lvl1pPr algn="just">
                <a:lnSpc>
                  <a:spcPct val="100000"/>
                </a:lnSpc>
                <a:defRPr sz="1600">
                  <a:solidFill>
                    <a:schemeClr val="bg2">
                      <a:lumMod val="25000"/>
                    </a:schemeClr>
                  </a:solidFill>
                  <a:latin typeface="微软雅黑" panose="020B0503020204020204" pitchFamily="34" charset="-122"/>
                  <a:ea typeface="微软雅黑" panose="020B0503020204020204" pitchFamily="34" charset="-122"/>
                </a:defRPr>
              </a:lvl1pPr>
            </a:lstStyle>
            <a:p>
              <a:r>
                <a:rPr lang="zh-CN" altLang="en-US" dirty="0">
                  <a:solidFill>
                    <a:schemeClr val="tx1">
                      <a:lumMod val="75000"/>
                      <a:lumOff val="25000"/>
                    </a:schemeClr>
                  </a:solidFill>
                </a:rPr>
                <a:t>本市距省城最近的服务店也需要</a:t>
              </a:r>
              <a:r>
                <a:rPr lang="en-US" altLang="zh-CN" dirty="0">
                  <a:solidFill>
                    <a:schemeClr val="tx1">
                      <a:lumMod val="75000"/>
                      <a:lumOff val="25000"/>
                    </a:schemeClr>
                  </a:solidFill>
                </a:rPr>
                <a:t>120</a:t>
              </a:r>
              <a:r>
                <a:rPr lang="zh-CN" altLang="en-US" dirty="0">
                  <a:solidFill>
                    <a:schemeClr val="tx1">
                      <a:lumMod val="75000"/>
                      <a:lumOff val="25000"/>
                    </a:schemeClr>
                  </a:solidFill>
                </a:rPr>
                <a:t>公里，本地建一个将享有较好的地理位置条件。</a:t>
              </a:r>
            </a:p>
          </p:txBody>
        </p:sp>
      </p:grpSp>
      <p:sp>
        <p:nvSpPr>
          <p:cNvPr id="25" name="TextBox 83"/>
          <p:cNvSpPr txBox="1"/>
          <p:nvPr/>
        </p:nvSpPr>
        <p:spPr>
          <a:xfrm>
            <a:off x="5649019" y="3347788"/>
            <a:ext cx="1113276" cy="954107"/>
          </a:xfrm>
          <a:prstGeom prst="rect">
            <a:avLst/>
          </a:prstGeom>
          <a:noFill/>
        </p:spPr>
        <p:txBody>
          <a:bodyPr wrap="square" rtlCol="0">
            <a:spAutoFit/>
          </a:bodyPr>
          <a:lstStyle>
            <a:defPPr>
              <a:defRPr lang="zh-CN"/>
            </a:defPPr>
            <a:lvl1pPr>
              <a:defRPr b="1">
                <a:solidFill>
                  <a:schemeClr val="tx2"/>
                </a:solidFill>
                <a:latin typeface="微软雅黑" panose="020B0503020204020204" pitchFamily="34" charset="-122"/>
                <a:ea typeface="微软雅黑" panose="020B0503020204020204" pitchFamily="34" charset="-122"/>
              </a:defRPr>
            </a:lvl1pPr>
          </a:lstStyle>
          <a:p>
            <a:pPr algn="ctr"/>
            <a:r>
              <a:rPr lang="zh-CN" altLang="en-US" sz="2800" dirty="0">
                <a:solidFill>
                  <a:schemeClr val="tx1">
                    <a:lumMod val="75000"/>
                    <a:lumOff val="25000"/>
                  </a:schemeClr>
                </a:solidFill>
              </a:rPr>
              <a:t>时机成熟</a:t>
            </a:r>
          </a:p>
        </p:txBody>
      </p:sp>
      <p:grpSp>
        <p:nvGrpSpPr>
          <p:cNvPr id="2" name="组合 1"/>
          <p:cNvGrpSpPr/>
          <p:nvPr/>
        </p:nvGrpSpPr>
        <p:grpSpPr>
          <a:xfrm>
            <a:off x="3922312" y="1516841"/>
            <a:ext cx="4606093" cy="4620606"/>
            <a:chOff x="3922312" y="1516841"/>
            <a:chExt cx="4606093" cy="4620606"/>
          </a:xfrm>
        </p:grpSpPr>
        <p:sp>
          <p:nvSpPr>
            <p:cNvPr id="21" name="任意多边形 23"/>
            <p:cNvSpPr/>
            <p:nvPr/>
          </p:nvSpPr>
          <p:spPr>
            <a:xfrm rot="5400000" flipV="1">
              <a:off x="5848497" y="1516841"/>
              <a:ext cx="2679907" cy="2679908"/>
            </a:xfrm>
            <a:custGeom>
              <a:avLst/>
              <a:gdLst>
                <a:gd name="connsiteX0" fmla="*/ 0 w 2286000"/>
                <a:gd name="connsiteY0" fmla="*/ 0 h 2286000"/>
                <a:gd name="connsiteX1" fmla="*/ 2286000 w 2286000"/>
                <a:gd name="connsiteY1" fmla="*/ 2286000 h 2286000"/>
                <a:gd name="connsiteX2" fmla="*/ 1638300 w 2286000"/>
                <a:gd name="connsiteY2" fmla="*/ 2286000 h 2286000"/>
                <a:gd name="connsiteX3" fmla="*/ 0 w 2286000"/>
                <a:gd name="connsiteY3" fmla="*/ 647700 h 2286000"/>
              </a:gdLst>
              <a:ahLst/>
              <a:cxnLst>
                <a:cxn ang="0">
                  <a:pos x="connsiteX0" y="connsiteY0"/>
                </a:cxn>
                <a:cxn ang="0">
                  <a:pos x="connsiteX1" y="connsiteY1"/>
                </a:cxn>
                <a:cxn ang="0">
                  <a:pos x="connsiteX2" y="connsiteY2"/>
                </a:cxn>
                <a:cxn ang="0">
                  <a:pos x="connsiteX3" y="connsiteY3"/>
                </a:cxn>
              </a:cxnLst>
              <a:rect l="l" t="t" r="r" b="b"/>
              <a:pathLst>
                <a:path w="2286000" h="2286000">
                  <a:moveTo>
                    <a:pt x="0" y="0"/>
                  </a:moveTo>
                  <a:cubicBezTo>
                    <a:pt x="1262523" y="0"/>
                    <a:pt x="2286000" y="1023477"/>
                    <a:pt x="2286000" y="2286000"/>
                  </a:cubicBezTo>
                  <a:lnTo>
                    <a:pt x="1638300" y="2286000"/>
                  </a:lnTo>
                  <a:cubicBezTo>
                    <a:pt x="1638300" y="1381192"/>
                    <a:pt x="904808" y="647700"/>
                    <a:pt x="0" y="647700"/>
                  </a:cubicBezTo>
                  <a:close/>
                </a:path>
              </a:pathLst>
            </a:custGeom>
            <a:solidFill>
              <a:srgbClr val="75627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2000" dirty="0">
                <a:solidFill>
                  <a:schemeClr val="tx2"/>
                </a:solidFill>
                <a:latin typeface="微软雅黑" panose="020B0503020204020204" pitchFamily="34" charset="-122"/>
                <a:ea typeface="微软雅黑" panose="020B0503020204020204" pitchFamily="34" charset="-122"/>
              </a:endParaRPr>
            </a:p>
          </p:txBody>
        </p:sp>
        <p:sp>
          <p:nvSpPr>
            <p:cNvPr id="22" name="任意多边形 24"/>
            <p:cNvSpPr/>
            <p:nvPr/>
          </p:nvSpPr>
          <p:spPr>
            <a:xfrm rot="16200000" flipH="1" flipV="1">
              <a:off x="3922312" y="1516841"/>
              <a:ext cx="2679907" cy="2679908"/>
            </a:xfrm>
            <a:custGeom>
              <a:avLst/>
              <a:gdLst>
                <a:gd name="connsiteX0" fmla="*/ 0 w 2286000"/>
                <a:gd name="connsiteY0" fmla="*/ 0 h 2286000"/>
                <a:gd name="connsiteX1" fmla="*/ 2286000 w 2286000"/>
                <a:gd name="connsiteY1" fmla="*/ 2286000 h 2286000"/>
                <a:gd name="connsiteX2" fmla="*/ 1638300 w 2286000"/>
                <a:gd name="connsiteY2" fmla="*/ 2286000 h 2286000"/>
                <a:gd name="connsiteX3" fmla="*/ 0 w 2286000"/>
                <a:gd name="connsiteY3" fmla="*/ 647700 h 2286000"/>
              </a:gdLst>
              <a:ahLst/>
              <a:cxnLst>
                <a:cxn ang="0">
                  <a:pos x="connsiteX0" y="connsiteY0"/>
                </a:cxn>
                <a:cxn ang="0">
                  <a:pos x="connsiteX1" y="connsiteY1"/>
                </a:cxn>
                <a:cxn ang="0">
                  <a:pos x="connsiteX2" y="connsiteY2"/>
                </a:cxn>
                <a:cxn ang="0">
                  <a:pos x="connsiteX3" y="connsiteY3"/>
                </a:cxn>
              </a:cxnLst>
              <a:rect l="l" t="t" r="r" b="b"/>
              <a:pathLst>
                <a:path w="2286000" h="2286000">
                  <a:moveTo>
                    <a:pt x="0" y="0"/>
                  </a:moveTo>
                  <a:cubicBezTo>
                    <a:pt x="1262523" y="0"/>
                    <a:pt x="2286000" y="1023477"/>
                    <a:pt x="2286000" y="2286000"/>
                  </a:cubicBezTo>
                  <a:lnTo>
                    <a:pt x="1638300" y="2286000"/>
                  </a:lnTo>
                  <a:cubicBezTo>
                    <a:pt x="1638300" y="1381192"/>
                    <a:pt x="904808" y="647700"/>
                    <a:pt x="0" y="647700"/>
                  </a:cubicBezTo>
                  <a:close/>
                </a:path>
              </a:pathLst>
            </a:custGeom>
            <a:solidFill>
              <a:srgbClr val="5ABB93"/>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2000" dirty="0">
                <a:solidFill>
                  <a:schemeClr val="tx2"/>
                </a:solidFill>
                <a:latin typeface="微软雅黑" panose="020B0503020204020204" pitchFamily="34" charset="-122"/>
                <a:ea typeface="微软雅黑" panose="020B0503020204020204" pitchFamily="34" charset="-122"/>
              </a:endParaRPr>
            </a:p>
          </p:txBody>
        </p:sp>
        <p:sp>
          <p:nvSpPr>
            <p:cNvPr id="23" name="任意多边形 25"/>
            <p:cNvSpPr/>
            <p:nvPr/>
          </p:nvSpPr>
          <p:spPr>
            <a:xfrm rot="5400000" flipH="1" flipV="1">
              <a:off x="5848497" y="3457540"/>
              <a:ext cx="2679907" cy="2679908"/>
            </a:xfrm>
            <a:custGeom>
              <a:avLst/>
              <a:gdLst>
                <a:gd name="connsiteX0" fmla="*/ 0 w 2286000"/>
                <a:gd name="connsiteY0" fmla="*/ 0 h 2286000"/>
                <a:gd name="connsiteX1" fmla="*/ 2286000 w 2286000"/>
                <a:gd name="connsiteY1" fmla="*/ 2286000 h 2286000"/>
                <a:gd name="connsiteX2" fmla="*/ 1638300 w 2286000"/>
                <a:gd name="connsiteY2" fmla="*/ 2286000 h 2286000"/>
                <a:gd name="connsiteX3" fmla="*/ 0 w 2286000"/>
                <a:gd name="connsiteY3" fmla="*/ 647700 h 2286000"/>
              </a:gdLst>
              <a:ahLst/>
              <a:cxnLst>
                <a:cxn ang="0">
                  <a:pos x="connsiteX0" y="connsiteY0"/>
                </a:cxn>
                <a:cxn ang="0">
                  <a:pos x="connsiteX1" y="connsiteY1"/>
                </a:cxn>
                <a:cxn ang="0">
                  <a:pos x="connsiteX2" y="connsiteY2"/>
                </a:cxn>
                <a:cxn ang="0">
                  <a:pos x="connsiteX3" y="connsiteY3"/>
                </a:cxn>
              </a:cxnLst>
              <a:rect l="l" t="t" r="r" b="b"/>
              <a:pathLst>
                <a:path w="2286000" h="2286000">
                  <a:moveTo>
                    <a:pt x="0" y="0"/>
                  </a:moveTo>
                  <a:cubicBezTo>
                    <a:pt x="1262523" y="0"/>
                    <a:pt x="2286000" y="1023477"/>
                    <a:pt x="2286000" y="2286000"/>
                  </a:cubicBezTo>
                  <a:lnTo>
                    <a:pt x="1638300" y="2286000"/>
                  </a:lnTo>
                  <a:cubicBezTo>
                    <a:pt x="1638300" y="1381192"/>
                    <a:pt x="904808" y="647700"/>
                    <a:pt x="0" y="647700"/>
                  </a:cubicBezTo>
                  <a:close/>
                </a:path>
              </a:pathLst>
            </a:custGeom>
            <a:solidFill>
              <a:srgbClr val="EF5B43"/>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2000" dirty="0">
                <a:solidFill>
                  <a:schemeClr val="tx2"/>
                </a:solidFill>
                <a:latin typeface="微软雅黑" panose="020B0503020204020204" pitchFamily="34" charset="-122"/>
                <a:ea typeface="微软雅黑" panose="020B0503020204020204" pitchFamily="34" charset="-122"/>
              </a:endParaRPr>
            </a:p>
          </p:txBody>
        </p:sp>
        <p:sp>
          <p:nvSpPr>
            <p:cNvPr id="24" name="任意多边形 26"/>
            <p:cNvSpPr/>
            <p:nvPr/>
          </p:nvSpPr>
          <p:spPr>
            <a:xfrm rot="16200000" flipV="1">
              <a:off x="3922312" y="3457540"/>
              <a:ext cx="2679907" cy="2679908"/>
            </a:xfrm>
            <a:custGeom>
              <a:avLst/>
              <a:gdLst>
                <a:gd name="connsiteX0" fmla="*/ 0 w 2286000"/>
                <a:gd name="connsiteY0" fmla="*/ 0 h 2286000"/>
                <a:gd name="connsiteX1" fmla="*/ 2286000 w 2286000"/>
                <a:gd name="connsiteY1" fmla="*/ 2286000 h 2286000"/>
                <a:gd name="connsiteX2" fmla="*/ 1638300 w 2286000"/>
                <a:gd name="connsiteY2" fmla="*/ 2286000 h 2286000"/>
                <a:gd name="connsiteX3" fmla="*/ 0 w 2286000"/>
                <a:gd name="connsiteY3" fmla="*/ 647700 h 2286000"/>
              </a:gdLst>
              <a:ahLst/>
              <a:cxnLst>
                <a:cxn ang="0">
                  <a:pos x="connsiteX0" y="connsiteY0"/>
                </a:cxn>
                <a:cxn ang="0">
                  <a:pos x="connsiteX1" y="connsiteY1"/>
                </a:cxn>
                <a:cxn ang="0">
                  <a:pos x="connsiteX2" y="connsiteY2"/>
                </a:cxn>
                <a:cxn ang="0">
                  <a:pos x="connsiteX3" y="connsiteY3"/>
                </a:cxn>
              </a:cxnLst>
              <a:rect l="l" t="t" r="r" b="b"/>
              <a:pathLst>
                <a:path w="2286000" h="2286000">
                  <a:moveTo>
                    <a:pt x="0" y="0"/>
                  </a:moveTo>
                  <a:cubicBezTo>
                    <a:pt x="1262523" y="0"/>
                    <a:pt x="2286000" y="1023477"/>
                    <a:pt x="2286000" y="2286000"/>
                  </a:cubicBezTo>
                  <a:lnTo>
                    <a:pt x="1638300" y="2286000"/>
                  </a:lnTo>
                  <a:cubicBezTo>
                    <a:pt x="1638300" y="1381192"/>
                    <a:pt x="904808" y="647700"/>
                    <a:pt x="0" y="647700"/>
                  </a:cubicBezTo>
                  <a:close/>
                </a:path>
              </a:pathLst>
            </a:custGeom>
            <a:solidFill>
              <a:srgbClr val="F2B973"/>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2000" dirty="0">
                <a:solidFill>
                  <a:schemeClr val="tx2"/>
                </a:solidFill>
                <a:latin typeface="微软雅黑" panose="020B0503020204020204" pitchFamily="34" charset="-122"/>
                <a:ea typeface="微软雅黑" panose="020B0503020204020204" pitchFamily="34" charset="-122"/>
              </a:endParaRPr>
            </a:p>
          </p:txBody>
        </p:sp>
        <p:sp>
          <p:nvSpPr>
            <p:cNvPr id="26" name="Oval 10"/>
            <p:cNvSpPr>
              <a:spLocks noChangeArrowheads="1"/>
            </p:cNvSpPr>
            <p:nvPr/>
          </p:nvSpPr>
          <p:spPr bwMode="auto">
            <a:xfrm>
              <a:off x="5924859" y="1647736"/>
              <a:ext cx="463458" cy="463458"/>
            </a:xfrm>
            <a:prstGeom prst="ellipse">
              <a:avLst/>
            </a:prstGeom>
            <a:solidFill>
              <a:schemeClr val="bg2"/>
            </a:solidFill>
            <a:ln>
              <a:noFill/>
            </a:ln>
          </p:spPr>
          <p:txBody>
            <a:bodyPr vert="horz" wrap="square" lIns="91440" tIns="45720" rIns="91440" bIns="45720" numCol="1" anchor="t" anchorCtr="0" compatLnSpc="1"/>
            <a:lstStyle/>
            <a:p>
              <a:pPr algn="ctr"/>
              <a:r>
                <a:rPr lang="en-US" altLang="zh-CN" dirty="0">
                  <a:solidFill>
                    <a:srgbClr val="5ABB93"/>
                  </a:solidFill>
                  <a:latin typeface="微软雅黑" panose="020B0503020204020204" pitchFamily="34" charset="-122"/>
                  <a:ea typeface="微软雅黑" panose="020B0503020204020204" pitchFamily="34" charset="-122"/>
                </a:rPr>
                <a:t>1</a:t>
              </a:r>
              <a:endParaRPr lang="zh-CN" altLang="en-US" dirty="0">
                <a:solidFill>
                  <a:srgbClr val="5ABB93"/>
                </a:solidFill>
                <a:latin typeface="微软雅黑" panose="020B0503020204020204" pitchFamily="34" charset="-122"/>
                <a:ea typeface="微软雅黑" panose="020B0503020204020204" pitchFamily="34" charset="-122"/>
              </a:endParaRPr>
            </a:p>
          </p:txBody>
        </p:sp>
        <p:sp>
          <p:nvSpPr>
            <p:cNvPr id="28" name="Oval 10"/>
            <p:cNvSpPr>
              <a:spLocks noChangeArrowheads="1"/>
            </p:cNvSpPr>
            <p:nvPr/>
          </p:nvSpPr>
          <p:spPr bwMode="auto">
            <a:xfrm>
              <a:off x="7898037" y="3604872"/>
              <a:ext cx="463458" cy="463458"/>
            </a:xfrm>
            <a:prstGeom prst="ellipse">
              <a:avLst/>
            </a:prstGeom>
            <a:solidFill>
              <a:schemeClr val="bg2"/>
            </a:solidFill>
            <a:ln>
              <a:noFill/>
            </a:ln>
          </p:spPr>
          <p:txBody>
            <a:bodyPr vert="horz" wrap="square" lIns="91440" tIns="45720" rIns="91440" bIns="45720" numCol="1" anchor="t" anchorCtr="0" compatLnSpc="1"/>
            <a:lstStyle/>
            <a:p>
              <a:pPr algn="ctr"/>
              <a:r>
                <a:rPr lang="en-US" altLang="zh-CN" dirty="0">
                  <a:solidFill>
                    <a:srgbClr val="EF5B43"/>
                  </a:solidFill>
                  <a:latin typeface="微软雅黑" panose="020B0503020204020204" pitchFamily="34" charset="-122"/>
                  <a:ea typeface="微软雅黑" panose="020B0503020204020204" pitchFamily="34" charset="-122"/>
                </a:rPr>
                <a:t>2</a:t>
              </a:r>
              <a:endParaRPr lang="zh-CN" altLang="en-US" dirty="0">
                <a:solidFill>
                  <a:srgbClr val="EF5B43"/>
                </a:solidFill>
                <a:latin typeface="微软雅黑" panose="020B0503020204020204" pitchFamily="34" charset="-122"/>
                <a:ea typeface="微软雅黑" panose="020B0503020204020204" pitchFamily="34" charset="-122"/>
              </a:endParaRPr>
            </a:p>
          </p:txBody>
        </p:sp>
        <p:sp>
          <p:nvSpPr>
            <p:cNvPr id="29" name="Oval 10"/>
            <p:cNvSpPr>
              <a:spLocks noChangeArrowheads="1"/>
            </p:cNvSpPr>
            <p:nvPr/>
          </p:nvSpPr>
          <p:spPr bwMode="auto">
            <a:xfrm>
              <a:off x="5989026" y="5529925"/>
              <a:ext cx="463458" cy="463458"/>
            </a:xfrm>
            <a:prstGeom prst="ellipse">
              <a:avLst/>
            </a:prstGeom>
            <a:solidFill>
              <a:schemeClr val="bg2"/>
            </a:solidFill>
            <a:ln>
              <a:noFill/>
            </a:ln>
          </p:spPr>
          <p:txBody>
            <a:bodyPr vert="horz" wrap="square" lIns="91440" tIns="45720" rIns="91440" bIns="45720" numCol="1" anchor="t" anchorCtr="0" compatLnSpc="1"/>
            <a:lstStyle/>
            <a:p>
              <a:pPr algn="ctr"/>
              <a:r>
                <a:rPr lang="en-US" altLang="zh-CN" dirty="0">
                  <a:solidFill>
                    <a:srgbClr val="F2B973"/>
                  </a:solidFill>
                  <a:latin typeface="微软雅黑" panose="020B0503020204020204" pitchFamily="34" charset="-122"/>
                  <a:ea typeface="微软雅黑" panose="020B0503020204020204" pitchFamily="34" charset="-122"/>
                </a:rPr>
                <a:t>3</a:t>
              </a:r>
              <a:endParaRPr lang="zh-CN" altLang="en-US" dirty="0">
                <a:solidFill>
                  <a:srgbClr val="F2B973"/>
                </a:solidFill>
                <a:latin typeface="微软雅黑" panose="020B0503020204020204" pitchFamily="34" charset="-122"/>
                <a:ea typeface="微软雅黑" panose="020B0503020204020204" pitchFamily="34" charset="-122"/>
              </a:endParaRPr>
            </a:p>
          </p:txBody>
        </p:sp>
        <p:sp>
          <p:nvSpPr>
            <p:cNvPr id="30" name="Oval 10"/>
            <p:cNvSpPr>
              <a:spLocks noChangeArrowheads="1"/>
            </p:cNvSpPr>
            <p:nvPr/>
          </p:nvSpPr>
          <p:spPr bwMode="auto">
            <a:xfrm>
              <a:off x="4063973" y="3604872"/>
              <a:ext cx="463458" cy="463458"/>
            </a:xfrm>
            <a:prstGeom prst="ellipse">
              <a:avLst/>
            </a:prstGeom>
            <a:solidFill>
              <a:schemeClr val="bg2"/>
            </a:solidFill>
            <a:ln>
              <a:noFill/>
            </a:ln>
          </p:spPr>
          <p:txBody>
            <a:bodyPr vert="horz" wrap="square" lIns="91440" tIns="45720" rIns="91440" bIns="45720" numCol="1" anchor="t" anchorCtr="0" compatLnSpc="1"/>
            <a:lstStyle/>
            <a:p>
              <a:pPr algn="ctr"/>
              <a:r>
                <a:rPr lang="en-US" altLang="zh-CN" dirty="0">
                  <a:solidFill>
                    <a:srgbClr val="756271"/>
                  </a:solidFill>
                  <a:latin typeface="微软雅黑" panose="020B0503020204020204" pitchFamily="34" charset="-122"/>
                  <a:ea typeface="微软雅黑" panose="020B0503020204020204" pitchFamily="34" charset="-122"/>
                </a:rPr>
                <a:t>4</a:t>
              </a:r>
              <a:endParaRPr lang="zh-CN" altLang="en-US" dirty="0">
                <a:solidFill>
                  <a:srgbClr val="756271"/>
                </a:solidFill>
                <a:latin typeface="微软雅黑" panose="020B0503020204020204" pitchFamily="34" charset="-122"/>
                <a:ea typeface="微软雅黑" panose="020B0503020204020204" pitchFamily="34" charset="-122"/>
              </a:endParaRPr>
            </a:p>
          </p:txBody>
        </p:sp>
      </p:grpSp>
      <p:sp>
        <p:nvSpPr>
          <p:cNvPr id="31" name="TextBox 42"/>
          <p:cNvSpPr txBox="1"/>
          <p:nvPr/>
        </p:nvSpPr>
        <p:spPr>
          <a:xfrm>
            <a:off x="1200820" y="344477"/>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dirty="0">
                <a:solidFill>
                  <a:srgbClr val="756271"/>
                </a:solidFill>
              </a:rPr>
              <a:t>2.4 </a:t>
            </a:r>
            <a:r>
              <a:rPr lang="zh-CN" altLang="en-US" b="0" dirty="0">
                <a:solidFill>
                  <a:srgbClr val="756271"/>
                </a:solidFill>
              </a:rPr>
              <a:t>可行性说明</a:t>
            </a:r>
          </a:p>
        </p:txBody>
      </p:sp>
    </p:spTree>
    <p:extLst>
      <p:ext uri="{BB962C8B-B14F-4D97-AF65-F5344CB8AC3E}">
        <p14:creationId xmlns:p14="http://schemas.microsoft.com/office/powerpoint/2010/main" val="30477559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25"/>
                                        </p:tgtEl>
                                        <p:attrNameLst>
                                          <p:attrName>style.visibility</p:attrName>
                                        </p:attrNameLst>
                                      </p:cBhvr>
                                      <p:to>
                                        <p:strVal val="visible"/>
                                      </p:to>
                                    </p:set>
                                    <p:animEffect transition="in" filter="fade">
                                      <p:cBhvr>
                                        <p:cTn id="14" dur="500"/>
                                        <p:tgtEl>
                                          <p:spTgt spid="25"/>
                                        </p:tgtEl>
                                      </p:cBhvr>
                                    </p:animEffect>
                                  </p:childTnLst>
                                </p:cTn>
                              </p:par>
                            </p:childTnLst>
                          </p:cTn>
                        </p:par>
                        <p:par>
                          <p:cTn id="15" fill="hold">
                            <p:stCondLst>
                              <p:cond delay="1500"/>
                            </p:stCondLst>
                            <p:childTnLst>
                              <p:par>
                                <p:cTn id="16" presetID="22" presetClass="entr" presetSubtype="2"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right)">
                                      <p:cBhvr>
                                        <p:cTn id="18" dur="500"/>
                                        <p:tgtEl>
                                          <p:spTgt spid="3"/>
                                        </p:tgtEl>
                                      </p:cBhvr>
                                    </p:animEffect>
                                  </p:childTnLst>
                                </p:cTn>
                              </p:par>
                              <p:par>
                                <p:cTn id="19" presetID="22" presetClass="entr" presetSubtype="8"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left)">
                                      <p:cBhvr>
                                        <p:cTn id="21" dur="500"/>
                                        <p:tgtEl>
                                          <p:spTgt spid="4"/>
                                        </p:tgtEl>
                                      </p:cBhvr>
                                    </p:animEffect>
                                  </p:childTnLst>
                                </p:cTn>
                              </p:par>
                              <p:par>
                                <p:cTn id="22" presetID="22" presetClass="entr" presetSubtype="2" fill="hold"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right)">
                                      <p:cBhvr>
                                        <p:cTn id="24" dur="500"/>
                                        <p:tgtEl>
                                          <p:spTgt spid="6"/>
                                        </p:tgtEl>
                                      </p:cBhvr>
                                    </p:animEffect>
                                  </p:childTnLst>
                                </p:cTn>
                              </p:par>
                              <p:par>
                                <p:cTn id="25" presetID="22" presetClass="entr" presetSubtype="8" fill="hold" nodeType="with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left)">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文本框 5"/>
          <p:cNvSpPr txBox="1">
            <a:spLocks noChangeArrowheads="1"/>
          </p:cNvSpPr>
          <p:nvPr/>
        </p:nvSpPr>
        <p:spPr bwMode="auto">
          <a:xfrm>
            <a:off x="5073883" y="2503775"/>
            <a:ext cx="499207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r>
              <a:rPr lang="en-US" altLang="zh-CN" sz="3600" dirty="0">
                <a:solidFill>
                  <a:srgbClr val="756271"/>
                </a:solidFill>
                <a:latin typeface="微软雅黑" panose="020B0503020204020204" pitchFamily="34" charset="-122"/>
                <a:ea typeface="微软雅黑" panose="020B0503020204020204" pitchFamily="34" charset="-122"/>
              </a:rPr>
              <a:t>03.</a:t>
            </a:r>
            <a:r>
              <a:rPr lang="zh-CN" altLang="en-US" sz="3600" dirty="0">
                <a:solidFill>
                  <a:srgbClr val="756271"/>
                </a:solidFill>
                <a:latin typeface="微软雅黑" panose="020B0503020204020204" pitchFamily="34" charset="-122"/>
                <a:ea typeface="微软雅黑" panose="020B0503020204020204" pitchFamily="34" charset="-122"/>
              </a:rPr>
              <a:t>关键技术和实践难点</a:t>
            </a:r>
          </a:p>
        </p:txBody>
      </p:sp>
      <p:grpSp>
        <p:nvGrpSpPr>
          <p:cNvPr id="4" name="组合 3"/>
          <p:cNvGrpSpPr/>
          <p:nvPr/>
        </p:nvGrpSpPr>
        <p:grpSpPr>
          <a:xfrm>
            <a:off x="5019851" y="3308090"/>
            <a:ext cx="5514202" cy="1059648"/>
            <a:chOff x="5019851" y="3308090"/>
            <a:chExt cx="5514202" cy="1059648"/>
          </a:xfrm>
        </p:grpSpPr>
        <p:sp>
          <p:nvSpPr>
            <p:cNvPr id="70" name="文本框 6"/>
            <p:cNvSpPr txBox="1">
              <a:spLocks noChangeArrowheads="1"/>
            </p:cNvSpPr>
            <p:nvPr/>
          </p:nvSpPr>
          <p:spPr bwMode="auto">
            <a:xfrm>
              <a:off x="5019851" y="3308090"/>
              <a:ext cx="55142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defTabSz="914377" fontAlgn="base">
                <a:spcBef>
                  <a:spcPct val="0"/>
                </a:spcBef>
                <a:spcAft>
                  <a:spcPct val="0"/>
                </a:spcAft>
                <a:defRPr/>
              </a:pPr>
              <a:r>
                <a:rPr lang="en-US" altLang="zh-CN" sz="1400" dirty="0">
                  <a:solidFill>
                    <a:srgbClr val="543C4F"/>
                  </a:solidFill>
                  <a:latin typeface="微软雅黑" panose="020B0503020204020204" pitchFamily="34" charset="-122"/>
                  <a:ea typeface="方正兰亭黑_GBK"/>
                </a:rPr>
                <a:t>BACKGROUND AND SIGNIFICANCE OF THE SELECTED TOPIC</a:t>
              </a:r>
            </a:p>
          </p:txBody>
        </p:sp>
        <p:sp>
          <p:nvSpPr>
            <p:cNvPr id="71" name="矩形 70"/>
            <p:cNvSpPr/>
            <p:nvPr/>
          </p:nvSpPr>
          <p:spPr>
            <a:xfrm>
              <a:off x="5019851" y="3667162"/>
              <a:ext cx="5170396" cy="700576"/>
            </a:xfrm>
            <a:prstGeom prst="rect">
              <a:avLst/>
            </a:prstGeom>
          </p:spPr>
          <p:txBody>
            <a:bodyPr wrap="square">
              <a:spAutoFit/>
            </a:bodyPr>
            <a:lstStyle/>
            <a:p>
              <a:pPr>
                <a:lnSpc>
                  <a:spcPct val="150000"/>
                </a:lnSpc>
                <a:defRPr/>
              </a:pPr>
              <a:r>
                <a:rPr lang="en-US" altLang="zh-CN" sz="1400" kern="0" dirty="0">
                  <a:solidFill>
                    <a:prstClr val="black">
                      <a:lumMod val="75000"/>
                      <a:lumOff val="25000"/>
                    </a:prstClr>
                  </a:solidFill>
                  <a:latin typeface="微软雅黑" panose="020B0503020204020204" pitchFamily="34" charset="-122"/>
                  <a:ea typeface="微软雅黑" panose="020B0503020204020204" pitchFamily="34" charset="-122"/>
                  <a:cs typeface="Arial" panose="020B0604020202020204" pitchFamily="34" charset="0"/>
                </a:rPr>
                <a:t>Lorem ipsum dolor sit amet, consectetuer adipiscing elit. Aenean commodo ligula eget dolor</a:t>
              </a:r>
              <a:endParaRPr lang="zh-CN" altLang="en-US" sz="1867"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grpSp>
      <p:grpSp>
        <p:nvGrpSpPr>
          <p:cNvPr id="120" name="组合 119"/>
          <p:cNvGrpSpPr/>
          <p:nvPr/>
        </p:nvGrpSpPr>
        <p:grpSpPr>
          <a:xfrm>
            <a:off x="1746347" y="2000249"/>
            <a:ext cx="2902963" cy="2902963"/>
            <a:chOff x="915474" y="1667984"/>
            <a:chExt cx="1845933" cy="1845933"/>
          </a:xfrm>
        </p:grpSpPr>
        <p:grpSp>
          <p:nvGrpSpPr>
            <p:cNvPr id="116" name="组合 115"/>
            <p:cNvGrpSpPr/>
            <p:nvPr/>
          </p:nvGrpSpPr>
          <p:grpSpPr>
            <a:xfrm>
              <a:off x="1165700" y="1864261"/>
              <a:ext cx="1345480" cy="1341953"/>
              <a:chOff x="499604" y="3125788"/>
              <a:chExt cx="1211263" cy="1208088"/>
            </a:xfrm>
          </p:grpSpPr>
          <p:sp>
            <p:nvSpPr>
              <p:cNvPr id="27" name="Freeform 24"/>
              <p:cNvSpPr/>
              <p:nvPr/>
            </p:nvSpPr>
            <p:spPr bwMode="auto">
              <a:xfrm>
                <a:off x="502779" y="3125788"/>
                <a:ext cx="1208088" cy="1208088"/>
              </a:xfrm>
              <a:custGeom>
                <a:avLst/>
                <a:gdLst>
                  <a:gd name="T0" fmla="*/ 1024 w 1037"/>
                  <a:gd name="T1" fmla="*/ 224 h 1037"/>
                  <a:gd name="T2" fmla="*/ 1024 w 1037"/>
                  <a:gd name="T3" fmla="*/ 177 h 1037"/>
                  <a:gd name="T4" fmla="*/ 861 w 1037"/>
                  <a:gd name="T5" fmla="*/ 13 h 1037"/>
                  <a:gd name="T6" fmla="*/ 813 w 1037"/>
                  <a:gd name="T7" fmla="*/ 13 h 1037"/>
                  <a:gd name="T8" fmla="*/ 760 w 1037"/>
                  <a:gd name="T9" fmla="*/ 66 h 1037"/>
                  <a:gd name="T10" fmla="*/ 758 w 1037"/>
                  <a:gd name="T11" fmla="*/ 71 h 1037"/>
                  <a:gd name="T12" fmla="*/ 751 w 1037"/>
                  <a:gd name="T13" fmla="*/ 76 h 1037"/>
                  <a:gd name="T14" fmla="*/ 745 w 1037"/>
                  <a:gd name="T15" fmla="*/ 88 h 1037"/>
                  <a:gd name="T16" fmla="*/ 733 w 1037"/>
                  <a:gd name="T17" fmla="*/ 94 h 1037"/>
                  <a:gd name="T18" fmla="*/ 728 w 1037"/>
                  <a:gd name="T19" fmla="*/ 102 h 1037"/>
                  <a:gd name="T20" fmla="*/ 723 w 1037"/>
                  <a:gd name="T21" fmla="*/ 104 h 1037"/>
                  <a:gd name="T22" fmla="*/ 29 w 1037"/>
                  <a:gd name="T23" fmla="*/ 797 h 1037"/>
                  <a:gd name="T24" fmla="*/ 28 w 1037"/>
                  <a:gd name="T25" fmla="*/ 798 h 1037"/>
                  <a:gd name="T26" fmla="*/ 24 w 1037"/>
                  <a:gd name="T27" fmla="*/ 804 h 1037"/>
                  <a:gd name="T28" fmla="*/ 0 w 1037"/>
                  <a:gd name="T29" fmla="*/ 1028 h 1037"/>
                  <a:gd name="T30" fmla="*/ 0 w 1037"/>
                  <a:gd name="T31" fmla="*/ 1031 h 1037"/>
                  <a:gd name="T32" fmla="*/ 1 w 1037"/>
                  <a:gd name="T33" fmla="*/ 1032 h 1037"/>
                  <a:gd name="T34" fmla="*/ 2 w 1037"/>
                  <a:gd name="T35" fmla="*/ 1035 h 1037"/>
                  <a:gd name="T36" fmla="*/ 5 w 1037"/>
                  <a:gd name="T37" fmla="*/ 1037 h 1037"/>
                  <a:gd name="T38" fmla="*/ 6 w 1037"/>
                  <a:gd name="T39" fmla="*/ 1037 h 1037"/>
                  <a:gd name="T40" fmla="*/ 9 w 1037"/>
                  <a:gd name="T41" fmla="*/ 1037 h 1037"/>
                  <a:gd name="T42" fmla="*/ 233 w 1037"/>
                  <a:gd name="T43" fmla="*/ 1013 h 1037"/>
                  <a:gd name="T44" fmla="*/ 239 w 1037"/>
                  <a:gd name="T45" fmla="*/ 1009 h 1037"/>
                  <a:gd name="T46" fmla="*/ 240 w 1037"/>
                  <a:gd name="T47" fmla="*/ 1008 h 1037"/>
                  <a:gd name="T48" fmla="*/ 933 w 1037"/>
                  <a:gd name="T49" fmla="*/ 314 h 1037"/>
                  <a:gd name="T50" fmla="*/ 936 w 1037"/>
                  <a:gd name="T51" fmla="*/ 309 h 1037"/>
                  <a:gd name="T52" fmla="*/ 943 w 1037"/>
                  <a:gd name="T53" fmla="*/ 304 h 1037"/>
                  <a:gd name="T54" fmla="*/ 949 w 1037"/>
                  <a:gd name="T55" fmla="*/ 292 h 1037"/>
                  <a:gd name="T56" fmla="*/ 962 w 1037"/>
                  <a:gd name="T57" fmla="*/ 286 h 1037"/>
                  <a:gd name="T58" fmla="*/ 966 w 1037"/>
                  <a:gd name="T59" fmla="*/ 279 h 1037"/>
                  <a:gd name="T60" fmla="*/ 971 w 1037"/>
                  <a:gd name="T61" fmla="*/ 277 h 1037"/>
                  <a:gd name="T62" fmla="*/ 1024 w 1037"/>
                  <a:gd name="T63" fmla="*/ 224 h 10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37" h="1037">
                    <a:moveTo>
                      <a:pt x="1024" y="224"/>
                    </a:moveTo>
                    <a:cubicBezTo>
                      <a:pt x="1037" y="211"/>
                      <a:pt x="1037" y="190"/>
                      <a:pt x="1024" y="177"/>
                    </a:cubicBezTo>
                    <a:cubicBezTo>
                      <a:pt x="861" y="13"/>
                      <a:pt x="861" y="13"/>
                      <a:pt x="861" y="13"/>
                    </a:cubicBezTo>
                    <a:cubicBezTo>
                      <a:pt x="848" y="0"/>
                      <a:pt x="826" y="0"/>
                      <a:pt x="813" y="13"/>
                    </a:cubicBezTo>
                    <a:cubicBezTo>
                      <a:pt x="760" y="66"/>
                      <a:pt x="760" y="66"/>
                      <a:pt x="760" y="66"/>
                    </a:cubicBezTo>
                    <a:cubicBezTo>
                      <a:pt x="759" y="67"/>
                      <a:pt x="758" y="69"/>
                      <a:pt x="758" y="71"/>
                    </a:cubicBezTo>
                    <a:cubicBezTo>
                      <a:pt x="756" y="72"/>
                      <a:pt x="753" y="73"/>
                      <a:pt x="751" y="76"/>
                    </a:cubicBezTo>
                    <a:cubicBezTo>
                      <a:pt x="747" y="79"/>
                      <a:pt x="745" y="83"/>
                      <a:pt x="745" y="88"/>
                    </a:cubicBezTo>
                    <a:cubicBezTo>
                      <a:pt x="740" y="88"/>
                      <a:pt x="736" y="90"/>
                      <a:pt x="733" y="94"/>
                    </a:cubicBezTo>
                    <a:cubicBezTo>
                      <a:pt x="730" y="96"/>
                      <a:pt x="729" y="99"/>
                      <a:pt x="728" y="102"/>
                    </a:cubicBezTo>
                    <a:cubicBezTo>
                      <a:pt x="726" y="102"/>
                      <a:pt x="724" y="102"/>
                      <a:pt x="723" y="104"/>
                    </a:cubicBezTo>
                    <a:cubicBezTo>
                      <a:pt x="29" y="797"/>
                      <a:pt x="29" y="797"/>
                      <a:pt x="29" y="797"/>
                    </a:cubicBezTo>
                    <a:cubicBezTo>
                      <a:pt x="29" y="797"/>
                      <a:pt x="29" y="798"/>
                      <a:pt x="28" y="798"/>
                    </a:cubicBezTo>
                    <a:cubicBezTo>
                      <a:pt x="26" y="800"/>
                      <a:pt x="25" y="802"/>
                      <a:pt x="24" y="804"/>
                    </a:cubicBezTo>
                    <a:cubicBezTo>
                      <a:pt x="0" y="1028"/>
                      <a:pt x="0" y="1028"/>
                      <a:pt x="0" y="1028"/>
                    </a:cubicBezTo>
                    <a:cubicBezTo>
                      <a:pt x="0" y="1029"/>
                      <a:pt x="0" y="1030"/>
                      <a:pt x="0" y="1031"/>
                    </a:cubicBezTo>
                    <a:cubicBezTo>
                      <a:pt x="0" y="1031"/>
                      <a:pt x="0" y="1031"/>
                      <a:pt x="1" y="1032"/>
                    </a:cubicBezTo>
                    <a:cubicBezTo>
                      <a:pt x="1" y="1033"/>
                      <a:pt x="2" y="1034"/>
                      <a:pt x="2" y="1035"/>
                    </a:cubicBezTo>
                    <a:cubicBezTo>
                      <a:pt x="3" y="1036"/>
                      <a:pt x="4" y="1036"/>
                      <a:pt x="5" y="1037"/>
                    </a:cubicBezTo>
                    <a:cubicBezTo>
                      <a:pt x="6" y="1037"/>
                      <a:pt x="6" y="1037"/>
                      <a:pt x="6" y="1037"/>
                    </a:cubicBezTo>
                    <a:cubicBezTo>
                      <a:pt x="7" y="1037"/>
                      <a:pt x="8" y="1037"/>
                      <a:pt x="9" y="1037"/>
                    </a:cubicBezTo>
                    <a:cubicBezTo>
                      <a:pt x="233" y="1013"/>
                      <a:pt x="233" y="1013"/>
                      <a:pt x="233" y="1013"/>
                    </a:cubicBezTo>
                    <a:cubicBezTo>
                      <a:pt x="235" y="1012"/>
                      <a:pt x="237" y="1011"/>
                      <a:pt x="239" y="1009"/>
                    </a:cubicBezTo>
                    <a:cubicBezTo>
                      <a:pt x="239" y="1008"/>
                      <a:pt x="240" y="1008"/>
                      <a:pt x="240" y="1008"/>
                    </a:cubicBezTo>
                    <a:cubicBezTo>
                      <a:pt x="933" y="314"/>
                      <a:pt x="933" y="314"/>
                      <a:pt x="933" y="314"/>
                    </a:cubicBezTo>
                    <a:cubicBezTo>
                      <a:pt x="935" y="313"/>
                      <a:pt x="936" y="311"/>
                      <a:pt x="936" y="309"/>
                    </a:cubicBezTo>
                    <a:cubicBezTo>
                      <a:pt x="938" y="308"/>
                      <a:pt x="941" y="307"/>
                      <a:pt x="943" y="304"/>
                    </a:cubicBezTo>
                    <a:cubicBezTo>
                      <a:pt x="947" y="301"/>
                      <a:pt x="949" y="297"/>
                      <a:pt x="949" y="292"/>
                    </a:cubicBezTo>
                    <a:cubicBezTo>
                      <a:pt x="954" y="292"/>
                      <a:pt x="958" y="290"/>
                      <a:pt x="962" y="286"/>
                    </a:cubicBezTo>
                    <a:cubicBezTo>
                      <a:pt x="964" y="284"/>
                      <a:pt x="965" y="282"/>
                      <a:pt x="966" y="279"/>
                    </a:cubicBezTo>
                    <a:cubicBezTo>
                      <a:pt x="968" y="279"/>
                      <a:pt x="970" y="278"/>
                      <a:pt x="971" y="277"/>
                    </a:cubicBezTo>
                    <a:lnTo>
                      <a:pt x="1024" y="224"/>
                    </a:lnTo>
                    <a:close/>
                  </a:path>
                </a:pathLst>
              </a:custGeom>
              <a:solidFill>
                <a:srgbClr val="543C4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28" name="Freeform 25"/>
              <p:cNvSpPr/>
              <p:nvPr/>
            </p:nvSpPr>
            <p:spPr bwMode="auto">
              <a:xfrm>
                <a:off x="555167" y="3267075"/>
                <a:ext cx="817563" cy="801688"/>
              </a:xfrm>
              <a:custGeom>
                <a:avLst/>
                <a:gdLst>
                  <a:gd name="T0" fmla="*/ 683 w 702"/>
                  <a:gd name="T1" fmla="*/ 0 h 688"/>
                  <a:gd name="T2" fmla="*/ 702 w 702"/>
                  <a:gd name="T3" fmla="*/ 18 h 688"/>
                  <a:gd name="T4" fmla="*/ 41 w 702"/>
                  <a:gd name="T5" fmla="*/ 678 h 688"/>
                  <a:gd name="T6" fmla="*/ 41 w 702"/>
                  <a:gd name="T7" fmla="*/ 678 h 688"/>
                  <a:gd name="T8" fmla="*/ 0 w 702"/>
                  <a:gd name="T9" fmla="*/ 683 h 688"/>
                  <a:gd name="T10" fmla="*/ 683 w 702"/>
                  <a:gd name="T11" fmla="*/ 0 h 688"/>
                </a:gdLst>
                <a:ahLst/>
                <a:cxnLst>
                  <a:cxn ang="0">
                    <a:pos x="T0" y="T1"/>
                  </a:cxn>
                  <a:cxn ang="0">
                    <a:pos x="T2" y="T3"/>
                  </a:cxn>
                  <a:cxn ang="0">
                    <a:pos x="T4" y="T5"/>
                  </a:cxn>
                  <a:cxn ang="0">
                    <a:pos x="T6" y="T7"/>
                  </a:cxn>
                  <a:cxn ang="0">
                    <a:pos x="T8" y="T9"/>
                  </a:cxn>
                  <a:cxn ang="0">
                    <a:pos x="T10" y="T11"/>
                  </a:cxn>
                </a:cxnLst>
                <a:rect l="0" t="0" r="r" b="b"/>
                <a:pathLst>
                  <a:path w="702" h="688">
                    <a:moveTo>
                      <a:pt x="683" y="0"/>
                    </a:moveTo>
                    <a:cubicBezTo>
                      <a:pt x="702" y="18"/>
                      <a:pt x="702" y="18"/>
                      <a:pt x="702" y="18"/>
                    </a:cubicBezTo>
                    <a:cubicBezTo>
                      <a:pt x="41" y="678"/>
                      <a:pt x="41" y="678"/>
                      <a:pt x="41" y="678"/>
                    </a:cubicBezTo>
                    <a:cubicBezTo>
                      <a:pt x="41" y="678"/>
                      <a:pt x="41" y="678"/>
                      <a:pt x="41" y="678"/>
                    </a:cubicBezTo>
                    <a:cubicBezTo>
                      <a:pt x="29" y="687"/>
                      <a:pt x="14" y="688"/>
                      <a:pt x="0" y="683"/>
                    </a:cubicBezTo>
                    <a:lnTo>
                      <a:pt x="683" y="0"/>
                    </a:lnTo>
                    <a:close/>
                  </a:path>
                </a:pathLst>
              </a:custGeom>
              <a:solidFill>
                <a:srgbClr val="5ABB93"/>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29" name="Freeform 26"/>
              <p:cNvSpPr/>
              <p:nvPr/>
            </p:nvSpPr>
            <p:spPr bwMode="auto">
              <a:xfrm>
                <a:off x="601204" y="3300413"/>
                <a:ext cx="852488" cy="852488"/>
              </a:xfrm>
              <a:custGeom>
                <a:avLst/>
                <a:gdLst>
                  <a:gd name="T0" fmla="*/ 13 w 732"/>
                  <a:gd name="T1" fmla="*/ 659 h 732"/>
                  <a:gd name="T2" fmla="*/ 673 w 732"/>
                  <a:gd name="T3" fmla="*/ 0 h 732"/>
                  <a:gd name="T4" fmla="*/ 732 w 732"/>
                  <a:gd name="T5" fmla="*/ 59 h 732"/>
                  <a:gd name="T6" fmla="*/ 72 w 732"/>
                  <a:gd name="T7" fmla="*/ 719 h 732"/>
                  <a:gd name="T8" fmla="*/ 17 w 732"/>
                  <a:gd name="T9" fmla="*/ 715 h 732"/>
                  <a:gd name="T10" fmla="*/ 13 w 732"/>
                  <a:gd name="T11" fmla="*/ 660 h 732"/>
                  <a:gd name="T12" fmla="*/ 13 w 732"/>
                  <a:gd name="T13" fmla="*/ 659 h 732"/>
                </a:gdLst>
                <a:ahLst/>
                <a:cxnLst>
                  <a:cxn ang="0">
                    <a:pos x="T0" y="T1"/>
                  </a:cxn>
                  <a:cxn ang="0">
                    <a:pos x="T2" y="T3"/>
                  </a:cxn>
                  <a:cxn ang="0">
                    <a:pos x="T4" y="T5"/>
                  </a:cxn>
                  <a:cxn ang="0">
                    <a:pos x="T6" y="T7"/>
                  </a:cxn>
                  <a:cxn ang="0">
                    <a:pos x="T8" y="T9"/>
                  </a:cxn>
                  <a:cxn ang="0">
                    <a:pos x="T10" y="T11"/>
                  </a:cxn>
                  <a:cxn ang="0">
                    <a:pos x="T12" y="T13"/>
                  </a:cxn>
                </a:cxnLst>
                <a:rect l="0" t="0" r="r" b="b"/>
                <a:pathLst>
                  <a:path w="732" h="732">
                    <a:moveTo>
                      <a:pt x="13" y="659"/>
                    </a:moveTo>
                    <a:cubicBezTo>
                      <a:pt x="673" y="0"/>
                      <a:pt x="673" y="0"/>
                      <a:pt x="673" y="0"/>
                    </a:cubicBezTo>
                    <a:cubicBezTo>
                      <a:pt x="732" y="59"/>
                      <a:pt x="732" y="59"/>
                      <a:pt x="732" y="59"/>
                    </a:cubicBezTo>
                    <a:cubicBezTo>
                      <a:pt x="72" y="719"/>
                      <a:pt x="72" y="719"/>
                      <a:pt x="72" y="719"/>
                    </a:cubicBezTo>
                    <a:cubicBezTo>
                      <a:pt x="56" y="732"/>
                      <a:pt x="32" y="730"/>
                      <a:pt x="17" y="715"/>
                    </a:cubicBezTo>
                    <a:cubicBezTo>
                      <a:pt x="2" y="700"/>
                      <a:pt x="0" y="676"/>
                      <a:pt x="13" y="660"/>
                    </a:cubicBezTo>
                    <a:cubicBezTo>
                      <a:pt x="13" y="660"/>
                      <a:pt x="13" y="660"/>
                      <a:pt x="13" y="659"/>
                    </a:cubicBezTo>
                    <a:close/>
                  </a:path>
                </a:pathLst>
              </a:custGeom>
              <a:solidFill>
                <a:srgbClr val="5ABB93"/>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30" name="Freeform 27"/>
              <p:cNvSpPr/>
              <p:nvPr/>
            </p:nvSpPr>
            <p:spPr bwMode="auto">
              <a:xfrm>
                <a:off x="683754" y="3382963"/>
                <a:ext cx="852488" cy="852488"/>
              </a:xfrm>
              <a:custGeom>
                <a:avLst/>
                <a:gdLst>
                  <a:gd name="T0" fmla="*/ 672 w 731"/>
                  <a:gd name="T1" fmla="*/ 0 h 732"/>
                  <a:gd name="T2" fmla="*/ 731 w 731"/>
                  <a:gd name="T3" fmla="*/ 60 h 732"/>
                  <a:gd name="T4" fmla="*/ 73 w 731"/>
                  <a:gd name="T5" fmla="*/ 718 h 732"/>
                  <a:gd name="T6" fmla="*/ 71 w 731"/>
                  <a:gd name="T7" fmla="*/ 719 h 732"/>
                  <a:gd name="T8" fmla="*/ 16 w 731"/>
                  <a:gd name="T9" fmla="*/ 715 h 732"/>
                  <a:gd name="T10" fmla="*/ 12 w 731"/>
                  <a:gd name="T11" fmla="*/ 660 h 732"/>
                  <a:gd name="T12" fmla="*/ 672 w 731"/>
                  <a:gd name="T13" fmla="*/ 0 h 732"/>
                </a:gdLst>
                <a:ahLst/>
                <a:cxnLst>
                  <a:cxn ang="0">
                    <a:pos x="T0" y="T1"/>
                  </a:cxn>
                  <a:cxn ang="0">
                    <a:pos x="T2" y="T3"/>
                  </a:cxn>
                  <a:cxn ang="0">
                    <a:pos x="T4" y="T5"/>
                  </a:cxn>
                  <a:cxn ang="0">
                    <a:pos x="T6" y="T7"/>
                  </a:cxn>
                  <a:cxn ang="0">
                    <a:pos x="T8" y="T9"/>
                  </a:cxn>
                  <a:cxn ang="0">
                    <a:pos x="T10" y="T11"/>
                  </a:cxn>
                  <a:cxn ang="0">
                    <a:pos x="T12" y="T13"/>
                  </a:cxn>
                </a:cxnLst>
                <a:rect l="0" t="0" r="r" b="b"/>
                <a:pathLst>
                  <a:path w="731" h="732">
                    <a:moveTo>
                      <a:pt x="672" y="0"/>
                    </a:moveTo>
                    <a:cubicBezTo>
                      <a:pt x="731" y="60"/>
                      <a:pt x="731" y="60"/>
                      <a:pt x="731" y="60"/>
                    </a:cubicBezTo>
                    <a:cubicBezTo>
                      <a:pt x="73" y="718"/>
                      <a:pt x="73" y="718"/>
                      <a:pt x="73" y="718"/>
                    </a:cubicBezTo>
                    <a:cubicBezTo>
                      <a:pt x="72" y="719"/>
                      <a:pt x="72" y="719"/>
                      <a:pt x="71" y="719"/>
                    </a:cubicBezTo>
                    <a:cubicBezTo>
                      <a:pt x="55" y="732"/>
                      <a:pt x="31" y="730"/>
                      <a:pt x="16" y="715"/>
                    </a:cubicBezTo>
                    <a:cubicBezTo>
                      <a:pt x="1" y="700"/>
                      <a:pt x="0" y="677"/>
                      <a:pt x="12" y="660"/>
                    </a:cubicBezTo>
                    <a:lnTo>
                      <a:pt x="672" y="0"/>
                    </a:lnTo>
                    <a:close/>
                  </a:path>
                </a:pathLst>
              </a:custGeom>
              <a:solidFill>
                <a:srgbClr val="5ABB93"/>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31" name="Freeform 28"/>
              <p:cNvSpPr/>
              <p:nvPr/>
            </p:nvSpPr>
            <p:spPr bwMode="auto">
              <a:xfrm>
                <a:off x="767892" y="3465513"/>
                <a:ext cx="803275" cy="815975"/>
              </a:xfrm>
              <a:custGeom>
                <a:avLst/>
                <a:gdLst>
                  <a:gd name="T0" fmla="*/ 10 w 689"/>
                  <a:gd name="T1" fmla="*/ 660 h 701"/>
                  <a:gd name="T2" fmla="*/ 671 w 689"/>
                  <a:gd name="T3" fmla="*/ 0 h 701"/>
                  <a:gd name="T4" fmla="*/ 689 w 689"/>
                  <a:gd name="T5" fmla="*/ 18 h 701"/>
                  <a:gd name="T6" fmla="*/ 6 w 689"/>
                  <a:gd name="T7" fmla="*/ 701 h 701"/>
                  <a:gd name="T8" fmla="*/ 9 w 689"/>
                  <a:gd name="T9" fmla="*/ 661 h 701"/>
                  <a:gd name="T10" fmla="*/ 10 w 689"/>
                  <a:gd name="T11" fmla="*/ 660 h 701"/>
                </a:gdLst>
                <a:ahLst/>
                <a:cxnLst>
                  <a:cxn ang="0">
                    <a:pos x="T0" y="T1"/>
                  </a:cxn>
                  <a:cxn ang="0">
                    <a:pos x="T2" y="T3"/>
                  </a:cxn>
                  <a:cxn ang="0">
                    <a:pos x="T4" y="T5"/>
                  </a:cxn>
                  <a:cxn ang="0">
                    <a:pos x="T6" y="T7"/>
                  </a:cxn>
                  <a:cxn ang="0">
                    <a:pos x="T8" y="T9"/>
                  </a:cxn>
                  <a:cxn ang="0">
                    <a:pos x="T10" y="T11"/>
                  </a:cxn>
                </a:cxnLst>
                <a:rect l="0" t="0" r="r" b="b"/>
                <a:pathLst>
                  <a:path w="689" h="701">
                    <a:moveTo>
                      <a:pt x="10" y="660"/>
                    </a:moveTo>
                    <a:cubicBezTo>
                      <a:pt x="671" y="0"/>
                      <a:pt x="671" y="0"/>
                      <a:pt x="671" y="0"/>
                    </a:cubicBezTo>
                    <a:cubicBezTo>
                      <a:pt x="689" y="18"/>
                      <a:pt x="689" y="18"/>
                      <a:pt x="689" y="18"/>
                    </a:cubicBezTo>
                    <a:cubicBezTo>
                      <a:pt x="6" y="701"/>
                      <a:pt x="6" y="701"/>
                      <a:pt x="6" y="701"/>
                    </a:cubicBezTo>
                    <a:cubicBezTo>
                      <a:pt x="0" y="688"/>
                      <a:pt x="1" y="672"/>
                      <a:pt x="9" y="661"/>
                    </a:cubicBezTo>
                    <a:cubicBezTo>
                      <a:pt x="10" y="660"/>
                      <a:pt x="10" y="660"/>
                      <a:pt x="10" y="660"/>
                    </a:cubicBezTo>
                    <a:close/>
                  </a:path>
                </a:pathLst>
              </a:custGeom>
              <a:solidFill>
                <a:srgbClr val="5ABB93"/>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32" name="Freeform 29"/>
              <p:cNvSpPr/>
              <p:nvPr/>
            </p:nvSpPr>
            <p:spPr bwMode="auto">
              <a:xfrm>
                <a:off x="1366379" y="3246438"/>
                <a:ext cx="223838" cy="223838"/>
              </a:xfrm>
              <a:custGeom>
                <a:avLst/>
                <a:gdLst>
                  <a:gd name="T0" fmla="*/ 190 w 192"/>
                  <a:gd name="T1" fmla="*/ 190 h 192"/>
                  <a:gd name="T2" fmla="*/ 184 w 192"/>
                  <a:gd name="T3" fmla="*/ 191 h 192"/>
                  <a:gd name="T4" fmla="*/ 2 w 192"/>
                  <a:gd name="T5" fmla="*/ 9 h 192"/>
                  <a:gd name="T6" fmla="*/ 2 w 192"/>
                  <a:gd name="T7" fmla="*/ 2 h 192"/>
                  <a:gd name="T8" fmla="*/ 9 w 192"/>
                  <a:gd name="T9" fmla="*/ 2 h 192"/>
                  <a:gd name="T10" fmla="*/ 191 w 192"/>
                  <a:gd name="T11" fmla="*/ 184 h 192"/>
                  <a:gd name="T12" fmla="*/ 190 w 192"/>
                  <a:gd name="T13" fmla="*/ 190 h 192"/>
                </a:gdLst>
                <a:ahLst/>
                <a:cxnLst>
                  <a:cxn ang="0">
                    <a:pos x="T0" y="T1"/>
                  </a:cxn>
                  <a:cxn ang="0">
                    <a:pos x="T2" y="T3"/>
                  </a:cxn>
                  <a:cxn ang="0">
                    <a:pos x="T4" y="T5"/>
                  </a:cxn>
                  <a:cxn ang="0">
                    <a:pos x="T6" y="T7"/>
                  </a:cxn>
                  <a:cxn ang="0">
                    <a:pos x="T8" y="T9"/>
                  </a:cxn>
                  <a:cxn ang="0">
                    <a:pos x="T10" y="T11"/>
                  </a:cxn>
                  <a:cxn ang="0">
                    <a:pos x="T12" y="T13"/>
                  </a:cxn>
                </a:cxnLst>
                <a:rect l="0" t="0" r="r" b="b"/>
                <a:pathLst>
                  <a:path w="192" h="192">
                    <a:moveTo>
                      <a:pt x="190" y="190"/>
                    </a:moveTo>
                    <a:cubicBezTo>
                      <a:pt x="188" y="192"/>
                      <a:pt x="185" y="192"/>
                      <a:pt x="184" y="191"/>
                    </a:cubicBezTo>
                    <a:cubicBezTo>
                      <a:pt x="2" y="9"/>
                      <a:pt x="2" y="9"/>
                      <a:pt x="2" y="9"/>
                    </a:cubicBezTo>
                    <a:cubicBezTo>
                      <a:pt x="0" y="7"/>
                      <a:pt x="0" y="4"/>
                      <a:pt x="2" y="2"/>
                    </a:cubicBezTo>
                    <a:cubicBezTo>
                      <a:pt x="4" y="0"/>
                      <a:pt x="7" y="0"/>
                      <a:pt x="9" y="2"/>
                    </a:cubicBezTo>
                    <a:cubicBezTo>
                      <a:pt x="191" y="184"/>
                      <a:pt x="191" y="184"/>
                      <a:pt x="191" y="184"/>
                    </a:cubicBezTo>
                    <a:cubicBezTo>
                      <a:pt x="192" y="185"/>
                      <a:pt x="192" y="188"/>
                      <a:pt x="190" y="190"/>
                    </a:cubicBezTo>
                    <a:close/>
                  </a:path>
                </a:pathLst>
              </a:custGeom>
              <a:solidFill>
                <a:srgbClr val="EBEAE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33" name="Freeform 30"/>
              <p:cNvSpPr/>
              <p:nvPr/>
            </p:nvSpPr>
            <p:spPr bwMode="auto">
              <a:xfrm>
                <a:off x="1388604" y="3224213"/>
                <a:ext cx="222250" cy="223838"/>
              </a:xfrm>
              <a:custGeom>
                <a:avLst/>
                <a:gdLst>
                  <a:gd name="T0" fmla="*/ 2 w 192"/>
                  <a:gd name="T1" fmla="*/ 8 h 192"/>
                  <a:gd name="T2" fmla="*/ 2 w 192"/>
                  <a:gd name="T3" fmla="*/ 2 h 192"/>
                  <a:gd name="T4" fmla="*/ 5 w 192"/>
                  <a:gd name="T5" fmla="*/ 0 h 192"/>
                  <a:gd name="T6" fmla="*/ 9 w 192"/>
                  <a:gd name="T7" fmla="*/ 1 h 192"/>
                  <a:gd name="T8" fmla="*/ 191 w 192"/>
                  <a:gd name="T9" fmla="*/ 183 h 192"/>
                  <a:gd name="T10" fmla="*/ 190 w 192"/>
                  <a:gd name="T11" fmla="*/ 190 h 192"/>
                  <a:gd name="T12" fmla="*/ 184 w 192"/>
                  <a:gd name="T13" fmla="*/ 190 h 192"/>
                  <a:gd name="T14" fmla="*/ 2 w 192"/>
                  <a:gd name="T15" fmla="*/ 8 h 1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192">
                    <a:moveTo>
                      <a:pt x="2" y="8"/>
                    </a:moveTo>
                    <a:cubicBezTo>
                      <a:pt x="0" y="7"/>
                      <a:pt x="0" y="4"/>
                      <a:pt x="2" y="2"/>
                    </a:cubicBezTo>
                    <a:cubicBezTo>
                      <a:pt x="3" y="1"/>
                      <a:pt x="4" y="0"/>
                      <a:pt x="5" y="0"/>
                    </a:cubicBezTo>
                    <a:cubicBezTo>
                      <a:pt x="6" y="0"/>
                      <a:pt x="8" y="0"/>
                      <a:pt x="9" y="1"/>
                    </a:cubicBezTo>
                    <a:cubicBezTo>
                      <a:pt x="191" y="183"/>
                      <a:pt x="191" y="183"/>
                      <a:pt x="191" y="183"/>
                    </a:cubicBezTo>
                    <a:cubicBezTo>
                      <a:pt x="192" y="185"/>
                      <a:pt x="192" y="188"/>
                      <a:pt x="190" y="190"/>
                    </a:cubicBezTo>
                    <a:cubicBezTo>
                      <a:pt x="188" y="192"/>
                      <a:pt x="185" y="192"/>
                      <a:pt x="184" y="190"/>
                    </a:cubicBezTo>
                    <a:lnTo>
                      <a:pt x="2" y="8"/>
                    </a:lnTo>
                    <a:close/>
                  </a:path>
                </a:pathLst>
              </a:custGeom>
              <a:solidFill>
                <a:srgbClr val="EBEAE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92" name="Freeform 31"/>
              <p:cNvSpPr/>
              <p:nvPr/>
            </p:nvSpPr>
            <p:spPr bwMode="auto">
              <a:xfrm>
                <a:off x="1407654" y="3146425"/>
                <a:ext cx="282575" cy="282575"/>
              </a:xfrm>
              <a:custGeom>
                <a:avLst/>
                <a:gdLst>
                  <a:gd name="T0" fmla="*/ 48 w 243"/>
                  <a:gd name="T1" fmla="*/ 7 h 243"/>
                  <a:gd name="T2" fmla="*/ 72 w 243"/>
                  <a:gd name="T3" fmla="*/ 7 h 243"/>
                  <a:gd name="T4" fmla="*/ 236 w 243"/>
                  <a:gd name="T5" fmla="*/ 171 h 243"/>
                  <a:gd name="T6" fmla="*/ 236 w 243"/>
                  <a:gd name="T7" fmla="*/ 196 h 243"/>
                  <a:gd name="T8" fmla="*/ 189 w 243"/>
                  <a:gd name="T9" fmla="*/ 243 h 243"/>
                  <a:gd name="T10" fmla="*/ 0 w 243"/>
                  <a:gd name="T11" fmla="*/ 55 h 243"/>
                  <a:gd name="T12" fmla="*/ 48 w 243"/>
                  <a:gd name="T13" fmla="*/ 7 h 243"/>
                </a:gdLst>
                <a:ahLst/>
                <a:cxnLst>
                  <a:cxn ang="0">
                    <a:pos x="T0" y="T1"/>
                  </a:cxn>
                  <a:cxn ang="0">
                    <a:pos x="T2" y="T3"/>
                  </a:cxn>
                  <a:cxn ang="0">
                    <a:pos x="T4" y="T5"/>
                  </a:cxn>
                  <a:cxn ang="0">
                    <a:pos x="T6" y="T7"/>
                  </a:cxn>
                  <a:cxn ang="0">
                    <a:pos x="T8" y="T9"/>
                  </a:cxn>
                  <a:cxn ang="0">
                    <a:pos x="T10" y="T11"/>
                  </a:cxn>
                  <a:cxn ang="0">
                    <a:pos x="T12" y="T13"/>
                  </a:cxn>
                </a:cxnLst>
                <a:rect l="0" t="0" r="r" b="b"/>
                <a:pathLst>
                  <a:path w="243" h="243">
                    <a:moveTo>
                      <a:pt x="48" y="7"/>
                    </a:moveTo>
                    <a:cubicBezTo>
                      <a:pt x="54" y="0"/>
                      <a:pt x="66" y="0"/>
                      <a:pt x="72" y="7"/>
                    </a:cubicBezTo>
                    <a:cubicBezTo>
                      <a:pt x="236" y="171"/>
                      <a:pt x="236" y="171"/>
                      <a:pt x="236" y="171"/>
                    </a:cubicBezTo>
                    <a:cubicBezTo>
                      <a:pt x="243" y="178"/>
                      <a:pt x="243" y="189"/>
                      <a:pt x="236" y="196"/>
                    </a:cubicBezTo>
                    <a:cubicBezTo>
                      <a:pt x="189" y="243"/>
                      <a:pt x="189" y="243"/>
                      <a:pt x="189" y="243"/>
                    </a:cubicBezTo>
                    <a:cubicBezTo>
                      <a:pt x="0" y="55"/>
                      <a:pt x="0" y="55"/>
                      <a:pt x="0" y="55"/>
                    </a:cubicBezTo>
                    <a:lnTo>
                      <a:pt x="48" y="7"/>
                    </a:lnTo>
                    <a:close/>
                  </a:path>
                </a:pathLst>
              </a:custGeom>
              <a:solidFill>
                <a:srgbClr val="EF5B43"/>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93" name="Freeform 32"/>
              <p:cNvSpPr/>
              <p:nvPr/>
            </p:nvSpPr>
            <p:spPr bwMode="auto">
              <a:xfrm>
                <a:off x="521829" y="4235450"/>
                <a:ext cx="79375" cy="79375"/>
              </a:xfrm>
              <a:custGeom>
                <a:avLst/>
                <a:gdLst>
                  <a:gd name="T0" fmla="*/ 0 w 68"/>
                  <a:gd name="T1" fmla="*/ 68 h 68"/>
                  <a:gd name="T2" fmla="*/ 8 w 68"/>
                  <a:gd name="T3" fmla="*/ 0 h 68"/>
                  <a:gd name="T4" fmla="*/ 68 w 68"/>
                  <a:gd name="T5" fmla="*/ 60 h 68"/>
                  <a:gd name="T6" fmla="*/ 0 w 68"/>
                  <a:gd name="T7" fmla="*/ 68 h 68"/>
                </a:gdLst>
                <a:ahLst/>
                <a:cxnLst>
                  <a:cxn ang="0">
                    <a:pos x="T0" y="T1"/>
                  </a:cxn>
                  <a:cxn ang="0">
                    <a:pos x="T2" y="T3"/>
                  </a:cxn>
                  <a:cxn ang="0">
                    <a:pos x="T4" y="T5"/>
                  </a:cxn>
                  <a:cxn ang="0">
                    <a:pos x="T6" y="T7"/>
                  </a:cxn>
                </a:cxnLst>
                <a:rect l="0" t="0" r="r" b="b"/>
                <a:pathLst>
                  <a:path w="68" h="68">
                    <a:moveTo>
                      <a:pt x="0" y="68"/>
                    </a:moveTo>
                    <a:cubicBezTo>
                      <a:pt x="8" y="0"/>
                      <a:pt x="8" y="0"/>
                      <a:pt x="8" y="0"/>
                    </a:cubicBezTo>
                    <a:cubicBezTo>
                      <a:pt x="32" y="15"/>
                      <a:pt x="53" y="36"/>
                      <a:pt x="68" y="60"/>
                    </a:cubicBezTo>
                    <a:lnTo>
                      <a:pt x="0" y="68"/>
                    </a:lnTo>
                    <a:close/>
                  </a:path>
                </a:pathLst>
              </a:custGeom>
              <a:solidFill>
                <a:srgbClr val="543C4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94" name="Freeform 33"/>
              <p:cNvSpPr/>
              <p:nvPr/>
            </p:nvSpPr>
            <p:spPr bwMode="auto">
              <a:xfrm>
                <a:off x="532942" y="4078288"/>
                <a:ext cx="223838" cy="225425"/>
              </a:xfrm>
              <a:custGeom>
                <a:avLst/>
                <a:gdLst>
                  <a:gd name="T0" fmla="*/ 76 w 193"/>
                  <a:gd name="T1" fmla="*/ 193 h 193"/>
                  <a:gd name="T2" fmla="*/ 0 w 193"/>
                  <a:gd name="T3" fmla="*/ 117 h 193"/>
                  <a:gd name="T4" fmla="*/ 13 w 193"/>
                  <a:gd name="T5" fmla="*/ 0 h 193"/>
                  <a:gd name="T6" fmla="*/ 49 w 193"/>
                  <a:gd name="T7" fmla="*/ 3 h 193"/>
                  <a:gd name="T8" fmla="*/ 65 w 193"/>
                  <a:gd name="T9" fmla="*/ 58 h 193"/>
                  <a:gd name="T10" fmla="*/ 119 w 193"/>
                  <a:gd name="T11" fmla="*/ 74 h 193"/>
                  <a:gd name="T12" fmla="*/ 135 w 193"/>
                  <a:gd name="T13" fmla="*/ 128 h 193"/>
                  <a:gd name="T14" fmla="*/ 190 w 193"/>
                  <a:gd name="T15" fmla="*/ 144 h 193"/>
                  <a:gd name="T16" fmla="*/ 193 w 193"/>
                  <a:gd name="T17" fmla="*/ 180 h 193"/>
                  <a:gd name="T18" fmla="*/ 76 w 193"/>
                  <a:gd name="T19"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3" h="193">
                    <a:moveTo>
                      <a:pt x="76" y="193"/>
                    </a:moveTo>
                    <a:cubicBezTo>
                      <a:pt x="58" y="161"/>
                      <a:pt x="32" y="135"/>
                      <a:pt x="0" y="117"/>
                    </a:cubicBezTo>
                    <a:cubicBezTo>
                      <a:pt x="13" y="0"/>
                      <a:pt x="13" y="0"/>
                      <a:pt x="13" y="0"/>
                    </a:cubicBezTo>
                    <a:cubicBezTo>
                      <a:pt x="24" y="5"/>
                      <a:pt x="37" y="6"/>
                      <a:pt x="49" y="3"/>
                    </a:cubicBezTo>
                    <a:cubicBezTo>
                      <a:pt x="45" y="22"/>
                      <a:pt x="50" y="43"/>
                      <a:pt x="65" y="58"/>
                    </a:cubicBezTo>
                    <a:cubicBezTo>
                      <a:pt x="80" y="73"/>
                      <a:pt x="101" y="78"/>
                      <a:pt x="119" y="74"/>
                    </a:cubicBezTo>
                    <a:cubicBezTo>
                      <a:pt x="115" y="93"/>
                      <a:pt x="120" y="113"/>
                      <a:pt x="135" y="128"/>
                    </a:cubicBezTo>
                    <a:cubicBezTo>
                      <a:pt x="150" y="143"/>
                      <a:pt x="171" y="148"/>
                      <a:pt x="190" y="144"/>
                    </a:cubicBezTo>
                    <a:cubicBezTo>
                      <a:pt x="187" y="156"/>
                      <a:pt x="188" y="169"/>
                      <a:pt x="193" y="180"/>
                    </a:cubicBezTo>
                    <a:lnTo>
                      <a:pt x="76" y="193"/>
                    </a:lnTo>
                    <a:close/>
                  </a:path>
                </a:pathLst>
              </a:custGeom>
              <a:solidFill>
                <a:srgbClr val="EBEAE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95" name="Freeform 34"/>
              <p:cNvSpPr/>
              <p:nvPr/>
            </p:nvSpPr>
            <p:spPr bwMode="auto">
              <a:xfrm>
                <a:off x="499604" y="3125788"/>
                <a:ext cx="1208088" cy="1208088"/>
              </a:xfrm>
              <a:custGeom>
                <a:avLst/>
                <a:gdLst>
                  <a:gd name="T0" fmla="*/ 224 w 1037"/>
                  <a:gd name="T1" fmla="*/ 13 h 1037"/>
                  <a:gd name="T2" fmla="*/ 177 w 1037"/>
                  <a:gd name="T3" fmla="*/ 13 h 1037"/>
                  <a:gd name="T4" fmla="*/ 13 w 1037"/>
                  <a:gd name="T5" fmla="*/ 177 h 1037"/>
                  <a:gd name="T6" fmla="*/ 13 w 1037"/>
                  <a:gd name="T7" fmla="*/ 224 h 1037"/>
                  <a:gd name="T8" fmla="*/ 66 w 1037"/>
                  <a:gd name="T9" fmla="*/ 277 h 1037"/>
                  <a:gd name="T10" fmla="*/ 71 w 1037"/>
                  <a:gd name="T11" fmla="*/ 279 h 1037"/>
                  <a:gd name="T12" fmla="*/ 76 w 1037"/>
                  <a:gd name="T13" fmla="*/ 286 h 1037"/>
                  <a:gd name="T14" fmla="*/ 88 w 1037"/>
                  <a:gd name="T15" fmla="*/ 292 h 1037"/>
                  <a:gd name="T16" fmla="*/ 94 w 1037"/>
                  <a:gd name="T17" fmla="*/ 304 h 1037"/>
                  <a:gd name="T18" fmla="*/ 101 w 1037"/>
                  <a:gd name="T19" fmla="*/ 309 h 1037"/>
                  <a:gd name="T20" fmla="*/ 104 w 1037"/>
                  <a:gd name="T21" fmla="*/ 314 h 1037"/>
                  <a:gd name="T22" fmla="*/ 797 w 1037"/>
                  <a:gd name="T23" fmla="*/ 1008 h 1037"/>
                  <a:gd name="T24" fmla="*/ 798 w 1037"/>
                  <a:gd name="T25" fmla="*/ 1009 h 1037"/>
                  <a:gd name="T26" fmla="*/ 804 w 1037"/>
                  <a:gd name="T27" fmla="*/ 1013 h 1037"/>
                  <a:gd name="T28" fmla="*/ 1028 w 1037"/>
                  <a:gd name="T29" fmla="*/ 1037 h 1037"/>
                  <a:gd name="T30" fmla="*/ 1031 w 1037"/>
                  <a:gd name="T31" fmla="*/ 1037 h 1037"/>
                  <a:gd name="T32" fmla="*/ 1032 w 1037"/>
                  <a:gd name="T33" fmla="*/ 1037 h 1037"/>
                  <a:gd name="T34" fmla="*/ 1035 w 1037"/>
                  <a:gd name="T35" fmla="*/ 1035 h 1037"/>
                  <a:gd name="T36" fmla="*/ 1037 w 1037"/>
                  <a:gd name="T37" fmla="*/ 1032 h 1037"/>
                  <a:gd name="T38" fmla="*/ 1037 w 1037"/>
                  <a:gd name="T39" fmla="*/ 1031 h 1037"/>
                  <a:gd name="T40" fmla="*/ 1037 w 1037"/>
                  <a:gd name="T41" fmla="*/ 1028 h 1037"/>
                  <a:gd name="T42" fmla="*/ 1013 w 1037"/>
                  <a:gd name="T43" fmla="*/ 804 h 1037"/>
                  <a:gd name="T44" fmla="*/ 1009 w 1037"/>
                  <a:gd name="T45" fmla="*/ 798 h 1037"/>
                  <a:gd name="T46" fmla="*/ 1008 w 1037"/>
                  <a:gd name="T47" fmla="*/ 797 h 1037"/>
                  <a:gd name="T48" fmla="*/ 315 w 1037"/>
                  <a:gd name="T49" fmla="*/ 104 h 1037"/>
                  <a:gd name="T50" fmla="*/ 309 w 1037"/>
                  <a:gd name="T51" fmla="*/ 102 h 1037"/>
                  <a:gd name="T52" fmla="*/ 304 w 1037"/>
                  <a:gd name="T53" fmla="*/ 94 h 1037"/>
                  <a:gd name="T54" fmla="*/ 292 w 1037"/>
                  <a:gd name="T55" fmla="*/ 88 h 1037"/>
                  <a:gd name="T56" fmla="*/ 286 w 1037"/>
                  <a:gd name="T57" fmla="*/ 76 h 1037"/>
                  <a:gd name="T58" fmla="*/ 279 w 1037"/>
                  <a:gd name="T59" fmla="*/ 71 h 1037"/>
                  <a:gd name="T60" fmla="*/ 277 w 1037"/>
                  <a:gd name="T61" fmla="*/ 66 h 1037"/>
                  <a:gd name="T62" fmla="*/ 224 w 1037"/>
                  <a:gd name="T63" fmla="*/ 13 h 10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37" h="1037">
                    <a:moveTo>
                      <a:pt x="224" y="13"/>
                    </a:moveTo>
                    <a:cubicBezTo>
                      <a:pt x="211" y="0"/>
                      <a:pt x="190" y="0"/>
                      <a:pt x="177" y="13"/>
                    </a:cubicBezTo>
                    <a:cubicBezTo>
                      <a:pt x="13" y="177"/>
                      <a:pt x="13" y="177"/>
                      <a:pt x="13" y="177"/>
                    </a:cubicBezTo>
                    <a:cubicBezTo>
                      <a:pt x="0" y="190"/>
                      <a:pt x="0" y="211"/>
                      <a:pt x="13" y="224"/>
                    </a:cubicBezTo>
                    <a:cubicBezTo>
                      <a:pt x="66" y="277"/>
                      <a:pt x="66" y="277"/>
                      <a:pt x="66" y="277"/>
                    </a:cubicBezTo>
                    <a:cubicBezTo>
                      <a:pt x="67" y="278"/>
                      <a:pt x="69" y="279"/>
                      <a:pt x="71" y="279"/>
                    </a:cubicBezTo>
                    <a:cubicBezTo>
                      <a:pt x="72" y="282"/>
                      <a:pt x="73" y="284"/>
                      <a:pt x="76" y="286"/>
                    </a:cubicBezTo>
                    <a:cubicBezTo>
                      <a:pt x="79" y="290"/>
                      <a:pt x="83" y="292"/>
                      <a:pt x="88" y="292"/>
                    </a:cubicBezTo>
                    <a:cubicBezTo>
                      <a:pt x="88" y="297"/>
                      <a:pt x="90" y="301"/>
                      <a:pt x="94" y="304"/>
                    </a:cubicBezTo>
                    <a:cubicBezTo>
                      <a:pt x="96" y="307"/>
                      <a:pt x="99" y="308"/>
                      <a:pt x="101" y="309"/>
                    </a:cubicBezTo>
                    <a:cubicBezTo>
                      <a:pt x="102" y="311"/>
                      <a:pt x="102" y="313"/>
                      <a:pt x="104" y="314"/>
                    </a:cubicBezTo>
                    <a:cubicBezTo>
                      <a:pt x="797" y="1008"/>
                      <a:pt x="797" y="1008"/>
                      <a:pt x="797" y="1008"/>
                    </a:cubicBezTo>
                    <a:cubicBezTo>
                      <a:pt x="797" y="1008"/>
                      <a:pt x="798" y="1008"/>
                      <a:pt x="798" y="1009"/>
                    </a:cubicBezTo>
                    <a:cubicBezTo>
                      <a:pt x="800" y="1011"/>
                      <a:pt x="802" y="1012"/>
                      <a:pt x="804" y="1013"/>
                    </a:cubicBezTo>
                    <a:cubicBezTo>
                      <a:pt x="1028" y="1037"/>
                      <a:pt x="1028" y="1037"/>
                      <a:pt x="1028" y="1037"/>
                    </a:cubicBezTo>
                    <a:cubicBezTo>
                      <a:pt x="1029" y="1037"/>
                      <a:pt x="1030" y="1037"/>
                      <a:pt x="1031" y="1037"/>
                    </a:cubicBezTo>
                    <a:cubicBezTo>
                      <a:pt x="1031" y="1037"/>
                      <a:pt x="1031" y="1037"/>
                      <a:pt x="1032" y="1037"/>
                    </a:cubicBezTo>
                    <a:cubicBezTo>
                      <a:pt x="1033" y="1036"/>
                      <a:pt x="1034" y="1036"/>
                      <a:pt x="1035" y="1035"/>
                    </a:cubicBezTo>
                    <a:cubicBezTo>
                      <a:pt x="1036" y="1034"/>
                      <a:pt x="1036" y="1033"/>
                      <a:pt x="1037" y="1032"/>
                    </a:cubicBezTo>
                    <a:cubicBezTo>
                      <a:pt x="1037" y="1031"/>
                      <a:pt x="1037" y="1031"/>
                      <a:pt x="1037" y="1031"/>
                    </a:cubicBezTo>
                    <a:cubicBezTo>
                      <a:pt x="1037" y="1030"/>
                      <a:pt x="1037" y="1029"/>
                      <a:pt x="1037" y="1028"/>
                    </a:cubicBezTo>
                    <a:cubicBezTo>
                      <a:pt x="1013" y="804"/>
                      <a:pt x="1013" y="804"/>
                      <a:pt x="1013" y="804"/>
                    </a:cubicBezTo>
                    <a:cubicBezTo>
                      <a:pt x="1012" y="802"/>
                      <a:pt x="1011" y="800"/>
                      <a:pt x="1009" y="798"/>
                    </a:cubicBezTo>
                    <a:cubicBezTo>
                      <a:pt x="1008" y="798"/>
                      <a:pt x="1008" y="797"/>
                      <a:pt x="1008" y="797"/>
                    </a:cubicBezTo>
                    <a:cubicBezTo>
                      <a:pt x="315" y="104"/>
                      <a:pt x="315" y="104"/>
                      <a:pt x="315" y="104"/>
                    </a:cubicBezTo>
                    <a:cubicBezTo>
                      <a:pt x="313" y="102"/>
                      <a:pt x="311" y="102"/>
                      <a:pt x="309" y="102"/>
                    </a:cubicBezTo>
                    <a:cubicBezTo>
                      <a:pt x="308" y="99"/>
                      <a:pt x="307" y="96"/>
                      <a:pt x="304" y="94"/>
                    </a:cubicBezTo>
                    <a:cubicBezTo>
                      <a:pt x="301" y="90"/>
                      <a:pt x="297" y="88"/>
                      <a:pt x="292" y="88"/>
                    </a:cubicBezTo>
                    <a:cubicBezTo>
                      <a:pt x="292" y="83"/>
                      <a:pt x="290" y="79"/>
                      <a:pt x="286" y="76"/>
                    </a:cubicBezTo>
                    <a:cubicBezTo>
                      <a:pt x="284" y="73"/>
                      <a:pt x="282" y="72"/>
                      <a:pt x="279" y="71"/>
                    </a:cubicBezTo>
                    <a:cubicBezTo>
                      <a:pt x="279" y="69"/>
                      <a:pt x="278" y="67"/>
                      <a:pt x="277" y="66"/>
                    </a:cubicBezTo>
                    <a:lnTo>
                      <a:pt x="224" y="13"/>
                    </a:lnTo>
                    <a:close/>
                  </a:path>
                </a:pathLst>
              </a:custGeom>
              <a:solidFill>
                <a:srgbClr val="543C4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96" name="Freeform 35"/>
              <p:cNvSpPr/>
              <p:nvPr/>
            </p:nvSpPr>
            <p:spPr bwMode="auto">
              <a:xfrm>
                <a:off x="639304" y="3465513"/>
                <a:ext cx="801688" cy="815975"/>
              </a:xfrm>
              <a:custGeom>
                <a:avLst/>
                <a:gdLst>
                  <a:gd name="T0" fmla="*/ 0 w 689"/>
                  <a:gd name="T1" fmla="*/ 18 h 701"/>
                  <a:gd name="T2" fmla="*/ 19 w 689"/>
                  <a:gd name="T3" fmla="*/ 0 h 701"/>
                  <a:gd name="T4" fmla="*/ 679 w 689"/>
                  <a:gd name="T5" fmla="*/ 660 h 701"/>
                  <a:gd name="T6" fmla="*/ 679 w 689"/>
                  <a:gd name="T7" fmla="*/ 660 h 701"/>
                  <a:gd name="T8" fmla="*/ 684 w 689"/>
                  <a:gd name="T9" fmla="*/ 701 h 701"/>
                  <a:gd name="T10" fmla="*/ 0 w 689"/>
                  <a:gd name="T11" fmla="*/ 18 h 701"/>
                </a:gdLst>
                <a:ahLst/>
                <a:cxnLst>
                  <a:cxn ang="0">
                    <a:pos x="T0" y="T1"/>
                  </a:cxn>
                  <a:cxn ang="0">
                    <a:pos x="T2" y="T3"/>
                  </a:cxn>
                  <a:cxn ang="0">
                    <a:pos x="T4" y="T5"/>
                  </a:cxn>
                  <a:cxn ang="0">
                    <a:pos x="T6" y="T7"/>
                  </a:cxn>
                  <a:cxn ang="0">
                    <a:pos x="T8" y="T9"/>
                  </a:cxn>
                  <a:cxn ang="0">
                    <a:pos x="T10" y="T11"/>
                  </a:cxn>
                </a:cxnLst>
                <a:rect l="0" t="0" r="r" b="b"/>
                <a:pathLst>
                  <a:path w="689" h="701">
                    <a:moveTo>
                      <a:pt x="0" y="18"/>
                    </a:moveTo>
                    <a:cubicBezTo>
                      <a:pt x="19" y="0"/>
                      <a:pt x="19" y="0"/>
                      <a:pt x="19" y="0"/>
                    </a:cubicBezTo>
                    <a:cubicBezTo>
                      <a:pt x="679" y="660"/>
                      <a:pt x="679" y="660"/>
                      <a:pt x="679" y="660"/>
                    </a:cubicBezTo>
                    <a:cubicBezTo>
                      <a:pt x="679" y="660"/>
                      <a:pt x="679" y="660"/>
                      <a:pt x="679" y="660"/>
                    </a:cubicBezTo>
                    <a:cubicBezTo>
                      <a:pt x="688" y="672"/>
                      <a:pt x="689" y="688"/>
                      <a:pt x="684" y="701"/>
                    </a:cubicBezTo>
                    <a:lnTo>
                      <a:pt x="0" y="18"/>
                    </a:lnTo>
                    <a:close/>
                  </a:path>
                </a:pathLst>
              </a:custGeom>
              <a:solidFill>
                <a:srgbClr val="5ABB93"/>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97" name="Freeform 36"/>
              <p:cNvSpPr/>
              <p:nvPr/>
            </p:nvSpPr>
            <p:spPr bwMode="auto">
              <a:xfrm>
                <a:off x="674229" y="3382963"/>
                <a:ext cx="852488" cy="852488"/>
              </a:xfrm>
              <a:custGeom>
                <a:avLst/>
                <a:gdLst>
                  <a:gd name="T0" fmla="*/ 659 w 732"/>
                  <a:gd name="T1" fmla="*/ 719 h 732"/>
                  <a:gd name="T2" fmla="*/ 0 w 732"/>
                  <a:gd name="T3" fmla="*/ 59 h 732"/>
                  <a:gd name="T4" fmla="*/ 59 w 732"/>
                  <a:gd name="T5" fmla="*/ 0 h 732"/>
                  <a:gd name="T6" fmla="*/ 719 w 732"/>
                  <a:gd name="T7" fmla="*/ 660 h 732"/>
                  <a:gd name="T8" fmla="*/ 715 w 732"/>
                  <a:gd name="T9" fmla="*/ 715 h 732"/>
                  <a:gd name="T10" fmla="*/ 660 w 732"/>
                  <a:gd name="T11" fmla="*/ 719 h 732"/>
                  <a:gd name="T12" fmla="*/ 659 w 732"/>
                  <a:gd name="T13" fmla="*/ 719 h 732"/>
                </a:gdLst>
                <a:ahLst/>
                <a:cxnLst>
                  <a:cxn ang="0">
                    <a:pos x="T0" y="T1"/>
                  </a:cxn>
                  <a:cxn ang="0">
                    <a:pos x="T2" y="T3"/>
                  </a:cxn>
                  <a:cxn ang="0">
                    <a:pos x="T4" y="T5"/>
                  </a:cxn>
                  <a:cxn ang="0">
                    <a:pos x="T6" y="T7"/>
                  </a:cxn>
                  <a:cxn ang="0">
                    <a:pos x="T8" y="T9"/>
                  </a:cxn>
                  <a:cxn ang="0">
                    <a:pos x="T10" y="T11"/>
                  </a:cxn>
                  <a:cxn ang="0">
                    <a:pos x="T12" y="T13"/>
                  </a:cxn>
                </a:cxnLst>
                <a:rect l="0" t="0" r="r" b="b"/>
                <a:pathLst>
                  <a:path w="732" h="732">
                    <a:moveTo>
                      <a:pt x="659" y="719"/>
                    </a:moveTo>
                    <a:cubicBezTo>
                      <a:pt x="0" y="59"/>
                      <a:pt x="0" y="59"/>
                      <a:pt x="0" y="59"/>
                    </a:cubicBezTo>
                    <a:cubicBezTo>
                      <a:pt x="59" y="0"/>
                      <a:pt x="59" y="0"/>
                      <a:pt x="59" y="0"/>
                    </a:cubicBezTo>
                    <a:cubicBezTo>
                      <a:pt x="719" y="660"/>
                      <a:pt x="719" y="660"/>
                      <a:pt x="719" y="660"/>
                    </a:cubicBezTo>
                    <a:cubicBezTo>
                      <a:pt x="732" y="677"/>
                      <a:pt x="730" y="700"/>
                      <a:pt x="715" y="715"/>
                    </a:cubicBezTo>
                    <a:cubicBezTo>
                      <a:pt x="700" y="730"/>
                      <a:pt x="676" y="732"/>
                      <a:pt x="660" y="719"/>
                    </a:cubicBezTo>
                    <a:cubicBezTo>
                      <a:pt x="660" y="719"/>
                      <a:pt x="660" y="719"/>
                      <a:pt x="659" y="719"/>
                    </a:cubicBezTo>
                    <a:close/>
                  </a:path>
                </a:pathLst>
              </a:custGeom>
              <a:solidFill>
                <a:srgbClr val="5ABB93"/>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98" name="Freeform 37"/>
              <p:cNvSpPr/>
              <p:nvPr/>
            </p:nvSpPr>
            <p:spPr bwMode="auto">
              <a:xfrm>
                <a:off x="755192" y="3300413"/>
                <a:ext cx="852488" cy="852488"/>
              </a:xfrm>
              <a:custGeom>
                <a:avLst/>
                <a:gdLst>
                  <a:gd name="T0" fmla="*/ 0 w 732"/>
                  <a:gd name="T1" fmla="*/ 59 h 732"/>
                  <a:gd name="T2" fmla="*/ 60 w 732"/>
                  <a:gd name="T3" fmla="*/ 0 h 732"/>
                  <a:gd name="T4" fmla="*/ 718 w 732"/>
                  <a:gd name="T5" fmla="*/ 659 h 732"/>
                  <a:gd name="T6" fmla="*/ 719 w 732"/>
                  <a:gd name="T7" fmla="*/ 660 h 732"/>
                  <a:gd name="T8" fmla="*/ 715 w 732"/>
                  <a:gd name="T9" fmla="*/ 715 h 732"/>
                  <a:gd name="T10" fmla="*/ 660 w 732"/>
                  <a:gd name="T11" fmla="*/ 719 h 732"/>
                  <a:gd name="T12" fmla="*/ 0 w 732"/>
                  <a:gd name="T13" fmla="*/ 59 h 732"/>
                </a:gdLst>
                <a:ahLst/>
                <a:cxnLst>
                  <a:cxn ang="0">
                    <a:pos x="T0" y="T1"/>
                  </a:cxn>
                  <a:cxn ang="0">
                    <a:pos x="T2" y="T3"/>
                  </a:cxn>
                  <a:cxn ang="0">
                    <a:pos x="T4" y="T5"/>
                  </a:cxn>
                  <a:cxn ang="0">
                    <a:pos x="T6" y="T7"/>
                  </a:cxn>
                  <a:cxn ang="0">
                    <a:pos x="T8" y="T9"/>
                  </a:cxn>
                  <a:cxn ang="0">
                    <a:pos x="T10" y="T11"/>
                  </a:cxn>
                  <a:cxn ang="0">
                    <a:pos x="T12" y="T13"/>
                  </a:cxn>
                </a:cxnLst>
                <a:rect l="0" t="0" r="r" b="b"/>
                <a:pathLst>
                  <a:path w="732" h="732">
                    <a:moveTo>
                      <a:pt x="0" y="59"/>
                    </a:moveTo>
                    <a:cubicBezTo>
                      <a:pt x="60" y="0"/>
                      <a:pt x="60" y="0"/>
                      <a:pt x="60" y="0"/>
                    </a:cubicBezTo>
                    <a:cubicBezTo>
                      <a:pt x="718" y="659"/>
                      <a:pt x="718" y="659"/>
                      <a:pt x="718" y="659"/>
                    </a:cubicBezTo>
                    <a:cubicBezTo>
                      <a:pt x="719" y="659"/>
                      <a:pt x="719" y="659"/>
                      <a:pt x="719" y="660"/>
                    </a:cubicBezTo>
                    <a:cubicBezTo>
                      <a:pt x="732" y="676"/>
                      <a:pt x="730" y="700"/>
                      <a:pt x="715" y="715"/>
                    </a:cubicBezTo>
                    <a:cubicBezTo>
                      <a:pt x="700" y="730"/>
                      <a:pt x="677" y="732"/>
                      <a:pt x="660" y="719"/>
                    </a:cubicBezTo>
                    <a:lnTo>
                      <a:pt x="0" y="59"/>
                    </a:lnTo>
                    <a:close/>
                  </a:path>
                </a:pathLst>
              </a:custGeom>
              <a:solidFill>
                <a:srgbClr val="5ABB93"/>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99" name="Freeform 38"/>
              <p:cNvSpPr/>
              <p:nvPr/>
            </p:nvSpPr>
            <p:spPr bwMode="auto">
              <a:xfrm>
                <a:off x="837742" y="3265488"/>
                <a:ext cx="817563" cy="803275"/>
              </a:xfrm>
              <a:custGeom>
                <a:avLst/>
                <a:gdLst>
                  <a:gd name="T0" fmla="*/ 660 w 701"/>
                  <a:gd name="T1" fmla="*/ 679 h 689"/>
                  <a:gd name="T2" fmla="*/ 0 w 701"/>
                  <a:gd name="T3" fmla="*/ 19 h 689"/>
                  <a:gd name="T4" fmla="*/ 18 w 701"/>
                  <a:gd name="T5" fmla="*/ 0 h 689"/>
                  <a:gd name="T6" fmla="*/ 701 w 701"/>
                  <a:gd name="T7" fmla="*/ 684 h 689"/>
                  <a:gd name="T8" fmla="*/ 660 w 701"/>
                  <a:gd name="T9" fmla="*/ 680 h 689"/>
                  <a:gd name="T10" fmla="*/ 660 w 701"/>
                  <a:gd name="T11" fmla="*/ 679 h 689"/>
                </a:gdLst>
                <a:ahLst/>
                <a:cxnLst>
                  <a:cxn ang="0">
                    <a:pos x="T0" y="T1"/>
                  </a:cxn>
                  <a:cxn ang="0">
                    <a:pos x="T2" y="T3"/>
                  </a:cxn>
                  <a:cxn ang="0">
                    <a:pos x="T4" y="T5"/>
                  </a:cxn>
                  <a:cxn ang="0">
                    <a:pos x="T6" y="T7"/>
                  </a:cxn>
                  <a:cxn ang="0">
                    <a:pos x="T8" y="T9"/>
                  </a:cxn>
                  <a:cxn ang="0">
                    <a:pos x="T10" y="T11"/>
                  </a:cxn>
                </a:cxnLst>
                <a:rect l="0" t="0" r="r" b="b"/>
                <a:pathLst>
                  <a:path w="701" h="689">
                    <a:moveTo>
                      <a:pt x="660" y="679"/>
                    </a:moveTo>
                    <a:cubicBezTo>
                      <a:pt x="0" y="19"/>
                      <a:pt x="0" y="19"/>
                      <a:pt x="0" y="19"/>
                    </a:cubicBezTo>
                    <a:cubicBezTo>
                      <a:pt x="18" y="0"/>
                      <a:pt x="18" y="0"/>
                      <a:pt x="18" y="0"/>
                    </a:cubicBezTo>
                    <a:cubicBezTo>
                      <a:pt x="701" y="684"/>
                      <a:pt x="701" y="684"/>
                      <a:pt x="701" y="684"/>
                    </a:cubicBezTo>
                    <a:cubicBezTo>
                      <a:pt x="688" y="689"/>
                      <a:pt x="672" y="688"/>
                      <a:pt x="660" y="680"/>
                    </a:cubicBezTo>
                    <a:cubicBezTo>
                      <a:pt x="660" y="679"/>
                      <a:pt x="660" y="679"/>
                      <a:pt x="660" y="679"/>
                    </a:cubicBezTo>
                    <a:close/>
                  </a:path>
                </a:pathLst>
              </a:custGeom>
              <a:solidFill>
                <a:srgbClr val="5ABB93"/>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100" name="Freeform 39"/>
              <p:cNvSpPr/>
              <p:nvPr/>
            </p:nvSpPr>
            <p:spPr bwMode="auto">
              <a:xfrm>
                <a:off x="618667" y="3246438"/>
                <a:ext cx="223838" cy="223838"/>
              </a:xfrm>
              <a:custGeom>
                <a:avLst/>
                <a:gdLst>
                  <a:gd name="T0" fmla="*/ 190 w 192"/>
                  <a:gd name="T1" fmla="*/ 2 h 192"/>
                  <a:gd name="T2" fmla="*/ 191 w 192"/>
                  <a:gd name="T3" fmla="*/ 9 h 192"/>
                  <a:gd name="T4" fmla="*/ 9 w 192"/>
                  <a:gd name="T5" fmla="*/ 191 h 192"/>
                  <a:gd name="T6" fmla="*/ 2 w 192"/>
                  <a:gd name="T7" fmla="*/ 190 h 192"/>
                  <a:gd name="T8" fmla="*/ 2 w 192"/>
                  <a:gd name="T9" fmla="*/ 184 h 192"/>
                  <a:gd name="T10" fmla="*/ 184 w 192"/>
                  <a:gd name="T11" fmla="*/ 2 h 192"/>
                  <a:gd name="T12" fmla="*/ 190 w 192"/>
                  <a:gd name="T13" fmla="*/ 2 h 192"/>
                </a:gdLst>
                <a:ahLst/>
                <a:cxnLst>
                  <a:cxn ang="0">
                    <a:pos x="T0" y="T1"/>
                  </a:cxn>
                  <a:cxn ang="0">
                    <a:pos x="T2" y="T3"/>
                  </a:cxn>
                  <a:cxn ang="0">
                    <a:pos x="T4" y="T5"/>
                  </a:cxn>
                  <a:cxn ang="0">
                    <a:pos x="T6" y="T7"/>
                  </a:cxn>
                  <a:cxn ang="0">
                    <a:pos x="T8" y="T9"/>
                  </a:cxn>
                  <a:cxn ang="0">
                    <a:pos x="T10" y="T11"/>
                  </a:cxn>
                  <a:cxn ang="0">
                    <a:pos x="T12" y="T13"/>
                  </a:cxn>
                </a:cxnLst>
                <a:rect l="0" t="0" r="r" b="b"/>
                <a:pathLst>
                  <a:path w="192" h="192">
                    <a:moveTo>
                      <a:pt x="190" y="2"/>
                    </a:moveTo>
                    <a:cubicBezTo>
                      <a:pt x="192" y="4"/>
                      <a:pt x="192" y="7"/>
                      <a:pt x="191" y="9"/>
                    </a:cubicBezTo>
                    <a:cubicBezTo>
                      <a:pt x="9" y="191"/>
                      <a:pt x="9" y="191"/>
                      <a:pt x="9" y="191"/>
                    </a:cubicBezTo>
                    <a:cubicBezTo>
                      <a:pt x="7" y="192"/>
                      <a:pt x="4" y="192"/>
                      <a:pt x="2" y="190"/>
                    </a:cubicBezTo>
                    <a:cubicBezTo>
                      <a:pt x="0" y="188"/>
                      <a:pt x="0" y="185"/>
                      <a:pt x="2" y="184"/>
                    </a:cubicBezTo>
                    <a:cubicBezTo>
                      <a:pt x="184" y="2"/>
                      <a:pt x="184" y="2"/>
                      <a:pt x="184" y="2"/>
                    </a:cubicBezTo>
                    <a:cubicBezTo>
                      <a:pt x="185" y="0"/>
                      <a:pt x="188" y="0"/>
                      <a:pt x="190" y="2"/>
                    </a:cubicBezTo>
                    <a:close/>
                  </a:path>
                </a:pathLst>
              </a:custGeom>
              <a:solidFill>
                <a:srgbClr val="EBEAE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101" name="Freeform 40"/>
              <p:cNvSpPr/>
              <p:nvPr/>
            </p:nvSpPr>
            <p:spPr bwMode="auto">
              <a:xfrm>
                <a:off x="598029" y="3224213"/>
                <a:ext cx="223838" cy="223838"/>
              </a:xfrm>
              <a:custGeom>
                <a:avLst/>
                <a:gdLst>
                  <a:gd name="T0" fmla="*/ 8 w 192"/>
                  <a:gd name="T1" fmla="*/ 190 h 192"/>
                  <a:gd name="T2" fmla="*/ 2 w 192"/>
                  <a:gd name="T3" fmla="*/ 190 h 192"/>
                  <a:gd name="T4" fmla="*/ 0 w 192"/>
                  <a:gd name="T5" fmla="*/ 187 h 192"/>
                  <a:gd name="T6" fmla="*/ 1 w 192"/>
                  <a:gd name="T7" fmla="*/ 183 h 192"/>
                  <a:gd name="T8" fmla="*/ 183 w 192"/>
                  <a:gd name="T9" fmla="*/ 1 h 192"/>
                  <a:gd name="T10" fmla="*/ 190 w 192"/>
                  <a:gd name="T11" fmla="*/ 2 h 192"/>
                  <a:gd name="T12" fmla="*/ 190 w 192"/>
                  <a:gd name="T13" fmla="*/ 8 h 192"/>
                  <a:gd name="T14" fmla="*/ 8 w 192"/>
                  <a:gd name="T15" fmla="*/ 190 h 1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192">
                    <a:moveTo>
                      <a:pt x="8" y="190"/>
                    </a:moveTo>
                    <a:cubicBezTo>
                      <a:pt x="7" y="192"/>
                      <a:pt x="4" y="192"/>
                      <a:pt x="2" y="190"/>
                    </a:cubicBezTo>
                    <a:cubicBezTo>
                      <a:pt x="1" y="189"/>
                      <a:pt x="0" y="188"/>
                      <a:pt x="0" y="187"/>
                    </a:cubicBezTo>
                    <a:cubicBezTo>
                      <a:pt x="0" y="186"/>
                      <a:pt x="0" y="185"/>
                      <a:pt x="1" y="183"/>
                    </a:cubicBezTo>
                    <a:cubicBezTo>
                      <a:pt x="183" y="1"/>
                      <a:pt x="183" y="1"/>
                      <a:pt x="183" y="1"/>
                    </a:cubicBezTo>
                    <a:cubicBezTo>
                      <a:pt x="185" y="0"/>
                      <a:pt x="188" y="0"/>
                      <a:pt x="190" y="2"/>
                    </a:cubicBezTo>
                    <a:cubicBezTo>
                      <a:pt x="192" y="4"/>
                      <a:pt x="192" y="7"/>
                      <a:pt x="190" y="8"/>
                    </a:cubicBezTo>
                    <a:lnTo>
                      <a:pt x="8" y="190"/>
                    </a:lnTo>
                    <a:close/>
                  </a:path>
                </a:pathLst>
              </a:custGeom>
              <a:solidFill>
                <a:srgbClr val="EBEAE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102" name="Freeform 41"/>
              <p:cNvSpPr/>
              <p:nvPr/>
            </p:nvSpPr>
            <p:spPr bwMode="auto">
              <a:xfrm>
                <a:off x="518654" y="3146425"/>
                <a:ext cx="282575" cy="282575"/>
              </a:xfrm>
              <a:custGeom>
                <a:avLst/>
                <a:gdLst>
                  <a:gd name="T0" fmla="*/ 7 w 243"/>
                  <a:gd name="T1" fmla="*/ 196 h 243"/>
                  <a:gd name="T2" fmla="*/ 7 w 243"/>
                  <a:gd name="T3" fmla="*/ 171 h 243"/>
                  <a:gd name="T4" fmla="*/ 171 w 243"/>
                  <a:gd name="T5" fmla="*/ 7 h 243"/>
                  <a:gd name="T6" fmla="*/ 196 w 243"/>
                  <a:gd name="T7" fmla="*/ 7 h 243"/>
                  <a:gd name="T8" fmla="*/ 243 w 243"/>
                  <a:gd name="T9" fmla="*/ 55 h 243"/>
                  <a:gd name="T10" fmla="*/ 54 w 243"/>
                  <a:gd name="T11" fmla="*/ 243 h 243"/>
                  <a:gd name="T12" fmla="*/ 7 w 243"/>
                  <a:gd name="T13" fmla="*/ 196 h 243"/>
                </a:gdLst>
                <a:ahLst/>
                <a:cxnLst>
                  <a:cxn ang="0">
                    <a:pos x="T0" y="T1"/>
                  </a:cxn>
                  <a:cxn ang="0">
                    <a:pos x="T2" y="T3"/>
                  </a:cxn>
                  <a:cxn ang="0">
                    <a:pos x="T4" y="T5"/>
                  </a:cxn>
                  <a:cxn ang="0">
                    <a:pos x="T6" y="T7"/>
                  </a:cxn>
                  <a:cxn ang="0">
                    <a:pos x="T8" y="T9"/>
                  </a:cxn>
                  <a:cxn ang="0">
                    <a:pos x="T10" y="T11"/>
                  </a:cxn>
                  <a:cxn ang="0">
                    <a:pos x="T12" y="T13"/>
                  </a:cxn>
                </a:cxnLst>
                <a:rect l="0" t="0" r="r" b="b"/>
                <a:pathLst>
                  <a:path w="243" h="243">
                    <a:moveTo>
                      <a:pt x="7" y="196"/>
                    </a:moveTo>
                    <a:cubicBezTo>
                      <a:pt x="0" y="189"/>
                      <a:pt x="0" y="178"/>
                      <a:pt x="7" y="171"/>
                    </a:cubicBezTo>
                    <a:cubicBezTo>
                      <a:pt x="171" y="7"/>
                      <a:pt x="171" y="7"/>
                      <a:pt x="171" y="7"/>
                    </a:cubicBezTo>
                    <a:cubicBezTo>
                      <a:pt x="178" y="0"/>
                      <a:pt x="189" y="0"/>
                      <a:pt x="196" y="7"/>
                    </a:cubicBezTo>
                    <a:cubicBezTo>
                      <a:pt x="243" y="55"/>
                      <a:pt x="243" y="55"/>
                      <a:pt x="243" y="55"/>
                    </a:cubicBezTo>
                    <a:cubicBezTo>
                      <a:pt x="54" y="243"/>
                      <a:pt x="54" y="243"/>
                      <a:pt x="54" y="243"/>
                    </a:cubicBezTo>
                    <a:lnTo>
                      <a:pt x="7" y="196"/>
                    </a:lnTo>
                    <a:close/>
                  </a:path>
                </a:pathLst>
              </a:custGeom>
              <a:solidFill>
                <a:srgbClr val="EF5B43"/>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103" name="Freeform 42"/>
              <p:cNvSpPr/>
              <p:nvPr/>
            </p:nvSpPr>
            <p:spPr bwMode="auto">
              <a:xfrm>
                <a:off x="1607679" y="4235450"/>
                <a:ext cx="79375" cy="79375"/>
              </a:xfrm>
              <a:custGeom>
                <a:avLst/>
                <a:gdLst>
                  <a:gd name="T0" fmla="*/ 68 w 68"/>
                  <a:gd name="T1" fmla="*/ 68 h 68"/>
                  <a:gd name="T2" fmla="*/ 0 w 68"/>
                  <a:gd name="T3" fmla="*/ 60 h 68"/>
                  <a:gd name="T4" fmla="*/ 60 w 68"/>
                  <a:gd name="T5" fmla="*/ 0 h 68"/>
                  <a:gd name="T6" fmla="*/ 68 w 68"/>
                  <a:gd name="T7" fmla="*/ 68 h 68"/>
                </a:gdLst>
                <a:ahLst/>
                <a:cxnLst>
                  <a:cxn ang="0">
                    <a:pos x="T0" y="T1"/>
                  </a:cxn>
                  <a:cxn ang="0">
                    <a:pos x="T2" y="T3"/>
                  </a:cxn>
                  <a:cxn ang="0">
                    <a:pos x="T4" y="T5"/>
                  </a:cxn>
                  <a:cxn ang="0">
                    <a:pos x="T6" y="T7"/>
                  </a:cxn>
                </a:cxnLst>
                <a:rect l="0" t="0" r="r" b="b"/>
                <a:pathLst>
                  <a:path w="68" h="68">
                    <a:moveTo>
                      <a:pt x="68" y="68"/>
                    </a:moveTo>
                    <a:cubicBezTo>
                      <a:pt x="0" y="60"/>
                      <a:pt x="0" y="60"/>
                      <a:pt x="0" y="60"/>
                    </a:cubicBezTo>
                    <a:cubicBezTo>
                      <a:pt x="15" y="36"/>
                      <a:pt x="36" y="15"/>
                      <a:pt x="60" y="0"/>
                    </a:cubicBezTo>
                    <a:lnTo>
                      <a:pt x="68" y="68"/>
                    </a:lnTo>
                    <a:close/>
                  </a:path>
                </a:pathLst>
              </a:custGeom>
              <a:solidFill>
                <a:srgbClr val="543C4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104" name="Freeform 43"/>
              <p:cNvSpPr/>
              <p:nvPr/>
            </p:nvSpPr>
            <p:spPr bwMode="auto">
              <a:xfrm>
                <a:off x="1452104" y="4078288"/>
                <a:ext cx="223838" cy="225425"/>
              </a:xfrm>
              <a:custGeom>
                <a:avLst/>
                <a:gdLst>
                  <a:gd name="T0" fmla="*/ 193 w 193"/>
                  <a:gd name="T1" fmla="*/ 117 h 193"/>
                  <a:gd name="T2" fmla="*/ 117 w 193"/>
                  <a:gd name="T3" fmla="*/ 193 h 193"/>
                  <a:gd name="T4" fmla="*/ 0 w 193"/>
                  <a:gd name="T5" fmla="*/ 180 h 193"/>
                  <a:gd name="T6" fmla="*/ 3 w 193"/>
                  <a:gd name="T7" fmla="*/ 144 h 193"/>
                  <a:gd name="T8" fmla="*/ 58 w 193"/>
                  <a:gd name="T9" fmla="*/ 128 h 193"/>
                  <a:gd name="T10" fmla="*/ 74 w 193"/>
                  <a:gd name="T11" fmla="*/ 74 h 193"/>
                  <a:gd name="T12" fmla="*/ 128 w 193"/>
                  <a:gd name="T13" fmla="*/ 58 h 193"/>
                  <a:gd name="T14" fmla="*/ 144 w 193"/>
                  <a:gd name="T15" fmla="*/ 3 h 193"/>
                  <a:gd name="T16" fmla="*/ 180 w 193"/>
                  <a:gd name="T17" fmla="*/ 0 h 193"/>
                  <a:gd name="T18" fmla="*/ 193 w 193"/>
                  <a:gd name="T19" fmla="*/ 117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3" h="193">
                    <a:moveTo>
                      <a:pt x="193" y="117"/>
                    </a:moveTo>
                    <a:cubicBezTo>
                      <a:pt x="161" y="135"/>
                      <a:pt x="135" y="161"/>
                      <a:pt x="117" y="193"/>
                    </a:cubicBezTo>
                    <a:cubicBezTo>
                      <a:pt x="0" y="180"/>
                      <a:pt x="0" y="180"/>
                      <a:pt x="0" y="180"/>
                    </a:cubicBezTo>
                    <a:cubicBezTo>
                      <a:pt x="5" y="169"/>
                      <a:pt x="6" y="156"/>
                      <a:pt x="3" y="144"/>
                    </a:cubicBezTo>
                    <a:cubicBezTo>
                      <a:pt x="22" y="148"/>
                      <a:pt x="43" y="143"/>
                      <a:pt x="58" y="128"/>
                    </a:cubicBezTo>
                    <a:cubicBezTo>
                      <a:pt x="73" y="113"/>
                      <a:pt x="78" y="93"/>
                      <a:pt x="74" y="74"/>
                    </a:cubicBezTo>
                    <a:cubicBezTo>
                      <a:pt x="93" y="78"/>
                      <a:pt x="113" y="73"/>
                      <a:pt x="128" y="58"/>
                    </a:cubicBezTo>
                    <a:cubicBezTo>
                      <a:pt x="143" y="43"/>
                      <a:pt x="148" y="22"/>
                      <a:pt x="144" y="3"/>
                    </a:cubicBezTo>
                    <a:cubicBezTo>
                      <a:pt x="156" y="6"/>
                      <a:pt x="169" y="5"/>
                      <a:pt x="180" y="0"/>
                    </a:cubicBezTo>
                    <a:lnTo>
                      <a:pt x="193" y="117"/>
                    </a:lnTo>
                    <a:close/>
                  </a:path>
                </a:pathLst>
              </a:custGeom>
              <a:solidFill>
                <a:srgbClr val="EBEAE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grpSp>
        <p:sp>
          <p:nvSpPr>
            <p:cNvPr id="117" name="椭圆 116"/>
            <p:cNvSpPr/>
            <p:nvPr/>
          </p:nvSpPr>
          <p:spPr>
            <a:xfrm>
              <a:off x="915474" y="1667984"/>
              <a:ext cx="1845933" cy="1845933"/>
            </a:xfrm>
            <a:prstGeom prst="ellipse">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dirty="0">
                <a:solidFill>
                  <a:prstClr val="white"/>
                </a:solidFill>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276869654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120"/>
                                        </p:tgtEl>
                                        <p:attrNameLst>
                                          <p:attrName>style.visibility</p:attrName>
                                        </p:attrNameLst>
                                      </p:cBhvr>
                                      <p:to>
                                        <p:strVal val="visible"/>
                                      </p:to>
                                    </p:set>
                                    <p:animScale>
                                      <p:cBhvr>
                                        <p:cTn id="7" dur="1000" decel="50000" fill="hold">
                                          <p:stCondLst>
                                            <p:cond delay="0"/>
                                          </p:stCondLst>
                                        </p:cTn>
                                        <p:tgtEl>
                                          <p:spTgt spid="12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20"/>
                                        </p:tgtEl>
                                        <p:attrNameLst>
                                          <p:attrName>ppt_x</p:attrName>
                                          <p:attrName>ppt_y</p:attrName>
                                        </p:attrNameLst>
                                      </p:cBhvr>
                                    </p:animMotion>
                                    <p:animEffect transition="in" filter="fade">
                                      <p:cBhvr>
                                        <p:cTn id="9" dur="1000"/>
                                        <p:tgtEl>
                                          <p:spTgt spid="120"/>
                                        </p:tgtEl>
                                      </p:cBhvr>
                                    </p:animEffect>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9"/>
                                        </p:tgtEl>
                                        <p:attrNameLst>
                                          <p:attrName>style.visibility</p:attrName>
                                        </p:attrNameLst>
                                      </p:cBhvr>
                                      <p:to>
                                        <p:strVal val="visible"/>
                                      </p:to>
                                    </p:set>
                                    <p:animEffect transition="in" filter="wipe(left)">
                                      <p:cBhvr>
                                        <p:cTn id="13" dur="500"/>
                                        <p:tgtEl>
                                          <p:spTgt spid="69"/>
                                        </p:tgtEl>
                                      </p:cBhvr>
                                    </p:animEffect>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6"/>
          <p:cNvSpPr txBox="1">
            <a:spLocks noChangeArrowheads="1"/>
          </p:cNvSpPr>
          <p:nvPr/>
        </p:nvSpPr>
        <p:spPr bwMode="auto">
          <a:xfrm>
            <a:off x="1059131" y="834980"/>
            <a:ext cx="3719288" cy="235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defTabSz="914377" fontAlgn="base">
              <a:spcBef>
                <a:spcPct val="0"/>
              </a:spcBef>
              <a:spcAft>
                <a:spcPct val="0"/>
              </a:spcAft>
              <a:defRPr/>
            </a:pPr>
            <a:r>
              <a:rPr lang="en-US" altLang="zh-CN" sz="933" dirty="0">
                <a:solidFill>
                  <a:srgbClr val="543C4F"/>
                </a:solidFill>
                <a:latin typeface="微软雅黑" panose="020B0503020204020204" pitchFamily="34" charset="-122"/>
                <a:ea typeface="方正兰亭黑_GBK"/>
              </a:rPr>
              <a:t>BACKGROUND AND SIGNIFICANCE OF THE SELECTED TOPIC</a:t>
            </a:r>
          </a:p>
        </p:txBody>
      </p:sp>
      <p:cxnSp>
        <p:nvCxnSpPr>
          <p:cNvPr id="27" name="直接连接符 26"/>
          <p:cNvCxnSpPr/>
          <p:nvPr/>
        </p:nvCxnSpPr>
        <p:spPr>
          <a:xfrm>
            <a:off x="1195352" y="1134504"/>
            <a:ext cx="257051"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1260782" y="1094404"/>
            <a:ext cx="1101992" cy="1101992"/>
          </a:xfrm>
          <a:prstGeom prst="ellipse">
            <a:avLst/>
          </a:prstGeom>
          <a:solidFill>
            <a:schemeClr val="accent1"/>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2" name="椭圆 11"/>
          <p:cNvSpPr/>
          <p:nvPr/>
        </p:nvSpPr>
        <p:spPr>
          <a:xfrm>
            <a:off x="-1317724" y="4400380"/>
            <a:ext cx="1101992" cy="1101992"/>
          </a:xfrm>
          <a:prstGeom prst="ellipse">
            <a:avLst/>
          </a:prstGeom>
          <a:solidFill>
            <a:schemeClr val="accent4"/>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3" name="椭圆 12"/>
          <p:cNvSpPr/>
          <p:nvPr/>
        </p:nvSpPr>
        <p:spPr>
          <a:xfrm>
            <a:off x="-1289253" y="2196396"/>
            <a:ext cx="1101992" cy="1101992"/>
          </a:xfrm>
          <a:prstGeom prst="ellipse">
            <a:avLst/>
          </a:prstGeom>
          <a:solidFill>
            <a:schemeClr val="accent2">
              <a:alpha val="80000"/>
            </a:schemeClr>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4" name="椭圆 13"/>
          <p:cNvSpPr/>
          <p:nvPr/>
        </p:nvSpPr>
        <p:spPr>
          <a:xfrm>
            <a:off x="-1317724" y="3298388"/>
            <a:ext cx="1101992" cy="1101992"/>
          </a:xfrm>
          <a:prstGeom prst="ellipse">
            <a:avLst/>
          </a:prstGeom>
          <a:solidFill>
            <a:schemeClr val="accent3"/>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8" name="Freeform 10"/>
          <p:cNvSpPr>
            <a:spLocks noEditPoints="1"/>
          </p:cNvSpPr>
          <p:nvPr/>
        </p:nvSpPr>
        <p:spPr bwMode="auto">
          <a:xfrm flipH="1">
            <a:off x="5312780" y="1934708"/>
            <a:ext cx="247650" cy="246062"/>
          </a:xfrm>
          <a:custGeom>
            <a:avLst/>
            <a:gdLst>
              <a:gd name="T0" fmla="*/ 173 w 346"/>
              <a:gd name="T1" fmla="*/ 0 h 346"/>
              <a:gd name="T2" fmla="*/ 346 w 346"/>
              <a:gd name="T3" fmla="*/ 173 h 346"/>
              <a:gd name="T4" fmla="*/ 173 w 346"/>
              <a:gd name="T5" fmla="*/ 346 h 346"/>
              <a:gd name="T6" fmla="*/ 0 w 346"/>
              <a:gd name="T7" fmla="*/ 173 h 346"/>
              <a:gd name="T8" fmla="*/ 173 w 346"/>
              <a:gd name="T9" fmla="*/ 0 h 346"/>
              <a:gd name="T10" fmla="*/ 277 w 346"/>
              <a:gd name="T11" fmla="*/ 176 h 346"/>
              <a:gd name="T12" fmla="*/ 204 w 346"/>
              <a:gd name="T13" fmla="*/ 218 h 346"/>
              <a:gd name="T14" fmla="*/ 131 w 346"/>
              <a:gd name="T15" fmla="*/ 260 h 346"/>
              <a:gd name="T16" fmla="*/ 131 w 346"/>
              <a:gd name="T17" fmla="*/ 176 h 346"/>
              <a:gd name="T18" fmla="*/ 131 w 346"/>
              <a:gd name="T19" fmla="*/ 92 h 346"/>
              <a:gd name="T20" fmla="*/ 204 w 346"/>
              <a:gd name="T21" fmla="*/ 134 h 346"/>
              <a:gd name="T22" fmla="*/ 277 w 346"/>
              <a:gd name="T23" fmla="*/ 176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6" h="346">
                <a:moveTo>
                  <a:pt x="173" y="0"/>
                </a:moveTo>
                <a:cubicBezTo>
                  <a:pt x="268" y="0"/>
                  <a:pt x="346" y="77"/>
                  <a:pt x="346" y="173"/>
                </a:cubicBezTo>
                <a:cubicBezTo>
                  <a:pt x="346" y="268"/>
                  <a:pt x="268" y="346"/>
                  <a:pt x="173" y="346"/>
                </a:cubicBezTo>
                <a:cubicBezTo>
                  <a:pt x="77" y="346"/>
                  <a:pt x="0" y="268"/>
                  <a:pt x="0" y="173"/>
                </a:cubicBezTo>
                <a:cubicBezTo>
                  <a:pt x="0" y="77"/>
                  <a:pt x="77" y="0"/>
                  <a:pt x="173" y="0"/>
                </a:cubicBezTo>
                <a:close/>
                <a:moveTo>
                  <a:pt x="277" y="176"/>
                </a:moveTo>
                <a:lnTo>
                  <a:pt x="204" y="218"/>
                </a:lnTo>
                <a:lnTo>
                  <a:pt x="131" y="260"/>
                </a:lnTo>
                <a:lnTo>
                  <a:pt x="131" y="176"/>
                </a:lnTo>
                <a:lnTo>
                  <a:pt x="131" y="92"/>
                </a:lnTo>
                <a:lnTo>
                  <a:pt x="204" y="134"/>
                </a:lnTo>
                <a:lnTo>
                  <a:pt x="277" y="176"/>
                </a:lnTo>
                <a:close/>
              </a:path>
            </a:pathLst>
          </a:custGeom>
          <a:solidFill>
            <a:srgbClr val="50515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9" name="Freeform 11"/>
          <p:cNvSpPr>
            <a:spLocks noEditPoints="1"/>
          </p:cNvSpPr>
          <p:nvPr/>
        </p:nvSpPr>
        <p:spPr bwMode="auto">
          <a:xfrm flipH="1">
            <a:off x="7125705" y="2831199"/>
            <a:ext cx="247650" cy="246063"/>
          </a:xfrm>
          <a:custGeom>
            <a:avLst/>
            <a:gdLst>
              <a:gd name="T0" fmla="*/ 173 w 346"/>
              <a:gd name="T1" fmla="*/ 0 h 346"/>
              <a:gd name="T2" fmla="*/ 0 w 346"/>
              <a:gd name="T3" fmla="*/ 173 h 346"/>
              <a:gd name="T4" fmla="*/ 173 w 346"/>
              <a:gd name="T5" fmla="*/ 346 h 346"/>
              <a:gd name="T6" fmla="*/ 346 w 346"/>
              <a:gd name="T7" fmla="*/ 173 h 346"/>
              <a:gd name="T8" fmla="*/ 173 w 346"/>
              <a:gd name="T9" fmla="*/ 0 h 346"/>
              <a:gd name="T10" fmla="*/ 69 w 346"/>
              <a:gd name="T11" fmla="*/ 177 h 346"/>
              <a:gd name="T12" fmla="*/ 142 w 346"/>
              <a:gd name="T13" fmla="*/ 219 h 346"/>
              <a:gd name="T14" fmla="*/ 215 w 346"/>
              <a:gd name="T15" fmla="*/ 261 h 346"/>
              <a:gd name="T16" fmla="*/ 215 w 346"/>
              <a:gd name="T17" fmla="*/ 177 h 346"/>
              <a:gd name="T18" fmla="*/ 215 w 346"/>
              <a:gd name="T19" fmla="*/ 93 h 346"/>
              <a:gd name="T20" fmla="*/ 142 w 346"/>
              <a:gd name="T21" fmla="*/ 135 h 346"/>
              <a:gd name="T22" fmla="*/ 69 w 346"/>
              <a:gd name="T23" fmla="*/ 177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6" h="346">
                <a:moveTo>
                  <a:pt x="173" y="0"/>
                </a:moveTo>
                <a:cubicBezTo>
                  <a:pt x="78" y="0"/>
                  <a:pt x="0" y="78"/>
                  <a:pt x="0" y="173"/>
                </a:cubicBezTo>
                <a:cubicBezTo>
                  <a:pt x="0" y="269"/>
                  <a:pt x="78" y="346"/>
                  <a:pt x="173" y="346"/>
                </a:cubicBezTo>
                <a:cubicBezTo>
                  <a:pt x="269" y="346"/>
                  <a:pt x="346" y="269"/>
                  <a:pt x="346" y="173"/>
                </a:cubicBezTo>
                <a:cubicBezTo>
                  <a:pt x="346" y="78"/>
                  <a:pt x="269" y="0"/>
                  <a:pt x="173" y="0"/>
                </a:cubicBezTo>
                <a:close/>
                <a:moveTo>
                  <a:pt x="69" y="177"/>
                </a:moveTo>
                <a:lnTo>
                  <a:pt x="142" y="219"/>
                </a:lnTo>
                <a:lnTo>
                  <a:pt x="215" y="261"/>
                </a:lnTo>
                <a:lnTo>
                  <a:pt x="215" y="177"/>
                </a:lnTo>
                <a:lnTo>
                  <a:pt x="215" y="93"/>
                </a:lnTo>
                <a:lnTo>
                  <a:pt x="142" y="135"/>
                </a:lnTo>
                <a:lnTo>
                  <a:pt x="69" y="177"/>
                </a:lnTo>
                <a:close/>
              </a:path>
            </a:pathLst>
          </a:custGeom>
          <a:solidFill>
            <a:srgbClr val="50515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20" name="Freeform 12"/>
          <p:cNvSpPr>
            <a:spLocks noEditPoints="1"/>
          </p:cNvSpPr>
          <p:nvPr/>
        </p:nvSpPr>
        <p:spPr bwMode="auto">
          <a:xfrm flipH="1">
            <a:off x="5312780" y="3726031"/>
            <a:ext cx="247650" cy="246062"/>
          </a:xfrm>
          <a:custGeom>
            <a:avLst/>
            <a:gdLst>
              <a:gd name="T0" fmla="*/ 173 w 346"/>
              <a:gd name="T1" fmla="*/ 0 h 346"/>
              <a:gd name="T2" fmla="*/ 346 w 346"/>
              <a:gd name="T3" fmla="*/ 173 h 346"/>
              <a:gd name="T4" fmla="*/ 173 w 346"/>
              <a:gd name="T5" fmla="*/ 346 h 346"/>
              <a:gd name="T6" fmla="*/ 0 w 346"/>
              <a:gd name="T7" fmla="*/ 173 h 346"/>
              <a:gd name="T8" fmla="*/ 173 w 346"/>
              <a:gd name="T9" fmla="*/ 0 h 346"/>
              <a:gd name="T10" fmla="*/ 277 w 346"/>
              <a:gd name="T11" fmla="*/ 176 h 346"/>
              <a:gd name="T12" fmla="*/ 204 w 346"/>
              <a:gd name="T13" fmla="*/ 218 h 346"/>
              <a:gd name="T14" fmla="*/ 131 w 346"/>
              <a:gd name="T15" fmla="*/ 260 h 346"/>
              <a:gd name="T16" fmla="*/ 131 w 346"/>
              <a:gd name="T17" fmla="*/ 176 h 346"/>
              <a:gd name="T18" fmla="*/ 131 w 346"/>
              <a:gd name="T19" fmla="*/ 92 h 346"/>
              <a:gd name="T20" fmla="*/ 204 w 346"/>
              <a:gd name="T21" fmla="*/ 134 h 346"/>
              <a:gd name="T22" fmla="*/ 277 w 346"/>
              <a:gd name="T23" fmla="*/ 176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6" h="346">
                <a:moveTo>
                  <a:pt x="173" y="0"/>
                </a:moveTo>
                <a:cubicBezTo>
                  <a:pt x="268" y="0"/>
                  <a:pt x="346" y="77"/>
                  <a:pt x="346" y="173"/>
                </a:cubicBezTo>
                <a:cubicBezTo>
                  <a:pt x="346" y="268"/>
                  <a:pt x="268" y="346"/>
                  <a:pt x="173" y="346"/>
                </a:cubicBezTo>
                <a:cubicBezTo>
                  <a:pt x="77" y="346"/>
                  <a:pt x="0" y="268"/>
                  <a:pt x="0" y="173"/>
                </a:cubicBezTo>
                <a:cubicBezTo>
                  <a:pt x="0" y="77"/>
                  <a:pt x="77" y="0"/>
                  <a:pt x="173" y="0"/>
                </a:cubicBezTo>
                <a:close/>
                <a:moveTo>
                  <a:pt x="277" y="176"/>
                </a:moveTo>
                <a:lnTo>
                  <a:pt x="204" y="218"/>
                </a:lnTo>
                <a:lnTo>
                  <a:pt x="131" y="260"/>
                </a:lnTo>
                <a:lnTo>
                  <a:pt x="131" y="176"/>
                </a:lnTo>
                <a:lnTo>
                  <a:pt x="131" y="92"/>
                </a:lnTo>
                <a:lnTo>
                  <a:pt x="204" y="134"/>
                </a:lnTo>
                <a:lnTo>
                  <a:pt x="277" y="176"/>
                </a:lnTo>
                <a:close/>
              </a:path>
            </a:pathLst>
          </a:custGeom>
          <a:solidFill>
            <a:srgbClr val="50515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21" name="Freeform 13"/>
          <p:cNvSpPr>
            <a:spLocks noEditPoints="1"/>
          </p:cNvSpPr>
          <p:nvPr/>
        </p:nvSpPr>
        <p:spPr bwMode="auto">
          <a:xfrm flipH="1">
            <a:off x="7125705" y="4598668"/>
            <a:ext cx="247650" cy="246063"/>
          </a:xfrm>
          <a:custGeom>
            <a:avLst/>
            <a:gdLst>
              <a:gd name="T0" fmla="*/ 173 w 346"/>
              <a:gd name="T1" fmla="*/ 0 h 346"/>
              <a:gd name="T2" fmla="*/ 0 w 346"/>
              <a:gd name="T3" fmla="*/ 173 h 346"/>
              <a:gd name="T4" fmla="*/ 173 w 346"/>
              <a:gd name="T5" fmla="*/ 346 h 346"/>
              <a:gd name="T6" fmla="*/ 346 w 346"/>
              <a:gd name="T7" fmla="*/ 173 h 346"/>
              <a:gd name="T8" fmla="*/ 173 w 346"/>
              <a:gd name="T9" fmla="*/ 0 h 346"/>
              <a:gd name="T10" fmla="*/ 69 w 346"/>
              <a:gd name="T11" fmla="*/ 177 h 346"/>
              <a:gd name="T12" fmla="*/ 142 w 346"/>
              <a:gd name="T13" fmla="*/ 219 h 346"/>
              <a:gd name="T14" fmla="*/ 215 w 346"/>
              <a:gd name="T15" fmla="*/ 261 h 346"/>
              <a:gd name="T16" fmla="*/ 215 w 346"/>
              <a:gd name="T17" fmla="*/ 177 h 346"/>
              <a:gd name="T18" fmla="*/ 215 w 346"/>
              <a:gd name="T19" fmla="*/ 93 h 346"/>
              <a:gd name="T20" fmla="*/ 142 w 346"/>
              <a:gd name="T21" fmla="*/ 135 h 346"/>
              <a:gd name="T22" fmla="*/ 69 w 346"/>
              <a:gd name="T23" fmla="*/ 177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6" h="346">
                <a:moveTo>
                  <a:pt x="173" y="0"/>
                </a:moveTo>
                <a:cubicBezTo>
                  <a:pt x="78" y="0"/>
                  <a:pt x="0" y="78"/>
                  <a:pt x="0" y="173"/>
                </a:cubicBezTo>
                <a:cubicBezTo>
                  <a:pt x="0" y="269"/>
                  <a:pt x="78" y="346"/>
                  <a:pt x="173" y="346"/>
                </a:cubicBezTo>
                <a:cubicBezTo>
                  <a:pt x="269" y="346"/>
                  <a:pt x="346" y="269"/>
                  <a:pt x="346" y="173"/>
                </a:cubicBezTo>
                <a:cubicBezTo>
                  <a:pt x="346" y="78"/>
                  <a:pt x="269" y="0"/>
                  <a:pt x="173" y="0"/>
                </a:cubicBezTo>
                <a:close/>
                <a:moveTo>
                  <a:pt x="69" y="177"/>
                </a:moveTo>
                <a:lnTo>
                  <a:pt x="142" y="219"/>
                </a:lnTo>
                <a:lnTo>
                  <a:pt x="215" y="261"/>
                </a:lnTo>
                <a:lnTo>
                  <a:pt x="215" y="177"/>
                </a:lnTo>
                <a:lnTo>
                  <a:pt x="215" y="93"/>
                </a:lnTo>
                <a:lnTo>
                  <a:pt x="142" y="135"/>
                </a:lnTo>
                <a:lnTo>
                  <a:pt x="69" y="177"/>
                </a:lnTo>
                <a:close/>
              </a:path>
            </a:pathLst>
          </a:custGeom>
          <a:solidFill>
            <a:srgbClr val="50515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22" name="Freeform 14"/>
          <p:cNvSpPr>
            <a:spLocks noEditPoints="1"/>
          </p:cNvSpPr>
          <p:nvPr/>
        </p:nvSpPr>
        <p:spPr bwMode="auto">
          <a:xfrm flipH="1">
            <a:off x="5312780" y="5631764"/>
            <a:ext cx="247650" cy="246062"/>
          </a:xfrm>
          <a:custGeom>
            <a:avLst/>
            <a:gdLst>
              <a:gd name="T0" fmla="*/ 173 w 346"/>
              <a:gd name="T1" fmla="*/ 0 h 346"/>
              <a:gd name="T2" fmla="*/ 346 w 346"/>
              <a:gd name="T3" fmla="*/ 173 h 346"/>
              <a:gd name="T4" fmla="*/ 173 w 346"/>
              <a:gd name="T5" fmla="*/ 346 h 346"/>
              <a:gd name="T6" fmla="*/ 0 w 346"/>
              <a:gd name="T7" fmla="*/ 173 h 346"/>
              <a:gd name="T8" fmla="*/ 173 w 346"/>
              <a:gd name="T9" fmla="*/ 0 h 346"/>
              <a:gd name="T10" fmla="*/ 277 w 346"/>
              <a:gd name="T11" fmla="*/ 177 h 346"/>
              <a:gd name="T12" fmla="*/ 204 w 346"/>
              <a:gd name="T13" fmla="*/ 219 h 346"/>
              <a:gd name="T14" fmla="*/ 131 w 346"/>
              <a:gd name="T15" fmla="*/ 261 h 346"/>
              <a:gd name="T16" fmla="*/ 131 w 346"/>
              <a:gd name="T17" fmla="*/ 177 h 346"/>
              <a:gd name="T18" fmla="*/ 131 w 346"/>
              <a:gd name="T19" fmla="*/ 93 h 346"/>
              <a:gd name="T20" fmla="*/ 204 w 346"/>
              <a:gd name="T21" fmla="*/ 135 h 346"/>
              <a:gd name="T22" fmla="*/ 277 w 346"/>
              <a:gd name="T23" fmla="*/ 177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6" h="346">
                <a:moveTo>
                  <a:pt x="173" y="0"/>
                </a:moveTo>
                <a:cubicBezTo>
                  <a:pt x="268" y="0"/>
                  <a:pt x="346" y="78"/>
                  <a:pt x="346" y="173"/>
                </a:cubicBezTo>
                <a:cubicBezTo>
                  <a:pt x="346" y="269"/>
                  <a:pt x="268" y="346"/>
                  <a:pt x="173" y="346"/>
                </a:cubicBezTo>
                <a:cubicBezTo>
                  <a:pt x="77" y="346"/>
                  <a:pt x="0" y="269"/>
                  <a:pt x="0" y="173"/>
                </a:cubicBezTo>
                <a:cubicBezTo>
                  <a:pt x="0" y="78"/>
                  <a:pt x="77" y="0"/>
                  <a:pt x="173" y="0"/>
                </a:cubicBezTo>
                <a:close/>
                <a:moveTo>
                  <a:pt x="277" y="177"/>
                </a:moveTo>
                <a:lnTo>
                  <a:pt x="204" y="219"/>
                </a:lnTo>
                <a:lnTo>
                  <a:pt x="131" y="261"/>
                </a:lnTo>
                <a:lnTo>
                  <a:pt x="131" y="177"/>
                </a:lnTo>
                <a:lnTo>
                  <a:pt x="131" y="93"/>
                </a:lnTo>
                <a:lnTo>
                  <a:pt x="204" y="135"/>
                </a:lnTo>
                <a:lnTo>
                  <a:pt x="277" y="177"/>
                </a:lnTo>
                <a:close/>
              </a:path>
            </a:pathLst>
          </a:custGeom>
          <a:solidFill>
            <a:srgbClr val="50515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solidFill>
                <a:schemeClr val="bg1"/>
              </a:solidFill>
              <a:latin typeface="微软雅黑" panose="020B0503020204020204" pitchFamily="34" charset="-122"/>
              <a:ea typeface="微软雅黑" panose="020B0503020204020204" pitchFamily="34" charset="-122"/>
            </a:endParaRPr>
          </a:p>
        </p:txBody>
      </p:sp>
      <p:grpSp>
        <p:nvGrpSpPr>
          <p:cNvPr id="2" name="组合 1"/>
          <p:cNvGrpSpPr/>
          <p:nvPr/>
        </p:nvGrpSpPr>
        <p:grpSpPr>
          <a:xfrm>
            <a:off x="5582655" y="1574345"/>
            <a:ext cx="1066800" cy="1058863"/>
            <a:chOff x="5582655" y="1574345"/>
            <a:chExt cx="1066800" cy="1058863"/>
          </a:xfrm>
        </p:grpSpPr>
        <p:sp>
          <p:nvSpPr>
            <p:cNvPr id="8" name="Oval 5"/>
            <p:cNvSpPr>
              <a:spLocks noChangeArrowheads="1"/>
            </p:cNvSpPr>
            <p:nvPr/>
          </p:nvSpPr>
          <p:spPr bwMode="auto">
            <a:xfrm>
              <a:off x="5582655" y="1574345"/>
              <a:ext cx="1066800" cy="1058863"/>
            </a:xfrm>
            <a:prstGeom prst="ellipse">
              <a:avLst/>
            </a:prstGeom>
            <a:solidFill>
              <a:srgbClr val="5ABB93"/>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2000" dirty="0">
                <a:solidFill>
                  <a:schemeClr val="tx2"/>
                </a:solidFill>
                <a:latin typeface="微软雅黑" panose="020B0503020204020204" pitchFamily="34" charset="-122"/>
                <a:ea typeface="微软雅黑" panose="020B0503020204020204" pitchFamily="34" charset="-122"/>
              </a:endParaRPr>
            </a:p>
          </p:txBody>
        </p:sp>
        <p:sp>
          <p:nvSpPr>
            <p:cNvPr id="23" name="TextBox 20"/>
            <p:cNvSpPr txBox="1">
              <a:spLocks noChangeArrowheads="1"/>
            </p:cNvSpPr>
            <p:nvPr/>
          </p:nvSpPr>
          <p:spPr bwMode="auto">
            <a:xfrm flipH="1">
              <a:off x="5750930" y="1744262"/>
              <a:ext cx="7556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sz="3600" dirty="0">
                  <a:solidFill>
                    <a:schemeClr val="bg2"/>
                  </a:solidFill>
                  <a:latin typeface="微软雅黑" panose="020B0503020204020204" pitchFamily="34" charset="-122"/>
                  <a:ea typeface="微软雅黑" panose="020B0503020204020204" pitchFamily="34" charset="-122"/>
                </a:rPr>
                <a:t>01</a:t>
              </a:r>
            </a:p>
          </p:txBody>
        </p:sp>
      </p:grpSp>
      <p:grpSp>
        <p:nvGrpSpPr>
          <p:cNvPr id="3" name="组合 2"/>
          <p:cNvGrpSpPr/>
          <p:nvPr/>
        </p:nvGrpSpPr>
        <p:grpSpPr>
          <a:xfrm>
            <a:off x="6036680" y="2439087"/>
            <a:ext cx="1066800" cy="1058862"/>
            <a:chOff x="6036680" y="2439087"/>
            <a:chExt cx="1066800" cy="1058862"/>
          </a:xfrm>
        </p:grpSpPr>
        <p:sp>
          <p:nvSpPr>
            <p:cNvPr id="10" name="Oval 6"/>
            <p:cNvSpPr>
              <a:spLocks noChangeArrowheads="1"/>
            </p:cNvSpPr>
            <p:nvPr/>
          </p:nvSpPr>
          <p:spPr bwMode="auto">
            <a:xfrm>
              <a:off x="6036680" y="2439087"/>
              <a:ext cx="1066800" cy="1058862"/>
            </a:xfrm>
            <a:prstGeom prst="ellipse">
              <a:avLst/>
            </a:prstGeom>
            <a:solidFill>
              <a:srgbClr val="75627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2000" dirty="0">
                <a:solidFill>
                  <a:schemeClr val="tx2"/>
                </a:solidFill>
                <a:latin typeface="微软雅黑" panose="020B0503020204020204" pitchFamily="34" charset="-122"/>
                <a:ea typeface="微软雅黑" panose="020B0503020204020204" pitchFamily="34" charset="-122"/>
              </a:endParaRPr>
            </a:p>
          </p:txBody>
        </p:sp>
        <p:sp>
          <p:nvSpPr>
            <p:cNvPr id="24" name="TextBox 21"/>
            <p:cNvSpPr txBox="1">
              <a:spLocks noChangeArrowheads="1"/>
            </p:cNvSpPr>
            <p:nvPr/>
          </p:nvSpPr>
          <p:spPr bwMode="auto">
            <a:xfrm flipH="1">
              <a:off x="6212243" y="2630882"/>
              <a:ext cx="7572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sz="3600" dirty="0">
                  <a:solidFill>
                    <a:schemeClr val="bg2"/>
                  </a:solidFill>
                  <a:latin typeface="微软雅黑" panose="020B0503020204020204" pitchFamily="34" charset="-122"/>
                  <a:ea typeface="微软雅黑" panose="020B0503020204020204" pitchFamily="34" charset="-122"/>
                </a:rPr>
                <a:t>02</a:t>
              </a:r>
            </a:p>
          </p:txBody>
        </p:sp>
      </p:grpSp>
      <p:grpSp>
        <p:nvGrpSpPr>
          <p:cNvPr id="4" name="组合 3"/>
          <p:cNvGrpSpPr/>
          <p:nvPr/>
        </p:nvGrpSpPr>
        <p:grpSpPr>
          <a:xfrm>
            <a:off x="5582655" y="3306931"/>
            <a:ext cx="1066800" cy="1058862"/>
            <a:chOff x="5582655" y="3306931"/>
            <a:chExt cx="1066800" cy="1058862"/>
          </a:xfrm>
        </p:grpSpPr>
        <p:sp>
          <p:nvSpPr>
            <p:cNvPr id="15" name="Oval 7"/>
            <p:cNvSpPr>
              <a:spLocks noChangeArrowheads="1"/>
            </p:cNvSpPr>
            <p:nvPr/>
          </p:nvSpPr>
          <p:spPr bwMode="auto">
            <a:xfrm>
              <a:off x="5582655" y="3306931"/>
              <a:ext cx="1066800" cy="1058862"/>
            </a:xfrm>
            <a:prstGeom prst="ellipse">
              <a:avLst/>
            </a:prstGeom>
            <a:solidFill>
              <a:srgbClr val="EF5B43"/>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2000" dirty="0">
                <a:solidFill>
                  <a:schemeClr val="tx2"/>
                </a:solidFill>
                <a:latin typeface="微软雅黑" panose="020B0503020204020204" pitchFamily="34" charset="-122"/>
                <a:ea typeface="微软雅黑" panose="020B0503020204020204" pitchFamily="34" charset="-122"/>
              </a:endParaRPr>
            </a:p>
          </p:txBody>
        </p:sp>
        <p:sp>
          <p:nvSpPr>
            <p:cNvPr id="25" name="TextBox 22"/>
            <p:cNvSpPr txBox="1">
              <a:spLocks noChangeArrowheads="1"/>
            </p:cNvSpPr>
            <p:nvPr/>
          </p:nvSpPr>
          <p:spPr bwMode="auto">
            <a:xfrm flipH="1">
              <a:off x="5734958" y="3507130"/>
              <a:ext cx="75723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sz="3600" dirty="0">
                  <a:solidFill>
                    <a:schemeClr val="bg2"/>
                  </a:solidFill>
                  <a:latin typeface="微软雅黑" panose="020B0503020204020204" pitchFamily="34" charset="-122"/>
                  <a:ea typeface="微软雅黑" panose="020B0503020204020204" pitchFamily="34" charset="-122"/>
                </a:rPr>
                <a:t>03</a:t>
              </a:r>
            </a:p>
          </p:txBody>
        </p:sp>
      </p:grpSp>
      <p:grpSp>
        <p:nvGrpSpPr>
          <p:cNvPr id="5" name="组合 4"/>
          <p:cNvGrpSpPr/>
          <p:nvPr/>
        </p:nvGrpSpPr>
        <p:grpSpPr>
          <a:xfrm>
            <a:off x="6036680" y="4192269"/>
            <a:ext cx="1066800" cy="1058863"/>
            <a:chOff x="6036680" y="4192269"/>
            <a:chExt cx="1066800" cy="1058863"/>
          </a:xfrm>
        </p:grpSpPr>
        <p:sp>
          <p:nvSpPr>
            <p:cNvPr id="16" name="Oval 8"/>
            <p:cNvSpPr>
              <a:spLocks noChangeArrowheads="1"/>
            </p:cNvSpPr>
            <p:nvPr/>
          </p:nvSpPr>
          <p:spPr bwMode="auto">
            <a:xfrm>
              <a:off x="6036680" y="4192269"/>
              <a:ext cx="1066800" cy="1058863"/>
            </a:xfrm>
            <a:prstGeom prst="ellipse">
              <a:avLst/>
            </a:prstGeom>
            <a:solidFill>
              <a:srgbClr val="F2B973"/>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2000" dirty="0">
                <a:solidFill>
                  <a:schemeClr val="tx2"/>
                </a:solidFill>
                <a:latin typeface="微软雅黑" panose="020B0503020204020204" pitchFamily="34" charset="-122"/>
                <a:ea typeface="微软雅黑" panose="020B0503020204020204" pitchFamily="34" charset="-122"/>
              </a:endParaRPr>
            </a:p>
          </p:txBody>
        </p:sp>
        <p:sp>
          <p:nvSpPr>
            <p:cNvPr id="26" name="TextBox 23"/>
            <p:cNvSpPr txBox="1">
              <a:spLocks noChangeArrowheads="1"/>
            </p:cNvSpPr>
            <p:nvPr/>
          </p:nvSpPr>
          <p:spPr bwMode="auto">
            <a:xfrm flipH="1">
              <a:off x="6183041" y="4409671"/>
              <a:ext cx="75723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sz="3600" dirty="0">
                  <a:solidFill>
                    <a:schemeClr val="bg2"/>
                  </a:solidFill>
                  <a:latin typeface="微软雅黑" panose="020B0503020204020204" pitchFamily="34" charset="-122"/>
                  <a:ea typeface="微软雅黑" panose="020B0503020204020204" pitchFamily="34" charset="-122"/>
                </a:rPr>
                <a:t>04</a:t>
              </a:r>
            </a:p>
          </p:txBody>
        </p:sp>
      </p:grpSp>
      <p:grpSp>
        <p:nvGrpSpPr>
          <p:cNvPr id="6" name="组合 5"/>
          <p:cNvGrpSpPr/>
          <p:nvPr/>
        </p:nvGrpSpPr>
        <p:grpSpPr>
          <a:xfrm>
            <a:off x="5582655" y="5090426"/>
            <a:ext cx="1066800" cy="1058863"/>
            <a:chOff x="5582655" y="5090426"/>
            <a:chExt cx="1066800" cy="1058863"/>
          </a:xfrm>
        </p:grpSpPr>
        <p:sp>
          <p:nvSpPr>
            <p:cNvPr id="17" name="Oval 9"/>
            <p:cNvSpPr>
              <a:spLocks noChangeArrowheads="1"/>
            </p:cNvSpPr>
            <p:nvPr/>
          </p:nvSpPr>
          <p:spPr bwMode="auto">
            <a:xfrm>
              <a:off x="5582655" y="5090426"/>
              <a:ext cx="1066800" cy="1058863"/>
            </a:xfrm>
            <a:prstGeom prst="ellipse">
              <a:avLst/>
            </a:prstGeom>
            <a:solidFill>
              <a:srgbClr val="858976"/>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2000" dirty="0">
                <a:solidFill>
                  <a:schemeClr val="tx2"/>
                </a:solidFill>
                <a:latin typeface="微软雅黑" panose="020B0503020204020204" pitchFamily="34" charset="-122"/>
                <a:ea typeface="微软雅黑" panose="020B0503020204020204" pitchFamily="34" charset="-122"/>
              </a:endParaRPr>
            </a:p>
          </p:txBody>
        </p:sp>
        <p:sp>
          <p:nvSpPr>
            <p:cNvPr id="28" name="TextBox 24"/>
            <p:cNvSpPr txBox="1">
              <a:spLocks noChangeArrowheads="1"/>
            </p:cNvSpPr>
            <p:nvPr/>
          </p:nvSpPr>
          <p:spPr bwMode="auto">
            <a:xfrm flipH="1">
              <a:off x="5721511" y="5313625"/>
              <a:ext cx="7572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sz="3600" dirty="0">
                  <a:solidFill>
                    <a:schemeClr val="bg2"/>
                  </a:solidFill>
                  <a:latin typeface="微软雅黑" panose="020B0503020204020204" pitchFamily="34" charset="-122"/>
                  <a:ea typeface="微软雅黑" panose="020B0503020204020204" pitchFamily="34" charset="-122"/>
                </a:rPr>
                <a:t>05</a:t>
              </a:r>
            </a:p>
          </p:txBody>
        </p:sp>
      </p:grpSp>
      <p:grpSp>
        <p:nvGrpSpPr>
          <p:cNvPr id="7" name="组合 6"/>
          <p:cNvGrpSpPr/>
          <p:nvPr/>
        </p:nvGrpSpPr>
        <p:grpSpPr>
          <a:xfrm>
            <a:off x="1511935" y="1678622"/>
            <a:ext cx="3745283" cy="952260"/>
            <a:chOff x="1511935" y="1678622"/>
            <a:chExt cx="3745283" cy="952260"/>
          </a:xfrm>
        </p:grpSpPr>
        <p:sp>
          <p:nvSpPr>
            <p:cNvPr id="29" name="矩形 25"/>
            <p:cNvSpPr>
              <a:spLocks noChangeArrowheads="1"/>
            </p:cNvSpPr>
            <p:nvPr/>
          </p:nvSpPr>
          <p:spPr bwMode="auto">
            <a:xfrm>
              <a:off x="1511935" y="1984551"/>
              <a:ext cx="374528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请在这里输入段落文本内容请在这里输入段落文本内容请</a:t>
              </a:r>
            </a:p>
          </p:txBody>
        </p:sp>
        <p:sp>
          <p:nvSpPr>
            <p:cNvPr id="34" name="矩形 3"/>
            <p:cNvSpPr>
              <a:spLocks noChangeArrowheads="1"/>
            </p:cNvSpPr>
            <p:nvPr/>
          </p:nvSpPr>
          <p:spPr bwMode="auto">
            <a:xfrm>
              <a:off x="1946947" y="1678622"/>
              <a:ext cx="323883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关键技术一</a:t>
              </a:r>
            </a:p>
          </p:txBody>
        </p:sp>
      </p:grpSp>
      <p:grpSp>
        <p:nvGrpSpPr>
          <p:cNvPr id="41" name="组合 40"/>
          <p:cNvGrpSpPr/>
          <p:nvPr/>
        </p:nvGrpSpPr>
        <p:grpSpPr>
          <a:xfrm>
            <a:off x="7424155" y="2526778"/>
            <a:ext cx="3892550" cy="907811"/>
            <a:chOff x="7424155" y="2526778"/>
            <a:chExt cx="3892550" cy="907811"/>
          </a:xfrm>
        </p:grpSpPr>
        <p:sp>
          <p:nvSpPr>
            <p:cNvPr id="30" name="矩形 29"/>
            <p:cNvSpPr>
              <a:spLocks noChangeArrowheads="1"/>
            </p:cNvSpPr>
            <p:nvPr/>
          </p:nvSpPr>
          <p:spPr bwMode="auto">
            <a:xfrm>
              <a:off x="7452730" y="2788258"/>
              <a:ext cx="37060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请在这里输入段落文本内容请在这里输入段落文本内容请</a:t>
              </a:r>
            </a:p>
          </p:txBody>
        </p:sp>
        <p:sp>
          <p:nvSpPr>
            <p:cNvPr id="35" name="矩形 33"/>
            <p:cNvSpPr>
              <a:spLocks noChangeArrowheads="1"/>
            </p:cNvSpPr>
            <p:nvPr/>
          </p:nvSpPr>
          <p:spPr bwMode="auto">
            <a:xfrm>
              <a:off x="7424155" y="2526778"/>
              <a:ext cx="38925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关键技术二</a:t>
              </a:r>
            </a:p>
          </p:txBody>
        </p:sp>
      </p:grpSp>
      <p:grpSp>
        <p:nvGrpSpPr>
          <p:cNvPr id="40" name="组合 39"/>
          <p:cNvGrpSpPr/>
          <p:nvPr/>
        </p:nvGrpSpPr>
        <p:grpSpPr>
          <a:xfrm>
            <a:off x="1452403" y="3541392"/>
            <a:ext cx="3733378" cy="910986"/>
            <a:chOff x="1452403" y="3541392"/>
            <a:chExt cx="3733378" cy="910986"/>
          </a:xfrm>
        </p:grpSpPr>
        <p:sp>
          <p:nvSpPr>
            <p:cNvPr id="31" name="矩形 30"/>
            <p:cNvSpPr>
              <a:spLocks noChangeArrowheads="1"/>
            </p:cNvSpPr>
            <p:nvPr/>
          </p:nvSpPr>
          <p:spPr bwMode="auto">
            <a:xfrm>
              <a:off x="1452403" y="3806047"/>
              <a:ext cx="373337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请在这里输入段落文本内容请在这里输入段落文本内容请</a:t>
              </a:r>
            </a:p>
          </p:txBody>
        </p:sp>
        <p:sp>
          <p:nvSpPr>
            <p:cNvPr id="36" name="矩形 34"/>
            <p:cNvSpPr>
              <a:spLocks noChangeArrowheads="1"/>
            </p:cNvSpPr>
            <p:nvPr/>
          </p:nvSpPr>
          <p:spPr bwMode="auto">
            <a:xfrm>
              <a:off x="1946947" y="3541392"/>
              <a:ext cx="3238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关键技术三</a:t>
              </a:r>
            </a:p>
          </p:txBody>
        </p:sp>
      </p:grpSp>
      <p:grpSp>
        <p:nvGrpSpPr>
          <p:cNvPr id="42" name="组合 41"/>
          <p:cNvGrpSpPr/>
          <p:nvPr/>
        </p:nvGrpSpPr>
        <p:grpSpPr>
          <a:xfrm>
            <a:off x="7452730" y="4238765"/>
            <a:ext cx="3706037" cy="920510"/>
            <a:chOff x="7452730" y="4238765"/>
            <a:chExt cx="3706037" cy="920510"/>
          </a:xfrm>
        </p:grpSpPr>
        <p:sp>
          <p:nvSpPr>
            <p:cNvPr id="32" name="矩形 31"/>
            <p:cNvSpPr>
              <a:spLocks noChangeArrowheads="1"/>
            </p:cNvSpPr>
            <p:nvPr/>
          </p:nvSpPr>
          <p:spPr bwMode="auto">
            <a:xfrm>
              <a:off x="7452730" y="4512944"/>
              <a:ext cx="37060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请在这里输入段落文本内容请在这里输入段落文本内容请</a:t>
              </a:r>
            </a:p>
          </p:txBody>
        </p:sp>
        <p:sp>
          <p:nvSpPr>
            <p:cNvPr id="37" name="矩形 35"/>
            <p:cNvSpPr>
              <a:spLocks noChangeArrowheads="1"/>
            </p:cNvSpPr>
            <p:nvPr/>
          </p:nvSpPr>
          <p:spPr bwMode="auto">
            <a:xfrm>
              <a:off x="7452730" y="4238765"/>
              <a:ext cx="349521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关键技术四</a:t>
              </a:r>
            </a:p>
          </p:txBody>
        </p:sp>
      </p:grpSp>
      <p:grpSp>
        <p:nvGrpSpPr>
          <p:cNvPr id="43" name="组合 42"/>
          <p:cNvGrpSpPr/>
          <p:nvPr/>
        </p:nvGrpSpPr>
        <p:grpSpPr>
          <a:xfrm>
            <a:off x="1511934" y="5285869"/>
            <a:ext cx="3745283" cy="960198"/>
            <a:chOff x="1511934" y="5285869"/>
            <a:chExt cx="3745283" cy="960198"/>
          </a:xfrm>
        </p:grpSpPr>
        <p:sp>
          <p:nvSpPr>
            <p:cNvPr id="33" name="矩形 32"/>
            <p:cNvSpPr>
              <a:spLocks noChangeArrowheads="1"/>
            </p:cNvSpPr>
            <p:nvPr/>
          </p:nvSpPr>
          <p:spPr bwMode="auto">
            <a:xfrm>
              <a:off x="1511934" y="5599736"/>
              <a:ext cx="374528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请在这里输入段落文本内容请在这里输入段落文本内容请</a:t>
              </a:r>
            </a:p>
          </p:txBody>
        </p:sp>
        <p:sp>
          <p:nvSpPr>
            <p:cNvPr id="38" name="矩形 36"/>
            <p:cNvSpPr>
              <a:spLocks noChangeArrowheads="1"/>
            </p:cNvSpPr>
            <p:nvPr/>
          </p:nvSpPr>
          <p:spPr bwMode="auto">
            <a:xfrm>
              <a:off x="1946947" y="5285869"/>
              <a:ext cx="3238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关键技术五</a:t>
              </a:r>
            </a:p>
          </p:txBody>
        </p:sp>
      </p:grpSp>
      <p:sp>
        <p:nvSpPr>
          <p:cNvPr id="39" name="TextBox 42"/>
          <p:cNvSpPr txBox="1"/>
          <p:nvPr/>
        </p:nvSpPr>
        <p:spPr>
          <a:xfrm>
            <a:off x="1452403" y="330715"/>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dirty="0">
                <a:solidFill>
                  <a:srgbClr val="756271"/>
                </a:solidFill>
              </a:rPr>
              <a:t>3.1 </a:t>
            </a:r>
            <a:r>
              <a:rPr lang="zh-CN" altLang="en-US" b="0" dirty="0">
                <a:solidFill>
                  <a:srgbClr val="756271"/>
                </a:solidFill>
              </a:rPr>
              <a:t>关键技术</a:t>
            </a:r>
          </a:p>
        </p:txBody>
      </p:sp>
    </p:spTree>
    <p:extLst>
      <p:ext uri="{BB962C8B-B14F-4D97-AF65-F5344CB8AC3E}">
        <p14:creationId xmlns:p14="http://schemas.microsoft.com/office/powerpoint/2010/main" val="5840884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nodeType="withEffect">
                                  <p:stCondLst>
                                    <p:cond delay="25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par>
                                <p:cTn id="11" presetID="9" presetClass="entr" presetSubtype="0" fill="hold" nodeType="withEffect">
                                  <p:stCondLst>
                                    <p:cond delay="500"/>
                                  </p:stCondLst>
                                  <p:childTnLst>
                                    <p:set>
                                      <p:cBhvr>
                                        <p:cTn id="12" dur="1" fill="hold">
                                          <p:stCondLst>
                                            <p:cond delay="0"/>
                                          </p:stCondLst>
                                        </p:cTn>
                                        <p:tgtEl>
                                          <p:spTgt spid="4"/>
                                        </p:tgtEl>
                                        <p:attrNameLst>
                                          <p:attrName>style.visibility</p:attrName>
                                        </p:attrNameLst>
                                      </p:cBhvr>
                                      <p:to>
                                        <p:strVal val="visible"/>
                                      </p:to>
                                    </p:set>
                                    <p:animEffect transition="in" filter="dissolve">
                                      <p:cBhvr>
                                        <p:cTn id="13" dur="500"/>
                                        <p:tgtEl>
                                          <p:spTgt spid="4"/>
                                        </p:tgtEl>
                                      </p:cBhvr>
                                    </p:animEffect>
                                  </p:childTnLst>
                                </p:cTn>
                              </p:par>
                              <p:par>
                                <p:cTn id="14" presetID="9" presetClass="entr" presetSubtype="0" fill="hold" nodeType="withEffect">
                                  <p:stCondLst>
                                    <p:cond delay="750"/>
                                  </p:stCondLst>
                                  <p:childTnLst>
                                    <p:set>
                                      <p:cBhvr>
                                        <p:cTn id="15" dur="1" fill="hold">
                                          <p:stCondLst>
                                            <p:cond delay="0"/>
                                          </p:stCondLst>
                                        </p:cTn>
                                        <p:tgtEl>
                                          <p:spTgt spid="5"/>
                                        </p:tgtEl>
                                        <p:attrNameLst>
                                          <p:attrName>style.visibility</p:attrName>
                                        </p:attrNameLst>
                                      </p:cBhvr>
                                      <p:to>
                                        <p:strVal val="visible"/>
                                      </p:to>
                                    </p:set>
                                    <p:animEffect transition="in" filter="dissolve">
                                      <p:cBhvr>
                                        <p:cTn id="16" dur="500"/>
                                        <p:tgtEl>
                                          <p:spTgt spid="5"/>
                                        </p:tgtEl>
                                      </p:cBhvr>
                                    </p:animEffect>
                                  </p:childTnLst>
                                </p:cTn>
                              </p:par>
                              <p:par>
                                <p:cTn id="17" presetID="9" presetClass="entr" presetSubtype="0" fill="hold" nodeType="withEffect">
                                  <p:stCondLst>
                                    <p:cond delay="1000"/>
                                  </p:stCondLst>
                                  <p:childTnLst>
                                    <p:set>
                                      <p:cBhvr>
                                        <p:cTn id="18" dur="1" fill="hold">
                                          <p:stCondLst>
                                            <p:cond delay="0"/>
                                          </p:stCondLst>
                                        </p:cTn>
                                        <p:tgtEl>
                                          <p:spTgt spid="6"/>
                                        </p:tgtEl>
                                        <p:attrNameLst>
                                          <p:attrName>style.visibility</p:attrName>
                                        </p:attrNameLst>
                                      </p:cBhvr>
                                      <p:to>
                                        <p:strVal val="visible"/>
                                      </p:to>
                                    </p:set>
                                    <p:animEffect transition="in" filter="dissolve">
                                      <p:cBhvr>
                                        <p:cTn id="19" dur="500"/>
                                        <p:tgtEl>
                                          <p:spTgt spid="6"/>
                                        </p:tgtEl>
                                      </p:cBhvr>
                                    </p:animEffect>
                                  </p:childTnLst>
                                </p:cTn>
                              </p:par>
                            </p:childTnLst>
                          </p:cTn>
                        </p:par>
                        <p:par>
                          <p:cTn id="20" fill="hold">
                            <p:stCondLst>
                              <p:cond delay="1500"/>
                            </p:stCondLst>
                            <p:childTnLst>
                              <p:par>
                                <p:cTn id="21" presetID="2" presetClass="entr" presetSubtype="2"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1+#ppt_w/2"/>
                                          </p:val>
                                        </p:tav>
                                        <p:tav tm="100000">
                                          <p:val>
                                            <p:strVal val="#ppt_x"/>
                                          </p:val>
                                        </p:tav>
                                      </p:tavLst>
                                    </p:anim>
                                    <p:anim calcmode="lin" valueType="num">
                                      <p:cBhvr additive="base">
                                        <p:cTn id="24" dur="500" fill="hold"/>
                                        <p:tgtEl>
                                          <p:spTgt spid="18"/>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0-#ppt_w/2"/>
                                          </p:val>
                                        </p:tav>
                                        <p:tav tm="100000">
                                          <p:val>
                                            <p:strVal val="#ppt_x"/>
                                          </p:val>
                                        </p:tav>
                                      </p:tavLst>
                                    </p:anim>
                                    <p:anim calcmode="lin" valueType="num">
                                      <p:cBhvr additive="base">
                                        <p:cTn id="28" dur="500" fill="hold"/>
                                        <p:tgtEl>
                                          <p:spTgt spid="19"/>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1+#ppt_w/2"/>
                                          </p:val>
                                        </p:tav>
                                        <p:tav tm="100000">
                                          <p:val>
                                            <p:strVal val="#ppt_x"/>
                                          </p:val>
                                        </p:tav>
                                      </p:tavLst>
                                    </p:anim>
                                    <p:anim calcmode="lin" valueType="num">
                                      <p:cBhvr additive="base">
                                        <p:cTn id="32" dur="500" fill="hold"/>
                                        <p:tgtEl>
                                          <p:spTgt spid="20"/>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anim calcmode="lin" valueType="num">
                                      <p:cBhvr additive="base">
                                        <p:cTn id="35" dur="500" fill="hold"/>
                                        <p:tgtEl>
                                          <p:spTgt spid="21"/>
                                        </p:tgtEl>
                                        <p:attrNameLst>
                                          <p:attrName>ppt_x</p:attrName>
                                        </p:attrNameLst>
                                      </p:cBhvr>
                                      <p:tavLst>
                                        <p:tav tm="0">
                                          <p:val>
                                            <p:strVal val="0-#ppt_w/2"/>
                                          </p:val>
                                        </p:tav>
                                        <p:tav tm="100000">
                                          <p:val>
                                            <p:strVal val="#ppt_x"/>
                                          </p:val>
                                        </p:tav>
                                      </p:tavLst>
                                    </p:anim>
                                    <p:anim calcmode="lin" valueType="num">
                                      <p:cBhvr additive="base">
                                        <p:cTn id="36" dur="500" fill="hold"/>
                                        <p:tgtEl>
                                          <p:spTgt spid="21"/>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anim calcmode="lin" valueType="num">
                                      <p:cBhvr additive="base">
                                        <p:cTn id="39" dur="500" fill="hold"/>
                                        <p:tgtEl>
                                          <p:spTgt spid="22"/>
                                        </p:tgtEl>
                                        <p:attrNameLst>
                                          <p:attrName>ppt_x</p:attrName>
                                        </p:attrNameLst>
                                      </p:cBhvr>
                                      <p:tavLst>
                                        <p:tav tm="0">
                                          <p:val>
                                            <p:strVal val="1+#ppt_w/2"/>
                                          </p:val>
                                        </p:tav>
                                        <p:tav tm="100000">
                                          <p:val>
                                            <p:strVal val="#ppt_x"/>
                                          </p:val>
                                        </p:tav>
                                      </p:tavLst>
                                    </p:anim>
                                    <p:anim calcmode="lin" valueType="num">
                                      <p:cBhvr additive="base">
                                        <p:cTn id="40" dur="500" fill="hold"/>
                                        <p:tgtEl>
                                          <p:spTgt spid="22"/>
                                        </p:tgtEl>
                                        <p:attrNameLst>
                                          <p:attrName>ppt_y</p:attrName>
                                        </p:attrNameLst>
                                      </p:cBhvr>
                                      <p:tavLst>
                                        <p:tav tm="0">
                                          <p:val>
                                            <p:strVal val="#ppt_y"/>
                                          </p:val>
                                        </p:tav>
                                        <p:tav tm="100000">
                                          <p:val>
                                            <p:strVal val="#ppt_y"/>
                                          </p:val>
                                        </p:tav>
                                      </p:tavLst>
                                    </p:anim>
                                  </p:childTnLst>
                                </p:cTn>
                              </p:par>
                            </p:childTnLst>
                          </p:cTn>
                        </p:par>
                        <p:par>
                          <p:cTn id="41" fill="hold">
                            <p:stCondLst>
                              <p:cond delay="2000"/>
                            </p:stCondLst>
                            <p:childTnLst>
                              <p:par>
                                <p:cTn id="42" presetID="22" presetClass="entr" presetSubtype="2" fill="hold" nodeType="after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ipe(right)">
                                      <p:cBhvr>
                                        <p:cTn id="44" dur="500"/>
                                        <p:tgtEl>
                                          <p:spTgt spid="7"/>
                                        </p:tgtEl>
                                      </p:cBhvr>
                                    </p:animEffect>
                                  </p:childTnLst>
                                </p:cTn>
                              </p:par>
                              <p:par>
                                <p:cTn id="45" presetID="22" presetClass="entr" presetSubtype="2" fill="hold" nodeType="withEffect">
                                  <p:stCondLst>
                                    <p:cond delay="0"/>
                                  </p:stCondLst>
                                  <p:childTnLst>
                                    <p:set>
                                      <p:cBhvr>
                                        <p:cTn id="46" dur="1" fill="hold">
                                          <p:stCondLst>
                                            <p:cond delay="0"/>
                                          </p:stCondLst>
                                        </p:cTn>
                                        <p:tgtEl>
                                          <p:spTgt spid="40"/>
                                        </p:tgtEl>
                                        <p:attrNameLst>
                                          <p:attrName>style.visibility</p:attrName>
                                        </p:attrNameLst>
                                      </p:cBhvr>
                                      <p:to>
                                        <p:strVal val="visible"/>
                                      </p:to>
                                    </p:set>
                                    <p:animEffect transition="in" filter="wipe(right)">
                                      <p:cBhvr>
                                        <p:cTn id="47" dur="500"/>
                                        <p:tgtEl>
                                          <p:spTgt spid="40"/>
                                        </p:tgtEl>
                                      </p:cBhvr>
                                    </p:animEffect>
                                  </p:childTnLst>
                                </p:cTn>
                              </p:par>
                              <p:par>
                                <p:cTn id="48" presetID="22" presetClass="entr" presetSubtype="2" fill="hold" nodeType="withEffect">
                                  <p:stCondLst>
                                    <p:cond delay="0"/>
                                  </p:stCondLst>
                                  <p:childTnLst>
                                    <p:set>
                                      <p:cBhvr>
                                        <p:cTn id="49" dur="1" fill="hold">
                                          <p:stCondLst>
                                            <p:cond delay="0"/>
                                          </p:stCondLst>
                                        </p:cTn>
                                        <p:tgtEl>
                                          <p:spTgt spid="43"/>
                                        </p:tgtEl>
                                        <p:attrNameLst>
                                          <p:attrName>style.visibility</p:attrName>
                                        </p:attrNameLst>
                                      </p:cBhvr>
                                      <p:to>
                                        <p:strVal val="visible"/>
                                      </p:to>
                                    </p:set>
                                    <p:animEffect transition="in" filter="wipe(right)">
                                      <p:cBhvr>
                                        <p:cTn id="50" dur="500"/>
                                        <p:tgtEl>
                                          <p:spTgt spid="43"/>
                                        </p:tgtEl>
                                      </p:cBhvr>
                                    </p:animEffect>
                                  </p:childTnLst>
                                </p:cTn>
                              </p:par>
                              <p:par>
                                <p:cTn id="51" presetID="22" presetClass="entr" presetSubtype="8" fill="hold" nodeType="withEffect">
                                  <p:stCondLst>
                                    <p:cond delay="0"/>
                                  </p:stCondLst>
                                  <p:childTnLst>
                                    <p:set>
                                      <p:cBhvr>
                                        <p:cTn id="52" dur="1" fill="hold">
                                          <p:stCondLst>
                                            <p:cond delay="0"/>
                                          </p:stCondLst>
                                        </p:cTn>
                                        <p:tgtEl>
                                          <p:spTgt spid="41"/>
                                        </p:tgtEl>
                                        <p:attrNameLst>
                                          <p:attrName>style.visibility</p:attrName>
                                        </p:attrNameLst>
                                      </p:cBhvr>
                                      <p:to>
                                        <p:strVal val="visible"/>
                                      </p:to>
                                    </p:set>
                                    <p:animEffect transition="in" filter="wipe(left)">
                                      <p:cBhvr>
                                        <p:cTn id="53" dur="500"/>
                                        <p:tgtEl>
                                          <p:spTgt spid="41"/>
                                        </p:tgtEl>
                                      </p:cBhvr>
                                    </p:animEffect>
                                  </p:childTnLst>
                                </p:cTn>
                              </p:par>
                              <p:par>
                                <p:cTn id="54" presetID="22" presetClass="entr" presetSubtype="8" fill="hold" nodeType="withEffect">
                                  <p:stCondLst>
                                    <p:cond delay="0"/>
                                  </p:stCondLst>
                                  <p:childTnLst>
                                    <p:set>
                                      <p:cBhvr>
                                        <p:cTn id="55" dur="1" fill="hold">
                                          <p:stCondLst>
                                            <p:cond delay="0"/>
                                          </p:stCondLst>
                                        </p:cTn>
                                        <p:tgtEl>
                                          <p:spTgt spid="42"/>
                                        </p:tgtEl>
                                        <p:attrNameLst>
                                          <p:attrName>style.visibility</p:attrName>
                                        </p:attrNameLst>
                                      </p:cBhvr>
                                      <p:to>
                                        <p:strVal val="visible"/>
                                      </p:to>
                                    </p:set>
                                    <p:animEffect transition="in" filter="wipe(left)">
                                      <p:cBhvr>
                                        <p:cTn id="56"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6"/>
          <p:cNvSpPr txBox="1">
            <a:spLocks noChangeArrowheads="1"/>
          </p:cNvSpPr>
          <p:nvPr/>
        </p:nvSpPr>
        <p:spPr bwMode="auto">
          <a:xfrm>
            <a:off x="1059131" y="834980"/>
            <a:ext cx="3719288" cy="235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defTabSz="914377" fontAlgn="base">
              <a:spcBef>
                <a:spcPct val="0"/>
              </a:spcBef>
              <a:spcAft>
                <a:spcPct val="0"/>
              </a:spcAft>
              <a:defRPr/>
            </a:pPr>
            <a:r>
              <a:rPr lang="en-US" altLang="zh-CN" sz="933" dirty="0">
                <a:solidFill>
                  <a:srgbClr val="543C4F"/>
                </a:solidFill>
                <a:latin typeface="微软雅黑" panose="020B0503020204020204" pitchFamily="34" charset="-122"/>
                <a:ea typeface="方正兰亭黑_GBK"/>
              </a:rPr>
              <a:t>BACKGROUND AND SIGNIFICANCE OF THE SELECTED TOPIC</a:t>
            </a:r>
          </a:p>
        </p:txBody>
      </p:sp>
      <p:cxnSp>
        <p:nvCxnSpPr>
          <p:cNvPr id="27" name="直接连接符 26"/>
          <p:cNvCxnSpPr/>
          <p:nvPr/>
        </p:nvCxnSpPr>
        <p:spPr>
          <a:xfrm>
            <a:off x="1195352" y="1134504"/>
            <a:ext cx="257051"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1260782" y="1094404"/>
            <a:ext cx="1101992" cy="1101992"/>
          </a:xfrm>
          <a:prstGeom prst="ellipse">
            <a:avLst/>
          </a:prstGeom>
          <a:solidFill>
            <a:schemeClr val="accent1"/>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2" name="椭圆 11"/>
          <p:cNvSpPr/>
          <p:nvPr/>
        </p:nvSpPr>
        <p:spPr>
          <a:xfrm>
            <a:off x="-1317724" y="4400380"/>
            <a:ext cx="1101992" cy="1101992"/>
          </a:xfrm>
          <a:prstGeom prst="ellipse">
            <a:avLst/>
          </a:prstGeom>
          <a:solidFill>
            <a:schemeClr val="accent4"/>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3" name="椭圆 12"/>
          <p:cNvSpPr/>
          <p:nvPr/>
        </p:nvSpPr>
        <p:spPr>
          <a:xfrm>
            <a:off x="-1289253" y="2196396"/>
            <a:ext cx="1101992" cy="1101992"/>
          </a:xfrm>
          <a:prstGeom prst="ellipse">
            <a:avLst/>
          </a:prstGeom>
          <a:solidFill>
            <a:schemeClr val="accent2">
              <a:alpha val="80000"/>
            </a:schemeClr>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4" name="椭圆 13"/>
          <p:cNvSpPr/>
          <p:nvPr/>
        </p:nvSpPr>
        <p:spPr>
          <a:xfrm>
            <a:off x="-1317724" y="3298388"/>
            <a:ext cx="1101992" cy="1101992"/>
          </a:xfrm>
          <a:prstGeom prst="ellipse">
            <a:avLst/>
          </a:prstGeom>
          <a:solidFill>
            <a:schemeClr val="accent3"/>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0" name="Oval 17"/>
          <p:cNvSpPr>
            <a:spLocks noChangeArrowheads="1"/>
          </p:cNvSpPr>
          <p:nvPr/>
        </p:nvSpPr>
        <p:spPr bwMode="auto">
          <a:xfrm>
            <a:off x="1195352" y="1937475"/>
            <a:ext cx="680125" cy="678007"/>
          </a:xfrm>
          <a:prstGeom prst="ellipse">
            <a:avLst/>
          </a:prstGeom>
          <a:solidFill>
            <a:srgbClr val="5ABB93"/>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spcBef>
                <a:spcPct val="20000"/>
              </a:spcBef>
            </a:pPr>
            <a:r>
              <a:rPr lang="en-US" altLang="zh-CN" sz="2800" dirty="0">
                <a:solidFill>
                  <a:schemeClr val="bg2"/>
                </a:solidFill>
                <a:latin typeface="微软雅黑" panose="020B0503020204020204" pitchFamily="34" charset="-122"/>
                <a:ea typeface="微软雅黑" panose="020B0503020204020204" pitchFamily="34" charset="-122"/>
              </a:rPr>
              <a:t>1</a:t>
            </a:r>
            <a:endParaRPr lang="zh-CN" altLang="en-US" sz="2800" dirty="0">
              <a:solidFill>
                <a:schemeClr val="bg2"/>
              </a:solidFill>
              <a:latin typeface="微软雅黑" panose="020B0503020204020204" pitchFamily="34" charset="-122"/>
              <a:ea typeface="微软雅黑" panose="020B0503020204020204" pitchFamily="34" charset="-122"/>
            </a:endParaRPr>
          </a:p>
        </p:txBody>
      </p:sp>
      <p:sp>
        <p:nvSpPr>
          <p:cNvPr id="15" name="Oval 17"/>
          <p:cNvSpPr>
            <a:spLocks noChangeArrowheads="1"/>
          </p:cNvSpPr>
          <p:nvPr/>
        </p:nvSpPr>
        <p:spPr bwMode="auto">
          <a:xfrm>
            <a:off x="1195352" y="3489883"/>
            <a:ext cx="680125" cy="678007"/>
          </a:xfrm>
          <a:prstGeom prst="ellipse">
            <a:avLst/>
          </a:prstGeom>
          <a:solidFill>
            <a:srgbClr val="75627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spcBef>
                <a:spcPct val="20000"/>
              </a:spcBef>
            </a:pPr>
            <a:r>
              <a:rPr lang="en-US" altLang="zh-CN" sz="2800" dirty="0">
                <a:solidFill>
                  <a:schemeClr val="bg2"/>
                </a:solidFill>
                <a:latin typeface="微软雅黑" panose="020B0503020204020204" pitchFamily="34" charset="-122"/>
                <a:ea typeface="微软雅黑" panose="020B0503020204020204" pitchFamily="34" charset="-122"/>
              </a:rPr>
              <a:t>2</a:t>
            </a:r>
            <a:endParaRPr lang="zh-CN" altLang="en-US" sz="2800" dirty="0">
              <a:solidFill>
                <a:schemeClr val="bg2"/>
              </a:solidFill>
              <a:latin typeface="微软雅黑" panose="020B0503020204020204" pitchFamily="34" charset="-122"/>
              <a:ea typeface="微软雅黑" panose="020B0503020204020204" pitchFamily="34" charset="-122"/>
            </a:endParaRPr>
          </a:p>
        </p:txBody>
      </p:sp>
      <p:sp>
        <p:nvSpPr>
          <p:cNvPr id="16" name="Oval 17"/>
          <p:cNvSpPr>
            <a:spLocks noChangeArrowheads="1"/>
          </p:cNvSpPr>
          <p:nvPr/>
        </p:nvSpPr>
        <p:spPr bwMode="auto">
          <a:xfrm>
            <a:off x="1195352" y="5049364"/>
            <a:ext cx="680125" cy="678007"/>
          </a:xfrm>
          <a:prstGeom prst="ellipse">
            <a:avLst/>
          </a:prstGeom>
          <a:solidFill>
            <a:srgbClr val="EF5B43"/>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spcBef>
                <a:spcPct val="20000"/>
              </a:spcBef>
            </a:pPr>
            <a:r>
              <a:rPr lang="en-US" altLang="zh-CN" sz="2800" dirty="0">
                <a:solidFill>
                  <a:schemeClr val="bg2"/>
                </a:solidFill>
                <a:latin typeface="微软雅黑" panose="020B0503020204020204" pitchFamily="34" charset="-122"/>
                <a:ea typeface="微软雅黑" panose="020B0503020204020204" pitchFamily="34" charset="-122"/>
              </a:rPr>
              <a:t>3</a:t>
            </a:r>
            <a:endParaRPr lang="zh-CN" altLang="en-US" sz="2800" dirty="0">
              <a:solidFill>
                <a:schemeClr val="bg2"/>
              </a:solidFill>
              <a:latin typeface="微软雅黑" panose="020B0503020204020204" pitchFamily="34" charset="-122"/>
              <a:ea typeface="微软雅黑" panose="020B0503020204020204" pitchFamily="34" charset="-122"/>
            </a:endParaRPr>
          </a:p>
        </p:txBody>
      </p:sp>
      <p:sp>
        <p:nvSpPr>
          <p:cNvPr id="17" name="矩形 16"/>
          <p:cNvSpPr/>
          <p:nvPr/>
        </p:nvSpPr>
        <p:spPr>
          <a:xfrm>
            <a:off x="1996632" y="1937475"/>
            <a:ext cx="3672408" cy="92333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坚持入门、中端、高端三款产品同步发力，满足不同层次需求的消费者的理念。</a:t>
            </a:r>
          </a:p>
        </p:txBody>
      </p:sp>
      <p:sp>
        <p:nvSpPr>
          <p:cNvPr id="18" name="矩形 17"/>
          <p:cNvSpPr/>
          <p:nvPr/>
        </p:nvSpPr>
        <p:spPr>
          <a:xfrm>
            <a:off x="1996632" y="3425833"/>
            <a:ext cx="3672408" cy="64633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在某某市场方面继续发力，在未来三年培养成公司主要收入来源。</a:t>
            </a:r>
          </a:p>
        </p:txBody>
      </p:sp>
      <p:sp>
        <p:nvSpPr>
          <p:cNvPr id="19" name="矩形 18"/>
          <p:cNvSpPr/>
          <p:nvPr/>
        </p:nvSpPr>
        <p:spPr>
          <a:xfrm>
            <a:off x="1996632" y="5049364"/>
            <a:ext cx="3672408" cy="64633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加大到网络渠道的投入，天猫和京东旗舰店销售额力争上升到</a:t>
            </a: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30%</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a:t>
            </a:r>
          </a:p>
        </p:txBody>
      </p:sp>
      <p:grpSp>
        <p:nvGrpSpPr>
          <p:cNvPr id="2" name="组合 1"/>
          <p:cNvGrpSpPr/>
          <p:nvPr/>
        </p:nvGrpSpPr>
        <p:grpSpPr>
          <a:xfrm>
            <a:off x="6188901" y="1954424"/>
            <a:ext cx="4827788" cy="4425646"/>
            <a:chOff x="6188901" y="1954424"/>
            <a:chExt cx="4827788" cy="4425646"/>
          </a:xfrm>
        </p:grpSpPr>
        <p:pic>
          <p:nvPicPr>
            <p:cNvPr id="8" name="Picture 2" descr="D:\快盘\培训PPT\咸安PPT制作培训教程\导出\平板.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88901" y="1954424"/>
              <a:ext cx="4827788" cy="4425646"/>
            </a:xfrm>
            <a:prstGeom prst="rect">
              <a:avLst/>
            </a:prstGeom>
            <a:noFill/>
            <a:extLst>
              <a:ext uri="{909E8E84-426E-40DD-AFC4-6F175D3DCCD1}">
                <a14:hiddenFill xmlns:a14="http://schemas.microsoft.com/office/drawing/2010/main">
                  <a:solidFill>
                    <a:srgbClr val="FFFFFF"/>
                  </a:solidFill>
                </a14:hiddenFill>
              </a:ext>
            </a:extLst>
          </p:spPr>
        </p:pic>
        <p:sp>
          <p:nvSpPr>
            <p:cNvPr id="20" name="文本框 19"/>
            <p:cNvSpPr txBox="1"/>
            <p:nvPr/>
          </p:nvSpPr>
          <p:spPr>
            <a:xfrm>
              <a:off x="6749910" y="6014531"/>
              <a:ext cx="3672800" cy="338554"/>
            </a:xfrm>
            <a:prstGeom prst="rect">
              <a:avLst/>
            </a:prstGeom>
            <a:noFill/>
          </p:spPr>
          <p:txBody>
            <a:bodyPr wrap="non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这里可以用来展示相关图片或视频文件</a:t>
              </a:r>
            </a:p>
          </p:txBody>
        </p:sp>
        <p:pic>
          <p:nvPicPr>
            <p:cNvPr id="21" name="图片 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27344" y="2196396"/>
              <a:ext cx="4317932" cy="3305976"/>
            </a:xfrm>
            <a:prstGeom prst="rect">
              <a:avLst/>
            </a:prstGeom>
          </p:spPr>
        </p:pic>
      </p:grpSp>
      <p:sp>
        <p:nvSpPr>
          <p:cNvPr id="22" name="TextBox 42"/>
          <p:cNvSpPr txBox="1"/>
          <p:nvPr/>
        </p:nvSpPr>
        <p:spPr>
          <a:xfrm>
            <a:off x="1452403" y="302132"/>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dirty="0">
                <a:solidFill>
                  <a:srgbClr val="756271"/>
                </a:solidFill>
              </a:rPr>
              <a:t>3.2 </a:t>
            </a:r>
            <a:r>
              <a:rPr lang="zh-CN" altLang="en-US" b="0" dirty="0">
                <a:solidFill>
                  <a:srgbClr val="756271"/>
                </a:solidFill>
              </a:rPr>
              <a:t>实践难点</a:t>
            </a:r>
          </a:p>
        </p:txBody>
      </p:sp>
    </p:spTree>
    <p:extLst>
      <p:ext uri="{BB962C8B-B14F-4D97-AF65-F5344CB8AC3E}">
        <p14:creationId xmlns:p14="http://schemas.microsoft.com/office/powerpoint/2010/main" val="39377490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par>
                                <p:cTn id="12" presetID="10" presetClass="entr" presetSubtype="0" fill="hold" grpId="0" nodeType="withEffect">
                                  <p:stCondLst>
                                    <p:cond delay="25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500"/>
                                        <p:tgtEl>
                                          <p:spTgt spid="15"/>
                                        </p:tgtEl>
                                      </p:cBhvr>
                                    </p:animEffect>
                                  </p:childTnLst>
                                </p:cTn>
                              </p:par>
                              <p:par>
                                <p:cTn id="15" presetID="10" presetClass="entr" presetSubtype="0" fill="hold" grpId="0" nodeType="withEffect">
                                  <p:stCondLst>
                                    <p:cond delay="50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left)">
                                      <p:cBhvr>
                                        <p:cTn id="21" dur="500"/>
                                        <p:tgtEl>
                                          <p:spTgt spid="17"/>
                                        </p:tgtEl>
                                      </p:cBhvr>
                                    </p:animEffect>
                                  </p:childTnLst>
                                </p:cTn>
                              </p:par>
                              <p:par>
                                <p:cTn id="22" presetID="22" presetClass="entr" presetSubtype="8" fill="hold" grpId="0" nodeType="withEffect">
                                  <p:stCondLst>
                                    <p:cond delay="250"/>
                                  </p:stCondLst>
                                  <p:childTnLst>
                                    <p:set>
                                      <p:cBhvr>
                                        <p:cTn id="23" dur="1" fill="hold">
                                          <p:stCondLst>
                                            <p:cond delay="0"/>
                                          </p:stCondLst>
                                        </p:cTn>
                                        <p:tgtEl>
                                          <p:spTgt spid="18"/>
                                        </p:tgtEl>
                                        <p:attrNameLst>
                                          <p:attrName>style.visibility</p:attrName>
                                        </p:attrNameLst>
                                      </p:cBhvr>
                                      <p:to>
                                        <p:strVal val="visible"/>
                                      </p:to>
                                    </p:set>
                                    <p:animEffect transition="in" filter="wipe(left)">
                                      <p:cBhvr>
                                        <p:cTn id="24" dur="500"/>
                                        <p:tgtEl>
                                          <p:spTgt spid="18"/>
                                        </p:tgtEl>
                                      </p:cBhvr>
                                    </p:animEffect>
                                  </p:childTnLst>
                                </p:cTn>
                              </p:par>
                              <p:par>
                                <p:cTn id="25" presetID="22" presetClass="entr" presetSubtype="8" fill="hold" grpId="0" nodeType="withEffect">
                                  <p:stCondLst>
                                    <p:cond delay="500"/>
                                  </p:stCondLst>
                                  <p:childTnLst>
                                    <p:set>
                                      <p:cBhvr>
                                        <p:cTn id="26" dur="1" fill="hold">
                                          <p:stCondLst>
                                            <p:cond delay="0"/>
                                          </p:stCondLst>
                                        </p:cTn>
                                        <p:tgtEl>
                                          <p:spTgt spid="19"/>
                                        </p:tgtEl>
                                        <p:attrNameLst>
                                          <p:attrName>style.visibility</p:attrName>
                                        </p:attrNameLst>
                                      </p:cBhvr>
                                      <p:to>
                                        <p:strVal val="visible"/>
                                      </p:to>
                                    </p:set>
                                    <p:animEffect transition="in" filter="wipe(left)">
                                      <p:cBhvr>
                                        <p:cTn id="2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5" grpId="0" animBg="1"/>
      <p:bldP spid="16" grpId="0" animBg="1"/>
      <p:bldP spid="17" grpId="0"/>
      <p:bldP spid="18" grpId="0"/>
      <p:bldP spid="1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6"/>
          <p:cNvSpPr txBox="1">
            <a:spLocks noChangeArrowheads="1"/>
          </p:cNvSpPr>
          <p:nvPr/>
        </p:nvSpPr>
        <p:spPr bwMode="auto">
          <a:xfrm>
            <a:off x="1059131" y="834980"/>
            <a:ext cx="3719288" cy="235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defTabSz="914377" fontAlgn="base">
              <a:spcBef>
                <a:spcPct val="0"/>
              </a:spcBef>
              <a:spcAft>
                <a:spcPct val="0"/>
              </a:spcAft>
              <a:defRPr/>
            </a:pPr>
            <a:r>
              <a:rPr lang="en-US" altLang="zh-CN" sz="933" dirty="0">
                <a:solidFill>
                  <a:srgbClr val="543C4F"/>
                </a:solidFill>
                <a:latin typeface="微软雅黑" panose="020B0503020204020204" pitchFamily="34" charset="-122"/>
                <a:ea typeface="方正兰亭黑_GBK"/>
              </a:rPr>
              <a:t>BACKGROUND AND SIGNIFICANCE OF THE SELECTED TOPIC</a:t>
            </a:r>
          </a:p>
        </p:txBody>
      </p:sp>
      <p:sp>
        <p:nvSpPr>
          <p:cNvPr id="11" name="椭圆 10"/>
          <p:cNvSpPr/>
          <p:nvPr/>
        </p:nvSpPr>
        <p:spPr>
          <a:xfrm>
            <a:off x="-1260782" y="1094404"/>
            <a:ext cx="1101992" cy="1101992"/>
          </a:xfrm>
          <a:prstGeom prst="ellipse">
            <a:avLst/>
          </a:prstGeom>
          <a:solidFill>
            <a:schemeClr val="accent1"/>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2" name="椭圆 11"/>
          <p:cNvSpPr/>
          <p:nvPr/>
        </p:nvSpPr>
        <p:spPr>
          <a:xfrm>
            <a:off x="-1317724" y="4400380"/>
            <a:ext cx="1101992" cy="1101992"/>
          </a:xfrm>
          <a:prstGeom prst="ellipse">
            <a:avLst/>
          </a:prstGeom>
          <a:solidFill>
            <a:schemeClr val="accent4"/>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3" name="椭圆 12"/>
          <p:cNvSpPr/>
          <p:nvPr/>
        </p:nvSpPr>
        <p:spPr>
          <a:xfrm>
            <a:off x="-1289253" y="2196396"/>
            <a:ext cx="1101992" cy="1101992"/>
          </a:xfrm>
          <a:prstGeom prst="ellipse">
            <a:avLst/>
          </a:prstGeom>
          <a:solidFill>
            <a:schemeClr val="accent2">
              <a:alpha val="80000"/>
            </a:schemeClr>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4" name="椭圆 13"/>
          <p:cNvSpPr/>
          <p:nvPr/>
        </p:nvSpPr>
        <p:spPr>
          <a:xfrm>
            <a:off x="-1317724" y="3298388"/>
            <a:ext cx="1101992" cy="1101992"/>
          </a:xfrm>
          <a:prstGeom prst="ellipse">
            <a:avLst/>
          </a:prstGeom>
          <a:solidFill>
            <a:schemeClr val="accent3"/>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grpSp>
        <p:nvGrpSpPr>
          <p:cNvPr id="2" name="组合 1"/>
          <p:cNvGrpSpPr/>
          <p:nvPr/>
        </p:nvGrpSpPr>
        <p:grpSpPr>
          <a:xfrm>
            <a:off x="3285347" y="3775647"/>
            <a:ext cx="2252381" cy="455436"/>
            <a:chOff x="3228195" y="3775647"/>
            <a:chExt cx="2252381" cy="455436"/>
          </a:xfrm>
        </p:grpSpPr>
        <p:sp>
          <p:nvSpPr>
            <p:cNvPr id="8" name="五边形 2"/>
            <p:cNvSpPr/>
            <p:nvPr/>
          </p:nvSpPr>
          <p:spPr>
            <a:xfrm flipH="1">
              <a:off x="3228195" y="3775647"/>
              <a:ext cx="2252381" cy="455436"/>
            </a:xfrm>
            <a:prstGeom prst="homePlate">
              <a:avLst/>
            </a:prstGeom>
            <a:solidFill>
              <a:srgbClr val="EF5B43"/>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dirty="0">
                <a:solidFill>
                  <a:schemeClr val="tx2"/>
                </a:solidFill>
                <a:latin typeface="微软雅黑" panose="020B0503020204020204" pitchFamily="34" charset="-122"/>
                <a:ea typeface="微软雅黑" panose="020B0503020204020204" pitchFamily="34" charset="-122"/>
              </a:endParaRPr>
            </a:p>
          </p:txBody>
        </p:sp>
        <p:sp>
          <p:nvSpPr>
            <p:cNvPr id="17" name="TextBox 159"/>
            <p:cNvSpPr txBox="1"/>
            <p:nvPr/>
          </p:nvSpPr>
          <p:spPr>
            <a:xfrm>
              <a:off x="4835091" y="3813560"/>
              <a:ext cx="612739" cy="346119"/>
            </a:xfrm>
            <a:prstGeom prst="rect">
              <a:avLst/>
            </a:prstGeom>
            <a:noFill/>
          </p:spPr>
          <p:txBody>
            <a:bodyPr wrap="none" lIns="68456" tIns="34226" rIns="68456" bIns="34226" rtlCol="0">
              <a:spAutoFit/>
            </a:bodyPr>
            <a:lstStyle/>
            <a:p>
              <a:pPr algn="ctr" defTabSz="684530"/>
              <a:r>
                <a:rPr lang="en-US" altLang="zh-CN" dirty="0">
                  <a:solidFill>
                    <a:schemeClr val="bg2"/>
                  </a:solidFill>
                  <a:latin typeface="微软雅黑" panose="020B0503020204020204" pitchFamily="34" charset="-122"/>
                  <a:ea typeface="微软雅黑" panose="020B0503020204020204" pitchFamily="34" charset="-122"/>
                </a:rPr>
                <a:t>73%</a:t>
              </a:r>
              <a:endParaRPr lang="zh-CN" altLang="en-US" dirty="0">
                <a:solidFill>
                  <a:schemeClr val="bg2"/>
                </a:solidFill>
                <a:latin typeface="微软雅黑" panose="020B0503020204020204" pitchFamily="34" charset="-122"/>
                <a:ea typeface="微软雅黑" panose="020B0503020204020204" pitchFamily="34" charset="-122"/>
              </a:endParaRPr>
            </a:p>
          </p:txBody>
        </p:sp>
      </p:grpSp>
      <p:grpSp>
        <p:nvGrpSpPr>
          <p:cNvPr id="7" name="组合 6"/>
          <p:cNvGrpSpPr/>
          <p:nvPr/>
        </p:nvGrpSpPr>
        <p:grpSpPr>
          <a:xfrm>
            <a:off x="4152497" y="4337719"/>
            <a:ext cx="1385210" cy="455436"/>
            <a:chOff x="4095345" y="4337719"/>
            <a:chExt cx="1385210" cy="455436"/>
          </a:xfrm>
        </p:grpSpPr>
        <p:sp>
          <p:nvSpPr>
            <p:cNvPr id="10" name="五边形 3"/>
            <p:cNvSpPr/>
            <p:nvPr/>
          </p:nvSpPr>
          <p:spPr>
            <a:xfrm flipH="1">
              <a:off x="4095345" y="4337719"/>
              <a:ext cx="1385210" cy="455436"/>
            </a:xfrm>
            <a:prstGeom prst="homePlate">
              <a:avLst/>
            </a:prstGeom>
            <a:solidFill>
              <a:srgbClr val="EF5B43"/>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dirty="0">
                <a:solidFill>
                  <a:schemeClr val="tx2"/>
                </a:solidFill>
                <a:latin typeface="微软雅黑" panose="020B0503020204020204" pitchFamily="34" charset="-122"/>
                <a:ea typeface="微软雅黑" panose="020B0503020204020204" pitchFamily="34" charset="-122"/>
              </a:endParaRPr>
            </a:p>
          </p:txBody>
        </p:sp>
        <p:sp>
          <p:nvSpPr>
            <p:cNvPr id="18" name="TextBox 160"/>
            <p:cNvSpPr txBox="1"/>
            <p:nvPr/>
          </p:nvSpPr>
          <p:spPr>
            <a:xfrm>
              <a:off x="4827876" y="4379248"/>
              <a:ext cx="612739" cy="346119"/>
            </a:xfrm>
            <a:prstGeom prst="rect">
              <a:avLst/>
            </a:prstGeom>
            <a:noFill/>
          </p:spPr>
          <p:txBody>
            <a:bodyPr wrap="none" lIns="68456" tIns="34226" rIns="68456" bIns="34226" rtlCol="0">
              <a:spAutoFit/>
            </a:bodyPr>
            <a:lstStyle/>
            <a:p>
              <a:pPr algn="ctr" defTabSz="684530"/>
              <a:r>
                <a:rPr lang="en-US" altLang="zh-CN" dirty="0">
                  <a:solidFill>
                    <a:schemeClr val="bg2"/>
                  </a:solidFill>
                  <a:latin typeface="微软雅黑" panose="020B0503020204020204" pitchFamily="34" charset="-122"/>
                  <a:ea typeface="微软雅黑" panose="020B0503020204020204" pitchFamily="34" charset="-122"/>
                </a:rPr>
                <a:t>30%</a:t>
              </a:r>
              <a:endParaRPr lang="zh-CN" altLang="en-US" dirty="0">
                <a:solidFill>
                  <a:schemeClr val="bg2"/>
                </a:solidFill>
                <a:latin typeface="微软雅黑" panose="020B0503020204020204" pitchFamily="34" charset="-122"/>
                <a:ea typeface="微软雅黑" panose="020B0503020204020204" pitchFamily="34" charset="-122"/>
              </a:endParaRPr>
            </a:p>
          </p:txBody>
        </p:sp>
      </p:grpSp>
      <p:grpSp>
        <p:nvGrpSpPr>
          <p:cNvPr id="39" name="组合 38"/>
          <p:cNvGrpSpPr/>
          <p:nvPr/>
        </p:nvGrpSpPr>
        <p:grpSpPr>
          <a:xfrm>
            <a:off x="3625530" y="4888158"/>
            <a:ext cx="1912176" cy="455436"/>
            <a:chOff x="3568378" y="4888158"/>
            <a:chExt cx="1912176" cy="455436"/>
          </a:xfrm>
        </p:grpSpPr>
        <p:sp>
          <p:nvSpPr>
            <p:cNvPr id="15" name="五边形 4"/>
            <p:cNvSpPr/>
            <p:nvPr/>
          </p:nvSpPr>
          <p:spPr>
            <a:xfrm flipH="1">
              <a:off x="3568378" y="4888158"/>
              <a:ext cx="1912176" cy="455436"/>
            </a:xfrm>
            <a:prstGeom prst="homePlate">
              <a:avLst/>
            </a:prstGeom>
            <a:solidFill>
              <a:srgbClr val="EF5B43"/>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dirty="0">
                <a:solidFill>
                  <a:schemeClr val="tx2"/>
                </a:solidFill>
                <a:latin typeface="微软雅黑" panose="020B0503020204020204" pitchFamily="34" charset="-122"/>
                <a:ea typeface="微软雅黑" panose="020B0503020204020204" pitchFamily="34" charset="-122"/>
              </a:endParaRPr>
            </a:p>
          </p:txBody>
        </p:sp>
        <p:sp>
          <p:nvSpPr>
            <p:cNvPr id="19" name="TextBox 161"/>
            <p:cNvSpPr txBox="1"/>
            <p:nvPr/>
          </p:nvSpPr>
          <p:spPr>
            <a:xfrm>
              <a:off x="4827880" y="4929752"/>
              <a:ext cx="612738" cy="346119"/>
            </a:xfrm>
            <a:prstGeom prst="rect">
              <a:avLst/>
            </a:prstGeom>
            <a:noFill/>
          </p:spPr>
          <p:txBody>
            <a:bodyPr wrap="none" lIns="68456" tIns="34226" rIns="68456" bIns="34226" rtlCol="0">
              <a:spAutoFit/>
            </a:bodyPr>
            <a:lstStyle/>
            <a:p>
              <a:pPr algn="ctr" defTabSz="684530"/>
              <a:r>
                <a:rPr lang="en-US" altLang="zh-CN" dirty="0">
                  <a:solidFill>
                    <a:schemeClr val="bg2"/>
                  </a:solidFill>
                  <a:latin typeface="微软雅黑" panose="020B0503020204020204" pitchFamily="34" charset="-122"/>
                  <a:ea typeface="微软雅黑" panose="020B0503020204020204" pitchFamily="34" charset="-122"/>
                </a:rPr>
                <a:t>50%</a:t>
              </a:r>
              <a:endParaRPr lang="zh-CN" altLang="en-US" dirty="0">
                <a:solidFill>
                  <a:schemeClr val="bg2"/>
                </a:solidFill>
                <a:latin typeface="微软雅黑" panose="020B0503020204020204" pitchFamily="34" charset="-122"/>
                <a:ea typeface="微软雅黑" panose="020B0503020204020204" pitchFamily="34" charset="-122"/>
              </a:endParaRPr>
            </a:p>
          </p:txBody>
        </p:sp>
      </p:grpSp>
      <p:grpSp>
        <p:nvGrpSpPr>
          <p:cNvPr id="40" name="组合 39"/>
          <p:cNvGrpSpPr/>
          <p:nvPr/>
        </p:nvGrpSpPr>
        <p:grpSpPr>
          <a:xfrm>
            <a:off x="2780576" y="5439458"/>
            <a:ext cx="2757132" cy="455436"/>
            <a:chOff x="2723424" y="5439458"/>
            <a:chExt cx="2757132" cy="455436"/>
          </a:xfrm>
        </p:grpSpPr>
        <p:sp>
          <p:nvSpPr>
            <p:cNvPr id="16" name="五边形 5"/>
            <p:cNvSpPr/>
            <p:nvPr/>
          </p:nvSpPr>
          <p:spPr>
            <a:xfrm flipH="1">
              <a:off x="2723424" y="5439458"/>
              <a:ext cx="2757132" cy="455436"/>
            </a:xfrm>
            <a:prstGeom prst="homePlate">
              <a:avLst/>
            </a:prstGeom>
            <a:solidFill>
              <a:srgbClr val="EF5B43"/>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dirty="0">
                <a:solidFill>
                  <a:schemeClr val="tx2"/>
                </a:solidFill>
                <a:latin typeface="微软雅黑" panose="020B0503020204020204" pitchFamily="34" charset="-122"/>
                <a:ea typeface="微软雅黑" panose="020B0503020204020204" pitchFamily="34" charset="-122"/>
              </a:endParaRPr>
            </a:p>
          </p:txBody>
        </p:sp>
        <p:sp>
          <p:nvSpPr>
            <p:cNvPr id="20" name="TextBox 162"/>
            <p:cNvSpPr txBox="1"/>
            <p:nvPr/>
          </p:nvSpPr>
          <p:spPr>
            <a:xfrm>
              <a:off x="4847119" y="5485494"/>
              <a:ext cx="612738" cy="346119"/>
            </a:xfrm>
            <a:prstGeom prst="rect">
              <a:avLst/>
            </a:prstGeom>
            <a:noFill/>
          </p:spPr>
          <p:txBody>
            <a:bodyPr wrap="none" lIns="68456" tIns="34226" rIns="68456" bIns="34226" rtlCol="0">
              <a:spAutoFit/>
            </a:bodyPr>
            <a:lstStyle/>
            <a:p>
              <a:pPr algn="ctr" defTabSz="684530"/>
              <a:r>
                <a:rPr lang="en-US" altLang="zh-CN" dirty="0">
                  <a:solidFill>
                    <a:schemeClr val="bg2"/>
                  </a:solidFill>
                  <a:latin typeface="微软雅黑" panose="020B0503020204020204" pitchFamily="34" charset="-122"/>
                  <a:ea typeface="微软雅黑" panose="020B0503020204020204" pitchFamily="34" charset="-122"/>
                </a:rPr>
                <a:t>75%</a:t>
              </a:r>
              <a:endParaRPr lang="zh-CN" altLang="en-US" dirty="0">
                <a:solidFill>
                  <a:schemeClr val="bg2"/>
                </a:solidFill>
                <a:latin typeface="微软雅黑" panose="020B0503020204020204" pitchFamily="34" charset="-122"/>
                <a:ea typeface="微软雅黑" panose="020B0503020204020204" pitchFamily="34" charset="-122"/>
              </a:endParaRPr>
            </a:p>
          </p:txBody>
        </p:sp>
      </p:grpSp>
      <p:grpSp>
        <p:nvGrpSpPr>
          <p:cNvPr id="3" name="组合 2"/>
          <p:cNvGrpSpPr/>
          <p:nvPr/>
        </p:nvGrpSpPr>
        <p:grpSpPr>
          <a:xfrm>
            <a:off x="6615276" y="3777637"/>
            <a:ext cx="1149664" cy="455436"/>
            <a:chOff x="6558124" y="3777637"/>
            <a:chExt cx="1149664" cy="455436"/>
          </a:xfrm>
          <a:solidFill>
            <a:srgbClr val="5ABB93"/>
          </a:solidFill>
        </p:grpSpPr>
        <p:sp>
          <p:nvSpPr>
            <p:cNvPr id="21" name="五边形 11"/>
            <p:cNvSpPr/>
            <p:nvPr/>
          </p:nvSpPr>
          <p:spPr>
            <a:xfrm>
              <a:off x="6558124" y="3777637"/>
              <a:ext cx="1149664" cy="455436"/>
            </a:xfrm>
            <a:prstGeom prst="homePlate">
              <a:avLst/>
            </a:prstGeom>
            <a:grp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dirty="0">
                <a:solidFill>
                  <a:schemeClr val="tx2"/>
                </a:solidFill>
                <a:latin typeface="微软雅黑" panose="020B0503020204020204" pitchFamily="34" charset="-122"/>
                <a:ea typeface="微软雅黑" panose="020B0503020204020204" pitchFamily="34" charset="-122"/>
              </a:endParaRPr>
            </a:p>
          </p:txBody>
        </p:sp>
        <p:sp>
          <p:nvSpPr>
            <p:cNvPr id="25" name="TextBox 173"/>
            <p:cNvSpPr txBox="1"/>
            <p:nvPr/>
          </p:nvSpPr>
          <p:spPr>
            <a:xfrm>
              <a:off x="6613096" y="3820028"/>
              <a:ext cx="612739" cy="346119"/>
            </a:xfrm>
            <a:prstGeom prst="rect">
              <a:avLst/>
            </a:prstGeom>
            <a:grpFill/>
          </p:spPr>
          <p:txBody>
            <a:bodyPr wrap="none" lIns="68456" tIns="34226" rIns="68456" bIns="34226" rtlCol="0">
              <a:spAutoFit/>
            </a:bodyPr>
            <a:lstStyle/>
            <a:p>
              <a:pPr algn="ctr" defTabSz="684530"/>
              <a:r>
                <a:rPr lang="en-US" altLang="zh-CN" dirty="0">
                  <a:solidFill>
                    <a:schemeClr val="bg2"/>
                  </a:solidFill>
                  <a:latin typeface="微软雅黑" panose="020B0503020204020204" pitchFamily="34" charset="-122"/>
                  <a:ea typeface="微软雅黑" panose="020B0503020204020204" pitchFamily="34" charset="-122"/>
                </a:rPr>
                <a:t>20%</a:t>
              </a:r>
              <a:endParaRPr lang="zh-CN" altLang="en-US" dirty="0">
                <a:solidFill>
                  <a:schemeClr val="bg2"/>
                </a:solidFill>
                <a:latin typeface="微软雅黑" panose="020B0503020204020204" pitchFamily="34" charset="-122"/>
                <a:ea typeface="微软雅黑" panose="020B0503020204020204" pitchFamily="34" charset="-122"/>
              </a:endParaRPr>
            </a:p>
          </p:txBody>
        </p:sp>
      </p:grpSp>
      <p:grpSp>
        <p:nvGrpSpPr>
          <p:cNvPr id="4" name="组合 3"/>
          <p:cNvGrpSpPr/>
          <p:nvPr/>
        </p:nvGrpSpPr>
        <p:grpSpPr>
          <a:xfrm>
            <a:off x="6615277" y="4339710"/>
            <a:ext cx="2170277" cy="455436"/>
            <a:chOff x="6558125" y="4339710"/>
            <a:chExt cx="2170277" cy="455436"/>
          </a:xfrm>
          <a:solidFill>
            <a:srgbClr val="5ABB93"/>
          </a:solidFill>
        </p:grpSpPr>
        <p:sp>
          <p:nvSpPr>
            <p:cNvPr id="22" name="五边形 12"/>
            <p:cNvSpPr/>
            <p:nvPr/>
          </p:nvSpPr>
          <p:spPr>
            <a:xfrm>
              <a:off x="6558125" y="4339710"/>
              <a:ext cx="2170277" cy="455436"/>
            </a:xfrm>
            <a:prstGeom prst="homePlate">
              <a:avLst/>
            </a:prstGeom>
            <a:grp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dirty="0">
                <a:solidFill>
                  <a:schemeClr val="tx2"/>
                </a:solidFill>
                <a:latin typeface="微软雅黑" panose="020B0503020204020204" pitchFamily="34" charset="-122"/>
                <a:ea typeface="微软雅黑" panose="020B0503020204020204" pitchFamily="34" charset="-122"/>
              </a:endParaRPr>
            </a:p>
          </p:txBody>
        </p:sp>
        <p:sp>
          <p:nvSpPr>
            <p:cNvPr id="26" name="TextBox 174"/>
            <p:cNvSpPr txBox="1"/>
            <p:nvPr/>
          </p:nvSpPr>
          <p:spPr>
            <a:xfrm>
              <a:off x="6613097" y="4374713"/>
              <a:ext cx="612738" cy="346119"/>
            </a:xfrm>
            <a:prstGeom prst="rect">
              <a:avLst/>
            </a:prstGeom>
            <a:grpFill/>
          </p:spPr>
          <p:txBody>
            <a:bodyPr wrap="none" lIns="68456" tIns="34226" rIns="68456" bIns="34226" rtlCol="0">
              <a:spAutoFit/>
            </a:bodyPr>
            <a:lstStyle/>
            <a:p>
              <a:pPr algn="ctr" defTabSz="684530"/>
              <a:r>
                <a:rPr lang="en-US" altLang="zh-CN" dirty="0">
                  <a:solidFill>
                    <a:schemeClr val="bg2"/>
                  </a:solidFill>
                  <a:latin typeface="微软雅黑" panose="020B0503020204020204" pitchFamily="34" charset="-122"/>
                  <a:ea typeface="微软雅黑" panose="020B0503020204020204" pitchFamily="34" charset="-122"/>
                </a:rPr>
                <a:t>56%</a:t>
              </a:r>
              <a:endParaRPr lang="zh-CN" altLang="en-US" dirty="0">
                <a:solidFill>
                  <a:schemeClr val="bg2"/>
                </a:solidFill>
                <a:latin typeface="微软雅黑" panose="020B0503020204020204" pitchFamily="34" charset="-122"/>
                <a:ea typeface="微软雅黑" panose="020B0503020204020204" pitchFamily="34" charset="-122"/>
              </a:endParaRPr>
            </a:p>
          </p:txBody>
        </p:sp>
      </p:grpSp>
      <p:grpSp>
        <p:nvGrpSpPr>
          <p:cNvPr id="5" name="组合 4"/>
          <p:cNvGrpSpPr/>
          <p:nvPr/>
        </p:nvGrpSpPr>
        <p:grpSpPr>
          <a:xfrm>
            <a:off x="6615293" y="4890149"/>
            <a:ext cx="1360817" cy="455436"/>
            <a:chOff x="6558141" y="4890149"/>
            <a:chExt cx="1360817" cy="455436"/>
          </a:xfrm>
          <a:solidFill>
            <a:srgbClr val="5ABB93"/>
          </a:solidFill>
        </p:grpSpPr>
        <p:sp>
          <p:nvSpPr>
            <p:cNvPr id="23" name="五边形 13"/>
            <p:cNvSpPr/>
            <p:nvPr/>
          </p:nvSpPr>
          <p:spPr>
            <a:xfrm>
              <a:off x="6558141" y="4890149"/>
              <a:ext cx="1360817" cy="455436"/>
            </a:xfrm>
            <a:prstGeom prst="homePlate">
              <a:avLst/>
            </a:prstGeom>
            <a:grp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dirty="0">
                <a:solidFill>
                  <a:schemeClr val="tx2"/>
                </a:solidFill>
                <a:latin typeface="微软雅黑" panose="020B0503020204020204" pitchFamily="34" charset="-122"/>
                <a:ea typeface="微软雅黑" panose="020B0503020204020204" pitchFamily="34" charset="-122"/>
              </a:endParaRPr>
            </a:p>
          </p:txBody>
        </p:sp>
        <p:sp>
          <p:nvSpPr>
            <p:cNvPr id="28" name="TextBox 175"/>
            <p:cNvSpPr txBox="1"/>
            <p:nvPr/>
          </p:nvSpPr>
          <p:spPr>
            <a:xfrm>
              <a:off x="6613096" y="4929745"/>
              <a:ext cx="612739" cy="346119"/>
            </a:xfrm>
            <a:prstGeom prst="rect">
              <a:avLst/>
            </a:prstGeom>
            <a:grpFill/>
          </p:spPr>
          <p:txBody>
            <a:bodyPr wrap="none" lIns="68456" tIns="34226" rIns="68456" bIns="34226" rtlCol="0">
              <a:spAutoFit/>
            </a:bodyPr>
            <a:lstStyle/>
            <a:p>
              <a:pPr algn="ctr" defTabSz="684530"/>
              <a:r>
                <a:rPr lang="en-US" altLang="zh-CN" dirty="0">
                  <a:solidFill>
                    <a:schemeClr val="bg2"/>
                  </a:solidFill>
                  <a:latin typeface="微软雅黑" panose="020B0503020204020204" pitchFamily="34" charset="-122"/>
                  <a:ea typeface="微软雅黑" panose="020B0503020204020204" pitchFamily="34" charset="-122"/>
                </a:rPr>
                <a:t>29%</a:t>
              </a:r>
              <a:endParaRPr lang="zh-CN" altLang="en-US" dirty="0">
                <a:solidFill>
                  <a:schemeClr val="bg2"/>
                </a:solidFill>
                <a:latin typeface="微软雅黑" panose="020B0503020204020204" pitchFamily="34" charset="-122"/>
                <a:ea typeface="微软雅黑" panose="020B0503020204020204" pitchFamily="34" charset="-122"/>
              </a:endParaRPr>
            </a:p>
          </p:txBody>
        </p:sp>
      </p:grpSp>
      <p:grpSp>
        <p:nvGrpSpPr>
          <p:cNvPr id="6" name="组合 5"/>
          <p:cNvGrpSpPr/>
          <p:nvPr/>
        </p:nvGrpSpPr>
        <p:grpSpPr>
          <a:xfrm>
            <a:off x="6615293" y="5441449"/>
            <a:ext cx="2900981" cy="455436"/>
            <a:chOff x="6558141" y="5441449"/>
            <a:chExt cx="2900981" cy="455436"/>
          </a:xfrm>
          <a:solidFill>
            <a:srgbClr val="5ABB93"/>
          </a:solidFill>
        </p:grpSpPr>
        <p:sp>
          <p:nvSpPr>
            <p:cNvPr id="24" name="五边形 14"/>
            <p:cNvSpPr/>
            <p:nvPr/>
          </p:nvSpPr>
          <p:spPr>
            <a:xfrm>
              <a:off x="6558141" y="5441449"/>
              <a:ext cx="2900981" cy="455436"/>
            </a:xfrm>
            <a:prstGeom prst="homePlate">
              <a:avLst/>
            </a:prstGeom>
            <a:grp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dirty="0">
                <a:solidFill>
                  <a:schemeClr val="tx2"/>
                </a:solidFill>
                <a:latin typeface="微软雅黑" panose="020B0503020204020204" pitchFamily="34" charset="-122"/>
                <a:ea typeface="微软雅黑" panose="020B0503020204020204" pitchFamily="34" charset="-122"/>
              </a:endParaRPr>
            </a:p>
          </p:txBody>
        </p:sp>
        <p:sp>
          <p:nvSpPr>
            <p:cNvPr id="29" name="TextBox 176"/>
            <p:cNvSpPr txBox="1"/>
            <p:nvPr/>
          </p:nvSpPr>
          <p:spPr>
            <a:xfrm>
              <a:off x="6625829" y="5483037"/>
              <a:ext cx="612738" cy="346119"/>
            </a:xfrm>
            <a:prstGeom prst="rect">
              <a:avLst/>
            </a:prstGeom>
            <a:grpFill/>
          </p:spPr>
          <p:txBody>
            <a:bodyPr wrap="none" lIns="68456" tIns="34226" rIns="68456" bIns="34226" rtlCol="0">
              <a:spAutoFit/>
            </a:bodyPr>
            <a:lstStyle/>
            <a:p>
              <a:pPr algn="ctr" defTabSz="684530"/>
              <a:r>
                <a:rPr lang="en-US" altLang="zh-CN" dirty="0">
                  <a:solidFill>
                    <a:schemeClr val="bg2"/>
                  </a:solidFill>
                  <a:latin typeface="微软雅黑" panose="020B0503020204020204" pitchFamily="34" charset="-122"/>
                  <a:ea typeface="微软雅黑" panose="020B0503020204020204" pitchFamily="34" charset="-122"/>
                </a:rPr>
                <a:t>77%</a:t>
              </a:r>
              <a:endParaRPr lang="zh-CN" altLang="en-US" dirty="0">
                <a:solidFill>
                  <a:schemeClr val="bg2"/>
                </a:solidFill>
                <a:latin typeface="微软雅黑" panose="020B0503020204020204" pitchFamily="34" charset="-122"/>
                <a:ea typeface="微软雅黑" panose="020B0503020204020204" pitchFamily="34" charset="-122"/>
              </a:endParaRPr>
            </a:p>
          </p:txBody>
        </p:sp>
      </p:grpSp>
      <p:sp>
        <p:nvSpPr>
          <p:cNvPr id="30" name="TextBox 180"/>
          <p:cNvSpPr txBox="1"/>
          <p:nvPr/>
        </p:nvSpPr>
        <p:spPr>
          <a:xfrm>
            <a:off x="5779332" y="3854945"/>
            <a:ext cx="676858" cy="284564"/>
          </a:xfrm>
          <a:prstGeom prst="rect">
            <a:avLst/>
          </a:prstGeom>
          <a:noFill/>
        </p:spPr>
        <p:txBody>
          <a:bodyPr wrap="none" lIns="68456" tIns="34226" rIns="68456" bIns="34226" rtlCol="0">
            <a:spAutoFit/>
          </a:bodyPr>
          <a:lstStyle/>
          <a:p>
            <a:pPr algn="ctr" defTabSz="684530"/>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项目一</a:t>
            </a:r>
          </a:p>
        </p:txBody>
      </p:sp>
      <p:sp>
        <p:nvSpPr>
          <p:cNvPr id="31" name="TextBox 181"/>
          <p:cNvSpPr txBox="1"/>
          <p:nvPr/>
        </p:nvSpPr>
        <p:spPr>
          <a:xfrm>
            <a:off x="5779332" y="4413796"/>
            <a:ext cx="676858" cy="284564"/>
          </a:xfrm>
          <a:prstGeom prst="rect">
            <a:avLst/>
          </a:prstGeom>
          <a:noFill/>
        </p:spPr>
        <p:txBody>
          <a:bodyPr wrap="none" lIns="68456" tIns="34226" rIns="68456" bIns="34226" rtlCol="0">
            <a:spAutoFit/>
          </a:bodyPr>
          <a:lstStyle/>
          <a:p>
            <a:pPr algn="ctr" defTabSz="684530"/>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项目二</a:t>
            </a:r>
          </a:p>
        </p:txBody>
      </p:sp>
      <p:sp>
        <p:nvSpPr>
          <p:cNvPr id="32" name="TextBox 182"/>
          <p:cNvSpPr txBox="1"/>
          <p:nvPr/>
        </p:nvSpPr>
        <p:spPr>
          <a:xfrm>
            <a:off x="5779509" y="4964234"/>
            <a:ext cx="676858" cy="284564"/>
          </a:xfrm>
          <a:prstGeom prst="rect">
            <a:avLst/>
          </a:prstGeom>
          <a:noFill/>
        </p:spPr>
        <p:txBody>
          <a:bodyPr wrap="none" lIns="68456" tIns="34226" rIns="68456" bIns="34226" rtlCol="0">
            <a:spAutoFit/>
          </a:bodyPr>
          <a:lstStyle/>
          <a:p>
            <a:pPr algn="ctr" defTabSz="684530"/>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项目三</a:t>
            </a:r>
          </a:p>
        </p:txBody>
      </p:sp>
      <p:sp>
        <p:nvSpPr>
          <p:cNvPr id="33" name="TextBox 183"/>
          <p:cNvSpPr txBox="1"/>
          <p:nvPr/>
        </p:nvSpPr>
        <p:spPr>
          <a:xfrm>
            <a:off x="5779509" y="5517528"/>
            <a:ext cx="676858" cy="284564"/>
          </a:xfrm>
          <a:prstGeom prst="rect">
            <a:avLst/>
          </a:prstGeom>
          <a:noFill/>
        </p:spPr>
        <p:txBody>
          <a:bodyPr wrap="none" lIns="68456" tIns="34226" rIns="68456" bIns="34226" rtlCol="0">
            <a:spAutoFit/>
          </a:bodyPr>
          <a:lstStyle/>
          <a:p>
            <a:pPr algn="ctr" defTabSz="684530"/>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项目四</a:t>
            </a:r>
          </a:p>
        </p:txBody>
      </p:sp>
      <p:sp>
        <p:nvSpPr>
          <p:cNvPr id="34" name="Oval 4"/>
          <p:cNvSpPr/>
          <p:nvPr/>
        </p:nvSpPr>
        <p:spPr>
          <a:xfrm>
            <a:off x="6510754" y="1461430"/>
            <a:ext cx="1043868" cy="984566"/>
          </a:xfrm>
          <a:prstGeom prst="ellipse">
            <a:avLst/>
          </a:prstGeom>
          <a:solidFill>
            <a:srgbClr val="5ABB93"/>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r>
              <a:rPr lang="en-US" dirty="0">
                <a:solidFill>
                  <a:srgbClr val="FDFDFD"/>
                </a:solidFill>
                <a:latin typeface="微软雅黑" panose="020B0503020204020204" pitchFamily="34" charset="-122"/>
                <a:ea typeface="微软雅黑" panose="020B0503020204020204" pitchFamily="34" charset="-122"/>
              </a:rPr>
              <a:t>2016</a:t>
            </a:r>
          </a:p>
        </p:txBody>
      </p:sp>
      <p:sp>
        <p:nvSpPr>
          <p:cNvPr id="35" name="Oval 5"/>
          <p:cNvSpPr/>
          <p:nvPr/>
        </p:nvSpPr>
        <p:spPr>
          <a:xfrm>
            <a:off x="4613396" y="1461430"/>
            <a:ext cx="1043868" cy="984566"/>
          </a:xfrm>
          <a:prstGeom prst="ellipse">
            <a:avLst/>
          </a:prstGeom>
          <a:solidFill>
            <a:srgbClr val="EF5B43"/>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r>
              <a:rPr lang="en-US" altLang="zh-CN" dirty="0">
                <a:solidFill>
                  <a:srgbClr val="FDFDFD"/>
                </a:solidFill>
                <a:latin typeface="微软雅黑" panose="020B0503020204020204" pitchFamily="34" charset="-122"/>
                <a:ea typeface="微软雅黑" panose="020B0503020204020204" pitchFamily="34" charset="-122"/>
              </a:rPr>
              <a:t>2017</a:t>
            </a:r>
            <a:endParaRPr lang="en-US" dirty="0">
              <a:solidFill>
                <a:srgbClr val="FDFDFD"/>
              </a:solidFill>
              <a:latin typeface="微软雅黑" panose="020B0503020204020204" pitchFamily="34" charset="-122"/>
              <a:ea typeface="微软雅黑" panose="020B0503020204020204" pitchFamily="34" charset="-122"/>
            </a:endParaRPr>
          </a:p>
        </p:txBody>
      </p:sp>
      <p:sp>
        <p:nvSpPr>
          <p:cNvPr id="36" name="Text Box 10"/>
          <p:cNvSpPr txBox="1">
            <a:spLocks noChangeArrowheads="1"/>
          </p:cNvSpPr>
          <p:nvPr/>
        </p:nvSpPr>
        <p:spPr bwMode="auto">
          <a:xfrm>
            <a:off x="6615270" y="2575059"/>
            <a:ext cx="4670612" cy="994821"/>
          </a:xfrm>
          <a:prstGeom prst="rect">
            <a:avLst/>
          </a:prstGeom>
          <a:noFill/>
          <a:ln w="9525">
            <a:noFill/>
            <a:miter lim="800000"/>
          </a:ln>
        </p:spPr>
        <p:txBody>
          <a:bodyPr wrap="square" lIns="34226" tIns="17112" rIns="34226" bIns="17112">
            <a:spAutoFit/>
          </a:bodyPr>
          <a:lstStyle/>
          <a:p>
            <a:pPr defTabSz="814070">
              <a:lnSpc>
                <a:spcPct val="130000"/>
              </a:lnSpc>
            </a:pPr>
            <a:r>
              <a:rPr lang="zh-CN" altLang="en-US" sz="1600" b="1" dirty="0">
                <a:solidFill>
                  <a:srgbClr val="5ABB93"/>
                </a:solidFill>
                <a:latin typeface="微软雅黑" panose="020B0503020204020204" pitchFamily="34" charset="-122"/>
                <a:ea typeface="微软雅黑" panose="020B0503020204020204" pitchFamily="34" charset="-122"/>
                <a:cs typeface="Open Sans" panose="020B0606030504020204" pitchFamily="34" charset="0"/>
              </a:rPr>
              <a:t>单击此处添加标题</a:t>
            </a:r>
            <a:endParaRPr lang="en-US" altLang="zh-CN" sz="1600" b="1" dirty="0">
              <a:solidFill>
                <a:srgbClr val="5ABB93"/>
              </a:solidFill>
              <a:latin typeface="微软雅黑" panose="020B0503020204020204" pitchFamily="34" charset="-122"/>
              <a:ea typeface="微软雅黑" panose="020B0503020204020204" pitchFamily="34" charset="-122"/>
              <a:cs typeface="Open Sans" panose="020B0606030504020204" pitchFamily="34" charset="0"/>
            </a:endParaRPr>
          </a:p>
          <a:p>
            <a:pPr defTabSz="814070">
              <a:lnSpc>
                <a:spcPct val="130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Open Sans" panose="020B0606030504020204" pitchFamily="34" charset="0"/>
              </a:rPr>
              <a:t>您的内容打在这里，或者通过复制您的文本后，在此框中选择粘贴，并选择只保留文字。</a:t>
            </a:r>
            <a:endParaRPr lang="en-US" sz="1600" dirty="0">
              <a:solidFill>
                <a:schemeClr val="tx1">
                  <a:lumMod val="75000"/>
                  <a:lumOff val="25000"/>
                </a:schemeClr>
              </a:solidFill>
              <a:latin typeface="微软雅黑" panose="020B0503020204020204" pitchFamily="34" charset="-122"/>
              <a:ea typeface="+mj-ea"/>
              <a:cs typeface="Open Sans" panose="020B0606030504020204" pitchFamily="34" charset="0"/>
            </a:endParaRPr>
          </a:p>
        </p:txBody>
      </p:sp>
      <p:sp>
        <p:nvSpPr>
          <p:cNvPr id="37" name="Text Box 10"/>
          <p:cNvSpPr txBox="1">
            <a:spLocks noChangeArrowheads="1"/>
          </p:cNvSpPr>
          <p:nvPr/>
        </p:nvSpPr>
        <p:spPr bwMode="auto">
          <a:xfrm>
            <a:off x="1501909" y="2575057"/>
            <a:ext cx="4046440" cy="994821"/>
          </a:xfrm>
          <a:prstGeom prst="rect">
            <a:avLst/>
          </a:prstGeom>
          <a:noFill/>
          <a:ln w="9525">
            <a:noFill/>
            <a:miter lim="800000"/>
          </a:ln>
        </p:spPr>
        <p:txBody>
          <a:bodyPr wrap="square" lIns="34226" tIns="17112" rIns="34226" bIns="17112">
            <a:spAutoFit/>
          </a:bodyPr>
          <a:lstStyle/>
          <a:p>
            <a:pPr algn="r" defTabSz="814070">
              <a:lnSpc>
                <a:spcPct val="130000"/>
              </a:lnSpc>
            </a:pPr>
            <a:r>
              <a:rPr lang="zh-CN" altLang="en-US" sz="1600" b="1" dirty="0">
                <a:solidFill>
                  <a:srgbClr val="EF5B43"/>
                </a:solidFill>
                <a:latin typeface="微软雅黑" panose="020B0503020204020204" pitchFamily="34" charset="-122"/>
                <a:ea typeface="微软雅黑" panose="020B0503020204020204" pitchFamily="34" charset="-122"/>
                <a:cs typeface="Open Sans" panose="020B0606030504020204" pitchFamily="34" charset="0"/>
              </a:rPr>
              <a:t>单击此处添加标题</a:t>
            </a:r>
            <a:endParaRPr lang="en-US" altLang="zh-CN" sz="1600" b="1" dirty="0">
              <a:solidFill>
                <a:srgbClr val="EF5B43"/>
              </a:solidFill>
              <a:latin typeface="微软雅黑" panose="020B0503020204020204" pitchFamily="34" charset="-122"/>
              <a:ea typeface="微软雅黑" panose="020B0503020204020204" pitchFamily="34" charset="-122"/>
              <a:cs typeface="Open Sans" panose="020B0606030504020204" pitchFamily="34" charset="0"/>
            </a:endParaRPr>
          </a:p>
          <a:p>
            <a:pPr algn="r" defTabSz="814070">
              <a:lnSpc>
                <a:spcPct val="130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Open Sans" panose="020B0606030504020204" pitchFamily="34" charset="0"/>
              </a:rPr>
              <a:t>您的内容打在这里，或者通过复制您的文本后，在此框中选择粘贴，并选择只保留文字。</a:t>
            </a:r>
            <a:endParaRPr lang="en-US" sz="1600" dirty="0">
              <a:solidFill>
                <a:schemeClr val="tx1">
                  <a:lumMod val="75000"/>
                  <a:lumOff val="25000"/>
                </a:schemeClr>
              </a:solidFill>
              <a:latin typeface="微软雅黑" panose="020B0503020204020204" pitchFamily="34" charset="-122"/>
              <a:ea typeface="+mj-ea"/>
              <a:cs typeface="Open Sans" panose="020B0606030504020204" pitchFamily="34" charset="0"/>
            </a:endParaRPr>
          </a:p>
        </p:txBody>
      </p:sp>
      <p:sp>
        <p:nvSpPr>
          <p:cNvPr id="38" name="TextBox 42"/>
          <p:cNvSpPr txBox="1"/>
          <p:nvPr/>
        </p:nvSpPr>
        <p:spPr>
          <a:xfrm>
            <a:off x="1221788" y="308229"/>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dirty="0">
                <a:solidFill>
                  <a:srgbClr val="756271"/>
                </a:solidFill>
              </a:rPr>
              <a:t>3.2 </a:t>
            </a:r>
            <a:r>
              <a:rPr lang="zh-CN" altLang="en-US" b="0" dirty="0">
                <a:solidFill>
                  <a:srgbClr val="756271"/>
                </a:solidFill>
              </a:rPr>
              <a:t>案例对比分析</a:t>
            </a:r>
          </a:p>
        </p:txBody>
      </p:sp>
    </p:spTree>
    <p:extLst>
      <p:ext uri="{BB962C8B-B14F-4D97-AF65-F5344CB8AC3E}">
        <p14:creationId xmlns:p14="http://schemas.microsoft.com/office/powerpoint/2010/main" val="38899814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ppt_w</p:attrName>
                                        </p:attrNameLst>
                                      </p:cBhvr>
                                      <p:tavLst>
                                        <p:tav tm="0">
                                          <p:val>
                                            <p:fltVal val="0"/>
                                          </p:val>
                                        </p:tav>
                                        <p:tav tm="100000">
                                          <p:val>
                                            <p:strVal val="#ppt_w"/>
                                          </p:val>
                                        </p:tav>
                                      </p:tavLst>
                                    </p:anim>
                                    <p:anim calcmode="lin" valueType="num">
                                      <p:cBhvr>
                                        <p:cTn id="8" dur="500" fill="hold"/>
                                        <p:tgtEl>
                                          <p:spTgt spid="35"/>
                                        </p:tgtEl>
                                        <p:attrNameLst>
                                          <p:attrName>ppt_h</p:attrName>
                                        </p:attrNameLst>
                                      </p:cBhvr>
                                      <p:tavLst>
                                        <p:tav tm="0">
                                          <p:val>
                                            <p:fltVal val="0"/>
                                          </p:val>
                                        </p:tav>
                                        <p:tav tm="100000">
                                          <p:val>
                                            <p:strVal val="#ppt_h"/>
                                          </p:val>
                                        </p:tav>
                                      </p:tavLst>
                                    </p:anim>
                                    <p:animEffect transition="in" filter="fade">
                                      <p:cBhvr>
                                        <p:cTn id="9" dur="500"/>
                                        <p:tgtEl>
                                          <p:spTgt spid="3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4"/>
                                        </p:tgtEl>
                                        <p:attrNameLst>
                                          <p:attrName>style.visibility</p:attrName>
                                        </p:attrNameLst>
                                      </p:cBhvr>
                                      <p:to>
                                        <p:strVal val="visible"/>
                                      </p:to>
                                    </p:set>
                                    <p:anim calcmode="lin" valueType="num">
                                      <p:cBhvr>
                                        <p:cTn id="12" dur="500" fill="hold"/>
                                        <p:tgtEl>
                                          <p:spTgt spid="34"/>
                                        </p:tgtEl>
                                        <p:attrNameLst>
                                          <p:attrName>ppt_w</p:attrName>
                                        </p:attrNameLst>
                                      </p:cBhvr>
                                      <p:tavLst>
                                        <p:tav tm="0">
                                          <p:val>
                                            <p:fltVal val="0"/>
                                          </p:val>
                                        </p:tav>
                                        <p:tav tm="100000">
                                          <p:val>
                                            <p:strVal val="#ppt_w"/>
                                          </p:val>
                                        </p:tav>
                                      </p:tavLst>
                                    </p:anim>
                                    <p:anim calcmode="lin" valueType="num">
                                      <p:cBhvr>
                                        <p:cTn id="13" dur="500" fill="hold"/>
                                        <p:tgtEl>
                                          <p:spTgt spid="34"/>
                                        </p:tgtEl>
                                        <p:attrNameLst>
                                          <p:attrName>ppt_h</p:attrName>
                                        </p:attrNameLst>
                                      </p:cBhvr>
                                      <p:tavLst>
                                        <p:tav tm="0">
                                          <p:val>
                                            <p:fltVal val="0"/>
                                          </p:val>
                                        </p:tav>
                                        <p:tav tm="100000">
                                          <p:val>
                                            <p:strVal val="#ppt_h"/>
                                          </p:val>
                                        </p:tav>
                                      </p:tavLst>
                                    </p:anim>
                                    <p:animEffect transition="in" filter="fade">
                                      <p:cBhvr>
                                        <p:cTn id="14" dur="500"/>
                                        <p:tgtEl>
                                          <p:spTgt spid="34"/>
                                        </p:tgtEl>
                                      </p:cBhvr>
                                    </p:animEffect>
                                  </p:childTnLst>
                                </p:cTn>
                              </p:par>
                            </p:childTnLst>
                          </p:cTn>
                        </p:par>
                        <p:par>
                          <p:cTn id="15" fill="hold">
                            <p:stCondLst>
                              <p:cond delay="500"/>
                            </p:stCondLst>
                            <p:childTnLst>
                              <p:par>
                                <p:cTn id="16" presetID="22" presetClass="entr" presetSubtype="2" fill="hold" grpId="0" nodeType="afterEffect">
                                  <p:stCondLst>
                                    <p:cond delay="0"/>
                                  </p:stCondLst>
                                  <p:childTnLst>
                                    <p:set>
                                      <p:cBhvr>
                                        <p:cTn id="17" dur="1" fill="hold">
                                          <p:stCondLst>
                                            <p:cond delay="0"/>
                                          </p:stCondLst>
                                        </p:cTn>
                                        <p:tgtEl>
                                          <p:spTgt spid="37"/>
                                        </p:tgtEl>
                                        <p:attrNameLst>
                                          <p:attrName>style.visibility</p:attrName>
                                        </p:attrNameLst>
                                      </p:cBhvr>
                                      <p:to>
                                        <p:strVal val="visible"/>
                                      </p:to>
                                    </p:set>
                                    <p:animEffect transition="in" filter="wipe(right)">
                                      <p:cBhvr>
                                        <p:cTn id="18" dur="500"/>
                                        <p:tgtEl>
                                          <p:spTgt spid="37"/>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6"/>
                                        </p:tgtEl>
                                        <p:attrNameLst>
                                          <p:attrName>style.visibility</p:attrName>
                                        </p:attrNameLst>
                                      </p:cBhvr>
                                      <p:to>
                                        <p:strVal val="visible"/>
                                      </p:to>
                                    </p:set>
                                    <p:animEffect transition="in" filter="wipe(left)">
                                      <p:cBhvr>
                                        <p:cTn id="21" dur="500"/>
                                        <p:tgtEl>
                                          <p:spTgt spid="36"/>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500"/>
                                        <p:tgtEl>
                                          <p:spTgt spid="30"/>
                                        </p:tgtEl>
                                      </p:cBhvr>
                                    </p:animEffect>
                                  </p:childTnLst>
                                </p:cTn>
                              </p:par>
                            </p:childTnLst>
                          </p:cTn>
                        </p:par>
                        <p:par>
                          <p:cTn id="26" fill="hold">
                            <p:stCondLst>
                              <p:cond delay="1500"/>
                            </p:stCondLst>
                            <p:childTnLst>
                              <p:par>
                                <p:cTn id="27" presetID="22" presetClass="entr" presetSubtype="2" fill="hold"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right)">
                                      <p:cBhvr>
                                        <p:cTn id="29" dur="500"/>
                                        <p:tgtEl>
                                          <p:spTgt spid="2"/>
                                        </p:tgtEl>
                                      </p:cBhvr>
                                    </p:animEffect>
                                  </p:childTnLst>
                                </p:cTn>
                              </p:par>
                              <p:par>
                                <p:cTn id="30" presetID="22" presetClass="entr" presetSubtype="8" fill="hold" nodeType="with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wipe(left)">
                                      <p:cBhvr>
                                        <p:cTn id="32" dur="500"/>
                                        <p:tgtEl>
                                          <p:spTgt spid="3"/>
                                        </p:tgtEl>
                                      </p:cBhvr>
                                    </p:animEffect>
                                  </p:childTnLst>
                                </p:cTn>
                              </p:par>
                            </p:childTnLst>
                          </p:cTn>
                        </p:par>
                        <p:par>
                          <p:cTn id="33" fill="hold">
                            <p:stCondLst>
                              <p:cond delay="2000"/>
                            </p:stCondLst>
                            <p:childTnLst>
                              <p:par>
                                <p:cTn id="34" presetID="10" presetClass="entr" presetSubtype="0" fill="hold" grpId="0" nodeType="after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500"/>
                                        <p:tgtEl>
                                          <p:spTgt spid="31"/>
                                        </p:tgtEl>
                                      </p:cBhvr>
                                    </p:animEffect>
                                  </p:childTnLst>
                                </p:cTn>
                              </p:par>
                            </p:childTnLst>
                          </p:cTn>
                        </p:par>
                        <p:par>
                          <p:cTn id="37" fill="hold">
                            <p:stCondLst>
                              <p:cond delay="2500"/>
                            </p:stCondLst>
                            <p:childTnLst>
                              <p:par>
                                <p:cTn id="38" presetID="22" presetClass="entr" presetSubtype="8" fill="hold" nodeType="after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wipe(left)">
                                      <p:cBhvr>
                                        <p:cTn id="40" dur="500"/>
                                        <p:tgtEl>
                                          <p:spTgt spid="4"/>
                                        </p:tgtEl>
                                      </p:cBhvr>
                                    </p:animEffect>
                                  </p:childTnLst>
                                </p:cTn>
                              </p:par>
                              <p:par>
                                <p:cTn id="41" presetID="22" presetClass="entr" presetSubtype="2" fill="hold" nodeType="with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right)">
                                      <p:cBhvr>
                                        <p:cTn id="43" dur="500"/>
                                        <p:tgtEl>
                                          <p:spTgt spid="7"/>
                                        </p:tgtEl>
                                      </p:cBhvr>
                                    </p:animEffect>
                                  </p:childTnLst>
                                </p:cTn>
                              </p:par>
                            </p:childTnLst>
                          </p:cTn>
                        </p:par>
                        <p:par>
                          <p:cTn id="44" fill="hold">
                            <p:stCondLst>
                              <p:cond delay="3000"/>
                            </p:stCondLst>
                            <p:childTnLst>
                              <p:par>
                                <p:cTn id="45" presetID="10" presetClass="entr" presetSubtype="0"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fade">
                                      <p:cBhvr>
                                        <p:cTn id="47" dur="500"/>
                                        <p:tgtEl>
                                          <p:spTgt spid="32"/>
                                        </p:tgtEl>
                                      </p:cBhvr>
                                    </p:animEffect>
                                  </p:childTnLst>
                                </p:cTn>
                              </p:par>
                            </p:childTnLst>
                          </p:cTn>
                        </p:par>
                        <p:par>
                          <p:cTn id="48" fill="hold">
                            <p:stCondLst>
                              <p:cond delay="3500"/>
                            </p:stCondLst>
                            <p:childTnLst>
                              <p:par>
                                <p:cTn id="49" presetID="22" presetClass="entr" presetSubtype="8" fill="hold" nodeType="afterEffect">
                                  <p:stCondLst>
                                    <p:cond delay="0"/>
                                  </p:stCondLst>
                                  <p:childTnLst>
                                    <p:set>
                                      <p:cBhvr>
                                        <p:cTn id="50" dur="1" fill="hold">
                                          <p:stCondLst>
                                            <p:cond delay="0"/>
                                          </p:stCondLst>
                                        </p:cTn>
                                        <p:tgtEl>
                                          <p:spTgt spid="5"/>
                                        </p:tgtEl>
                                        <p:attrNameLst>
                                          <p:attrName>style.visibility</p:attrName>
                                        </p:attrNameLst>
                                      </p:cBhvr>
                                      <p:to>
                                        <p:strVal val="visible"/>
                                      </p:to>
                                    </p:set>
                                    <p:animEffect transition="in" filter="wipe(left)">
                                      <p:cBhvr>
                                        <p:cTn id="51" dur="500"/>
                                        <p:tgtEl>
                                          <p:spTgt spid="5"/>
                                        </p:tgtEl>
                                      </p:cBhvr>
                                    </p:animEffect>
                                  </p:childTnLst>
                                </p:cTn>
                              </p:par>
                              <p:par>
                                <p:cTn id="52" presetID="22" presetClass="entr" presetSubtype="2" fill="hold" nodeType="withEffect">
                                  <p:stCondLst>
                                    <p:cond delay="0"/>
                                  </p:stCondLst>
                                  <p:childTnLst>
                                    <p:set>
                                      <p:cBhvr>
                                        <p:cTn id="53" dur="1" fill="hold">
                                          <p:stCondLst>
                                            <p:cond delay="0"/>
                                          </p:stCondLst>
                                        </p:cTn>
                                        <p:tgtEl>
                                          <p:spTgt spid="39"/>
                                        </p:tgtEl>
                                        <p:attrNameLst>
                                          <p:attrName>style.visibility</p:attrName>
                                        </p:attrNameLst>
                                      </p:cBhvr>
                                      <p:to>
                                        <p:strVal val="visible"/>
                                      </p:to>
                                    </p:set>
                                    <p:animEffect transition="in" filter="wipe(right)">
                                      <p:cBhvr>
                                        <p:cTn id="54" dur="500"/>
                                        <p:tgtEl>
                                          <p:spTgt spid="39"/>
                                        </p:tgtEl>
                                      </p:cBhvr>
                                    </p:animEffect>
                                  </p:childTnLst>
                                </p:cTn>
                              </p:par>
                            </p:childTnLst>
                          </p:cTn>
                        </p:par>
                        <p:par>
                          <p:cTn id="55" fill="hold">
                            <p:stCondLst>
                              <p:cond delay="4000"/>
                            </p:stCondLst>
                            <p:childTnLst>
                              <p:par>
                                <p:cTn id="56" presetID="10" presetClass="entr" presetSubtype="0" fill="hold" grpId="0" nodeType="afterEffect">
                                  <p:stCondLst>
                                    <p:cond delay="0"/>
                                  </p:stCondLst>
                                  <p:childTnLst>
                                    <p:set>
                                      <p:cBhvr>
                                        <p:cTn id="57" dur="1" fill="hold">
                                          <p:stCondLst>
                                            <p:cond delay="0"/>
                                          </p:stCondLst>
                                        </p:cTn>
                                        <p:tgtEl>
                                          <p:spTgt spid="33"/>
                                        </p:tgtEl>
                                        <p:attrNameLst>
                                          <p:attrName>style.visibility</p:attrName>
                                        </p:attrNameLst>
                                      </p:cBhvr>
                                      <p:to>
                                        <p:strVal val="visible"/>
                                      </p:to>
                                    </p:set>
                                    <p:animEffect transition="in" filter="fade">
                                      <p:cBhvr>
                                        <p:cTn id="58" dur="500"/>
                                        <p:tgtEl>
                                          <p:spTgt spid="33"/>
                                        </p:tgtEl>
                                      </p:cBhvr>
                                    </p:animEffect>
                                  </p:childTnLst>
                                </p:cTn>
                              </p:par>
                            </p:childTnLst>
                          </p:cTn>
                        </p:par>
                        <p:par>
                          <p:cTn id="59" fill="hold">
                            <p:stCondLst>
                              <p:cond delay="4500"/>
                            </p:stCondLst>
                            <p:childTnLst>
                              <p:par>
                                <p:cTn id="60" presetID="22" presetClass="entr" presetSubtype="8" fill="hold" nodeType="afterEffect">
                                  <p:stCondLst>
                                    <p:cond delay="0"/>
                                  </p:stCondLst>
                                  <p:childTnLst>
                                    <p:set>
                                      <p:cBhvr>
                                        <p:cTn id="61" dur="1" fill="hold">
                                          <p:stCondLst>
                                            <p:cond delay="0"/>
                                          </p:stCondLst>
                                        </p:cTn>
                                        <p:tgtEl>
                                          <p:spTgt spid="6"/>
                                        </p:tgtEl>
                                        <p:attrNameLst>
                                          <p:attrName>style.visibility</p:attrName>
                                        </p:attrNameLst>
                                      </p:cBhvr>
                                      <p:to>
                                        <p:strVal val="visible"/>
                                      </p:to>
                                    </p:set>
                                    <p:animEffect transition="in" filter="wipe(left)">
                                      <p:cBhvr>
                                        <p:cTn id="62" dur="500"/>
                                        <p:tgtEl>
                                          <p:spTgt spid="6"/>
                                        </p:tgtEl>
                                      </p:cBhvr>
                                    </p:animEffect>
                                  </p:childTnLst>
                                </p:cTn>
                              </p:par>
                              <p:par>
                                <p:cTn id="63" presetID="22" presetClass="entr" presetSubtype="2" fill="hold" nodeType="withEffect">
                                  <p:stCondLst>
                                    <p:cond delay="0"/>
                                  </p:stCondLst>
                                  <p:childTnLst>
                                    <p:set>
                                      <p:cBhvr>
                                        <p:cTn id="64" dur="1" fill="hold">
                                          <p:stCondLst>
                                            <p:cond delay="0"/>
                                          </p:stCondLst>
                                        </p:cTn>
                                        <p:tgtEl>
                                          <p:spTgt spid="40"/>
                                        </p:tgtEl>
                                        <p:attrNameLst>
                                          <p:attrName>style.visibility</p:attrName>
                                        </p:attrNameLst>
                                      </p:cBhvr>
                                      <p:to>
                                        <p:strVal val="visible"/>
                                      </p:to>
                                    </p:set>
                                    <p:animEffect transition="in" filter="wipe(right)">
                                      <p:cBhvr>
                                        <p:cTn id="65"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3" grpId="0"/>
      <p:bldP spid="34" grpId="0" animBg="1"/>
      <p:bldP spid="35" grpId="0" animBg="1"/>
      <p:bldP spid="36" grpId="0"/>
      <p:bldP spid="3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197197" y="2374494"/>
            <a:ext cx="6489833" cy="2180035"/>
          </a:xfrm>
          <a:prstGeom prst="rect">
            <a:avLst/>
          </a:prstGeom>
          <a:noFill/>
          <a:ln w="63500">
            <a:solidFill>
              <a:srgbClr val="F2B9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3" name="矩形 2"/>
          <p:cNvSpPr/>
          <p:nvPr/>
        </p:nvSpPr>
        <p:spPr>
          <a:xfrm>
            <a:off x="9922463" y="2374494"/>
            <a:ext cx="221227" cy="2182761"/>
          </a:xfrm>
          <a:prstGeom prst="rect">
            <a:avLst/>
          </a:prstGeom>
          <a:solidFill>
            <a:srgbClr val="F2B9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nvGrpSpPr>
          <p:cNvPr id="4" name="Group 4"/>
          <p:cNvGrpSpPr>
            <a:grpSpLocks noChangeAspect="1"/>
          </p:cNvGrpSpPr>
          <p:nvPr/>
        </p:nvGrpSpPr>
        <p:grpSpPr bwMode="auto">
          <a:xfrm rot="19764056">
            <a:off x="2096300" y="1371843"/>
            <a:ext cx="2026436" cy="1887315"/>
            <a:chOff x="1164" y="687"/>
            <a:chExt cx="3219" cy="2998"/>
          </a:xfrm>
          <a:solidFill>
            <a:srgbClr val="F2B973"/>
          </a:solidFill>
          <a:effectLst/>
        </p:grpSpPr>
        <p:sp>
          <p:nvSpPr>
            <p:cNvPr id="5" name="Freeform 6"/>
            <p:cNvSpPr>
              <a:spLocks/>
            </p:cNvSpPr>
            <p:nvPr/>
          </p:nvSpPr>
          <p:spPr bwMode="auto">
            <a:xfrm>
              <a:off x="1164" y="687"/>
              <a:ext cx="3219" cy="2998"/>
            </a:xfrm>
            <a:custGeom>
              <a:avLst/>
              <a:gdLst>
                <a:gd name="T0" fmla="*/ 96 w 1360"/>
                <a:gd name="T1" fmla="*/ 404 h 1266"/>
                <a:gd name="T2" fmla="*/ 96 w 1360"/>
                <a:gd name="T3" fmla="*/ 527 h 1266"/>
                <a:gd name="T4" fmla="*/ 105 w 1360"/>
                <a:gd name="T5" fmla="*/ 537 h 1266"/>
                <a:gd name="T6" fmla="*/ 123 w 1360"/>
                <a:gd name="T7" fmla="*/ 616 h 1266"/>
                <a:gd name="T8" fmla="*/ 119 w 1360"/>
                <a:gd name="T9" fmla="*/ 629 h 1266"/>
                <a:gd name="T10" fmla="*/ 147 w 1360"/>
                <a:gd name="T11" fmla="*/ 940 h 1266"/>
                <a:gd name="T12" fmla="*/ 169 w 1360"/>
                <a:gd name="T13" fmla="*/ 1194 h 1266"/>
                <a:gd name="T14" fmla="*/ 175 w 1360"/>
                <a:gd name="T15" fmla="*/ 1266 h 1266"/>
                <a:gd name="T16" fmla="*/ 0 w 1360"/>
                <a:gd name="T17" fmla="*/ 1266 h 1266"/>
                <a:gd name="T18" fmla="*/ 6 w 1360"/>
                <a:gd name="T19" fmla="*/ 1197 h 1266"/>
                <a:gd name="T20" fmla="*/ 38 w 1360"/>
                <a:gd name="T21" fmla="*/ 811 h 1266"/>
                <a:gd name="T22" fmla="*/ 54 w 1360"/>
                <a:gd name="T23" fmla="*/ 629 h 1266"/>
                <a:gd name="T24" fmla="*/ 50 w 1360"/>
                <a:gd name="T25" fmla="*/ 613 h 1266"/>
                <a:gd name="T26" fmla="*/ 71 w 1360"/>
                <a:gd name="T27" fmla="*/ 537 h 1266"/>
                <a:gd name="T28" fmla="*/ 79 w 1360"/>
                <a:gd name="T29" fmla="*/ 525 h 1266"/>
                <a:gd name="T30" fmla="*/ 79 w 1360"/>
                <a:gd name="T31" fmla="*/ 407 h 1266"/>
                <a:gd name="T32" fmla="*/ 70 w 1360"/>
                <a:gd name="T33" fmla="*/ 392 h 1266"/>
                <a:gd name="T34" fmla="*/ 31 w 1360"/>
                <a:gd name="T35" fmla="*/ 374 h 1266"/>
                <a:gd name="T36" fmla="*/ 44 w 1360"/>
                <a:gd name="T37" fmla="*/ 366 h 1266"/>
                <a:gd name="T38" fmla="*/ 624 w 1360"/>
                <a:gd name="T39" fmla="*/ 44 h 1266"/>
                <a:gd name="T40" fmla="*/ 692 w 1360"/>
                <a:gd name="T41" fmla="*/ 5 h 1266"/>
                <a:gd name="T42" fmla="*/ 718 w 1360"/>
                <a:gd name="T43" fmla="*/ 5 h 1266"/>
                <a:gd name="T44" fmla="*/ 1255 w 1360"/>
                <a:gd name="T45" fmla="*/ 275 h 1266"/>
                <a:gd name="T46" fmla="*/ 1360 w 1360"/>
                <a:gd name="T47" fmla="*/ 328 h 1266"/>
                <a:gd name="T48" fmla="*/ 1302 w 1360"/>
                <a:gd name="T49" fmla="*/ 360 h 1266"/>
                <a:gd name="T50" fmla="*/ 723 w 1360"/>
                <a:gd name="T51" fmla="*/ 666 h 1266"/>
                <a:gd name="T52" fmla="*/ 688 w 1360"/>
                <a:gd name="T53" fmla="*/ 668 h 1266"/>
                <a:gd name="T54" fmla="*/ 112 w 1360"/>
                <a:gd name="T55" fmla="*/ 411 h 1266"/>
                <a:gd name="T56" fmla="*/ 96 w 1360"/>
                <a:gd name="T57" fmla="*/ 404 h 1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60" h="1266">
                  <a:moveTo>
                    <a:pt x="96" y="404"/>
                  </a:moveTo>
                  <a:cubicBezTo>
                    <a:pt x="96" y="447"/>
                    <a:pt x="96" y="487"/>
                    <a:pt x="96" y="527"/>
                  </a:cubicBezTo>
                  <a:cubicBezTo>
                    <a:pt x="96" y="531"/>
                    <a:pt x="101" y="535"/>
                    <a:pt x="105" y="537"/>
                  </a:cubicBezTo>
                  <a:cubicBezTo>
                    <a:pt x="136" y="555"/>
                    <a:pt x="144" y="585"/>
                    <a:pt x="123" y="616"/>
                  </a:cubicBezTo>
                  <a:cubicBezTo>
                    <a:pt x="121" y="620"/>
                    <a:pt x="119" y="625"/>
                    <a:pt x="119" y="629"/>
                  </a:cubicBezTo>
                  <a:cubicBezTo>
                    <a:pt x="128" y="733"/>
                    <a:pt x="138" y="836"/>
                    <a:pt x="147" y="940"/>
                  </a:cubicBezTo>
                  <a:cubicBezTo>
                    <a:pt x="154" y="1024"/>
                    <a:pt x="162" y="1109"/>
                    <a:pt x="169" y="1194"/>
                  </a:cubicBezTo>
                  <a:cubicBezTo>
                    <a:pt x="171" y="1217"/>
                    <a:pt x="173" y="1239"/>
                    <a:pt x="175" y="1266"/>
                  </a:cubicBezTo>
                  <a:cubicBezTo>
                    <a:pt x="117" y="1266"/>
                    <a:pt x="60" y="1266"/>
                    <a:pt x="0" y="1266"/>
                  </a:cubicBezTo>
                  <a:cubicBezTo>
                    <a:pt x="2" y="1244"/>
                    <a:pt x="4" y="1220"/>
                    <a:pt x="6" y="1197"/>
                  </a:cubicBezTo>
                  <a:cubicBezTo>
                    <a:pt x="16" y="1068"/>
                    <a:pt x="27" y="940"/>
                    <a:pt x="38" y="811"/>
                  </a:cubicBezTo>
                  <a:cubicBezTo>
                    <a:pt x="43" y="750"/>
                    <a:pt x="49" y="690"/>
                    <a:pt x="54" y="629"/>
                  </a:cubicBezTo>
                  <a:cubicBezTo>
                    <a:pt x="54" y="624"/>
                    <a:pt x="52" y="617"/>
                    <a:pt x="50" y="613"/>
                  </a:cubicBezTo>
                  <a:cubicBezTo>
                    <a:pt x="32" y="583"/>
                    <a:pt x="40" y="553"/>
                    <a:pt x="71" y="537"/>
                  </a:cubicBezTo>
                  <a:cubicBezTo>
                    <a:pt x="75" y="535"/>
                    <a:pt x="79" y="529"/>
                    <a:pt x="79" y="525"/>
                  </a:cubicBezTo>
                  <a:cubicBezTo>
                    <a:pt x="79" y="486"/>
                    <a:pt x="80" y="446"/>
                    <a:pt x="79" y="407"/>
                  </a:cubicBezTo>
                  <a:cubicBezTo>
                    <a:pt x="79" y="402"/>
                    <a:pt x="74" y="395"/>
                    <a:pt x="70" y="392"/>
                  </a:cubicBezTo>
                  <a:cubicBezTo>
                    <a:pt x="58" y="386"/>
                    <a:pt x="45" y="381"/>
                    <a:pt x="31" y="374"/>
                  </a:cubicBezTo>
                  <a:cubicBezTo>
                    <a:pt x="36" y="371"/>
                    <a:pt x="40" y="368"/>
                    <a:pt x="44" y="366"/>
                  </a:cubicBezTo>
                  <a:cubicBezTo>
                    <a:pt x="237" y="259"/>
                    <a:pt x="431" y="151"/>
                    <a:pt x="624" y="44"/>
                  </a:cubicBezTo>
                  <a:cubicBezTo>
                    <a:pt x="647" y="31"/>
                    <a:pt x="670" y="19"/>
                    <a:pt x="692" y="5"/>
                  </a:cubicBezTo>
                  <a:cubicBezTo>
                    <a:pt x="702" y="0"/>
                    <a:pt x="709" y="1"/>
                    <a:pt x="718" y="5"/>
                  </a:cubicBezTo>
                  <a:cubicBezTo>
                    <a:pt x="897" y="96"/>
                    <a:pt x="1076" y="185"/>
                    <a:pt x="1255" y="275"/>
                  </a:cubicBezTo>
                  <a:cubicBezTo>
                    <a:pt x="1289" y="293"/>
                    <a:pt x="1324" y="310"/>
                    <a:pt x="1360" y="328"/>
                  </a:cubicBezTo>
                  <a:cubicBezTo>
                    <a:pt x="1339" y="340"/>
                    <a:pt x="1320" y="350"/>
                    <a:pt x="1302" y="360"/>
                  </a:cubicBezTo>
                  <a:cubicBezTo>
                    <a:pt x="1109" y="462"/>
                    <a:pt x="916" y="564"/>
                    <a:pt x="723" y="666"/>
                  </a:cubicBezTo>
                  <a:cubicBezTo>
                    <a:pt x="711" y="672"/>
                    <a:pt x="701" y="674"/>
                    <a:pt x="688" y="668"/>
                  </a:cubicBezTo>
                  <a:cubicBezTo>
                    <a:pt x="496" y="582"/>
                    <a:pt x="304" y="496"/>
                    <a:pt x="112" y="411"/>
                  </a:cubicBezTo>
                  <a:cubicBezTo>
                    <a:pt x="108" y="409"/>
                    <a:pt x="103" y="407"/>
                    <a:pt x="96" y="404"/>
                  </a:cubicBezTo>
                  <a:close/>
                </a:path>
              </a:pathLst>
            </a:custGeom>
            <a:grpFill/>
            <a:ln w="25400">
              <a:solidFill>
                <a:srgbClr val="EBE9D0"/>
              </a:solidFill>
            </a:ln>
            <a:extLst>
              <a:ext uri="{91240B29-F687-4f45-9708-019B960494DF}"/>
            </a:extLst>
          </p:spPr>
          <p:txBody>
            <a:bodyPr/>
            <a:lstStyle/>
            <a:p>
              <a:pPr defTabSz="609468" fontAlgn="auto">
                <a:spcBef>
                  <a:spcPts val="0"/>
                </a:spcBef>
                <a:spcAft>
                  <a:spcPts val="0"/>
                </a:spcAft>
                <a:defRPr/>
              </a:pPr>
              <a:endParaRPr lang="zh-HK" altLang="en-US" dirty="0">
                <a:latin typeface="微软雅黑" panose="020B0503020204020204" pitchFamily="34" charset="-122"/>
                <a:ea typeface="+mn-ea"/>
              </a:endParaRPr>
            </a:p>
          </p:txBody>
        </p:sp>
        <p:sp>
          <p:nvSpPr>
            <p:cNvPr id="6" name="Freeform 7"/>
            <p:cNvSpPr>
              <a:spLocks/>
            </p:cNvSpPr>
            <p:nvPr/>
          </p:nvSpPr>
          <p:spPr bwMode="auto">
            <a:xfrm>
              <a:off x="1829" y="1959"/>
              <a:ext cx="2000" cy="947"/>
            </a:xfrm>
            <a:custGeom>
              <a:avLst/>
              <a:gdLst>
                <a:gd name="T0" fmla="*/ 0 w 845"/>
                <a:gd name="T1" fmla="*/ 147 h 400"/>
                <a:gd name="T2" fmla="*/ 78 w 845"/>
                <a:gd name="T3" fmla="*/ 32 h 400"/>
                <a:gd name="T4" fmla="*/ 96 w 845"/>
                <a:gd name="T5" fmla="*/ 28 h 400"/>
                <a:gd name="T6" fmla="*/ 262 w 845"/>
                <a:gd name="T7" fmla="*/ 101 h 400"/>
                <a:gd name="T8" fmla="*/ 417 w 845"/>
                <a:gd name="T9" fmla="*/ 170 h 400"/>
                <a:gd name="T10" fmla="*/ 434 w 845"/>
                <a:gd name="T11" fmla="*/ 167 h 400"/>
                <a:gd name="T12" fmla="*/ 724 w 845"/>
                <a:gd name="T13" fmla="*/ 13 h 400"/>
                <a:gd name="T14" fmla="*/ 749 w 845"/>
                <a:gd name="T15" fmla="*/ 0 h 400"/>
                <a:gd name="T16" fmla="*/ 845 w 845"/>
                <a:gd name="T17" fmla="*/ 143 h 400"/>
                <a:gd name="T18" fmla="*/ 743 w 845"/>
                <a:gd name="T19" fmla="*/ 207 h 400"/>
                <a:gd name="T20" fmla="*/ 448 w 845"/>
                <a:gd name="T21" fmla="*/ 393 h 400"/>
                <a:gd name="T22" fmla="*/ 421 w 845"/>
                <a:gd name="T23" fmla="*/ 394 h 400"/>
                <a:gd name="T24" fmla="*/ 8 w 845"/>
                <a:gd name="T25" fmla="*/ 153 h 400"/>
                <a:gd name="T26" fmla="*/ 0 w 845"/>
                <a:gd name="T27" fmla="*/ 147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5" h="400">
                  <a:moveTo>
                    <a:pt x="0" y="147"/>
                  </a:moveTo>
                  <a:cubicBezTo>
                    <a:pt x="27" y="108"/>
                    <a:pt x="53" y="70"/>
                    <a:pt x="78" y="32"/>
                  </a:cubicBezTo>
                  <a:cubicBezTo>
                    <a:pt x="84" y="24"/>
                    <a:pt x="89" y="25"/>
                    <a:pt x="96" y="28"/>
                  </a:cubicBezTo>
                  <a:cubicBezTo>
                    <a:pt x="151" y="53"/>
                    <a:pt x="206" y="77"/>
                    <a:pt x="262" y="101"/>
                  </a:cubicBezTo>
                  <a:cubicBezTo>
                    <a:pt x="313" y="124"/>
                    <a:pt x="365" y="147"/>
                    <a:pt x="417" y="170"/>
                  </a:cubicBezTo>
                  <a:cubicBezTo>
                    <a:pt x="421" y="172"/>
                    <a:pt x="429" y="170"/>
                    <a:pt x="434" y="167"/>
                  </a:cubicBezTo>
                  <a:cubicBezTo>
                    <a:pt x="531" y="116"/>
                    <a:pt x="627" y="65"/>
                    <a:pt x="724" y="13"/>
                  </a:cubicBezTo>
                  <a:cubicBezTo>
                    <a:pt x="732" y="9"/>
                    <a:pt x="740" y="5"/>
                    <a:pt x="749" y="0"/>
                  </a:cubicBezTo>
                  <a:cubicBezTo>
                    <a:pt x="781" y="48"/>
                    <a:pt x="813" y="95"/>
                    <a:pt x="845" y="143"/>
                  </a:cubicBezTo>
                  <a:cubicBezTo>
                    <a:pt x="811" y="165"/>
                    <a:pt x="777" y="186"/>
                    <a:pt x="743" y="207"/>
                  </a:cubicBezTo>
                  <a:cubicBezTo>
                    <a:pt x="645" y="269"/>
                    <a:pt x="546" y="331"/>
                    <a:pt x="448" y="393"/>
                  </a:cubicBezTo>
                  <a:cubicBezTo>
                    <a:pt x="438" y="399"/>
                    <a:pt x="431" y="400"/>
                    <a:pt x="421" y="394"/>
                  </a:cubicBezTo>
                  <a:cubicBezTo>
                    <a:pt x="284" y="313"/>
                    <a:pt x="146" y="233"/>
                    <a:pt x="8" y="153"/>
                  </a:cubicBezTo>
                  <a:cubicBezTo>
                    <a:pt x="6" y="151"/>
                    <a:pt x="3" y="149"/>
                    <a:pt x="0" y="147"/>
                  </a:cubicBezTo>
                  <a:close/>
                </a:path>
              </a:pathLst>
            </a:custGeom>
            <a:grpFill/>
            <a:ln w="25400">
              <a:solidFill>
                <a:srgbClr val="EBE9D0"/>
              </a:solidFill>
            </a:ln>
            <a:extLst>
              <a:ext uri="{91240B29-F687-4f45-9708-019B960494DF}"/>
            </a:extLst>
          </p:spPr>
          <p:txBody>
            <a:bodyPr/>
            <a:lstStyle/>
            <a:p>
              <a:pPr defTabSz="609468" fontAlgn="auto">
                <a:spcBef>
                  <a:spcPts val="0"/>
                </a:spcBef>
                <a:spcAft>
                  <a:spcPts val="0"/>
                </a:spcAft>
                <a:defRPr/>
              </a:pPr>
              <a:endParaRPr lang="zh-HK" altLang="en-US" dirty="0">
                <a:latin typeface="微软雅黑" panose="020B0503020204020204" pitchFamily="34" charset="-122"/>
                <a:ea typeface="+mn-ea"/>
              </a:endParaRPr>
            </a:p>
          </p:txBody>
        </p:sp>
      </p:grpSp>
      <p:sp>
        <p:nvSpPr>
          <p:cNvPr id="7" name="文本框 6"/>
          <p:cNvSpPr txBox="1"/>
          <p:nvPr/>
        </p:nvSpPr>
        <p:spPr>
          <a:xfrm>
            <a:off x="4657009" y="2910513"/>
            <a:ext cx="3570208" cy="1107996"/>
          </a:xfrm>
          <a:prstGeom prst="rect">
            <a:avLst/>
          </a:prstGeom>
          <a:noFill/>
        </p:spPr>
        <p:txBody>
          <a:bodyPr wrap="none" rtlCol="0">
            <a:spAutoFit/>
          </a:bodyPr>
          <a:lstStyle/>
          <a:p>
            <a:r>
              <a:rPr lang="zh-CN" altLang="en-US" sz="6600" b="1" dirty="0">
                <a:solidFill>
                  <a:srgbClr val="F2B973"/>
                </a:solidFill>
                <a:latin typeface="微软雅黑" panose="020B0503020204020204" pitchFamily="34" charset="-122"/>
                <a:ea typeface="微软雅黑" panose="020B0503020204020204" pitchFamily="34" charset="-122"/>
              </a:rPr>
              <a:t>论文概述</a:t>
            </a:r>
          </a:p>
        </p:txBody>
      </p:sp>
      <p:grpSp>
        <p:nvGrpSpPr>
          <p:cNvPr id="8" name="组合 7"/>
          <p:cNvGrpSpPr/>
          <p:nvPr/>
        </p:nvGrpSpPr>
        <p:grpSpPr>
          <a:xfrm rot="5400000">
            <a:off x="-1825395" y="2343771"/>
            <a:ext cx="2270025" cy="902459"/>
            <a:chOff x="5604327" y="1072832"/>
            <a:chExt cx="3149600" cy="1117600"/>
          </a:xfrm>
        </p:grpSpPr>
        <p:sp>
          <p:nvSpPr>
            <p:cNvPr id="9" name="矩形 8"/>
            <p:cNvSpPr/>
            <p:nvPr/>
          </p:nvSpPr>
          <p:spPr>
            <a:xfrm>
              <a:off x="5604327" y="1072832"/>
              <a:ext cx="787400" cy="1117600"/>
            </a:xfrm>
            <a:prstGeom prst="rect">
              <a:avLst/>
            </a:prstGeom>
            <a:solidFill>
              <a:srgbClr val="5ABB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0" name="矩形 9"/>
            <p:cNvSpPr/>
            <p:nvPr/>
          </p:nvSpPr>
          <p:spPr>
            <a:xfrm>
              <a:off x="6391727" y="1072832"/>
              <a:ext cx="787400" cy="1117600"/>
            </a:xfrm>
            <a:prstGeom prst="rect">
              <a:avLst/>
            </a:prstGeom>
            <a:solidFill>
              <a:srgbClr val="756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1" name="矩形 10"/>
            <p:cNvSpPr/>
            <p:nvPr/>
          </p:nvSpPr>
          <p:spPr>
            <a:xfrm>
              <a:off x="7179127" y="1072832"/>
              <a:ext cx="787400" cy="1117600"/>
            </a:xfrm>
            <a:prstGeom prst="rect">
              <a:avLst/>
            </a:prstGeom>
            <a:solidFill>
              <a:srgbClr val="EF5B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2" name="矩形 11"/>
            <p:cNvSpPr/>
            <p:nvPr/>
          </p:nvSpPr>
          <p:spPr>
            <a:xfrm>
              <a:off x="7966527" y="1072832"/>
              <a:ext cx="787400" cy="1117600"/>
            </a:xfrm>
            <a:prstGeom prst="rect">
              <a:avLst/>
            </a:prstGeom>
            <a:solidFill>
              <a:srgbClr val="F2B9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99693210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6" presetClass="entr" presetSubtype="16"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circle(in)">
                                      <p:cBhvr>
                                        <p:cTn id="13" dur="1500"/>
                                        <p:tgtEl>
                                          <p:spTgt spid="2"/>
                                        </p:tgtEl>
                                      </p:cBhvr>
                                    </p:animEffect>
                                  </p:childTnLst>
                                </p:cTn>
                              </p:par>
                            </p:childTnLst>
                          </p:cTn>
                        </p:par>
                        <p:par>
                          <p:cTn id="14" fill="hold">
                            <p:stCondLst>
                              <p:cond delay="2500"/>
                            </p:stCondLst>
                            <p:childTnLst>
                              <p:par>
                                <p:cTn id="15" presetID="16" presetClass="entr" presetSubtype="42"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outHorizontal)">
                                      <p:cBhvr>
                                        <p:cTn id="17" dur="500"/>
                                        <p:tgtEl>
                                          <p:spTgt spid="3"/>
                                        </p:tgtEl>
                                      </p:cBhvr>
                                    </p:animEffect>
                                  </p:childTnLst>
                                </p:cTn>
                              </p:par>
                            </p:childTnLst>
                          </p:cTn>
                        </p:par>
                        <p:par>
                          <p:cTn id="18" fill="hold">
                            <p:stCondLst>
                              <p:cond delay="3000"/>
                            </p:stCondLst>
                            <p:childTnLst>
                              <p:par>
                                <p:cTn id="19" presetID="25" presetClass="entr" presetSubtype="0"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22"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23"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24" dur="1000" fill="hold"/>
                                        <p:tgtEl>
                                          <p:spTgt spid="7"/>
                                        </p:tgtEl>
                                        <p:attrNameLst>
                                          <p:attrName>ppt_h</p:attrName>
                                        </p:attrNameLst>
                                      </p:cBhvr>
                                      <p:tavLst>
                                        <p:tav tm="0">
                                          <p:val>
                                            <p:strVal val="#ppt_h"/>
                                          </p:val>
                                        </p:tav>
                                        <p:tav tm="100000">
                                          <p:val>
                                            <p:strVal val="#ppt_h"/>
                                          </p:val>
                                        </p:tav>
                                      </p:tavLst>
                                    </p:anim>
                                    <p:anim calcmode="lin" valueType="num">
                                      <p:cBhvr>
                                        <p:cTn id="25"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26"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27"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28" dur="1000" decel="50000">
                                          <p:stCondLst>
                                            <p:cond delay="0"/>
                                          </p:stCondLst>
                                        </p:cTn>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6"/>
          <p:cNvSpPr txBox="1">
            <a:spLocks noChangeArrowheads="1"/>
          </p:cNvSpPr>
          <p:nvPr/>
        </p:nvSpPr>
        <p:spPr bwMode="auto">
          <a:xfrm>
            <a:off x="1059131" y="834980"/>
            <a:ext cx="3719288" cy="235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defTabSz="914377" fontAlgn="base">
              <a:spcBef>
                <a:spcPct val="0"/>
              </a:spcBef>
              <a:spcAft>
                <a:spcPct val="0"/>
              </a:spcAft>
              <a:defRPr/>
            </a:pPr>
            <a:r>
              <a:rPr lang="en-US" altLang="zh-CN" sz="933" dirty="0">
                <a:solidFill>
                  <a:srgbClr val="543C4F"/>
                </a:solidFill>
                <a:latin typeface="微软雅黑" panose="020B0503020204020204" pitchFamily="34" charset="-122"/>
                <a:ea typeface="方正兰亭黑_GBK"/>
              </a:rPr>
              <a:t>BACKGROUND AND SIGNIFICANCE OF THE SELECTED TOPIC</a:t>
            </a:r>
          </a:p>
        </p:txBody>
      </p:sp>
      <p:cxnSp>
        <p:nvCxnSpPr>
          <p:cNvPr id="27" name="直接连接符 26"/>
          <p:cNvCxnSpPr/>
          <p:nvPr/>
        </p:nvCxnSpPr>
        <p:spPr>
          <a:xfrm>
            <a:off x="1195352" y="1134504"/>
            <a:ext cx="257051"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1260782" y="1094404"/>
            <a:ext cx="1101992" cy="1101992"/>
          </a:xfrm>
          <a:prstGeom prst="ellipse">
            <a:avLst/>
          </a:prstGeom>
          <a:solidFill>
            <a:schemeClr val="accent1"/>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2" name="椭圆 11"/>
          <p:cNvSpPr/>
          <p:nvPr/>
        </p:nvSpPr>
        <p:spPr>
          <a:xfrm>
            <a:off x="-1317724" y="4400380"/>
            <a:ext cx="1101992" cy="1101992"/>
          </a:xfrm>
          <a:prstGeom prst="ellipse">
            <a:avLst/>
          </a:prstGeom>
          <a:solidFill>
            <a:schemeClr val="accent4"/>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3" name="椭圆 12"/>
          <p:cNvSpPr/>
          <p:nvPr/>
        </p:nvSpPr>
        <p:spPr>
          <a:xfrm>
            <a:off x="-1289253" y="2196396"/>
            <a:ext cx="1101992" cy="1101992"/>
          </a:xfrm>
          <a:prstGeom prst="ellipse">
            <a:avLst/>
          </a:prstGeom>
          <a:solidFill>
            <a:schemeClr val="accent2">
              <a:alpha val="80000"/>
            </a:schemeClr>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4" name="椭圆 13"/>
          <p:cNvSpPr/>
          <p:nvPr/>
        </p:nvSpPr>
        <p:spPr>
          <a:xfrm>
            <a:off x="-1317724" y="3298388"/>
            <a:ext cx="1101992" cy="1101992"/>
          </a:xfrm>
          <a:prstGeom prst="ellipse">
            <a:avLst/>
          </a:prstGeom>
          <a:solidFill>
            <a:schemeClr val="accent3"/>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grpSp>
        <p:nvGrpSpPr>
          <p:cNvPr id="4" name="组合 3"/>
          <p:cNvGrpSpPr/>
          <p:nvPr/>
        </p:nvGrpSpPr>
        <p:grpSpPr>
          <a:xfrm>
            <a:off x="1195352" y="1711700"/>
            <a:ext cx="2253861" cy="1146788"/>
            <a:chOff x="1195352" y="1711700"/>
            <a:chExt cx="2253861" cy="1146788"/>
          </a:xfrm>
        </p:grpSpPr>
        <p:sp>
          <p:nvSpPr>
            <p:cNvPr id="15" name="TextBox 52"/>
            <p:cNvSpPr txBox="1"/>
            <p:nvPr/>
          </p:nvSpPr>
          <p:spPr>
            <a:xfrm>
              <a:off x="1916728" y="1711700"/>
              <a:ext cx="1532485" cy="400110"/>
            </a:xfrm>
            <a:prstGeom prst="rect">
              <a:avLst/>
            </a:prstGeom>
            <a:noFill/>
          </p:spPr>
          <p:txBody>
            <a:bodyPr wrap="square">
              <a:spAutoFit/>
            </a:bodyPr>
            <a:lstStyle/>
            <a:p>
              <a:pPr algn="r">
                <a:buFont typeface="Arial" panose="020B0604020202020204" pitchFamily="34" charset="0"/>
                <a:buNone/>
                <a:defRPr/>
              </a:pPr>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分支目标一</a:t>
              </a:r>
              <a:endParaRPr lang="en-US" altLang="zh-CN" sz="2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6" name="TextBox 53"/>
            <p:cNvSpPr txBox="1"/>
            <p:nvPr/>
          </p:nvSpPr>
          <p:spPr>
            <a:xfrm>
              <a:off x="1195352" y="2027491"/>
              <a:ext cx="2181734" cy="830997"/>
            </a:xfrm>
            <a:prstGeom prst="rect">
              <a:avLst/>
            </a:prstGeom>
            <a:noFill/>
          </p:spPr>
          <p:txBody>
            <a:bodyPr wrap="square">
              <a:spAutoFit/>
            </a:bodyPr>
            <a:lstStyle>
              <a:defPPr>
                <a:defRPr lang="zh-CN"/>
              </a:defPPr>
              <a:lvl1pPr>
                <a:buFont typeface="Arial" panose="020B0604020202020204" pitchFamily="34" charset="0"/>
                <a:buNone/>
                <a:defRPr>
                  <a:solidFill>
                    <a:srgbClr val="333333"/>
                  </a:solidFill>
                  <a:latin typeface="微软雅黑" panose="020B0503020204020204" pitchFamily="34" charset="-122"/>
                  <a:ea typeface="微软雅黑" panose="020B0503020204020204" pitchFamily="34" charset="-122"/>
                </a:defRPr>
              </a:lvl1pPr>
            </a:lstStyle>
            <a:p>
              <a:r>
                <a:rPr lang="zh-CN" altLang="en-US" sz="1600" dirty="0">
                  <a:solidFill>
                    <a:schemeClr val="tx1">
                      <a:lumMod val="75000"/>
                      <a:lumOff val="25000"/>
                    </a:schemeClr>
                  </a:solidFill>
                </a:rPr>
                <a:t>理清理论上的逻辑关系，克服关键技术难点。</a:t>
              </a:r>
            </a:p>
          </p:txBody>
        </p:sp>
      </p:grpSp>
      <p:grpSp>
        <p:nvGrpSpPr>
          <p:cNvPr id="6" name="组合 5"/>
          <p:cNvGrpSpPr/>
          <p:nvPr/>
        </p:nvGrpSpPr>
        <p:grpSpPr>
          <a:xfrm>
            <a:off x="9065930" y="1659596"/>
            <a:ext cx="2194767" cy="883875"/>
            <a:chOff x="9065930" y="1659596"/>
            <a:chExt cx="2194767" cy="883875"/>
          </a:xfrm>
        </p:grpSpPr>
        <p:sp>
          <p:nvSpPr>
            <p:cNvPr id="17" name="TextBox 54"/>
            <p:cNvSpPr txBox="1"/>
            <p:nvPr/>
          </p:nvSpPr>
          <p:spPr>
            <a:xfrm>
              <a:off x="9065930" y="1659596"/>
              <a:ext cx="1476664" cy="400110"/>
            </a:xfrm>
            <a:prstGeom prst="rect">
              <a:avLst/>
            </a:prstGeom>
            <a:noFill/>
          </p:spPr>
          <p:txBody>
            <a:bodyPr wrap="square">
              <a:spAutoFit/>
            </a:bodyPr>
            <a:lstStyle/>
            <a:p>
              <a:pPr algn="r">
                <a:defRPr/>
              </a:pPr>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分支目标二</a:t>
              </a:r>
              <a:endParaRPr lang="en-US" altLang="zh-CN" sz="2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8" name="TextBox 55"/>
            <p:cNvSpPr txBox="1"/>
            <p:nvPr/>
          </p:nvSpPr>
          <p:spPr>
            <a:xfrm>
              <a:off x="9101961" y="1958696"/>
              <a:ext cx="2158736" cy="584775"/>
            </a:xfrm>
            <a:prstGeom prst="rect">
              <a:avLst/>
            </a:prstGeom>
            <a:noFill/>
          </p:spPr>
          <p:txBody>
            <a:bodyPr wrap="square">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完成论文设计方案并通过评审。</a:t>
              </a:r>
            </a:p>
          </p:txBody>
        </p:sp>
      </p:grpSp>
      <p:grpSp>
        <p:nvGrpSpPr>
          <p:cNvPr id="5" name="组合 4"/>
          <p:cNvGrpSpPr/>
          <p:nvPr/>
        </p:nvGrpSpPr>
        <p:grpSpPr>
          <a:xfrm>
            <a:off x="1237555" y="4763792"/>
            <a:ext cx="2900225" cy="978672"/>
            <a:chOff x="1237555" y="4763792"/>
            <a:chExt cx="2900225" cy="978672"/>
          </a:xfrm>
        </p:grpSpPr>
        <p:sp>
          <p:nvSpPr>
            <p:cNvPr id="19" name="TextBox 56"/>
            <p:cNvSpPr txBox="1"/>
            <p:nvPr/>
          </p:nvSpPr>
          <p:spPr>
            <a:xfrm>
              <a:off x="1916729" y="4763792"/>
              <a:ext cx="1597832" cy="400110"/>
            </a:xfrm>
            <a:prstGeom prst="rect">
              <a:avLst/>
            </a:prstGeom>
            <a:noFill/>
          </p:spPr>
          <p:txBody>
            <a:bodyPr wrap="square">
              <a:spAutoFit/>
            </a:bodyPr>
            <a:lstStyle/>
            <a:p>
              <a:pPr algn="r">
                <a:defRPr/>
              </a:pPr>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分支目标三</a:t>
              </a:r>
              <a:endParaRPr lang="en-US" altLang="zh-CN" sz="2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0" name="TextBox 57"/>
            <p:cNvSpPr txBox="1"/>
            <p:nvPr/>
          </p:nvSpPr>
          <p:spPr>
            <a:xfrm>
              <a:off x="1237555" y="5157689"/>
              <a:ext cx="2900225" cy="584775"/>
            </a:xfrm>
            <a:prstGeom prst="rect">
              <a:avLst/>
            </a:prstGeom>
            <a:noFill/>
          </p:spPr>
          <p:txBody>
            <a:bodyPr wrap="square">
              <a:spAutoFit/>
            </a:bodyPr>
            <a:lstStyle>
              <a:defPPr>
                <a:defRPr lang="zh-CN"/>
              </a:defPPr>
              <a:lvl1pPr algn="just">
                <a:lnSpc>
                  <a:spcPct val="100000"/>
                </a:lnSpc>
                <a:buNone/>
                <a:defRPr sz="1600">
                  <a:solidFill>
                    <a:schemeClr val="tx2"/>
                  </a:solidFill>
                  <a:latin typeface="微软雅黑" panose="020B0503020204020204" pitchFamily="34" charset="-122"/>
                  <a:ea typeface="微软雅黑" panose="020B0503020204020204" pitchFamily="34" charset="-122"/>
                </a:defRPr>
              </a:lvl1pPr>
            </a:lstStyle>
            <a:p>
              <a:r>
                <a:rPr lang="zh-CN" altLang="en-US" dirty="0">
                  <a:solidFill>
                    <a:schemeClr val="tx1">
                      <a:lumMod val="75000"/>
                      <a:lumOff val="25000"/>
                    </a:schemeClr>
                  </a:solidFill>
                </a:rPr>
                <a:t>设计出工程样品，实现</a:t>
              </a:r>
              <a:r>
                <a:rPr lang="en-US" altLang="zh-CN" dirty="0">
                  <a:solidFill>
                    <a:schemeClr val="tx1">
                      <a:lumMod val="75000"/>
                      <a:lumOff val="25000"/>
                    </a:schemeClr>
                  </a:solidFill>
                </a:rPr>
                <a:t>80%</a:t>
              </a:r>
              <a:r>
                <a:rPr lang="zh-CN" altLang="en-US" dirty="0">
                  <a:solidFill>
                    <a:schemeClr val="tx1">
                      <a:lumMod val="75000"/>
                      <a:lumOff val="25000"/>
                    </a:schemeClr>
                  </a:solidFill>
                </a:rPr>
                <a:t>功能的设计功能。</a:t>
              </a:r>
            </a:p>
          </p:txBody>
        </p:sp>
      </p:grpSp>
      <p:grpSp>
        <p:nvGrpSpPr>
          <p:cNvPr id="7" name="组合 6"/>
          <p:cNvGrpSpPr/>
          <p:nvPr/>
        </p:nvGrpSpPr>
        <p:grpSpPr>
          <a:xfrm>
            <a:off x="8396371" y="4766283"/>
            <a:ext cx="2864326" cy="958236"/>
            <a:chOff x="8396371" y="4766283"/>
            <a:chExt cx="2864326" cy="958236"/>
          </a:xfrm>
        </p:grpSpPr>
        <p:sp>
          <p:nvSpPr>
            <p:cNvPr id="21" name="TextBox 61"/>
            <p:cNvSpPr txBox="1"/>
            <p:nvPr/>
          </p:nvSpPr>
          <p:spPr>
            <a:xfrm>
              <a:off x="9213090" y="4766283"/>
              <a:ext cx="1459480" cy="400110"/>
            </a:xfrm>
            <a:prstGeom prst="rect">
              <a:avLst/>
            </a:prstGeom>
            <a:noFill/>
          </p:spPr>
          <p:txBody>
            <a:bodyPr wrap="square">
              <a:spAutoFit/>
            </a:bodyPr>
            <a:lstStyle/>
            <a:p>
              <a:pPr algn="r">
                <a:defRPr/>
              </a:pPr>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分支目标四</a:t>
              </a:r>
              <a:endParaRPr lang="en-US" altLang="zh-CN" sz="2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2" name="TextBox 62"/>
            <p:cNvSpPr txBox="1"/>
            <p:nvPr/>
          </p:nvSpPr>
          <p:spPr>
            <a:xfrm>
              <a:off x="8396371" y="5139744"/>
              <a:ext cx="2864326" cy="584775"/>
            </a:xfrm>
            <a:prstGeom prst="rect">
              <a:avLst/>
            </a:prstGeom>
            <a:noFill/>
          </p:spPr>
          <p:txBody>
            <a:bodyPr wrap="square">
              <a:spAutoFit/>
            </a:bodyPr>
            <a:lstStyle>
              <a:defPPr>
                <a:defRPr lang="zh-CN"/>
              </a:defPPr>
              <a:lvl1pPr>
                <a:defRPr sz="2000">
                  <a:solidFill>
                    <a:schemeClr val="accent3"/>
                  </a:solidFill>
                  <a:latin typeface="微软雅黑" panose="020B0503020204020204" pitchFamily="34" charset="-122"/>
                  <a:ea typeface="微软雅黑" panose="020B0503020204020204" pitchFamily="34" charset="-122"/>
                </a:defRPr>
              </a:lvl1pPr>
            </a:lstStyle>
            <a:p>
              <a:r>
                <a:rPr lang="zh-CN" altLang="en-US" sz="1600" dirty="0">
                  <a:solidFill>
                    <a:schemeClr val="tx1">
                      <a:lumMod val="75000"/>
                      <a:lumOff val="25000"/>
                    </a:schemeClr>
                  </a:solidFill>
                </a:rPr>
                <a:t>设计出工程样品，实现</a:t>
              </a:r>
              <a:r>
                <a:rPr lang="en-US" altLang="zh-CN" sz="1600" dirty="0">
                  <a:solidFill>
                    <a:schemeClr val="tx1">
                      <a:lumMod val="75000"/>
                      <a:lumOff val="25000"/>
                    </a:schemeClr>
                  </a:solidFill>
                </a:rPr>
                <a:t>80%</a:t>
              </a:r>
              <a:r>
                <a:rPr lang="zh-CN" altLang="en-US" sz="1600" dirty="0">
                  <a:solidFill>
                    <a:schemeClr val="tx1">
                      <a:lumMod val="75000"/>
                      <a:lumOff val="25000"/>
                    </a:schemeClr>
                  </a:solidFill>
                </a:rPr>
                <a:t>功能的设计功能。</a:t>
              </a:r>
            </a:p>
          </p:txBody>
        </p:sp>
      </p:grpSp>
      <p:grpSp>
        <p:nvGrpSpPr>
          <p:cNvPr id="3" name="组合 2"/>
          <p:cNvGrpSpPr/>
          <p:nvPr/>
        </p:nvGrpSpPr>
        <p:grpSpPr>
          <a:xfrm>
            <a:off x="2634830" y="2720498"/>
            <a:ext cx="6992180" cy="2156249"/>
            <a:chOff x="2634830" y="2720498"/>
            <a:chExt cx="6992180" cy="2156249"/>
          </a:xfrm>
        </p:grpSpPr>
        <p:sp>
          <p:nvSpPr>
            <p:cNvPr id="8" name="椭圆 7"/>
            <p:cNvSpPr/>
            <p:nvPr/>
          </p:nvSpPr>
          <p:spPr bwMode="auto">
            <a:xfrm>
              <a:off x="2634830" y="2720498"/>
              <a:ext cx="6992180" cy="2156249"/>
            </a:xfrm>
            <a:prstGeom prst="ellipse">
              <a:avLst/>
            </a:prstGeom>
            <a:noFill/>
            <a:ln w="9525" cap="flat">
              <a:solidFill>
                <a:schemeClr val="bg2">
                  <a:lumMod val="50000"/>
                </a:schemeClr>
              </a:solidFill>
              <a:prstDash val="dash"/>
              <a:miter lim="800000"/>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0" name="Freeform 6"/>
            <p:cNvSpPr/>
            <p:nvPr/>
          </p:nvSpPr>
          <p:spPr bwMode="auto">
            <a:xfrm>
              <a:off x="3854468" y="3081082"/>
              <a:ext cx="4541902" cy="1401177"/>
            </a:xfrm>
            <a:custGeom>
              <a:avLst/>
              <a:gdLst>
                <a:gd name="T0" fmla="*/ 541 w 3043"/>
                <a:gd name="T1" fmla="*/ 166 h 935"/>
                <a:gd name="T2" fmla="*/ 2502 w 3043"/>
                <a:gd name="T3" fmla="*/ 166 h 935"/>
                <a:gd name="T4" fmla="*/ 2502 w 3043"/>
                <a:gd name="T5" fmla="*/ 769 h 935"/>
                <a:gd name="T6" fmla="*/ 541 w 3043"/>
                <a:gd name="T7" fmla="*/ 769 h 935"/>
                <a:gd name="T8" fmla="*/ 541 w 3043"/>
                <a:gd name="T9" fmla="*/ 166 h 935"/>
              </a:gdLst>
              <a:ahLst/>
              <a:cxnLst>
                <a:cxn ang="0">
                  <a:pos x="T0" y="T1"/>
                </a:cxn>
                <a:cxn ang="0">
                  <a:pos x="T2" y="T3"/>
                </a:cxn>
                <a:cxn ang="0">
                  <a:pos x="T4" y="T5"/>
                </a:cxn>
                <a:cxn ang="0">
                  <a:pos x="T6" y="T7"/>
                </a:cxn>
                <a:cxn ang="0">
                  <a:pos x="T8" y="T9"/>
                </a:cxn>
              </a:cxnLst>
              <a:rect l="0" t="0" r="r" b="b"/>
              <a:pathLst>
                <a:path w="3043" h="935">
                  <a:moveTo>
                    <a:pt x="541" y="166"/>
                  </a:moveTo>
                  <a:cubicBezTo>
                    <a:pt x="1082" y="0"/>
                    <a:pt x="1960" y="0"/>
                    <a:pt x="2502" y="166"/>
                  </a:cubicBezTo>
                  <a:cubicBezTo>
                    <a:pt x="3043" y="333"/>
                    <a:pt x="3043" y="603"/>
                    <a:pt x="2502" y="769"/>
                  </a:cubicBezTo>
                  <a:cubicBezTo>
                    <a:pt x="1960" y="935"/>
                    <a:pt x="1082" y="935"/>
                    <a:pt x="541" y="769"/>
                  </a:cubicBezTo>
                  <a:cubicBezTo>
                    <a:pt x="0" y="603"/>
                    <a:pt x="0" y="333"/>
                    <a:pt x="541" y="166"/>
                  </a:cubicBezTo>
                  <a:close/>
                </a:path>
              </a:pathLst>
            </a:custGeom>
            <a:solidFill>
              <a:schemeClr val="bg1">
                <a:lumMod val="20000"/>
                <a:lumOff val="80000"/>
                <a:alpha val="70000"/>
              </a:schemeClr>
            </a:solidFill>
            <a:ln w="17463" cap="flat">
              <a:noFill/>
              <a:prstDash val="solid"/>
              <a:miter lim="800000"/>
            </a:ln>
          </p:spPr>
          <p:txBody>
            <a:bodyPr vert="horz" wrap="square" lIns="91440" tIns="45720" rIns="91440" bIns="45720"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23" name="Freeform 6"/>
            <p:cNvSpPr/>
            <p:nvPr/>
          </p:nvSpPr>
          <p:spPr bwMode="auto">
            <a:xfrm>
              <a:off x="5200556" y="3506911"/>
              <a:ext cx="1882294" cy="580688"/>
            </a:xfrm>
            <a:custGeom>
              <a:avLst/>
              <a:gdLst>
                <a:gd name="T0" fmla="*/ 541 w 3043"/>
                <a:gd name="T1" fmla="*/ 166 h 935"/>
                <a:gd name="T2" fmla="*/ 2502 w 3043"/>
                <a:gd name="T3" fmla="*/ 166 h 935"/>
                <a:gd name="T4" fmla="*/ 2502 w 3043"/>
                <a:gd name="T5" fmla="*/ 769 h 935"/>
                <a:gd name="T6" fmla="*/ 541 w 3043"/>
                <a:gd name="T7" fmla="*/ 769 h 935"/>
                <a:gd name="T8" fmla="*/ 541 w 3043"/>
                <a:gd name="T9" fmla="*/ 166 h 935"/>
              </a:gdLst>
              <a:ahLst/>
              <a:cxnLst>
                <a:cxn ang="0">
                  <a:pos x="T0" y="T1"/>
                </a:cxn>
                <a:cxn ang="0">
                  <a:pos x="T2" y="T3"/>
                </a:cxn>
                <a:cxn ang="0">
                  <a:pos x="T4" y="T5"/>
                </a:cxn>
                <a:cxn ang="0">
                  <a:pos x="T6" y="T7"/>
                </a:cxn>
                <a:cxn ang="0">
                  <a:pos x="T8" y="T9"/>
                </a:cxn>
              </a:cxnLst>
              <a:rect l="0" t="0" r="r" b="b"/>
              <a:pathLst>
                <a:path w="3043" h="935">
                  <a:moveTo>
                    <a:pt x="541" y="166"/>
                  </a:moveTo>
                  <a:cubicBezTo>
                    <a:pt x="1082" y="0"/>
                    <a:pt x="1960" y="0"/>
                    <a:pt x="2502" y="166"/>
                  </a:cubicBezTo>
                  <a:cubicBezTo>
                    <a:pt x="3043" y="333"/>
                    <a:pt x="3043" y="603"/>
                    <a:pt x="2502" y="769"/>
                  </a:cubicBezTo>
                  <a:cubicBezTo>
                    <a:pt x="1960" y="935"/>
                    <a:pt x="1082" y="935"/>
                    <a:pt x="541" y="769"/>
                  </a:cubicBezTo>
                  <a:cubicBezTo>
                    <a:pt x="0" y="603"/>
                    <a:pt x="0" y="333"/>
                    <a:pt x="541" y="166"/>
                  </a:cubicBezTo>
                  <a:close/>
                </a:path>
              </a:pathLst>
            </a:custGeom>
            <a:solidFill>
              <a:srgbClr val="999999">
                <a:alpha val="50000"/>
              </a:srgbClr>
            </a:solidFill>
            <a:ln>
              <a:noFill/>
            </a:ln>
          </p:spPr>
          <p:txBody>
            <a:bodyPr vert="horz" wrap="square" lIns="91440" tIns="45720" rIns="91440" bIns="45720"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grpSp>
      <p:sp>
        <p:nvSpPr>
          <p:cNvPr id="24" name="Freeform 7"/>
          <p:cNvSpPr/>
          <p:nvPr/>
        </p:nvSpPr>
        <p:spPr bwMode="auto">
          <a:xfrm>
            <a:off x="3217475" y="2896467"/>
            <a:ext cx="920305" cy="283487"/>
          </a:xfrm>
          <a:custGeom>
            <a:avLst/>
            <a:gdLst>
              <a:gd name="T0" fmla="*/ 232 w 1301"/>
              <a:gd name="T1" fmla="*/ 71 h 400"/>
              <a:gd name="T2" fmla="*/ 1070 w 1301"/>
              <a:gd name="T3" fmla="*/ 71 h 400"/>
              <a:gd name="T4" fmla="*/ 1070 w 1301"/>
              <a:gd name="T5" fmla="*/ 329 h 400"/>
              <a:gd name="T6" fmla="*/ 232 w 1301"/>
              <a:gd name="T7" fmla="*/ 329 h 400"/>
              <a:gd name="T8" fmla="*/ 232 w 1301"/>
              <a:gd name="T9" fmla="*/ 71 h 400"/>
            </a:gdLst>
            <a:ahLst/>
            <a:cxnLst>
              <a:cxn ang="0">
                <a:pos x="T0" y="T1"/>
              </a:cxn>
              <a:cxn ang="0">
                <a:pos x="T2" y="T3"/>
              </a:cxn>
              <a:cxn ang="0">
                <a:pos x="T4" y="T5"/>
              </a:cxn>
              <a:cxn ang="0">
                <a:pos x="T6" y="T7"/>
              </a:cxn>
              <a:cxn ang="0">
                <a:pos x="T8" y="T9"/>
              </a:cxn>
            </a:cxnLst>
            <a:rect l="0" t="0" r="r" b="b"/>
            <a:pathLst>
              <a:path w="1301" h="400">
                <a:moveTo>
                  <a:pt x="232" y="71"/>
                </a:moveTo>
                <a:cubicBezTo>
                  <a:pt x="463" y="0"/>
                  <a:pt x="838" y="0"/>
                  <a:pt x="1070" y="71"/>
                </a:cubicBezTo>
                <a:cubicBezTo>
                  <a:pt x="1301" y="142"/>
                  <a:pt x="1301" y="258"/>
                  <a:pt x="1070" y="329"/>
                </a:cubicBezTo>
                <a:cubicBezTo>
                  <a:pt x="838" y="400"/>
                  <a:pt x="463" y="400"/>
                  <a:pt x="232" y="329"/>
                </a:cubicBezTo>
                <a:cubicBezTo>
                  <a:pt x="0" y="258"/>
                  <a:pt x="0" y="142"/>
                  <a:pt x="232" y="71"/>
                </a:cubicBezTo>
                <a:close/>
              </a:path>
            </a:pathLst>
          </a:custGeom>
          <a:solidFill>
            <a:schemeClr val="bg2">
              <a:lumMod val="85000"/>
            </a:schemeClr>
          </a:solidFill>
          <a:ln>
            <a:noFill/>
          </a:ln>
        </p:spPr>
        <p:txBody>
          <a:bodyPr vert="horz" wrap="square" lIns="91440" tIns="45720" rIns="91440" bIns="45720"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25" name="Freeform 8"/>
          <p:cNvSpPr/>
          <p:nvPr/>
        </p:nvSpPr>
        <p:spPr bwMode="auto">
          <a:xfrm>
            <a:off x="3217475" y="4416613"/>
            <a:ext cx="920305" cy="281432"/>
          </a:xfrm>
          <a:custGeom>
            <a:avLst/>
            <a:gdLst>
              <a:gd name="T0" fmla="*/ 232 w 1301"/>
              <a:gd name="T1" fmla="*/ 71 h 399"/>
              <a:gd name="T2" fmla="*/ 1070 w 1301"/>
              <a:gd name="T3" fmla="*/ 71 h 399"/>
              <a:gd name="T4" fmla="*/ 1070 w 1301"/>
              <a:gd name="T5" fmla="*/ 328 h 399"/>
              <a:gd name="T6" fmla="*/ 232 w 1301"/>
              <a:gd name="T7" fmla="*/ 328 h 399"/>
              <a:gd name="T8" fmla="*/ 232 w 1301"/>
              <a:gd name="T9" fmla="*/ 71 h 399"/>
            </a:gdLst>
            <a:ahLst/>
            <a:cxnLst>
              <a:cxn ang="0">
                <a:pos x="T0" y="T1"/>
              </a:cxn>
              <a:cxn ang="0">
                <a:pos x="T2" y="T3"/>
              </a:cxn>
              <a:cxn ang="0">
                <a:pos x="T4" y="T5"/>
              </a:cxn>
              <a:cxn ang="0">
                <a:pos x="T6" y="T7"/>
              </a:cxn>
              <a:cxn ang="0">
                <a:pos x="T8" y="T9"/>
              </a:cxn>
            </a:cxnLst>
            <a:rect l="0" t="0" r="r" b="b"/>
            <a:pathLst>
              <a:path w="1301" h="399">
                <a:moveTo>
                  <a:pt x="232" y="71"/>
                </a:moveTo>
                <a:cubicBezTo>
                  <a:pt x="463" y="0"/>
                  <a:pt x="838" y="0"/>
                  <a:pt x="1070" y="71"/>
                </a:cubicBezTo>
                <a:cubicBezTo>
                  <a:pt x="1301" y="142"/>
                  <a:pt x="1301" y="257"/>
                  <a:pt x="1070" y="328"/>
                </a:cubicBezTo>
                <a:cubicBezTo>
                  <a:pt x="838" y="399"/>
                  <a:pt x="463" y="399"/>
                  <a:pt x="232" y="328"/>
                </a:cubicBezTo>
                <a:cubicBezTo>
                  <a:pt x="0" y="257"/>
                  <a:pt x="0" y="142"/>
                  <a:pt x="232" y="71"/>
                </a:cubicBezTo>
                <a:close/>
              </a:path>
            </a:pathLst>
          </a:custGeom>
          <a:solidFill>
            <a:schemeClr val="bg2">
              <a:lumMod val="85000"/>
            </a:schemeClr>
          </a:solidFill>
          <a:ln>
            <a:noFill/>
          </a:ln>
        </p:spPr>
        <p:txBody>
          <a:bodyPr vert="horz" wrap="square" lIns="91440" tIns="45720" rIns="91440" bIns="45720"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26" name="Freeform 9"/>
          <p:cNvSpPr/>
          <p:nvPr/>
        </p:nvSpPr>
        <p:spPr bwMode="auto">
          <a:xfrm>
            <a:off x="8145626" y="4416613"/>
            <a:ext cx="920305" cy="281432"/>
          </a:xfrm>
          <a:custGeom>
            <a:avLst/>
            <a:gdLst>
              <a:gd name="T0" fmla="*/ 232 w 1302"/>
              <a:gd name="T1" fmla="*/ 71 h 399"/>
              <a:gd name="T2" fmla="*/ 1070 w 1302"/>
              <a:gd name="T3" fmla="*/ 71 h 399"/>
              <a:gd name="T4" fmla="*/ 1070 w 1302"/>
              <a:gd name="T5" fmla="*/ 328 h 399"/>
              <a:gd name="T6" fmla="*/ 232 w 1302"/>
              <a:gd name="T7" fmla="*/ 328 h 399"/>
              <a:gd name="T8" fmla="*/ 232 w 1302"/>
              <a:gd name="T9" fmla="*/ 71 h 399"/>
            </a:gdLst>
            <a:ahLst/>
            <a:cxnLst>
              <a:cxn ang="0">
                <a:pos x="T0" y="T1"/>
              </a:cxn>
              <a:cxn ang="0">
                <a:pos x="T2" y="T3"/>
              </a:cxn>
              <a:cxn ang="0">
                <a:pos x="T4" y="T5"/>
              </a:cxn>
              <a:cxn ang="0">
                <a:pos x="T6" y="T7"/>
              </a:cxn>
              <a:cxn ang="0">
                <a:pos x="T8" y="T9"/>
              </a:cxn>
            </a:cxnLst>
            <a:rect l="0" t="0" r="r" b="b"/>
            <a:pathLst>
              <a:path w="1302" h="399">
                <a:moveTo>
                  <a:pt x="232" y="71"/>
                </a:moveTo>
                <a:cubicBezTo>
                  <a:pt x="463" y="0"/>
                  <a:pt x="839" y="0"/>
                  <a:pt x="1070" y="71"/>
                </a:cubicBezTo>
                <a:cubicBezTo>
                  <a:pt x="1302" y="142"/>
                  <a:pt x="1302" y="257"/>
                  <a:pt x="1070" y="328"/>
                </a:cubicBezTo>
                <a:cubicBezTo>
                  <a:pt x="839" y="399"/>
                  <a:pt x="463" y="399"/>
                  <a:pt x="232" y="328"/>
                </a:cubicBezTo>
                <a:cubicBezTo>
                  <a:pt x="0" y="257"/>
                  <a:pt x="0" y="142"/>
                  <a:pt x="232" y="71"/>
                </a:cubicBezTo>
                <a:close/>
              </a:path>
            </a:pathLst>
          </a:custGeom>
          <a:solidFill>
            <a:schemeClr val="bg2">
              <a:lumMod val="85000"/>
            </a:schemeClr>
          </a:solidFill>
          <a:ln>
            <a:noFill/>
          </a:ln>
        </p:spPr>
        <p:txBody>
          <a:bodyPr vert="horz" wrap="square" lIns="91440" tIns="45720" rIns="91440" bIns="45720"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28" name="Freeform 10"/>
          <p:cNvSpPr/>
          <p:nvPr/>
        </p:nvSpPr>
        <p:spPr bwMode="auto">
          <a:xfrm>
            <a:off x="8145626" y="2896467"/>
            <a:ext cx="920305" cy="283487"/>
          </a:xfrm>
          <a:custGeom>
            <a:avLst/>
            <a:gdLst>
              <a:gd name="T0" fmla="*/ 232 w 1302"/>
              <a:gd name="T1" fmla="*/ 71 h 400"/>
              <a:gd name="T2" fmla="*/ 1070 w 1302"/>
              <a:gd name="T3" fmla="*/ 71 h 400"/>
              <a:gd name="T4" fmla="*/ 1070 w 1302"/>
              <a:gd name="T5" fmla="*/ 329 h 400"/>
              <a:gd name="T6" fmla="*/ 232 w 1302"/>
              <a:gd name="T7" fmla="*/ 329 h 400"/>
              <a:gd name="T8" fmla="*/ 232 w 1302"/>
              <a:gd name="T9" fmla="*/ 71 h 400"/>
            </a:gdLst>
            <a:ahLst/>
            <a:cxnLst>
              <a:cxn ang="0">
                <a:pos x="T0" y="T1"/>
              </a:cxn>
              <a:cxn ang="0">
                <a:pos x="T2" y="T3"/>
              </a:cxn>
              <a:cxn ang="0">
                <a:pos x="T4" y="T5"/>
              </a:cxn>
              <a:cxn ang="0">
                <a:pos x="T6" y="T7"/>
              </a:cxn>
              <a:cxn ang="0">
                <a:pos x="T8" y="T9"/>
              </a:cxn>
            </a:cxnLst>
            <a:rect l="0" t="0" r="r" b="b"/>
            <a:pathLst>
              <a:path w="1302" h="400">
                <a:moveTo>
                  <a:pt x="232" y="71"/>
                </a:moveTo>
                <a:cubicBezTo>
                  <a:pt x="463" y="0"/>
                  <a:pt x="839" y="0"/>
                  <a:pt x="1070" y="71"/>
                </a:cubicBezTo>
                <a:cubicBezTo>
                  <a:pt x="1302" y="142"/>
                  <a:pt x="1302" y="258"/>
                  <a:pt x="1070" y="329"/>
                </a:cubicBezTo>
                <a:cubicBezTo>
                  <a:pt x="839" y="400"/>
                  <a:pt x="463" y="400"/>
                  <a:pt x="232" y="329"/>
                </a:cubicBezTo>
                <a:cubicBezTo>
                  <a:pt x="0" y="258"/>
                  <a:pt x="0" y="142"/>
                  <a:pt x="232" y="71"/>
                </a:cubicBezTo>
                <a:close/>
              </a:path>
            </a:pathLst>
          </a:custGeom>
          <a:solidFill>
            <a:schemeClr val="bg2">
              <a:lumMod val="85000"/>
            </a:schemeClr>
          </a:solidFill>
          <a:ln>
            <a:noFill/>
          </a:ln>
        </p:spPr>
        <p:txBody>
          <a:bodyPr vert="horz" wrap="square" lIns="91440" tIns="45720" rIns="91440" bIns="45720"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29" name="Line 11"/>
          <p:cNvSpPr>
            <a:spLocks noChangeShapeType="1"/>
          </p:cNvSpPr>
          <p:nvPr/>
        </p:nvSpPr>
        <p:spPr bwMode="auto">
          <a:xfrm flipH="1">
            <a:off x="4020687" y="4036576"/>
            <a:ext cx="1347589" cy="414958"/>
          </a:xfrm>
          <a:prstGeom prst="line">
            <a:avLst/>
          </a:prstGeom>
          <a:noFill/>
          <a:ln w="9525" cap="flat">
            <a:solidFill>
              <a:schemeClr val="bg2">
                <a:lumMod val="50000"/>
              </a:schemeClr>
            </a:solidFill>
            <a:prstDash val="dash"/>
            <a:miter lim="800000"/>
            <a:headEnd type="none" w="med" len="med"/>
            <a:tailEnd type="triangle" w="med" len="me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30" name="Line 12"/>
          <p:cNvSpPr>
            <a:spLocks noChangeShapeType="1"/>
          </p:cNvSpPr>
          <p:nvPr/>
        </p:nvSpPr>
        <p:spPr bwMode="auto">
          <a:xfrm flipH="1">
            <a:off x="6943888" y="3149139"/>
            <a:ext cx="1298287" cy="400578"/>
          </a:xfrm>
          <a:prstGeom prst="line">
            <a:avLst/>
          </a:prstGeom>
          <a:noFill/>
          <a:ln w="9525" cap="flat">
            <a:solidFill>
              <a:schemeClr val="bg2">
                <a:lumMod val="50000"/>
              </a:schemeClr>
            </a:solidFill>
            <a:prstDash val="dash"/>
            <a:miter lim="800000"/>
            <a:headEnd type="triangle" w="med" len="med"/>
            <a:tailEnd type="none" w="med" len="me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31" name="Line 13"/>
          <p:cNvSpPr>
            <a:spLocks noChangeShapeType="1"/>
          </p:cNvSpPr>
          <p:nvPr/>
        </p:nvSpPr>
        <p:spPr bwMode="auto">
          <a:xfrm flipH="1" flipV="1">
            <a:off x="4020687" y="3149139"/>
            <a:ext cx="1347589" cy="417012"/>
          </a:xfrm>
          <a:prstGeom prst="line">
            <a:avLst/>
          </a:prstGeom>
          <a:noFill/>
          <a:ln w="9525" cap="flat">
            <a:solidFill>
              <a:schemeClr val="bg2">
                <a:lumMod val="50000"/>
              </a:schemeClr>
            </a:solidFill>
            <a:prstDash val="dash"/>
            <a:miter lim="800000"/>
            <a:headEnd type="none" w="med" len="med"/>
            <a:tailEnd type="triangle" w="med" len="me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32" name="Line 14"/>
          <p:cNvSpPr>
            <a:spLocks noChangeShapeType="1"/>
          </p:cNvSpPr>
          <p:nvPr/>
        </p:nvSpPr>
        <p:spPr bwMode="auto">
          <a:xfrm flipH="1" flipV="1">
            <a:off x="6943888" y="4050956"/>
            <a:ext cx="1298287" cy="400578"/>
          </a:xfrm>
          <a:prstGeom prst="line">
            <a:avLst/>
          </a:prstGeom>
          <a:noFill/>
          <a:ln w="9525" cap="flat">
            <a:solidFill>
              <a:schemeClr val="bg2">
                <a:lumMod val="50000"/>
              </a:schemeClr>
            </a:solidFill>
            <a:prstDash val="dash"/>
            <a:miter lim="800000"/>
            <a:headEnd type="triangle" w="med" len="med"/>
            <a:tailEnd type="none" w="med" len="me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grpSp>
        <p:nvGrpSpPr>
          <p:cNvPr id="36" name="组合 35"/>
          <p:cNvGrpSpPr/>
          <p:nvPr/>
        </p:nvGrpSpPr>
        <p:grpSpPr>
          <a:xfrm>
            <a:off x="3410081" y="2003468"/>
            <a:ext cx="616941" cy="1018701"/>
            <a:chOff x="8066088" y="2327276"/>
            <a:chExt cx="719137" cy="1187450"/>
          </a:xfrm>
          <a:solidFill>
            <a:schemeClr val="tx2"/>
          </a:solidFill>
        </p:grpSpPr>
        <p:sp>
          <p:nvSpPr>
            <p:cNvPr id="37" name="Freeform 23"/>
            <p:cNvSpPr/>
            <p:nvPr/>
          </p:nvSpPr>
          <p:spPr bwMode="auto">
            <a:xfrm>
              <a:off x="8066088" y="2327276"/>
              <a:ext cx="719137" cy="1187450"/>
            </a:xfrm>
            <a:custGeom>
              <a:avLst/>
              <a:gdLst>
                <a:gd name="T0" fmla="*/ 420 w 840"/>
                <a:gd name="T1" fmla="*/ 0 h 1380"/>
                <a:gd name="T2" fmla="*/ 840 w 840"/>
                <a:gd name="T3" fmla="*/ 420 h 1380"/>
                <a:gd name="T4" fmla="*/ 717 w 840"/>
                <a:gd name="T5" fmla="*/ 802 h 1380"/>
                <a:gd name="T6" fmla="*/ 420 w 840"/>
                <a:gd name="T7" fmla="*/ 1380 h 1380"/>
                <a:gd name="T8" fmla="*/ 122 w 840"/>
                <a:gd name="T9" fmla="*/ 800 h 1380"/>
                <a:gd name="T10" fmla="*/ 0 w 840"/>
                <a:gd name="T11" fmla="*/ 420 h 1380"/>
                <a:gd name="T12" fmla="*/ 420 w 840"/>
                <a:gd name="T13" fmla="*/ 0 h 1380"/>
              </a:gdLst>
              <a:ahLst/>
              <a:cxnLst>
                <a:cxn ang="0">
                  <a:pos x="T0" y="T1"/>
                </a:cxn>
                <a:cxn ang="0">
                  <a:pos x="T2" y="T3"/>
                </a:cxn>
                <a:cxn ang="0">
                  <a:pos x="T4" y="T5"/>
                </a:cxn>
                <a:cxn ang="0">
                  <a:pos x="T6" y="T7"/>
                </a:cxn>
                <a:cxn ang="0">
                  <a:pos x="T8" y="T9"/>
                </a:cxn>
                <a:cxn ang="0">
                  <a:pos x="T10" y="T11"/>
                </a:cxn>
                <a:cxn ang="0">
                  <a:pos x="T12" y="T13"/>
                </a:cxn>
              </a:cxnLst>
              <a:rect l="0" t="0" r="r" b="b"/>
              <a:pathLst>
                <a:path w="840" h="1380">
                  <a:moveTo>
                    <a:pt x="420" y="0"/>
                  </a:moveTo>
                  <a:cubicBezTo>
                    <a:pt x="652" y="0"/>
                    <a:pt x="840" y="188"/>
                    <a:pt x="840" y="420"/>
                  </a:cubicBezTo>
                  <a:cubicBezTo>
                    <a:pt x="840" y="536"/>
                    <a:pt x="779" y="686"/>
                    <a:pt x="717" y="802"/>
                  </a:cubicBezTo>
                  <a:lnTo>
                    <a:pt x="420" y="1380"/>
                  </a:lnTo>
                  <a:lnTo>
                    <a:pt x="122" y="800"/>
                  </a:lnTo>
                  <a:cubicBezTo>
                    <a:pt x="74" y="708"/>
                    <a:pt x="9" y="531"/>
                    <a:pt x="0" y="420"/>
                  </a:cubicBezTo>
                  <a:cubicBezTo>
                    <a:pt x="0" y="188"/>
                    <a:pt x="188" y="0"/>
                    <a:pt x="420" y="0"/>
                  </a:cubicBezTo>
                  <a:close/>
                </a:path>
              </a:pathLst>
            </a:custGeom>
            <a:solidFill>
              <a:srgbClr val="756271"/>
            </a:solidFill>
            <a:ln w="19050" cap="flat">
              <a:solidFill>
                <a:schemeClr val="bg2"/>
              </a:solidFill>
              <a:prstDash val="solid"/>
              <a:miter lim="800000"/>
            </a:ln>
            <a:effectLst>
              <a:outerShdw blurRad="76200" dir="13500000" sy="23000" kx="1200000" algn="br" rotWithShape="0">
                <a:prstClr val="black">
                  <a:alpha val="20000"/>
                </a:prstClr>
              </a:outerShdw>
            </a:effectLst>
          </p:spPr>
          <p:txBody>
            <a:bodyPr vert="horz" wrap="square" lIns="91440" tIns="45720" rIns="91440" bIns="45720" numCol="1" anchor="t" anchorCtr="0" compatLnSpc="1"/>
            <a:lstStyle/>
            <a:p>
              <a:pPr algn="ctr"/>
              <a:endParaRPr lang="zh-CN" altLang="en-US" sz="1600" b="1" dirty="0">
                <a:solidFill>
                  <a:schemeClr val="bg2"/>
                </a:solidFill>
                <a:latin typeface="微软雅黑" panose="020B0503020204020204" pitchFamily="34" charset="-122"/>
                <a:ea typeface="微软雅黑" panose="020B0503020204020204" pitchFamily="34" charset="-122"/>
              </a:endParaRPr>
            </a:p>
          </p:txBody>
        </p:sp>
        <p:sp>
          <p:nvSpPr>
            <p:cNvPr id="38" name="矩形 37"/>
            <p:cNvSpPr/>
            <p:nvPr/>
          </p:nvSpPr>
          <p:spPr>
            <a:xfrm>
              <a:off x="8260327" y="2431982"/>
              <a:ext cx="460035" cy="609892"/>
            </a:xfrm>
            <a:prstGeom prst="rect">
              <a:avLst/>
            </a:prstGeom>
            <a:noFill/>
          </p:spPr>
          <p:txBody>
            <a:bodyPr wrap="none">
              <a:spAutoFit/>
            </a:bodyPr>
            <a:lstStyle/>
            <a:p>
              <a:r>
                <a:rPr lang="en-US" altLang="zh-CN" sz="2800" dirty="0">
                  <a:solidFill>
                    <a:schemeClr val="bg2"/>
                  </a:solidFill>
                  <a:latin typeface="微软雅黑" panose="020B0503020204020204" pitchFamily="34" charset="-122"/>
                  <a:ea typeface="微软雅黑" panose="020B0503020204020204" pitchFamily="34" charset="-122"/>
                </a:rPr>
                <a:t>1</a:t>
              </a:r>
              <a:endParaRPr lang="zh-CN" altLang="en-US" sz="2800" dirty="0">
                <a:solidFill>
                  <a:schemeClr val="bg2"/>
                </a:solidFill>
                <a:latin typeface="微软雅黑" panose="020B0503020204020204" pitchFamily="34" charset="-122"/>
                <a:ea typeface="微软雅黑" panose="020B0503020204020204" pitchFamily="34" charset="-122"/>
              </a:endParaRPr>
            </a:p>
          </p:txBody>
        </p:sp>
      </p:grpSp>
      <p:grpSp>
        <p:nvGrpSpPr>
          <p:cNvPr id="2" name="组合 1"/>
          <p:cNvGrpSpPr/>
          <p:nvPr/>
        </p:nvGrpSpPr>
        <p:grpSpPr>
          <a:xfrm>
            <a:off x="6077564" y="2125237"/>
            <a:ext cx="1406386" cy="1672018"/>
            <a:chOff x="6077564" y="2125237"/>
            <a:chExt cx="1406386" cy="1672018"/>
          </a:xfrm>
        </p:grpSpPr>
        <p:grpSp>
          <p:nvGrpSpPr>
            <p:cNvPr id="33" name="组合 32"/>
            <p:cNvGrpSpPr/>
            <p:nvPr/>
          </p:nvGrpSpPr>
          <p:grpSpPr>
            <a:xfrm>
              <a:off x="6077564" y="2125237"/>
              <a:ext cx="1406386" cy="1672018"/>
              <a:chOff x="6205538" y="2856647"/>
              <a:chExt cx="1156365" cy="1374775"/>
            </a:xfrm>
            <a:effectLst>
              <a:outerShdw blurRad="76200" dir="13500000" sy="23000" kx="1200000" algn="br" rotWithShape="0">
                <a:prstClr val="black">
                  <a:alpha val="20000"/>
                </a:prstClr>
              </a:outerShdw>
            </a:effectLst>
          </p:grpSpPr>
          <p:sp>
            <p:nvSpPr>
              <p:cNvPr id="34" name="Freeform 19"/>
              <p:cNvSpPr/>
              <p:nvPr/>
            </p:nvSpPr>
            <p:spPr bwMode="auto">
              <a:xfrm>
                <a:off x="6280149" y="2856647"/>
                <a:ext cx="1081754" cy="743828"/>
              </a:xfrm>
              <a:custGeom>
                <a:avLst/>
                <a:gdLst>
                  <a:gd name="T0" fmla="*/ 976 w 976"/>
                  <a:gd name="T1" fmla="*/ 0 h 667"/>
                  <a:gd name="T2" fmla="*/ 0 w 976"/>
                  <a:gd name="T3" fmla="*/ 0 h 667"/>
                  <a:gd name="T4" fmla="*/ 0 w 976"/>
                  <a:gd name="T5" fmla="*/ 667 h 667"/>
                  <a:gd name="T6" fmla="*/ 976 w 976"/>
                  <a:gd name="T7" fmla="*/ 667 h 667"/>
                  <a:gd name="T8" fmla="*/ 666 w 976"/>
                  <a:gd name="T9" fmla="*/ 334 h 667"/>
                  <a:gd name="T10" fmla="*/ 976 w 976"/>
                  <a:gd name="T11" fmla="*/ 0 h 667"/>
                </a:gdLst>
                <a:ahLst/>
                <a:cxnLst>
                  <a:cxn ang="0">
                    <a:pos x="T0" y="T1"/>
                  </a:cxn>
                  <a:cxn ang="0">
                    <a:pos x="T2" y="T3"/>
                  </a:cxn>
                  <a:cxn ang="0">
                    <a:pos x="T4" y="T5"/>
                  </a:cxn>
                  <a:cxn ang="0">
                    <a:pos x="T6" y="T7"/>
                  </a:cxn>
                  <a:cxn ang="0">
                    <a:pos x="T8" y="T9"/>
                  </a:cxn>
                  <a:cxn ang="0">
                    <a:pos x="T10" y="T11"/>
                  </a:cxn>
                </a:cxnLst>
                <a:rect l="0" t="0" r="r" b="b"/>
                <a:pathLst>
                  <a:path w="976" h="667">
                    <a:moveTo>
                      <a:pt x="976" y="0"/>
                    </a:moveTo>
                    <a:lnTo>
                      <a:pt x="0" y="0"/>
                    </a:lnTo>
                    <a:lnTo>
                      <a:pt x="0" y="667"/>
                    </a:lnTo>
                    <a:lnTo>
                      <a:pt x="976" y="667"/>
                    </a:lnTo>
                    <a:lnTo>
                      <a:pt x="666" y="334"/>
                    </a:lnTo>
                    <a:lnTo>
                      <a:pt x="976" y="0"/>
                    </a:lnTo>
                    <a:close/>
                  </a:path>
                </a:pathLst>
              </a:custGeom>
              <a:solidFill>
                <a:srgbClr val="5ABB93"/>
              </a:solidFill>
              <a:ln w="12700" cap="flat">
                <a:noFill/>
                <a:prstDash val="solid"/>
                <a:miter lim="800000"/>
              </a:ln>
              <a:effectLst/>
            </p:spPr>
            <p:txBody>
              <a:bodyPr vert="horz" wrap="square" lIns="91440" tIns="45720" rIns="91440" bIns="45720"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35" name="Rectangle 20"/>
              <p:cNvSpPr>
                <a:spLocks noChangeArrowheads="1"/>
              </p:cNvSpPr>
              <p:nvPr/>
            </p:nvSpPr>
            <p:spPr bwMode="auto">
              <a:xfrm>
                <a:off x="6205538" y="2856647"/>
                <a:ext cx="53975" cy="1374775"/>
              </a:xfrm>
              <a:prstGeom prst="rect">
                <a:avLst/>
              </a:prstGeom>
              <a:solidFill>
                <a:srgbClr val="5ABB93"/>
              </a:solidFill>
              <a:ln w="12700" cap="flat">
                <a:noFill/>
                <a:prstDash val="solid"/>
                <a:miter lim="800000"/>
              </a:ln>
              <a:effectLst/>
            </p:spPr>
            <p:txBody>
              <a:bodyPr vert="horz" wrap="square" lIns="91440" tIns="45720" rIns="91440" bIns="45720"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grpSp>
        <p:sp>
          <p:nvSpPr>
            <p:cNvPr id="39" name="矩形 38"/>
            <p:cNvSpPr/>
            <p:nvPr/>
          </p:nvSpPr>
          <p:spPr>
            <a:xfrm>
              <a:off x="6275256" y="2196827"/>
              <a:ext cx="772845" cy="707886"/>
            </a:xfrm>
            <a:prstGeom prst="rect">
              <a:avLst/>
            </a:prstGeom>
          </p:spPr>
          <p:txBody>
            <a:bodyPr wrap="square">
              <a:spAutoFit/>
            </a:bodyPr>
            <a:lstStyle/>
            <a:p>
              <a:pPr algn="ctr"/>
              <a:r>
                <a:rPr lang="zh-CN" altLang="en-US" sz="2000" b="1" dirty="0">
                  <a:solidFill>
                    <a:schemeClr val="bg2"/>
                  </a:solidFill>
                  <a:latin typeface="微软雅黑" panose="020B0503020204020204" pitchFamily="34" charset="-122"/>
                  <a:ea typeface="微软雅黑" panose="020B0503020204020204" pitchFamily="34" charset="-122"/>
                </a:rPr>
                <a:t>四个意义</a:t>
              </a:r>
            </a:p>
          </p:txBody>
        </p:sp>
      </p:grpSp>
      <p:grpSp>
        <p:nvGrpSpPr>
          <p:cNvPr id="40" name="组合 39"/>
          <p:cNvGrpSpPr/>
          <p:nvPr/>
        </p:nvGrpSpPr>
        <p:grpSpPr>
          <a:xfrm>
            <a:off x="8311813" y="2003468"/>
            <a:ext cx="616941" cy="1018701"/>
            <a:chOff x="8066088" y="2327276"/>
            <a:chExt cx="719137" cy="1187450"/>
          </a:xfrm>
        </p:grpSpPr>
        <p:sp>
          <p:nvSpPr>
            <p:cNvPr id="41" name="Freeform 23"/>
            <p:cNvSpPr/>
            <p:nvPr/>
          </p:nvSpPr>
          <p:spPr bwMode="auto">
            <a:xfrm>
              <a:off x="8066088" y="2327276"/>
              <a:ext cx="719137" cy="1187450"/>
            </a:xfrm>
            <a:custGeom>
              <a:avLst/>
              <a:gdLst>
                <a:gd name="T0" fmla="*/ 420 w 840"/>
                <a:gd name="T1" fmla="*/ 0 h 1380"/>
                <a:gd name="T2" fmla="*/ 840 w 840"/>
                <a:gd name="T3" fmla="*/ 420 h 1380"/>
                <a:gd name="T4" fmla="*/ 717 w 840"/>
                <a:gd name="T5" fmla="*/ 802 h 1380"/>
                <a:gd name="T6" fmla="*/ 420 w 840"/>
                <a:gd name="T7" fmla="*/ 1380 h 1380"/>
                <a:gd name="T8" fmla="*/ 122 w 840"/>
                <a:gd name="T9" fmla="*/ 800 h 1380"/>
                <a:gd name="T10" fmla="*/ 0 w 840"/>
                <a:gd name="T11" fmla="*/ 420 h 1380"/>
                <a:gd name="T12" fmla="*/ 420 w 840"/>
                <a:gd name="T13" fmla="*/ 0 h 1380"/>
              </a:gdLst>
              <a:ahLst/>
              <a:cxnLst>
                <a:cxn ang="0">
                  <a:pos x="T0" y="T1"/>
                </a:cxn>
                <a:cxn ang="0">
                  <a:pos x="T2" y="T3"/>
                </a:cxn>
                <a:cxn ang="0">
                  <a:pos x="T4" y="T5"/>
                </a:cxn>
                <a:cxn ang="0">
                  <a:pos x="T6" y="T7"/>
                </a:cxn>
                <a:cxn ang="0">
                  <a:pos x="T8" y="T9"/>
                </a:cxn>
                <a:cxn ang="0">
                  <a:pos x="T10" y="T11"/>
                </a:cxn>
                <a:cxn ang="0">
                  <a:pos x="T12" y="T13"/>
                </a:cxn>
              </a:cxnLst>
              <a:rect l="0" t="0" r="r" b="b"/>
              <a:pathLst>
                <a:path w="840" h="1380">
                  <a:moveTo>
                    <a:pt x="420" y="0"/>
                  </a:moveTo>
                  <a:cubicBezTo>
                    <a:pt x="652" y="0"/>
                    <a:pt x="840" y="188"/>
                    <a:pt x="840" y="420"/>
                  </a:cubicBezTo>
                  <a:cubicBezTo>
                    <a:pt x="840" y="536"/>
                    <a:pt x="779" y="686"/>
                    <a:pt x="717" y="802"/>
                  </a:cubicBezTo>
                  <a:lnTo>
                    <a:pt x="420" y="1380"/>
                  </a:lnTo>
                  <a:lnTo>
                    <a:pt x="122" y="800"/>
                  </a:lnTo>
                  <a:cubicBezTo>
                    <a:pt x="74" y="708"/>
                    <a:pt x="9" y="531"/>
                    <a:pt x="0" y="420"/>
                  </a:cubicBezTo>
                  <a:cubicBezTo>
                    <a:pt x="0" y="188"/>
                    <a:pt x="188" y="0"/>
                    <a:pt x="420" y="0"/>
                  </a:cubicBezTo>
                  <a:close/>
                </a:path>
              </a:pathLst>
            </a:custGeom>
            <a:solidFill>
              <a:srgbClr val="F2B973"/>
            </a:solidFill>
            <a:ln w="19050" cap="flat">
              <a:solidFill>
                <a:schemeClr val="bg2"/>
              </a:solidFill>
              <a:prstDash val="solid"/>
              <a:miter lim="800000"/>
            </a:ln>
            <a:effectLst>
              <a:outerShdw blurRad="76200" dir="13500000" sy="23000" kx="1200000" algn="br" rotWithShape="0">
                <a:prstClr val="black">
                  <a:alpha val="20000"/>
                </a:prstClr>
              </a:outerShdw>
            </a:effectLst>
          </p:spPr>
          <p:txBody>
            <a:bodyPr vert="horz" wrap="square" lIns="91440" tIns="45720" rIns="91440" bIns="45720" numCol="1" anchor="t" anchorCtr="0" compatLnSpc="1"/>
            <a:lstStyle/>
            <a:p>
              <a:pPr algn="ctr"/>
              <a:endParaRPr lang="zh-CN" altLang="en-US" sz="1600" b="1" dirty="0">
                <a:solidFill>
                  <a:schemeClr val="bg2"/>
                </a:solidFill>
                <a:latin typeface="微软雅黑" panose="020B0503020204020204" pitchFamily="34" charset="-122"/>
                <a:ea typeface="微软雅黑" panose="020B0503020204020204" pitchFamily="34" charset="-122"/>
              </a:endParaRPr>
            </a:p>
          </p:txBody>
        </p:sp>
        <p:sp>
          <p:nvSpPr>
            <p:cNvPr id="42" name="矩形 41"/>
            <p:cNvSpPr/>
            <p:nvPr/>
          </p:nvSpPr>
          <p:spPr>
            <a:xfrm>
              <a:off x="8225872" y="2431982"/>
              <a:ext cx="460035" cy="609892"/>
            </a:xfrm>
            <a:prstGeom prst="rect">
              <a:avLst/>
            </a:prstGeom>
          </p:spPr>
          <p:txBody>
            <a:bodyPr wrap="none">
              <a:spAutoFit/>
            </a:bodyPr>
            <a:lstStyle/>
            <a:p>
              <a:r>
                <a:rPr lang="en-US" altLang="zh-CN" sz="2800" dirty="0">
                  <a:solidFill>
                    <a:schemeClr val="bg2"/>
                  </a:solidFill>
                  <a:latin typeface="微软雅黑" panose="020B0503020204020204" pitchFamily="34" charset="-122"/>
                  <a:ea typeface="微软雅黑" panose="020B0503020204020204" pitchFamily="34" charset="-122"/>
                </a:rPr>
                <a:t>2</a:t>
              </a:r>
              <a:endParaRPr lang="zh-CN" altLang="en-US" sz="2800" dirty="0">
                <a:solidFill>
                  <a:schemeClr val="bg2"/>
                </a:solidFill>
                <a:latin typeface="微软雅黑" panose="020B0503020204020204" pitchFamily="34" charset="-122"/>
                <a:ea typeface="微软雅黑" panose="020B0503020204020204" pitchFamily="34" charset="-122"/>
              </a:endParaRPr>
            </a:p>
          </p:txBody>
        </p:sp>
      </p:grpSp>
      <p:grpSp>
        <p:nvGrpSpPr>
          <p:cNvPr id="43" name="组合 42"/>
          <p:cNvGrpSpPr/>
          <p:nvPr/>
        </p:nvGrpSpPr>
        <p:grpSpPr>
          <a:xfrm>
            <a:off x="3410081" y="3499076"/>
            <a:ext cx="616941" cy="1018701"/>
            <a:chOff x="8066088" y="2327276"/>
            <a:chExt cx="719137" cy="1187450"/>
          </a:xfrm>
        </p:grpSpPr>
        <p:sp>
          <p:nvSpPr>
            <p:cNvPr id="44" name="Freeform 23"/>
            <p:cNvSpPr/>
            <p:nvPr/>
          </p:nvSpPr>
          <p:spPr bwMode="auto">
            <a:xfrm>
              <a:off x="8066088" y="2327276"/>
              <a:ext cx="719137" cy="1187450"/>
            </a:xfrm>
            <a:custGeom>
              <a:avLst/>
              <a:gdLst>
                <a:gd name="T0" fmla="*/ 420 w 840"/>
                <a:gd name="T1" fmla="*/ 0 h 1380"/>
                <a:gd name="T2" fmla="*/ 840 w 840"/>
                <a:gd name="T3" fmla="*/ 420 h 1380"/>
                <a:gd name="T4" fmla="*/ 717 w 840"/>
                <a:gd name="T5" fmla="*/ 802 h 1380"/>
                <a:gd name="T6" fmla="*/ 420 w 840"/>
                <a:gd name="T7" fmla="*/ 1380 h 1380"/>
                <a:gd name="T8" fmla="*/ 122 w 840"/>
                <a:gd name="T9" fmla="*/ 800 h 1380"/>
                <a:gd name="T10" fmla="*/ 0 w 840"/>
                <a:gd name="T11" fmla="*/ 420 h 1380"/>
                <a:gd name="T12" fmla="*/ 420 w 840"/>
                <a:gd name="T13" fmla="*/ 0 h 1380"/>
              </a:gdLst>
              <a:ahLst/>
              <a:cxnLst>
                <a:cxn ang="0">
                  <a:pos x="T0" y="T1"/>
                </a:cxn>
                <a:cxn ang="0">
                  <a:pos x="T2" y="T3"/>
                </a:cxn>
                <a:cxn ang="0">
                  <a:pos x="T4" y="T5"/>
                </a:cxn>
                <a:cxn ang="0">
                  <a:pos x="T6" y="T7"/>
                </a:cxn>
                <a:cxn ang="0">
                  <a:pos x="T8" y="T9"/>
                </a:cxn>
                <a:cxn ang="0">
                  <a:pos x="T10" y="T11"/>
                </a:cxn>
                <a:cxn ang="0">
                  <a:pos x="T12" y="T13"/>
                </a:cxn>
              </a:cxnLst>
              <a:rect l="0" t="0" r="r" b="b"/>
              <a:pathLst>
                <a:path w="840" h="1380">
                  <a:moveTo>
                    <a:pt x="420" y="0"/>
                  </a:moveTo>
                  <a:cubicBezTo>
                    <a:pt x="652" y="0"/>
                    <a:pt x="840" y="188"/>
                    <a:pt x="840" y="420"/>
                  </a:cubicBezTo>
                  <a:cubicBezTo>
                    <a:pt x="840" y="536"/>
                    <a:pt x="779" y="686"/>
                    <a:pt x="717" y="802"/>
                  </a:cubicBezTo>
                  <a:lnTo>
                    <a:pt x="420" y="1380"/>
                  </a:lnTo>
                  <a:lnTo>
                    <a:pt x="122" y="800"/>
                  </a:lnTo>
                  <a:cubicBezTo>
                    <a:pt x="74" y="708"/>
                    <a:pt x="9" y="531"/>
                    <a:pt x="0" y="420"/>
                  </a:cubicBezTo>
                  <a:cubicBezTo>
                    <a:pt x="0" y="188"/>
                    <a:pt x="188" y="0"/>
                    <a:pt x="420" y="0"/>
                  </a:cubicBezTo>
                  <a:close/>
                </a:path>
              </a:pathLst>
            </a:custGeom>
            <a:solidFill>
              <a:srgbClr val="EF5B43"/>
            </a:solidFill>
            <a:ln w="19050" cap="flat">
              <a:solidFill>
                <a:schemeClr val="bg2"/>
              </a:solidFill>
              <a:prstDash val="solid"/>
              <a:miter lim="800000"/>
            </a:ln>
            <a:effectLst>
              <a:outerShdw blurRad="76200" dir="13500000" sy="23000" kx="1200000" algn="br" rotWithShape="0">
                <a:prstClr val="black">
                  <a:alpha val="20000"/>
                </a:prstClr>
              </a:outerShdw>
            </a:effectLst>
          </p:spPr>
          <p:txBody>
            <a:bodyPr vert="horz" wrap="square" lIns="91440" tIns="45720" rIns="91440" bIns="45720" numCol="1" anchor="t" anchorCtr="0" compatLnSpc="1"/>
            <a:lstStyle/>
            <a:p>
              <a:pPr algn="ctr"/>
              <a:endParaRPr lang="zh-CN" altLang="en-US" sz="1600" b="1" dirty="0">
                <a:solidFill>
                  <a:schemeClr val="bg2"/>
                </a:solidFill>
                <a:latin typeface="微软雅黑" panose="020B0503020204020204" pitchFamily="34" charset="-122"/>
                <a:ea typeface="微软雅黑" panose="020B0503020204020204" pitchFamily="34" charset="-122"/>
              </a:endParaRPr>
            </a:p>
          </p:txBody>
        </p:sp>
        <p:sp>
          <p:nvSpPr>
            <p:cNvPr id="45" name="矩形 44"/>
            <p:cNvSpPr/>
            <p:nvPr/>
          </p:nvSpPr>
          <p:spPr>
            <a:xfrm>
              <a:off x="8203780" y="2431982"/>
              <a:ext cx="460035" cy="609892"/>
            </a:xfrm>
            <a:prstGeom prst="rect">
              <a:avLst/>
            </a:prstGeom>
          </p:spPr>
          <p:txBody>
            <a:bodyPr wrap="none">
              <a:spAutoFit/>
            </a:bodyPr>
            <a:lstStyle/>
            <a:p>
              <a:r>
                <a:rPr lang="en-US" altLang="zh-CN" sz="2800" dirty="0">
                  <a:solidFill>
                    <a:schemeClr val="bg2"/>
                  </a:solidFill>
                  <a:latin typeface="微软雅黑" panose="020B0503020204020204" pitchFamily="34" charset="-122"/>
                  <a:ea typeface="微软雅黑" panose="020B0503020204020204" pitchFamily="34" charset="-122"/>
                </a:rPr>
                <a:t>3</a:t>
              </a:r>
              <a:endParaRPr lang="zh-CN" altLang="en-US" sz="2800" dirty="0">
                <a:solidFill>
                  <a:schemeClr val="bg2"/>
                </a:solidFill>
                <a:latin typeface="微软雅黑" panose="020B0503020204020204" pitchFamily="34" charset="-122"/>
                <a:ea typeface="微软雅黑" panose="020B0503020204020204" pitchFamily="34" charset="-122"/>
              </a:endParaRPr>
            </a:p>
          </p:txBody>
        </p:sp>
      </p:grpSp>
      <p:grpSp>
        <p:nvGrpSpPr>
          <p:cNvPr id="46" name="组合 45"/>
          <p:cNvGrpSpPr/>
          <p:nvPr/>
        </p:nvGrpSpPr>
        <p:grpSpPr>
          <a:xfrm>
            <a:off x="8311813" y="3499076"/>
            <a:ext cx="616941" cy="1018701"/>
            <a:chOff x="8066088" y="2327276"/>
            <a:chExt cx="719137" cy="1187450"/>
          </a:xfrm>
        </p:grpSpPr>
        <p:sp>
          <p:nvSpPr>
            <p:cNvPr id="47" name="Freeform 23"/>
            <p:cNvSpPr/>
            <p:nvPr/>
          </p:nvSpPr>
          <p:spPr bwMode="auto">
            <a:xfrm>
              <a:off x="8066088" y="2327276"/>
              <a:ext cx="719137" cy="1187450"/>
            </a:xfrm>
            <a:custGeom>
              <a:avLst/>
              <a:gdLst>
                <a:gd name="T0" fmla="*/ 420 w 840"/>
                <a:gd name="T1" fmla="*/ 0 h 1380"/>
                <a:gd name="T2" fmla="*/ 840 w 840"/>
                <a:gd name="T3" fmla="*/ 420 h 1380"/>
                <a:gd name="T4" fmla="*/ 717 w 840"/>
                <a:gd name="T5" fmla="*/ 802 h 1380"/>
                <a:gd name="T6" fmla="*/ 420 w 840"/>
                <a:gd name="T7" fmla="*/ 1380 h 1380"/>
                <a:gd name="T8" fmla="*/ 122 w 840"/>
                <a:gd name="T9" fmla="*/ 800 h 1380"/>
                <a:gd name="T10" fmla="*/ 0 w 840"/>
                <a:gd name="T11" fmla="*/ 420 h 1380"/>
                <a:gd name="T12" fmla="*/ 420 w 840"/>
                <a:gd name="T13" fmla="*/ 0 h 1380"/>
              </a:gdLst>
              <a:ahLst/>
              <a:cxnLst>
                <a:cxn ang="0">
                  <a:pos x="T0" y="T1"/>
                </a:cxn>
                <a:cxn ang="0">
                  <a:pos x="T2" y="T3"/>
                </a:cxn>
                <a:cxn ang="0">
                  <a:pos x="T4" y="T5"/>
                </a:cxn>
                <a:cxn ang="0">
                  <a:pos x="T6" y="T7"/>
                </a:cxn>
                <a:cxn ang="0">
                  <a:pos x="T8" y="T9"/>
                </a:cxn>
                <a:cxn ang="0">
                  <a:pos x="T10" y="T11"/>
                </a:cxn>
                <a:cxn ang="0">
                  <a:pos x="T12" y="T13"/>
                </a:cxn>
              </a:cxnLst>
              <a:rect l="0" t="0" r="r" b="b"/>
              <a:pathLst>
                <a:path w="840" h="1380">
                  <a:moveTo>
                    <a:pt x="420" y="0"/>
                  </a:moveTo>
                  <a:cubicBezTo>
                    <a:pt x="652" y="0"/>
                    <a:pt x="840" y="188"/>
                    <a:pt x="840" y="420"/>
                  </a:cubicBezTo>
                  <a:cubicBezTo>
                    <a:pt x="840" y="536"/>
                    <a:pt x="779" y="686"/>
                    <a:pt x="717" y="802"/>
                  </a:cubicBezTo>
                  <a:lnTo>
                    <a:pt x="420" y="1380"/>
                  </a:lnTo>
                  <a:lnTo>
                    <a:pt x="122" y="800"/>
                  </a:lnTo>
                  <a:cubicBezTo>
                    <a:pt x="74" y="708"/>
                    <a:pt x="9" y="531"/>
                    <a:pt x="0" y="420"/>
                  </a:cubicBezTo>
                  <a:cubicBezTo>
                    <a:pt x="0" y="188"/>
                    <a:pt x="188" y="0"/>
                    <a:pt x="420" y="0"/>
                  </a:cubicBezTo>
                  <a:close/>
                </a:path>
              </a:pathLst>
            </a:custGeom>
            <a:solidFill>
              <a:srgbClr val="858976"/>
            </a:solidFill>
            <a:ln w="19050" cap="flat">
              <a:solidFill>
                <a:schemeClr val="bg2"/>
              </a:solidFill>
              <a:prstDash val="solid"/>
              <a:miter lim="800000"/>
            </a:ln>
            <a:effectLst>
              <a:outerShdw blurRad="76200" dir="13500000" sy="23000" kx="1200000" algn="br" rotWithShape="0">
                <a:prstClr val="black">
                  <a:alpha val="20000"/>
                </a:prstClr>
              </a:outerShdw>
            </a:effectLst>
          </p:spPr>
          <p:txBody>
            <a:bodyPr vert="horz" wrap="square" lIns="91440" tIns="45720" rIns="91440" bIns="45720" numCol="1" anchor="t" anchorCtr="0" compatLnSpc="1"/>
            <a:lstStyle/>
            <a:p>
              <a:pPr algn="ctr"/>
              <a:endParaRPr lang="zh-CN" altLang="en-US" sz="1600" b="1" dirty="0">
                <a:solidFill>
                  <a:schemeClr val="bg2"/>
                </a:solidFill>
                <a:latin typeface="微软雅黑" panose="020B0503020204020204" pitchFamily="34" charset="-122"/>
                <a:ea typeface="微软雅黑" panose="020B0503020204020204" pitchFamily="34" charset="-122"/>
              </a:endParaRPr>
            </a:p>
          </p:txBody>
        </p:sp>
        <p:sp>
          <p:nvSpPr>
            <p:cNvPr id="48" name="矩形 47"/>
            <p:cNvSpPr/>
            <p:nvPr/>
          </p:nvSpPr>
          <p:spPr>
            <a:xfrm>
              <a:off x="8203398" y="2431982"/>
              <a:ext cx="460035" cy="609892"/>
            </a:xfrm>
            <a:prstGeom prst="rect">
              <a:avLst/>
            </a:prstGeom>
          </p:spPr>
          <p:txBody>
            <a:bodyPr wrap="none">
              <a:spAutoFit/>
            </a:bodyPr>
            <a:lstStyle/>
            <a:p>
              <a:r>
                <a:rPr lang="en-US" altLang="zh-CN" sz="2800" dirty="0">
                  <a:solidFill>
                    <a:schemeClr val="bg2"/>
                  </a:solidFill>
                  <a:latin typeface="微软雅黑" panose="020B0503020204020204" pitchFamily="34" charset="-122"/>
                  <a:ea typeface="微软雅黑" panose="020B0503020204020204" pitchFamily="34" charset="-122"/>
                </a:rPr>
                <a:t>4</a:t>
              </a:r>
              <a:endParaRPr lang="zh-CN" altLang="en-US" sz="2800" dirty="0">
                <a:solidFill>
                  <a:schemeClr val="bg2"/>
                </a:solidFill>
                <a:latin typeface="微软雅黑" panose="020B0503020204020204" pitchFamily="34" charset="-122"/>
                <a:ea typeface="微软雅黑" panose="020B0503020204020204" pitchFamily="34" charset="-122"/>
              </a:endParaRPr>
            </a:p>
          </p:txBody>
        </p:sp>
      </p:grpSp>
      <p:sp>
        <p:nvSpPr>
          <p:cNvPr id="49" name="TextBox 42"/>
          <p:cNvSpPr txBox="1"/>
          <p:nvPr/>
        </p:nvSpPr>
        <p:spPr>
          <a:xfrm>
            <a:off x="1387961" y="357610"/>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dirty="0">
                <a:solidFill>
                  <a:srgbClr val="756271"/>
                </a:solidFill>
              </a:rPr>
              <a:t>4.1 </a:t>
            </a:r>
            <a:r>
              <a:rPr lang="zh-CN" altLang="en-US" b="0" dirty="0">
                <a:solidFill>
                  <a:srgbClr val="756271"/>
                </a:solidFill>
              </a:rPr>
              <a:t>研究目标</a:t>
            </a:r>
          </a:p>
        </p:txBody>
      </p:sp>
    </p:spTree>
    <p:extLst>
      <p:ext uri="{BB962C8B-B14F-4D97-AF65-F5344CB8AC3E}">
        <p14:creationId xmlns:p14="http://schemas.microsoft.com/office/powerpoint/2010/main" val="19167315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par>
                          <p:cTn id="14" fill="hold">
                            <p:stCondLst>
                              <p:cond delay="1500"/>
                            </p:stCondLst>
                            <p:childTnLst>
                              <p:par>
                                <p:cTn id="15" presetID="22" presetClass="entr" presetSubtype="2" fill="hold" grpId="0" nodeType="after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wipe(right)">
                                      <p:cBhvr>
                                        <p:cTn id="17" dur="500"/>
                                        <p:tgtEl>
                                          <p:spTgt spid="31"/>
                                        </p:tgtEl>
                                      </p:cBhvr>
                                    </p:animEffect>
                                  </p:childTnLst>
                                </p:cTn>
                              </p:par>
                              <p:par>
                                <p:cTn id="18" presetID="22" presetClass="entr" presetSubtype="2" fill="hold" grpId="0" nodeType="withEffect">
                                  <p:stCondLst>
                                    <p:cond delay="0"/>
                                  </p:stCondLst>
                                  <p:childTnLst>
                                    <p:set>
                                      <p:cBhvr>
                                        <p:cTn id="19" dur="1" fill="hold">
                                          <p:stCondLst>
                                            <p:cond delay="0"/>
                                          </p:stCondLst>
                                        </p:cTn>
                                        <p:tgtEl>
                                          <p:spTgt spid="29"/>
                                        </p:tgtEl>
                                        <p:attrNameLst>
                                          <p:attrName>style.visibility</p:attrName>
                                        </p:attrNameLst>
                                      </p:cBhvr>
                                      <p:to>
                                        <p:strVal val="visible"/>
                                      </p:to>
                                    </p:set>
                                    <p:animEffect transition="in" filter="wipe(right)">
                                      <p:cBhvr>
                                        <p:cTn id="20" dur="500"/>
                                        <p:tgtEl>
                                          <p:spTgt spid="29"/>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wipe(left)">
                                      <p:cBhvr>
                                        <p:cTn id="23" dur="500"/>
                                        <p:tgtEl>
                                          <p:spTgt spid="30"/>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2"/>
                                        </p:tgtEl>
                                        <p:attrNameLst>
                                          <p:attrName>style.visibility</p:attrName>
                                        </p:attrNameLst>
                                      </p:cBhvr>
                                      <p:to>
                                        <p:strVal val="visible"/>
                                      </p:to>
                                    </p:set>
                                    <p:animEffect transition="in" filter="wipe(left)">
                                      <p:cBhvr>
                                        <p:cTn id="26" dur="500"/>
                                        <p:tgtEl>
                                          <p:spTgt spid="32"/>
                                        </p:tgtEl>
                                      </p:cBhvr>
                                    </p:animEffect>
                                  </p:childTnLst>
                                </p:cTn>
                              </p:par>
                            </p:childTnLst>
                          </p:cTn>
                        </p:par>
                        <p:par>
                          <p:cTn id="27" fill="hold">
                            <p:stCondLst>
                              <p:cond delay="2000"/>
                            </p:stCondLst>
                            <p:childTnLst>
                              <p:par>
                                <p:cTn id="28" presetID="47" presetClass="entr" presetSubtype="0" fill="hold" nodeType="afterEffect">
                                  <p:stCondLst>
                                    <p:cond delay="0"/>
                                  </p:stCondLst>
                                  <p:childTnLst>
                                    <p:set>
                                      <p:cBhvr>
                                        <p:cTn id="29" dur="1" fill="hold">
                                          <p:stCondLst>
                                            <p:cond delay="0"/>
                                          </p:stCondLst>
                                        </p:cTn>
                                        <p:tgtEl>
                                          <p:spTgt spid="36"/>
                                        </p:tgtEl>
                                        <p:attrNameLst>
                                          <p:attrName>style.visibility</p:attrName>
                                        </p:attrNameLst>
                                      </p:cBhvr>
                                      <p:to>
                                        <p:strVal val="visible"/>
                                      </p:to>
                                    </p:set>
                                    <p:animEffect transition="in" filter="fade">
                                      <p:cBhvr>
                                        <p:cTn id="30" dur="1000"/>
                                        <p:tgtEl>
                                          <p:spTgt spid="36"/>
                                        </p:tgtEl>
                                      </p:cBhvr>
                                    </p:animEffect>
                                    <p:anim calcmode="lin" valueType="num">
                                      <p:cBhvr>
                                        <p:cTn id="31" dur="1000" fill="hold"/>
                                        <p:tgtEl>
                                          <p:spTgt spid="36"/>
                                        </p:tgtEl>
                                        <p:attrNameLst>
                                          <p:attrName>ppt_x</p:attrName>
                                        </p:attrNameLst>
                                      </p:cBhvr>
                                      <p:tavLst>
                                        <p:tav tm="0">
                                          <p:val>
                                            <p:strVal val="#ppt_x"/>
                                          </p:val>
                                        </p:tav>
                                        <p:tav tm="100000">
                                          <p:val>
                                            <p:strVal val="#ppt_x"/>
                                          </p:val>
                                        </p:tav>
                                      </p:tavLst>
                                    </p:anim>
                                    <p:anim calcmode="lin" valueType="num">
                                      <p:cBhvr>
                                        <p:cTn id="32" dur="1000" fill="hold"/>
                                        <p:tgtEl>
                                          <p:spTgt spid="36"/>
                                        </p:tgtEl>
                                        <p:attrNameLst>
                                          <p:attrName>ppt_y</p:attrName>
                                        </p:attrNameLst>
                                      </p:cBhvr>
                                      <p:tavLst>
                                        <p:tav tm="0">
                                          <p:val>
                                            <p:strVal val="#ppt_y-.1"/>
                                          </p:val>
                                        </p:tav>
                                        <p:tav tm="100000">
                                          <p:val>
                                            <p:strVal val="#ppt_y"/>
                                          </p:val>
                                        </p:tav>
                                      </p:tavLst>
                                    </p:anim>
                                  </p:childTnLst>
                                </p:cTn>
                              </p:par>
                              <p:par>
                                <p:cTn id="33" presetID="47" presetClass="entr" presetSubtype="0" fill="hold" nodeType="withEffect">
                                  <p:stCondLst>
                                    <p:cond delay="250"/>
                                  </p:stCondLst>
                                  <p:childTnLst>
                                    <p:set>
                                      <p:cBhvr>
                                        <p:cTn id="34" dur="1" fill="hold">
                                          <p:stCondLst>
                                            <p:cond delay="0"/>
                                          </p:stCondLst>
                                        </p:cTn>
                                        <p:tgtEl>
                                          <p:spTgt spid="40"/>
                                        </p:tgtEl>
                                        <p:attrNameLst>
                                          <p:attrName>style.visibility</p:attrName>
                                        </p:attrNameLst>
                                      </p:cBhvr>
                                      <p:to>
                                        <p:strVal val="visible"/>
                                      </p:to>
                                    </p:set>
                                    <p:animEffect transition="in" filter="fade">
                                      <p:cBhvr>
                                        <p:cTn id="35" dur="1000"/>
                                        <p:tgtEl>
                                          <p:spTgt spid="40"/>
                                        </p:tgtEl>
                                      </p:cBhvr>
                                    </p:animEffect>
                                    <p:anim calcmode="lin" valueType="num">
                                      <p:cBhvr>
                                        <p:cTn id="36" dur="1000" fill="hold"/>
                                        <p:tgtEl>
                                          <p:spTgt spid="40"/>
                                        </p:tgtEl>
                                        <p:attrNameLst>
                                          <p:attrName>ppt_x</p:attrName>
                                        </p:attrNameLst>
                                      </p:cBhvr>
                                      <p:tavLst>
                                        <p:tav tm="0">
                                          <p:val>
                                            <p:strVal val="#ppt_x"/>
                                          </p:val>
                                        </p:tav>
                                        <p:tav tm="100000">
                                          <p:val>
                                            <p:strVal val="#ppt_x"/>
                                          </p:val>
                                        </p:tav>
                                      </p:tavLst>
                                    </p:anim>
                                    <p:anim calcmode="lin" valueType="num">
                                      <p:cBhvr>
                                        <p:cTn id="37" dur="1000" fill="hold"/>
                                        <p:tgtEl>
                                          <p:spTgt spid="40"/>
                                        </p:tgtEl>
                                        <p:attrNameLst>
                                          <p:attrName>ppt_y</p:attrName>
                                        </p:attrNameLst>
                                      </p:cBhvr>
                                      <p:tavLst>
                                        <p:tav tm="0">
                                          <p:val>
                                            <p:strVal val="#ppt_y-.1"/>
                                          </p:val>
                                        </p:tav>
                                        <p:tav tm="100000">
                                          <p:val>
                                            <p:strVal val="#ppt_y"/>
                                          </p:val>
                                        </p:tav>
                                      </p:tavLst>
                                    </p:anim>
                                  </p:childTnLst>
                                </p:cTn>
                              </p:par>
                              <p:par>
                                <p:cTn id="38" presetID="47" presetClass="entr" presetSubtype="0" fill="hold" nodeType="withEffect">
                                  <p:stCondLst>
                                    <p:cond delay="500"/>
                                  </p:stCondLst>
                                  <p:childTnLst>
                                    <p:set>
                                      <p:cBhvr>
                                        <p:cTn id="39" dur="1" fill="hold">
                                          <p:stCondLst>
                                            <p:cond delay="0"/>
                                          </p:stCondLst>
                                        </p:cTn>
                                        <p:tgtEl>
                                          <p:spTgt spid="43"/>
                                        </p:tgtEl>
                                        <p:attrNameLst>
                                          <p:attrName>style.visibility</p:attrName>
                                        </p:attrNameLst>
                                      </p:cBhvr>
                                      <p:to>
                                        <p:strVal val="visible"/>
                                      </p:to>
                                    </p:set>
                                    <p:animEffect transition="in" filter="fade">
                                      <p:cBhvr>
                                        <p:cTn id="40" dur="1000"/>
                                        <p:tgtEl>
                                          <p:spTgt spid="43"/>
                                        </p:tgtEl>
                                      </p:cBhvr>
                                    </p:animEffect>
                                    <p:anim calcmode="lin" valueType="num">
                                      <p:cBhvr>
                                        <p:cTn id="41" dur="1000" fill="hold"/>
                                        <p:tgtEl>
                                          <p:spTgt spid="43"/>
                                        </p:tgtEl>
                                        <p:attrNameLst>
                                          <p:attrName>ppt_x</p:attrName>
                                        </p:attrNameLst>
                                      </p:cBhvr>
                                      <p:tavLst>
                                        <p:tav tm="0">
                                          <p:val>
                                            <p:strVal val="#ppt_x"/>
                                          </p:val>
                                        </p:tav>
                                        <p:tav tm="100000">
                                          <p:val>
                                            <p:strVal val="#ppt_x"/>
                                          </p:val>
                                        </p:tav>
                                      </p:tavLst>
                                    </p:anim>
                                    <p:anim calcmode="lin" valueType="num">
                                      <p:cBhvr>
                                        <p:cTn id="42" dur="1000" fill="hold"/>
                                        <p:tgtEl>
                                          <p:spTgt spid="43"/>
                                        </p:tgtEl>
                                        <p:attrNameLst>
                                          <p:attrName>ppt_y</p:attrName>
                                        </p:attrNameLst>
                                      </p:cBhvr>
                                      <p:tavLst>
                                        <p:tav tm="0">
                                          <p:val>
                                            <p:strVal val="#ppt_y-.1"/>
                                          </p:val>
                                        </p:tav>
                                        <p:tav tm="100000">
                                          <p:val>
                                            <p:strVal val="#ppt_y"/>
                                          </p:val>
                                        </p:tav>
                                      </p:tavLst>
                                    </p:anim>
                                  </p:childTnLst>
                                </p:cTn>
                              </p:par>
                              <p:par>
                                <p:cTn id="43" presetID="47" presetClass="entr" presetSubtype="0" fill="hold" nodeType="withEffect">
                                  <p:stCondLst>
                                    <p:cond delay="750"/>
                                  </p:stCondLst>
                                  <p:childTnLst>
                                    <p:set>
                                      <p:cBhvr>
                                        <p:cTn id="44" dur="1" fill="hold">
                                          <p:stCondLst>
                                            <p:cond delay="0"/>
                                          </p:stCondLst>
                                        </p:cTn>
                                        <p:tgtEl>
                                          <p:spTgt spid="46"/>
                                        </p:tgtEl>
                                        <p:attrNameLst>
                                          <p:attrName>style.visibility</p:attrName>
                                        </p:attrNameLst>
                                      </p:cBhvr>
                                      <p:to>
                                        <p:strVal val="visible"/>
                                      </p:to>
                                    </p:set>
                                    <p:animEffect transition="in" filter="fade">
                                      <p:cBhvr>
                                        <p:cTn id="45" dur="1000"/>
                                        <p:tgtEl>
                                          <p:spTgt spid="46"/>
                                        </p:tgtEl>
                                      </p:cBhvr>
                                    </p:animEffect>
                                    <p:anim calcmode="lin" valueType="num">
                                      <p:cBhvr>
                                        <p:cTn id="46" dur="1000" fill="hold"/>
                                        <p:tgtEl>
                                          <p:spTgt spid="46"/>
                                        </p:tgtEl>
                                        <p:attrNameLst>
                                          <p:attrName>ppt_x</p:attrName>
                                        </p:attrNameLst>
                                      </p:cBhvr>
                                      <p:tavLst>
                                        <p:tav tm="0">
                                          <p:val>
                                            <p:strVal val="#ppt_x"/>
                                          </p:val>
                                        </p:tav>
                                        <p:tav tm="100000">
                                          <p:val>
                                            <p:strVal val="#ppt_x"/>
                                          </p:val>
                                        </p:tav>
                                      </p:tavLst>
                                    </p:anim>
                                    <p:anim calcmode="lin" valueType="num">
                                      <p:cBhvr>
                                        <p:cTn id="47" dur="1000" fill="hold"/>
                                        <p:tgtEl>
                                          <p:spTgt spid="46"/>
                                        </p:tgtEl>
                                        <p:attrNameLst>
                                          <p:attrName>ppt_y</p:attrName>
                                        </p:attrNameLst>
                                      </p:cBhvr>
                                      <p:tavLst>
                                        <p:tav tm="0">
                                          <p:val>
                                            <p:strVal val="#ppt_y-.1"/>
                                          </p:val>
                                        </p:tav>
                                        <p:tav tm="100000">
                                          <p:val>
                                            <p:strVal val="#ppt_y"/>
                                          </p:val>
                                        </p:tav>
                                      </p:tavLst>
                                    </p:anim>
                                  </p:childTnLst>
                                </p:cTn>
                              </p:par>
                            </p:childTnLst>
                          </p:cTn>
                        </p:par>
                        <p:par>
                          <p:cTn id="48" fill="hold">
                            <p:stCondLst>
                              <p:cond delay="3750"/>
                            </p:stCondLst>
                            <p:childTnLst>
                              <p:par>
                                <p:cTn id="49" presetID="10" presetClass="entr" presetSubtype="0" fill="hold" grpId="0" nodeType="after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fade">
                                      <p:cBhvr>
                                        <p:cTn id="51" dur="500"/>
                                        <p:tgtEl>
                                          <p:spTgt spid="24"/>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5"/>
                                        </p:tgtEl>
                                        <p:attrNameLst>
                                          <p:attrName>style.visibility</p:attrName>
                                        </p:attrNameLst>
                                      </p:cBhvr>
                                      <p:to>
                                        <p:strVal val="visible"/>
                                      </p:to>
                                    </p:set>
                                    <p:animEffect transition="in" filter="fade">
                                      <p:cBhvr>
                                        <p:cTn id="54" dur="500"/>
                                        <p:tgtEl>
                                          <p:spTgt spid="25"/>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8"/>
                                        </p:tgtEl>
                                        <p:attrNameLst>
                                          <p:attrName>style.visibility</p:attrName>
                                        </p:attrNameLst>
                                      </p:cBhvr>
                                      <p:to>
                                        <p:strVal val="visible"/>
                                      </p:to>
                                    </p:set>
                                    <p:animEffect transition="in" filter="fade">
                                      <p:cBhvr>
                                        <p:cTn id="57" dur="500"/>
                                        <p:tgtEl>
                                          <p:spTgt spid="28"/>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fade">
                                      <p:cBhvr>
                                        <p:cTn id="60" dur="500"/>
                                        <p:tgtEl>
                                          <p:spTgt spid="26"/>
                                        </p:tgtEl>
                                      </p:cBhvr>
                                    </p:animEffect>
                                  </p:childTnLst>
                                </p:cTn>
                              </p:par>
                            </p:childTnLst>
                          </p:cTn>
                        </p:par>
                        <p:par>
                          <p:cTn id="61" fill="hold">
                            <p:stCondLst>
                              <p:cond delay="4250"/>
                            </p:stCondLst>
                            <p:childTnLst>
                              <p:par>
                                <p:cTn id="62" presetID="22" presetClass="entr" presetSubtype="2" fill="hold" nodeType="afterEffect">
                                  <p:stCondLst>
                                    <p:cond delay="0"/>
                                  </p:stCondLst>
                                  <p:childTnLst>
                                    <p:set>
                                      <p:cBhvr>
                                        <p:cTn id="63" dur="1" fill="hold">
                                          <p:stCondLst>
                                            <p:cond delay="0"/>
                                          </p:stCondLst>
                                        </p:cTn>
                                        <p:tgtEl>
                                          <p:spTgt spid="4"/>
                                        </p:tgtEl>
                                        <p:attrNameLst>
                                          <p:attrName>style.visibility</p:attrName>
                                        </p:attrNameLst>
                                      </p:cBhvr>
                                      <p:to>
                                        <p:strVal val="visible"/>
                                      </p:to>
                                    </p:set>
                                    <p:animEffect transition="in" filter="wipe(right)">
                                      <p:cBhvr>
                                        <p:cTn id="64" dur="500"/>
                                        <p:tgtEl>
                                          <p:spTgt spid="4"/>
                                        </p:tgtEl>
                                      </p:cBhvr>
                                    </p:animEffect>
                                  </p:childTnLst>
                                </p:cTn>
                              </p:par>
                              <p:par>
                                <p:cTn id="65" presetID="22" presetClass="entr" presetSubtype="2" fill="hold" nodeType="withEffect">
                                  <p:stCondLst>
                                    <p:cond delay="0"/>
                                  </p:stCondLst>
                                  <p:childTnLst>
                                    <p:set>
                                      <p:cBhvr>
                                        <p:cTn id="66" dur="1" fill="hold">
                                          <p:stCondLst>
                                            <p:cond delay="0"/>
                                          </p:stCondLst>
                                        </p:cTn>
                                        <p:tgtEl>
                                          <p:spTgt spid="5"/>
                                        </p:tgtEl>
                                        <p:attrNameLst>
                                          <p:attrName>style.visibility</p:attrName>
                                        </p:attrNameLst>
                                      </p:cBhvr>
                                      <p:to>
                                        <p:strVal val="visible"/>
                                      </p:to>
                                    </p:set>
                                    <p:animEffect transition="in" filter="wipe(right)">
                                      <p:cBhvr>
                                        <p:cTn id="67" dur="500"/>
                                        <p:tgtEl>
                                          <p:spTgt spid="5"/>
                                        </p:tgtEl>
                                      </p:cBhvr>
                                    </p:animEffect>
                                  </p:childTnLst>
                                </p:cTn>
                              </p:par>
                              <p:par>
                                <p:cTn id="68" presetID="22" presetClass="entr" presetSubtype="8" fill="hold" nodeType="withEffect">
                                  <p:stCondLst>
                                    <p:cond delay="0"/>
                                  </p:stCondLst>
                                  <p:childTnLst>
                                    <p:set>
                                      <p:cBhvr>
                                        <p:cTn id="69" dur="1" fill="hold">
                                          <p:stCondLst>
                                            <p:cond delay="0"/>
                                          </p:stCondLst>
                                        </p:cTn>
                                        <p:tgtEl>
                                          <p:spTgt spid="6"/>
                                        </p:tgtEl>
                                        <p:attrNameLst>
                                          <p:attrName>style.visibility</p:attrName>
                                        </p:attrNameLst>
                                      </p:cBhvr>
                                      <p:to>
                                        <p:strVal val="visible"/>
                                      </p:to>
                                    </p:set>
                                    <p:animEffect transition="in" filter="wipe(left)">
                                      <p:cBhvr>
                                        <p:cTn id="70" dur="500"/>
                                        <p:tgtEl>
                                          <p:spTgt spid="6"/>
                                        </p:tgtEl>
                                      </p:cBhvr>
                                    </p:animEffect>
                                  </p:childTnLst>
                                </p:cTn>
                              </p:par>
                              <p:par>
                                <p:cTn id="71" presetID="22" presetClass="entr" presetSubtype="8" fill="hold" nodeType="withEffect">
                                  <p:stCondLst>
                                    <p:cond delay="0"/>
                                  </p:stCondLst>
                                  <p:childTnLst>
                                    <p:set>
                                      <p:cBhvr>
                                        <p:cTn id="72" dur="1" fill="hold">
                                          <p:stCondLst>
                                            <p:cond delay="0"/>
                                          </p:stCondLst>
                                        </p:cTn>
                                        <p:tgtEl>
                                          <p:spTgt spid="7"/>
                                        </p:tgtEl>
                                        <p:attrNameLst>
                                          <p:attrName>style.visibility</p:attrName>
                                        </p:attrNameLst>
                                      </p:cBhvr>
                                      <p:to>
                                        <p:strVal val="visible"/>
                                      </p:to>
                                    </p:set>
                                    <p:animEffect transition="in" filter="wipe(left)">
                                      <p:cBhvr>
                                        <p:cTn id="7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8" grpId="0" animBg="1"/>
      <p:bldP spid="29" grpId="0" animBg="1"/>
      <p:bldP spid="30" grpId="0" animBg="1"/>
      <p:bldP spid="31" grpId="0" animBg="1"/>
      <p:bldP spid="3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1268361"/>
            <a:ext cx="4761273" cy="4321278"/>
            <a:chOff x="0" y="0"/>
            <a:chExt cx="4761273" cy="6866577"/>
          </a:xfrm>
          <a:solidFill>
            <a:srgbClr val="5ABB93"/>
          </a:solidFill>
        </p:grpSpPr>
        <p:sp>
          <p:nvSpPr>
            <p:cNvPr id="3" name="矩形 2"/>
            <p:cNvSpPr/>
            <p:nvPr/>
          </p:nvSpPr>
          <p:spPr>
            <a:xfrm>
              <a:off x="0" y="0"/>
              <a:ext cx="4224063" cy="6857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4" name="矩形 3"/>
            <p:cNvSpPr/>
            <p:nvPr/>
          </p:nvSpPr>
          <p:spPr>
            <a:xfrm>
              <a:off x="4530216" y="0"/>
              <a:ext cx="231057" cy="68665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grpSp>
        <p:nvGrpSpPr>
          <p:cNvPr id="5" name="组合 18"/>
          <p:cNvGrpSpPr/>
          <p:nvPr/>
        </p:nvGrpSpPr>
        <p:grpSpPr>
          <a:xfrm>
            <a:off x="1321218" y="2020056"/>
            <a:ext cx="1581626" cy="1575822"/>
            <a:chOff x="1709739" y="2636838"/>
            <a:chExt cx="1590160" cy="1584325"/>
          </a:xfrm>
          <a:solidFill>
            <a:srgbClr val="EBE9D0"/>
          </a:solidFill>
          <a:effectLst/>
        </p:grpSpPr>
        <p:sp>
          <p:nvSpPr>
            <p:cNvPr id="6" name="Freeform 6"/>
            <p:cNvSpPr>
              <a:spLocks/>
            </p:cNvSpPr>
            <p:nvPr/>
          </p:nvSpPr>
          <p:spPr bwMode="auto">
            <a:xfrm>
              <a:off x="1709739" y="2636838"/>
              <a:ext cx="1468102" cy="1467130"/>
            </a:xfrm>
            <a:custGeom>
              <a:avLst/>
              <a:gdLst>
                <a:gd name="T0" fmla="*/ 691 w 1276"/>
                <a:gd name="T1" fmla="*/ 1168 h 1274"/>
                <a:gd name="T2" fmla="*/ 662 w 1276"/>
                <a:gd name="T3" fmla="*/ 1267 h 1274"/>
                <a:gd name="T4" fmla="*/ 654 w 1276"/>
                <a:gd name="T5" fmla="*/ 1273 h 1274"/>
                <a:gd name="T6" fmla="*/ 643 w 1276"/>
                <a:gd name="T7" fmla="*/ 1274 h 1274"/>
                <a:gd name="T8" fmla="*/ 172 w 1276"/>
                <a:gd name="T9" fmla="*/ 1274 h 1274"/>
                <a:gd name="T10" fmla="*/ 81 w 1276"/>
                <a:gd name="T11" fmla="*/ 1253 h 1274"/>
                <a:gd name="T12" fmla="*/ 1 w 1276"/>
                <a:gd name="T13" fmla="*/ 1113 h 1274"/>
                <a:gd name="T14" fmla="*/ 0 w 1276"/>
                <a:gd name="T15" fmla="*/ 892 h 1274"/>
                <a:gd name="T16" fmla="*/ 0 w 1276"/>
                <a:gd name="T17" fmla="*/ 170 h 1274"/>
                <a:gd name="T18" fmla="*/ 170 w 1276"/>
                <a:gd name="T19" fmla="*/ 0 h 1274"/>
                <a:gd name="T20" fmla="*/ 1110 w 1276"/>
                <a:gd name="T21" fmla="*/ 0 h 1274"/>
                <a:gd name="T22" fmla="*/ 1273 w 1276"/>
                <a:gd name="T23" fmla="*/ 131 h 1274"/>
                <a:gd name="T24" fmla="*/ 1276 w 1276"/>
                <a:gd name="T25" fmla="*/ 168 h 1274"/>
                <a:gd name="T26" fmla="*/ 1276 w 1276"/>
                <a:gd name="T27" fmla="*/ 629 h 1274"/>
                <a:gd name="T28" fmla="*/ 1275 w 1276"/>
                <a:gd name="T29" fmla="*/ 645 h 1274"/>
                <a:gd name="T30" fmla="*/ 1171 w 1276"/>
                <a:gd name="T31" fmla="*/ 659 h 1274"/>
                <a:gd name="T32" fmla="*/ 1171 w 1276"/>
                <a:gd name="T33" fmla="*/ 214 h 1274"/>
                <a:gd name="T34" fmla="*/ 106 w 1276"/>
                <a:gd name="T35" fmla="*/ 214 h 1274"/>
                <a:gd name="T36" fmla="*/ 106 w 1276"/>
                <a:gd name="T37" fmla="*/ 230 h 1274"/>
                <a:gd name="T38" fmla="*/ 105 w 1276"/>
                <a:gd name="T39" fmla="*/ 1102 h 1274"/>
                <a:gd name="T40" fmla="*/ 171 w 1276"/>
                <a:gd name="T41" fmla="*/ 1168 h 1274"/>
                <a:gd name="T42" fmla="*/ 671 w 1276"/>
                <a:gd name="T43" fmla="*/ 1168 h 1274"/>
                <a:gd name="T44" fmla="*/ 691 w 1276"/>
                <a:gd name="T45" fmla="*/ 1168 h 1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76" h="1274">
                  <a:moveTo>
                    <a:pt x="691" y="1168"/>
                  </a:moveTo>
                  <a:cubicBezTo>
                    <a:pt x="681" y="1203"/>
                    <a:pt x="672" y="1235"/>
                    <a:pt x="662" y="1267"/>
                  </a:cubicBezTo>
                  <a:cubicBezTo>
                    <a:pt x="661" y="1270"/>
                    <a:pt x="657" y="1272"/>
                    <a:pt x="654" y="1273"/>
                  </a:cubicBezTo>
                  <a:cubicBezTo>
                    <a:pt x="651" y="1274"/>
                    <a:pt x="647" y="1274"/>
                    <a:pt x="643" y="1274"/>
                  </a:cubicBezTo>
                  <a:cubicBezTo>
                    <a:pt x="486" y="1274"/>
                    <a:pt x="329" y="1273"/>
                    <a:pt x="172" y="1274"/>
                  </a:cubicBezTo>
                  <a:cubicBezTo>
                    <a:pt x="140" y="1274"/>
                    <a:pt x="109" y="1269"/>
                    <a:pt x="81" y="1253"/>
                  </a:cubicBezTo>
                  <a:cubicBezTo>
                    <a:pt x="29" y="1221"/>
                    <a:pt x="1" y="1174"/>
                    <a:pt x="1" y="1113"/>
                  </a:cubicBezTo>
                  <a:cubicBezTo>
                    <a:pt x="0" y="1039"/>
                    <a:pt x="0" y="966"/>
                    <a:pt x="0" y="892"/>
                  </a:cubicBezTo>
                  <a:cubicBezTo>
                    <a:pt x="0" y="651"/>
                    <a:pt x="0" y="411"/>
                    <a:pt x="0" y="170"/>
                  </a:cubicBezTo>
                  <a:cubicBezTo>
                    <a:pt x="0" y="68"/>
                    <a:pt x="68" y="0"/>
                    <a:pt x="170" y="0"/>
                  </a:cubicBezTo>
                  <a:cubicBezTo>
                    <a:pt x="483" y="0"/>
                    <a:pt x="797" y="0"/>
                    <a:pt x="1110" y="0"/>
                  </a:cubicBezTo>
                  <a:cubicBezTo>
                    <a:pt x="1194" y="0"/>
                    <a:pt x="1258" y="51"/>
                    <a:pt x="1273" y="131"/>
                  </a:cubicBezTo>
                  <a:cubicBezTo>
                    <a:pt x="1276" y="143"/>
                    <a:pt x="1276" y="156"/>
                    <a:pt x="1276" y="168"/>
                  </a:cubicBezTo>
                  <a:cubicBezTo>
                    <a:pt x="1276" y="322"/>
                    <a:pt x="1276" y="475"/>
                    <a:pt x="1276" y="629"/>
                  </a:cubicBezTo>
                  <a:cubicBezTo>
                    <a:pt x="1276" y="634"/>
                    <a:pt x="1276" y="638"/>
                    <a:pt x="1275" y="645"/>
                  </a:cubicBezTo>
                  <a:cubicBezTo>
                    <a:pt x="1239" y="640"/>
                    <a:pt x="1205" y="643"/>
                    <a:pt x="1171" y="659"/>
                  </a:cubicBezTo>
                  <a:cubicBezTo>
                    <a:pt x="1171" y="509"/>
                    <a:pt x="1171" y="362"/>
                    <a:pt x="1171" y="214"/>
                  </a:cubicBezTo>
                  <a:cubicBezTo>
                    <a:pt x="816" y="214"/>
                    <a:pt x="462" y="214"/>
                    <a:pt x="106" y="214"/>
                  </a:cubicBezTo>
                  <a:cubicBezTo>
                    <a:pt x="106" y="219"/>
                    <a:pt x="106" y="224"/>
                    <a:pt x="106" y="230"/>
                  </a:cubicBezTo>
                  <a:cubicBezTo>
                    <a:pt x="106" y="521"/>
                    <a:pt x="106" y="812"/>
                    <a:pt x="105" y="1102"/>
                  </a:cubicBezTo>
                  <a:cubicBezTo>
                    <a:pt x="105" y="1141"/>
                    <a:pt x="125" y="1169"/>
                    <a:pt x="171" y="1168"/>
                  </a:cubicBezTo>
                  <a:cubicBezTo>
                    <a:pt x="338" y="1167"/>
                    <a:pt x="504" y="1168"/>
                    <a:pt x="671" y="1168"/>
                  </a:cubicBezTo>
                  <a:cubicBezTo>
                    <a:pt x="677" y="1168"/>
                    <a:pt x="683" y="1168"/>
                    <a:pt x="691" y="1168"/>
                  </a:cubicBezTo>
                  <a:close/>
                </a:path>
              </a:pathLst>
            </a:custGeom>
            <a:grpFill/>
            <a:ln>
              <a:noFill/>
            </a:ln>
            <a:extLst>
              <a:ext uri="{91240B29-F687-4f45-9708-019B960494DF}"/>
            </a:extLst>
          </p:spPr>
          <p:txBody>
            <a:bodyPr/>
            <a:lstStyle/>
            <a:p>
              <a:pPr defTabSz="609468" fontAlgn="auto">
                <a:spcBef>
                  <a:spcPts val="0"/>
                </a:spcBef>
                <a:spcAft>
                  <a:spcPts val="0"/>
                </a:spcAft>
                <a:defRPr/>
              </a:pPr>
              <a:endParaRPr lang="zh-HK" altLang="en-US" b="1" dirty="0">
                <a:latin typeface="微软雅黑" panose="020B0503020204020204" pitchFamily="34" charset="-122"/>
                <a:ea typeface="+mn-ea"/>
              </a:endParaRPr>
            </a:p>
          </p:txBody>
        </p:sp>
        <p:sp>
          <p:nvSpPr>
            <p:cNvPr id="7" name="Freeform 7"/>
            <p:cNvSpPr>
              <a:spLocks noEditPoints="1"/>
            </p:cNvSpPr>
            <p:nvPr/>
          </p:nvSpPr>
          <p:spPr bwMode="auto">
            <a:xfrm>
              <a:off x="2571440" y="3653665"/>
              <a:ext cx="569443" cy="567498"/>
            </a:xfrm>
            <a:custGeom>
              <a:avLst/>
              <a:gdLst>
                <a:gd name="T0" fmla="*/ 328 w 495"/>
                <a:gd name="T1" fmla="*/ 1 h 493"/>
                <a:gd name="T2" fmla="*/ 495 w 495"/>
                <a:gd name="T3" fmla="*/ 167 h 493"/>
                <a:gd name="T4" fmla="*/ 427 w 495"/>
                <a:gd name="T5" fmla="*/ 236 h 493"/>
                <a:gd name="T6" fmla="*/ 240 w 495"/>
                <a:gd name="T7" fmla="*/ 421 h 493"/>
                <a:gd name="T8" fmla="*/ 216 w 495"/>
                <a:gd name="T9" fmla="*/ 436 h 493"/>
                <a:gd name="T10" fmla="*/ 40 w 495"/>
                <a:gd name="T11" fmla="*/ 488 h 493"/>
                <a:gd name="T12" fmla="*/ 9 w 495"/>
                <a:gd name="T13" fmla="*/ 484 h 493"/>
                <a:gd name="T14" fmla="*/ 6 w 495"/>
                <a:gd name="T15" fmla="*/ 454 h 493"/>
                <a:gd name="T16" fmla="*/ 58 w 495"/>
                <a:gd name="T17" fmla="*/ 276 h 493"/>
                <a:gd name="T18" fmla="*/ 67 w 495"/>
                <a:gd name="T19" fmla="*/ 259 h 493"/>
                <a:gd name="T20" fmla="*/ 327 w 495"/>
                <a:gd name="T21" fmla="*/ 1 h 493"/>
                <a:gd name="T22" fmla="*/ 328 w 495"/>
                <a:gd name="T23" fmla="*/ 1 h 493"/>
                <a:gd name="T24" fmla="*/ 102 w 495"/>
                <a:gd name="T25" fmla="*/ 292 h 493"/>
                <a:gd name="T26" fmla="*/ 72 w 495"/>
                <a:gd name="T27" fmla="*/ 396 h 493"/>
                <a:gd name="T28" fmla="*/ 74 w 495"/>
                <a:gd name="T29" fmla="*/ 405 h 493"/>
                <a:gd name="T30" fmla="*/ 113 w 495"/>
                <a:gd name="T31" fmla="*/ 418 h 493"/>
                <a:gd name="T32" fmla="*/ 148 w 495"/>
                <a:gd name="T33" fmla="*/ 408 h 493"/>
                <a:gd name="T34" fmla="*/ 200 w 495"/>
                <a:gd name="T35" fmla="*/ 393 h 493"/>
                <a:gd name="T36" fmla="*/ 185 w 495"/>
                <a:gd name="T37" fmla="*/ 316 h 493"/>
                <a:gd name="T38" fmla="*/ 178 w 495"/>
                <a:gd name="T39" fmla="*/ 308 h 493"/>
                <a:gd name="T40" fmla="*/ 102 w 495"/>
                <a:gd name="T41"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95" h="493">
                  <a:moveTo>
                    <a:pt x="328" y="1"/>
                  </a:moveTo>
                  <a:cubicBezTo>
                    <a:pt x="384" y="56"/>
                    <a:pt x="439" y="112"/>
                    <a:pt x="495" y="167"/>
                  </a:cubicBezTo>
                  <a:cubicBezTo>
                    <a:pt x="473" y="190"/>
                    <a:pt x="450" y="213"/>
                    <a:pt x="427" y="236"/>
                  </a:cubicBezTo>
                  <a:cubicBezTo>
                    <a:pt x="365" y="298"/>
                    <a:pt x="303" y="360"/>
                    <a:pt x="240" y="421"/>
                  </a:cubicBezTo>
                  <a:cubicBezTo>
                    <a:pt x="233" y="428"/>
                    <a:pt x="225" y="433"/>
                    <a:pt x="216" y="436"/>
                  </a:cubicBezTo>
                  <a:cubicBezTo>
                    <a:pt x="157" y="454"/>
                    <a:pt x="98" y="471"/>
                    <a:pt x="40" y="488"/>
                  </a:cubicBezTo>
                  <a:cubicBezTo>
                    <a:pt x="28" y="492"/>
                    <a:pt x="18" y="493"/>
                    <a:pt x="9" y="484"/>
                  </a:cubicBezTo>
                  <a:cubicBezTo>
                    <a:pt x="0" y="475"/>
                    <a:pt x="3" y="464"/>
                    <a:pt x="6" y="454"/>
                  </a:cubicBezTo>
                  <a:cubicBezTo>
                    <a:pt x="23" y="395"/>
                    <a:pt x="40" y="335"/>
                    <a:pt x="58" y="276"/>
                  </a:cubicBezTo>
                  <a:cubicBezTo>
                    <a:pt x="60" y="270"/>
                    <a:pt x="63" y="264"/>
                    <a:pt x="67" y="259"/>
                  </a:cubicBezTo>
                  <a:cubicBezTo>
                    <a:pt x="154" y="173"/>
                    <a:pt x="240" y="87"/>
                    <a:pt x="327" y="1"/>
                  </a:cubicBezTo>
                  <a:cubicBezTo>
                    <a:pt x="328" y="1"/>
                    <a:pt x="329" y="0"/>
                    <a:pt x="328" y="1"/>
                  </a:cubicBezTo>
                  <a:close/>
                  <a:moveTo>
                    <a:pt x="102" y="292"/>
                  </a:moveTo>
                  <a:cubicBezTo>
                    <a:pt x="91" y="327"/>
                    <a:pt x="81" y="362"/>
                    <a:pt x="72" y="396"/>
                  </a:cubicBezTo>
                  <a:cubicBezTo>
                    <a:pt x="71" y="399"/>
                    <a:pt x="72" y="403"/>
                    <a:pt x="74" y="405"/>
                  </a:cubicBezTo>
                  <a:cubicBezTo>
                    <a:pt x="87" y="423"/>
                    <a:pt x="92" y="425"/>
                    <a:pt x="113" y="418"/>
                  </a:cubicBezTo>
                  <a:cubicBezTo>
                    <a:pt x="125" y="415"/>
                    <a:pt x="136" y="411"/>
                    <a:pt x="148" y="408"/>
                  </a:cubicBezTo>
                  <a:cubicBezTo>
                    <a:pt x="165" y="403"/>
                    <a:pt x="182" y="398"/>
                    <a:pt x="200" y="393"/>
                  </a:cubicBezTo>
                  <a:cubicBezTo>
                    <a:pt x="195" y="365"/>
                    <a:pt x="190" y="341"/>
                    <a:pt x="185" y="316"/>
                  </a:cubicBezTo>
                  <a:cubicBezTo>
                    <a:pt x="185" y="313"/>
                    <a:pt x="181" y="309"/>
                    <a:pt x="178" y="308"/>
                  </a:cubicBezTo>
                  <a:cubicBezTo>
                    <a:pt x="153" y="302"/>
                    <a:pt x="128" y="297"/>
                    <a:pt x="102" y="292"/>
                  </a:cubicBezTo>
                  <a:close/>
                </a:path>
              </a:pathLst>
            </a:custGeom>
            <a:grpFill/>
            <a:ln>
              <a:noFill/>
            </a:ln>
            <a:extLst>
              <a:ext uri="{91240B29-F687-4f45-9708-019B960494DF}"/>
            </a:extLst>
          </p:spPr>
          <p:txBody>
            <a:bodyPr/>
            <a:lstStyle/>
            <a:p>
              <a:pPr defTabSz="609468" fontAlgn="auto">
                <a:spcBef>
                  <a:spcPts val="0"/>
                </a:spcBef>
                <a:spcAft>
                  <a:spcPts val="0"/>
                </a:spcAft>
                <a:defRPr/>
              </a:pPr>
              <a:endParaRPr lang="zh-HK" altLang="en-US" b="1" dirty="0">
                <a:latin typeface="微软雅黑" panose="020B0503020204020204" pitchFamily="34" charset="-122"/>
                <a:ea typeface="+mn-ea"/>
              </a:endParaRPr>
            </a:p>
          </p:txBody>
        </p:sp>
        <p:sp>
          <p:nvSpPr>
            <p:cNvPr id="8" name="Freeform 8"/>
            <p:cNvSpPr>
              <a:spLocks/>
            </p:cNvSpPr>
            <p:nvPr/>
          </p:nvSpPr>
          <p:spPr bwMode="auto">
            <a:xfrm>
              <a:off x="2262162" y="3371619"/>
              <a:ext cx="608346" cy="119627"/>
            </a:xfrm>
            <a:custGeom>
              <a:avLst/>
              <a:gdLst>
                <a:gd name="T0" fmla="*/ 0 w 529"/>
                <a:gd name="T1" fmla="*/ 104 h 104"/>
                <a:gd name="T2" fmla="*/ 0 w 529"/>
                <a:gd name="T3" fmla="*/ 0 h 104"/>
                <a:gd name="T4" fmla="*/ 529 w 529"/>
                <a:gd name="T5" fmla="*/ 0 h 104"/>
                <a:gd name="T6" fmla="*/ 529 w 529"/>
                <a:gd name="T7" fmla="*/ 104 h 104"/>
                <a:gd name="T8" fmla="*/ 0 w 529"/>
                <a:gd name="T9" fmla="*/ 104 h 104"/>
              </a:gdLst>
              <a:ahLst/>
              <a:cxnLst>
                <a:cxn ang="0">
                  <a:pos x="T0" y="T1"/>
                </a:cxn>
                <a:cxn ang="0">
                  <a:pos x="T2" y="T3"/>
                </a:cxn>
                <a:cxn ang="0">
                  <a:pos x="T4" y="T5"/>
                </a:cxn>
                <a:cxn ang="0">
                  <a:pos x="T6" y="T7"/>
                </a:cxn>
                <a:cxn ang="0">
                  <a:pos x="T8" y="T9"/>
                </a:cxn>
              </a:cxnLst>
              <a:rect l="0" t="0" r="r" b="b"/>
              <a:pathLst>
                <a:path w="529" h="104">
                  <a:moveTo>
                    <a:pt x="0" y="104"/>
                  </a:moveTo>
                  <a:cubicBezTo>
                    <a:pt x="0" y="69"/>
                    <a:pt x="0" y="35"/>
                    <a:pt x="0" y="0"/>
                  </a:cubicBezTo>
                  <a:cubicBezTo>
                    <a:pt x="177" y="0"/>
                    <a:pt x="352" y="0"/>
                    <a:pt x="529" y="0"/>
                  </a:cubicBezTo>
                  <a:cubicBezTo>
                    <a:pt x="529" y="35"/>
                    <a:pt x="529" y="69"/>
                    <a:pt x="529" y="104"/>
                  </a:cubicBezTo>
                  <a:cubicBezTo>
                    <a:pt x="353" y="104"/>
                    <a:pt x="177" y="104"/>
                    <a:pt x="0" y="104"/>
                  </a:cubicBezTo>
                  <a:close/>
                </a:path>
              </a:pathLst>
            </a:custGeom>
            <a:grpFill/>
            <a:ln>
              <a:noFill/>
            </a:ln>
            <a:extLst>
              <a:ext uri="{91240B29-F687-4f45-9708-019B960494DF}"/>
            </a:extLst>
          </p:spPr>
          <p:txBody>
            <a:bodyPr/>
            <a:lstStyle/>
            <a:p>
              <a:pPr defTabSz="609468" fontAlgn="auto">
                <a:spcBef>
                  <a:spcPts val="0"/>
                </a:spcBef>
                <a:spcAft>
                  <a:spcPts val="0"/>
                </a:spcAft>
                <a:defRPr/>
              </a:pPr>
              <a:endParaRPr lang="zh-HK" altLang="en-US" b="1" dirty="0">
                <a:latin typeface="微软雅黑" panose="020B0503020204020204" pitchFamily="34" charset="-122"/>
                <a:ea typeface="+mn-ea"/>
              </a:endParaRPr>
            </a:p>
          </p:txBody>
        </p:sp>
        <p:sp>
          <p:nvSpPr>
            <p:cNvPr id="9" name="Freeform 9"/>
            <p:cNvSpPr>
              <a:spLocks/>
            </p:cNvSpPr>
            <p:nvPr/>
          </p:nvSpPr>
          <p:spPr bwMode="auto">
            <a:xfrm>
              <a:off x="2263134" y="3127502"/>
              <a:ext cx="607373" cy="119627"/>
            </a:xfrm>
            <a:custGeom>
              <a:avLst/>
              <a:gdLst>
                <a:gd name="T0" fmla="*/ 528 w 528"/>
                <a:gd name="T1" fmla="*/ 0 h 104"/>
                <a:gd name="T2" fmla="*/ 528 w 528"/>
                <a:gd name="T3" fmla="*/ 104 h 104"/>
                <a:gd name="T4" fmla="*/ 0 w 528"/>
                <a:gd name="T5" fmla="*/ 104 h 104"/>
                <a:gd name="T6" fmla="*/ 0 w 528"/>
                <a:gd name="T7" fmla="*/ 0 h 104"/>
                <a:gd name="T8" fmla="*/ 528 w 528"/>
                <a:gd name="T9" fmla="*/ 0 h 104"/>
              </a:gdLst>
              <a:ahLst/>
              <a:cxnLst>
                <a:cxn ang="0">
                  <a:pos x="T0" y="T1"/>
                </a:cxn>
                <a:cxn ang="0">
                  <a:pos x="T2" y="T3"/>
                </a:cxn>
                <a:cxn ang="0">
                  <a:pos x="T4" y="T5"/>
                </a:cxn>
                <a:cxn ang="0">
                  <a:pos x="T6" y="T7"/>
                </a:cxn>
                <a:cxn ang="0">
                  <a:pos x="T8" y="T9"/>
                </a:cxn>
              </a:cxnLst>
              <a:rect l="0" t="0" r="r" b="b"/>
              <a:pathLst>
                <a:path w="528" h="104">
                  <a:moveTo>
                    <a:pt x="528" y="0"/>
                  </a:moveTo>
                  <a:cubicBezTo>
                    <a:pt x="528" y="35"/>
                    <a:pt x="528" y="69"/>
                    <a:pt x="528" y="104"/>
                  </a:cubicBezTo>
                  <a:cubicBezTo>
                    <a:pt x="352" y="104"/>
                    <a:pt x="177" y="104"/>
                    <a:pt x="0" y="104"/>
                  </a:cubicBezTo>
                  <a:cubicBezTo>
                    <a:pt x="0" y="70"/>
                    <a:pt x="0" y="36"/>
                    <a:pt x="0" y="0"/>
                  </a:cubicBezTo>
                  <a:cubicBezTo>
                    <a:pt x="176" y="0"/>
                    <a:pt x="352" y="0"/>
                    <a:pt x="528" y="0"/>
                  </a:cubicBezTo>
                  <a:close/>
                </a:path>
              </a:pathLst>
            </a:custGeom>
            <a:grpFill/>
            <a:ln>
              <a:noFill/>
            </a:ln>
            <a:extLst>
              <a:ext uri="{91240B29-F687-4f45-9708-019B960494DF}"/>
            </a:extLst>
          </p:spPr>
          <p:txBody>
            <a:bodyPr/>
            <a:lstStyle/>
            <a:p>
              <a:pPr defTabSz="609468" fontAlgn="auto">
                <a:spcBef>
                  <a:spcPts val="0"/>
                </a:spcBef>
                <a:spcAft>
                  <a:spcPts val="0"/>
                </a:spcAft>
                <a:defRPr/>
              </a:pPr>
              <a:endParaRPr lang="zh-HK" altLang="en-US" b="1" dirty="0">
                <a:latin typeface="微软雅黑" panose="020B0503020204020204" pitchFamily="34" charset="-122"/>
                <a:ea typeface="+mn-ea"/>
              </a:endParaRPr>
            </a:p>
          </p:txBody>
        </p:sp>
        <p:sp>
          <p:nvSpPr>
            <p:cNvPr id="10" name="Freeform 10"/>
            <p:cNvSpPr>
              <a:spLocks/>
            </p:cNvSpPr>
            <p:nvPr/>
          </p:nvSpPr>
          <p:spPr bwMode="auto">
            <a:xfrm>
              <a:off x="2263134" y="3615735"/>
              <a:ext cx="549991" cy="120599"/>
            </a:xfrm>
            <a:custGeom>
              <a:avLst/>
              <a:gdLst>
                <a:gd name="T0" fmla="*/ 0 w 478"/>
                <a:gd name="T1" fmla="*/ 0 h 105"/>
                <a:gd name="T2" fmla="*/ 478 w 478"/>
                <a:gd name="T3" fmla="*/ 0 h 105"/>
                <a:gd name="T4" fmla="*/ 472 w 478"/>
                <a:gd name="T5" fmla="*/ 8 h 105"/>
                <a:gd name="T6" fmla="*/ 383 w 478"/>
                <a:gd name="T7" fmla="*/ 97 h 105"/>
                <a:gd name="T8" fmla="*/ 366 w 478"/>
                <a:gd name="T9" fmla="*/ 104 h 105"/>
                <a:gd name="T10" fmla="*/ 8 w 478"/>
                <a:gd name="T11" fmla="*/ 105 h 105"/>
                <a:gd name="T12" fmla="*/ 0 w 478"/>
                <a:gd name="T13" fmla="*/ 104 h 105"/>
                <a:gd name="T14" fmla="*/ 0 w 478"/>
                <a:gd name="T15" fmla="*/ 0 h 1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8" h="105">
                  <a:moveTo>
                    <a:pt x="0" y="0"/>
                  </a:moveTo>
                  <a:cubicBezTo>
                    <a:pt x="159" y="0"/>
                    <a:pt x="318" y="0"/>
                    <a:pt x="478" y="0"/>
                  </a:cubicBezTo>
                  <a:cubicBezTo>
                    <a:pt x="476" y="3"/>
                    <a:pt x="474" y="6"/>
                    <a:pt x="472" y="8"/>
                  </a:cubicBezTo>
                  <a:cubicBezTo>
                    <a:pt x="443" y="38"/>
                    <a:pt x="413" y="68"/>
                    <a:pt x="383" y="97"/>
                  </a:cubicBezTo>
                  <a:cubicBezTo>
                    <a:pt x="379" y="101"/>
                    <a:pt x="372" y="104"/>
                    <a:pt x="366" y="104"/>
                  </a:cubicBezTo>
                  <a:cubicBezTo>
                    <a:pt x="247" y="105"/>
                    <a:pt x="127" y="105"/>
                    <a:pt x="8" y="105"/>
                  </a:cubicBezTo>
                  <a:cubicBezTo>
                    <a:pt x="6" y="105"/>
                    <a:pt x="3" y="104"/>
                    <a:pt x="0" y="104"/>
                  </a:cubicBezTo>
                  <a:cubicBezTo>
                    <a:pt x="0" y="69"/>
                    <a:pt x="0" y="35"/>
                    <a:pt x="0" y="0"/>
                  </a:cubicBezTo>
                  <a:close/>
                </a:path>
              </a:pathLst>
            </a:custGeom>
            <a:grpFill/>
            <a:ln>
              <a:noFill/>
            </a:ln>
            <a:extLst>
              <a:ext uri="{91240B29-F687-4f45-9708-019B960494DF}"/>
            </a:extLst>
          </p:spPr>
          <p:txBody>
            <a:bodyPr/>
            <a:lstStyle/>
            <a:p>
              <a:pPr defTabSz="609468" fontAlgn="auto">
                <a:spcBef>
                  <a:spcPts val="0"/>
                </a:spcBef>
                <a:spcAft>
                  <a:spcPts val="0"/>
                </a:spcAft>
                <a:defRPr/>
              </a:pPr>
              <a:endParaRPr lang="zh-HK" altLang="en-US" b="1" dirty="0">
                <a:latin typeface="微软雅黑" panose="020B0503020204020204" pitchFamily="34" charset="-122"/>
                <a:ea typeface="+mn-ea"/>
              </a:endParaRPr>
            </a:p>
          </p:txBody>
        </p:sp>
        <p:sp>
          <p:nvSpPr>
            <p:cNvPr id="11" name="Freeform 11"/>
            <p:cNvSpPr>
              <a:spLocks/>
            </p:cNvSpPr>
            <p:nvPr/>
          </p:nvSpPr>
          <p:spPr bwMode="auto">
            <a:xfrm>
              <a:off x="3016880" y="3492218"/>
              <a:ext cx="283019" cy="281074"/>
            </a:xfrm>
            <a:custGeom>
              <a:avLst/>
              <a:gdLst>
                <a:gd name="T0" fmla="*/ 0 w 246"/>
                <a:gd name="T1" fmla="*/ 87 h 244"/>
                <a:gd name="T2" fmla="*/ 66 w 246"/>
                <a:gd name="T3" fmla="*/ 20 h 244"/>
                <a:gd name="T4" fmla="*/ 139 w 246"/>
                <a:gd name="T5" fmla="*/ 20 h 244"/>
                <a:gd name="T6" fmla="*/ 225 w 246"/>
                <a:gd name="T7" fmla="*/ 106 h 244"/>
                <a:gd name="T8" fmla="*/ 227 w 246"/>
                <a:gd name="T9" fmla="*/ 178 h 244"/>
                <a:gd name="T10" fmla="*/ 159 w 246"/>
                <a:gd name="T11" fmla="*/ 244 h 244"/>
                <a:gd name="T12" fmla="*/ 0 w 246"/>
                <a:gd name="T13" fmla="*/ 87 h 244"/>
              </a:gdLst>
              <a:ahLst/>
              <a:cxnLst>
                <a:cxn ang="0">
                  <a:pos x="T0" y="T1"/>
                </a:cxn>
                <a:cxn ang="0">
                  <a:pos x="T2" y="T3"/>
                </a:cxn>
                <a:cxn ang="0">
                  <a:pos x="T4" y="T5"/>
                </a:cxn>
                <a:cxn ang="0">
                  <a:pos x="T6" y="T7"/>
                </a:cxn>
                <a:cxn ang="0">
                  <a:pos x="T8" y="T9"/>
                </a:cxn>
                <a:cxn ang="0">
                  <a:pos x="T10" y="T11"/>
                </a:cxn>
                <a:cxn ang="0">
                  <a:pos x="T12" y="T13"/>
                </a:cxn>
              </a:cxnLst>
              <a:rect l="0" t="0" r="r" b="b"/>
              <a:pathLst>
                <a:path w="246" h="244">
                  <a:moveTo>
                    <a:pt x="0" y="87"/>
                  </a:moveTo>
                  <a:cubicBezTo>
                    <a:pt x="22" y="64"/>
                    <a:pt x="43" y="41"/>
                    <a:pt x="66" y="20"/>
                  </a:cubicBezTo>
                  <a:cubicBezTo>
                    <a:pt x="87" y="1"/>
                    <a:pt x="118" y="0"/>
                    <a:pt x="139" y="20"/>
                  </a:cubicBezTo>
                  <a:cubicBezTo>
                    <a:pt x="169" y="48"/>
                    <a:pt x="198" y="76"/>
                    <a:pt x="225" y="106"/>
                  </a:cubicBezTo>
                  <a:cubicBezTo>
                    <a:pt x="245" y="127"/>
                    <a:pt x="246" y="158"/>
                    <a:pt x="227" y="178"/>
                  </a:cubicBezTo>
                  <a:cubicBezTo>
                    <a:pt x="205" y="202"/>
                    <a:pt x="181" y="223"/>
                    <a:pt x="159" y="244"/>
                  </a:cubicBezTo>
                  <a:cubicBezTo>
                    <a:pt x="107" y="193"/>
                    <a:pt x="54" y="140"/>
                    <a:pt x="0" y="87"/>
                  </a:cubicBezTo>
                  <a:close/>
                </a:path>
              </a:pathLst>
            </a:custGeom>
            <a:grpFill/>
            <a:ln>
              <a:noFill/>
            </a:ln>
            <a:extLst>
              <a:ext uri="{91240B29-F687-4f45-9708-019B960494DF}"/>
            </a:extLst>
          </p:spPr>
          <p:txBody>
            <a:bodyPr/>
            <a:lstStyle/>
            <a:p>
              <a:pPr defTabSz="609468" fontAlgn="auto">
                <a:spcBef>
                  <a:spcPts val="0"/>
                </a:spcBef>
                <a:spcAft>
                  <a:spcPts val="0"/>
                </a:spcAft>
                <a:defRPr/>
              </a:pPr>
              <a:endParaRPr lang="zh-HK" altLang="en-US" b="1" dirty="0">
                <a:latin typeface="微软雅黑" panose="020B0503020204020204" pitchFamily="34" charset="-122"/>
                <a:ea typeface="+mn-ea"/>
              </a:endParaRPr>
            </a:p>
          </p:txBody>
        </p:sp>
        <p:sp>
          <p:nvSpPr>
            <p:cNvPr id="12" name="Freeform 12"/>
            <p:cNvSpPr>
              <a:spLocks/>
            </p:cNvSpPr>
            <p:nvPr/>
          </p:nvSpPr>
          <p:spPr bwMode="auto">
            <a:xfrm>
              <a:off x="2017073" y="3372591"/>
              <a:ext cx="119627" cy="117682"/>
            </a:xfrm>
            <a:custGeom>
              <a:avLst/>
              <a:gdLst>
                <a:gd name="T0" fmla="*/ 0 w 104"/>
                <a:gd name="T1" fmla="*/ 102 h 102"/>
                <a:gd name="T2" fmla="*/ 0 w 104"/>
                <a:gd name="T3" fmla="*/ 0 h 102"/>
                <a:gd name="T4" fmla="*/ 104 w 104"/>
                <a:gd name="T5" fmla="*/ 0 h 102"/>
                <a:gd name="T6" fmla="*/ 104 w 104"/>
                <a:gd name="T7" fmla="*/ 102 h 102"/>
                <a:gd name="T8" fmla="*/ 0 w 104"/>
                <a:gd name="T9" fmla="*/ 102 h 102"/>
              </a:gdLst>
              <a:ahLst/>
              <a:cxnLst>
                <a:cxn ang="0">
                  <a:pos x="T0" y="T1"/>
                </a:cxn>
                <a:cxn ang="0">
                  <a:pos x="T2" y="T3"/>
                </a:cxn>
                <a:cxn ang="0">
                  <a:pos x="T4" y="T5"/>
                </a:cxn>
                <a:cxn ang="0">
                  <a:pos x="T6" y="T7"/>
                </a:cxn>
                <a:cxn ang="0">
                  <a:pos x="T8" y="T9"/>
                </a:cxn>
              </a:cxnLst>
              <a:rect l="0" t="0" r="r" b="b"/>
              <a:pathLst>
                <a:path w="104" h="102">
                  <a:moveTo>
                    <a:pt x="0" y="102"/>
                  </a:moveTo>
                  <a:cubicBezTo>
                    <a:pt x="0" y="68"/>
                    <a:pt x="0" y="34"/>
                    <a:pt x="0" y="0"/>
                  </a:cubicBezTo>
                  <a:cubicBezTo>
                    <a:pt x="35" y="0"/>
                    <a:pt x="69" y="0"/>
                    <a:pt x="104" y="0"/>
                  </a:cubicBezTo>
                  <a:cubicBezTo>
                    <a:pt x="104" y="34"/>
                    <a:pt x="104" y="67"/>
                    <a:pt x="104" y="102"/>
                  </a:cubicBezTo>
                  <a:cubicBezTo>
                    <a:pt x="70" y="102"/>
                    <a:pt x="36" y="102"/>
                    <a:pt x="0" y="102"/>
                  </a:cubicBezTo>
                  <a:close/>
                </a:path>
              </a:pathLst>
            </a:custGeom>
            <a:grpFill/>
            <a:ln>
              <a:noFill/>
            </a:ln>
            <a:extLst>
              <a:ext uri="{91240B29-F687-4f45-9708-019B960494DF}"/>
            </a:extLst>
          </p:spPr>
          <p:txBody>
            <a:bodyPr/>
            <a:lstStyle/>
            <a:p>
              <a:pPr defTabSz="609468" fontAlgn="auto">
                <a:spcBef>
                  <a:spcPts val="0"/>
                </a:spcBef>
                <a:spcAft>
                  <a:spcPts val="0"/>
                </a:spcAft>
                <a:defRPr/>
              </a:pPr>
              <a:endParaRPr lang="zh-HK" altLang="en-US" b="1" dirty="0">
                <a:latin typeface="微软雅黑" panose="020B0503020204020204" pitchFamily="34" charset="-122"/>
                <a:ea typeface="+mn-ea"/>
              </a:endParaRPr>
            </a:p>
          </p:txBody>
        </p:sp>
        <p:sp>
          <p:nvSpPr>
            <p:cNvPr id="13" name="Freeform 13"/>
            <p:cNvSpPr>
              <a:spLocks/>
            </p:cNvSpPr>
            <p:nvPr/>
          </p:nvSpPr>
          <p:spPr bwMode="auto">
            <a:xfrm>
              <a:off x="2018045" y="3128475"/>
              <a:ext cx="118654" cy="118654"/>
            </a:xfrm>
            <a:custGeom>
              <a:avLst/>
              <a:gdLst>
                <a:gd name="T0" fmla="*/ 103 w 103"/>
                <a:gd name="T1" fmla="*/ 103 h 103"/>
                <a:gd name="T2" fmla="*/ 0 w 103"/>
                <a:gd name="T3" fmla="*/ 103 h 103"/>
                <a:gd name="T4" fmla="*/ 0 w 103"/>
                <a:gd name="T5" fmla="*/ 0 h 103"/>
                <a:gd name="T6" fmla="*/ 103 w 103"/>
                <a:gd name="T7" fmla="*/ 0 h 103"/>
                <a:gd name="T8" fmla="*/ 103 w 103"/>
                <a:gd name="T9" fmla="*/ 103 h 103"/>
              </a:gdLst>
              <a:ahLst/>
              <a:cxnLst>
                <a:cxn ang="0">
                  <a:pos x="T0" y="T1"/>
                </a:cxn>
                <a:cxn ang="0">
                  <a:pos x="T2" y="T3"/>
                </a:cxn>
                <a:cxn ang="0">
                  <a:pos x="T4" y="T5"/>
                </a:cxn>
                <a:cxn ang="0">
                  <a:pos x="T6" y="T7"/>
                </a:cxn>
                <a:cxn ang="0">
                  <a:pos x="T8" y="T9"/>
                </a:cxn>
              </a:cxnLst>
              <a:rect l="0" t="0" r="r" b="b"/>
              <a:pathLst>
                <a:path w="103" h="103">
                  <a:moveTo>
                    <a:pt x="103" y="103"/>
                  </a:moveTo>
                  <a:cubicBezTo>
                    <a:pt x="68" y="103"/>
                    <a:pt x="34" y="103"/>
                    <a:pt x="0" y="103"/>
                  </a:cubicBezTo>
                  <a:cubicBezTo>
                    <a:pt x="0" y="68"/>
                    <a:pt x="0" y="35"/>
                    <a:pt x="0" y="0"/>
                  </a:cubicBezTo>
                  <a:cubicBezTo>
                    <a:pt x="34" y="0"/>
                    <a:pt x="68" y="0"/>
                    <a:pt x="103" y="0"/>
                  </a:cubicBezTo>
                  <a:cubicBezTo>
                    <a:pt x="103" y="34"/>
                    <a:pt x="103" y="68"/>
                    <a:pt x="103" y="103"/>
                  </a:cubicBezTo>
                  <a:close/>
                </a:path>
              </a:pathLst>
            </a:custGeom>
            <a:grpFill/>
            <a:ln>
              <a:noFill/>
            </a:ln>
            <a:extLst>
              <a:ext uri="{91240B29-F687-4f45-9708-019B960494DF}"/>
            </a:extLst>
          </p:spPr>
          <p:txBody>
            <a:bodyPr/>
            <a:lstStyle/>
            <a:p>
              <a:pPr defTabSz="609468" fontAlgn="auto">
                <a:spcBef>
                  <a:spcPts val="0"/>
                </a:spcBef>
                <a:spcAft>
                  <a:spcPts val="0"/>
                </a:spcAft>
                <a:defRPr/>
              </a:pPr>
              <a:endParaRPr lang="zh-HK" altLang="en-US" b="1" dirty="0">
                <a:latin typeface="微软雅黑" panose="020B0503020204020204" pitchFamily="34" charset="-122"/>
                <a:ea typeface="+mn-ea"/>
              </a:endParaRPr>
            </a:p>
          </p:txBody>
        </p:sp>
        <p:sp>
          <p:nvSpPr>
            <p:cNvPr id="14" name="Freeform 14"/>
            <p:cNvSpPr>
              <a:spLocks/>
            </p:cNvSpPr>
            <p:nvPr/>
          </p:nvSpPr>
          <p:spPr bwMode="auto">
            <a:xfrm>
              <a:off x="2018045" y="3616708"/>
              <a:ext cx="118654" cy="118654"/>
            </a:xfrm>
            <a:custGeom>
              <a:avLst/>
              <a:gdLst>
                <a:gd name="T0" fmla="*/ 103 w 103"/>
                <a:gd name="T1" fmla="*/ 103 h 103"/>
                <a:gd name="T2" fmla="*/ 0 w 103"/>
                <a:gd name="T3" fmla="*/ 103 h 103"/>
                <a:gd name="T4" fmla="*/ 0 w 103"/>
                <a:gd name="T5" fmla="*/ 0 h 103"/>
                <a:gd name="T6" fmla="*/ 103 w 103"/>
                <a:gd name="T7" fmla="*/ 0 h 103"/>
                <a:gd name="T8" fmla="*/ 103 w 103"/>
                <a:gd name="T9" fmla="*/ 103 h 103"/>
              </a:gdLst>
              <a:ahLst/>
              <a:cxnLst>
                <a:cxn ang="0">
                  <a:pos x="T0" y="T1"/>
                </a:cxn>
                <a:cxn ang="0">
                  <a:pos x="T2" y="T3"/>
                </a:cxn>
                <a:cxn ang="0">
                  <a:pos x="T4" y="T5"/>
                </a:cxn>
                <a:cxn ang="0">
                  <a:pos x="T6" y="T7"/>
                </a:cxn>
                <a:cxn ang="0">
                  <a:pos x="T8" y="T9"/>
                </a:cxn>
              </a:cxnLst>
              <a:rect l="0" t="0" r="r" b="b"/>
              <a:pathLst>
                <a:path w="103" h="103">
                  <a:moveTo>
                    <a:pt x="103" y="103"/>
                  </a:moveTo>
                  <a:cubicBezTo>
                    <a:pt x="68" y="103"/>
                    <a:pt x="35" y="103"/>
                    <a:pt x="0" y="103"/>
                  </a:cubicBezTo>
                  <a:cubicBezTo>
                    <a:pt x="0" y="68"/>
                    <a:pt x="0" y="35"/>
                    <a:pt x="0" y="0"/>
                  </a:cubicBezTo>
                  <a:cubicBezTo>
                    <a:pt x="34" y="0"/>
                    <a:pt x="68" y="0"/>
                    <a:pt x="103" y="0"/>
                  </a:cubicBezTo>
                  <a:cubicBezTo>
                    <a:pt x="103" y="33"/>
                    <a:pt x="103" y="67"/>
                    <a:pt x="103" y="103"/>
                  </a:cubicBezTo>
                  <a:close/>
                </a:path>
              </a:pathLst>
            </a:custGeom>
            <a:grpFill/>
            <a:ln>
              <a:noFill/>
            </a:ln>
            <a:extLst>
              <a:ext uri="{91240B29-F687-4f45-9708-019B960494DF}"/>
            </a:extLst>
          </p:spPr>
          <p:txBody>
            <a:bodyPr/>
            <a:lstStyle/>
            <a:p>
              <a:pPr defTabSz="609468" fontAlgn="auto">
                <a:spcBef>
                  <a:spcPts val="0"/>
                </a:spcBef>
                <a:spcAft>
                  <a:spcPts val="0"/>
                </a:spcAft>
                <a:defRPr/>
              </a:pPr>
              <a:endParaRPr lang="zh-HK" altLang="en-US" b="1" dirty="0">
                <a:latin typeface="微软雅黑" panose="020B0503020204020204" pitchFamily="34" charset="-122"/>
                <a:ea typeface="+mn-ea"/>
              </a:endParaRPr>
            </a:p>
          </p:txBody>
        </p:sp>
      </p:grpSp>
      <p:sp>
        <p:nvSpPr>
          <p:cNvPr id="15" name="文本框 14"/>
          <p:cNvSpPr txBox="1"/>
          <p:nvPr/>
        </p:nvSpPr>
        <p:spPr>
          <a:xfrm>
            <a:off x="926897" y="3967343"/>
            <a:ext cx="2190023" cy="923330"/>
          </a:xfrm>
          <a:prstGeom prst="rect">
            <a:avLst/>
          </a:prstGeom>
          <a:noFill/>
          <a:effectLst/>
        </p:spPr>
        <p:txBody>
          <a:bodyPr wrap="none" rtlCol="0">
            <a:spAutoFit/>
          </a:bodyPr>
          <a:lstStyle/>
          <a:p>
            <a:r>
              <a:rPr lang="zh-CN" altLang="en-US" sz="5400" b="1" dirty="0">
                <a:solidFill>
                  <a:srgbClr val="EBE9D0"/>
                </a:solidFill>
                <a:latin typeface="微软雅黑" panose="020B0503020204020204" pitchFamily="34" charset="-122"/>
                <a:ea typeface="微软雅黑" panose="020B0503020204020204" pitchFamily="34" charset="-122"/>
              </a:rPr>
              <a:t>目   录</a:t>
            </a:r>
          </a:p>
        </p:txBody>
      </p:sp>
      <p:sp>
        <p:nvSpPr>
          <p:cNvPr id="37" name="文本框 36"/>
          <p:cNvSpPr txBox="1"/>
          <p:nvPr/>
        </p:nvSpPr>
        <p:spPr>
          <a:xfrm>
            <a:off x="7098794" y="1329835"/>
            <a:ext cx="2031325" cy="646331"/>
          </a:xfrm>
          <a:prstGeom prst="rect">
            <a:avLst/>
          </a:prstGeom>
          <a:noFill/>
        </p:spPr>
        <p:txBody>
          <a:bodyPr wrap="none" rtlCol="0">
            <a:spAutoFit/>
          </a:bodyPr>
          <a:lstStyle/>
          <a:p>
            <a:r>
              <a:rPr lang="zh-CN" altLang="en-US" sz="3600" b="1" dirty="0">
                <a:solidFill>
                  <a:schemeClr val="tx1">
                    <a:lumMod val="65000"/>
                    <a:lumOff val="35000"/>
                  </a:schemeClr>
                </a:solidFill>
                <a:latin typeface="微软雅黑" panose="020B0503020204020204" pitchFamily="34" charset="-122"/>
                <a:ea typeface="微软雅黑" panose="020B0503020204020204" pitchFamily="34" charset="-122"/>
              </a:rPr>
              <a:t>研究背景</a:t>
            </a:r>
          </a:p>
        </p:txBody>
      </p:sp>
      <p:sp>
        <p:nvSpPr>
          <p:cNvPr id="38" name="文本框 37"/>
          <p:cNvSpPr txBox="1"/>
          <p:nvPr/>
        </p:nvSpPr>
        <p:spPr>
          <a:xfrm>
            <a:off x="7098793" y="2485669"/>
            <a:ext cx="2031325" cy="646331"/>
          </a:xfrm>
          <a:prstGeom prst="rect">
            <a:avLst/>
          </a:prstGeom>
          <a:noFill/>
        </p:spPr>
        <p:txBody>
          <a:bodyPr wrap="none" rtlCol="0">
            <a:spAutoFit/>
          </a:bodyPr>
          <a:lstStyle/>
          <a:p>
            <a:r>
              <a:rPr lang="zh-CN" altLang="en-US" sz="3600" b="1" dirty="0">
                <a:solidFill>
                  <a:schemeClr val="tx1">
                    <a:lumMod val="65000"/>
                    <a:lumOff val="35000"/>
                  </a:schemeClr>
                </a:solidFill>
                <a:latin typeface="微软雅黑" panose="020B0503020204020204" pitchFamily="34" charset="-122"/>
                <a:ea typeface="微软雅黑" panose="020B0503020204020204" pitchFamily="34" charset="-122"/>
              </a:rPr>
              <a:t>研究意义</a:t>
            </a:r>
          </a:p>
        </p:txBody>
      </p:sp>
      <p:sp>
        <p:nvSpPr>
          <p:cNvPr id="39" name="文本框 38"/>
          <p:cNvSpPr txBox="1"/>
          <p:nvPr/>
        </p:nvSpPr>
        <p:spPr>
          <a:xfrm>
            <a:off x="7098793" y="3691085"/>
            <a:ext cx="2031325" cy="646331"/>
          </a:xfrm>
          <a:prstGeom prst="rect">
            <a:avLst/>
          </a:prstGeom>
          <a:noFill/>
        </p:spPr>
        <p:txBody>
          <a:bodyPr wrap="none" rtlCol="0">
            <a:spAutoFit/>
          </a:bodyPr>
          <a:lstStyle/>
          <a:p>
            <a:r>
              <a:rPr lang="zh-CN" altLang="en-US" sz="3600" b="1" dirty="0">
                <a:solidFill>
                  <a:schemeClr val="tx1">
                    <a:lumMod val="65000"/>
                    <a:lumOff val="35000"/>
                  </a:schemeClr>
                </a:solidFill>
                <a:latin typeface="微软雅黑" panose="020B0503020204020204" pitchFamily="34" charset="-122"/>
                <a:ea typeface="微软雅黑" panose="020B0503020204020204" pitchFamily="34" charset="-122"/>
              </a:rPr>
              <a:t>论文概述</a:t>
            </a:r>
          </a:p>
        </p:txBody>
      </p:sp>
      <p:sp>
        <p:nvSpPr>
          <p:cNvPr id="40" name="文本框 39"/>
          <p:cNvSpPr txBox="1"/>
          <p:nvPr/>
        </p:nvSpPr>
        <p:spPr>
          <a:xfrm>
            <a:off x="7068335" y="4876437"/>
            <a:ext cx="2073003" cy="646331"/>
          </a:xfrm>
          <a:prstGeom prst="rect">
            <a:avLst/>
          </a:prstGeom>
          <a:noFill/>
        </p:spPr>
        <p:txBody>
          <a:bodyPr wrap="none" rtlCol="0">
            <a:spAutoFit/>
          </a:bodyPr>
          <a:lstStyle/>
          <a:p>
            <a:r>
              <a:rPr lang="zh-CN" altLang="en-US" sz="3600" b="1" dirty="0">
                <a:solidFill>
                  <a:schemeClr val="tx1">
                    <a:lumMod val="65000"/>
                    <a:lumOff val="35000"/>
                  </a:schemeClr>
                </a:solidFill>
                <a:latin typeface="微软雅黑" panose="020B0503020204020204" pitchFamily="34" charset="-122"/>
                <a:ea typeface="微软雅黑" panose="020B0503020204020204" pitchFamily="34" charset="-122"/>
              </a:rPr>
              <a:t>结       论</a:t>
            </a:r>
          </a:p>
        </p:txBody>
      </p:sp>
      <p:grpSp>
        <p:nvGrpSpPr>
          <p:cNvPr id="46" name="组合 45"/>
          <p:cNvGrpSpPr/>
          <p:nvPr/>
        </p:nvGrpSpPr>
        <p:grpSpPr>
          <a:xfrm rot="5400000">
            <a:off x="-1825395" y="2343771"/>
            <a:ext cx="2270025" cy="902459"/>
            <a:chOff x="5604327" y="1072832"/>
            <a:chExt cx="3149600" cy="1117600"/>
          </a:xfrm>
        </p:grpSpPr>
        <p:sp>
          <p:nvSpPr>
            <p:cNvPr id="47" name="矩形 46"/>
            <p:cNvSpPr/>
            <p:nvPr/>
          </p:nvSpPr>
          <p:spPr>
            <a:xfrm>
              <a:off x="5604327" y="1072832"/>
              <a:ext cx="787400" cy="1117600"/>
            </a:xfrm>
            <a:prstGeom prst="rect">
              <a:avLst/>
            </a:prstGeom>
            <a:solidFill>
              <a:srgbClr val="5ABB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48" name="矩形 47"/>
            <p:cNvSpPr/>
            <p:nvPr/>
          </p:nvSpPr>
          <p:spPr>
            <a:xfrm>
              <a:off x="6391727" y="1072832"/>
              <a:ext cx="787400" cy="1117600"/>
            </a:xfrm>
            <a:prstGeom prst="rect">
              <a:avLst/>
            </a:prstGeom>
            <a:solidFill>
              <a:srgbClr val="756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49" name="矩形 48"/>
            <p:cNvSpPr/>
            <p:nvPr/>
          </p:nvSpPr>
          <p:spPr>
            <a:xfrm>
              <a:off x="7179127" y="1072832"/>
              <a:ext cx="787400" cy="1117600"/>
            </a:xfrm>
            <a:prstGeom prst="rect">
              <a:avLst/>
            </a:prstGeom>
            <a:solidFill>
              <a:srgbClr val="EF5B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0" name="矩形 49"/>
            <p:cNvSpPr/>
            <p:nvPr/>
          </p:nvSpPr>
          <p:spPr>
            <a:xfrm>
              <a:off x="7966527" y="1072832"/>
              <a:ext cx="787400" cy="1117600"/>
            </a:xfrm>
            <a:prstGeom prst="rect">
              <a:avLst/>
            </a:prstGeom>
            <a:solidFill>
              <a:srgbClr val="F2B9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grpSp>
        <p:nvGrpSpPr>
          <p:cNvPr id="55" name="组合 54"/>
          <p:cNvGrpSpPr/>
          <p:nvPr/>
        </p:nvGrpSpPr>
        <p:grpSpPr>
          <a:xfrm>
            <a:off x="5722376" y="1268362"/>
            <a:ext cx="769275" cy="769278"/>
            <a:chOff x="5722376" y="1268362"/>
            <a:chExt cx="769275" cy="769278"/>
          </a:xfrm>
        </p:grpSpPr>
        <p:sp>
          <p:nvSpPr>
            <p:cNvPr id="17" name="椭圆 16"/>
            <p:cNvSpPr/>
            <p:nvPr/>
          </p:nvSpPr>
          <p:spPr>
            <a:xfrm>
              <a:off x="5722376" y="1268362"/>
              <a:ext cx="769275" cy="769278"/>
            </a:xfrm>
            <a:prstGeom prst="ellipse">
              <a:avLst/>
            </a:prstGeom>
            <a:solidFill>
              <a:srgbClr val="75627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1" name="矩形 50"/>
            <p:cNvSpPr/>
            <p:nvPr/>
          </p:nvSpPr>
          <p:spPr>
            <a:xfrm>
              <a:off x="5742159" y="1358966"/>
              <a:ext cx="729701" cy="584775"/>
            </a:xfrm>
            <a:prstGeom prst="rect">
              <a:avLst/>
            </a:prstGeom>
          </p:spPr>
          <p:txBody>
            <a:bodyPr wrap="square">
              <a:spAutoFit/>
            </a:bodyPr>
            <a:lstStyle/>
            <a:p>
              <a:pPr algn="ctr"/>
              <a:r>
                <a:rPr lang="en-US" altLang="zh-CN" sz="3200" b="1" dirty="0">
                  <a:solidFill>
                    <a:srgbClr val="FFFFFF"/>
                  </a:solidFill>
                  <a:latin typeface="微软雅黑" panose="020B0503020204020204" pitchFamily="34" charset="-122"/>
                  <a:ea typeface="微软雅黑" panose="020B0503020204020204" pitchFamily="34" charset="-122"/>
                </a:rPr>
                <a:t>01</a:t>
              </a:r>
              <a:endParaRPr lang="zh-CN" altLang="en-US" sz="3200" b="1" dirty="0">
                <a:solidFill>
                  <a:srgbClr val="FFFFFF"/>
                </a:solidFill>
                <a:latin typeface="微软雅黑" panose="020B0503020204020204" pitchFamily="34" charset="-122"/>
                <a:ea typeface="微软雅黑" panose="020B0503020204020204" pitchFamily="34" charset="-122"/>
              </a:endParaRPr>
            </a:p>
          </p:txBody>
        </p:sp>
      </p:grpSp>
      <p:grpSp>
        <p:nvGrpSpPr>
          <p:cNvPr id="56" name="组合 55"/>
          <p:cNvGrpSpPr/>
          <p:nvPr/>
        </p:nvGrpSpPr>
        <p:grpSpPr>
          <a:xfrm>
            <a:off x="5722376" y="2450564"/>
            <a:ext cx="769275" cy="769278"/>
            <a:chOff x="5722376" y="2450564"/>
            <a:chExt cx="769275" cy="769278"/>
          </a:xfrm>
        </p:grpSpPr>
        <p:sp>
          <p:nvSpPr>
            <p:cNvPr id="18" name="椭圆 17"/>
            <p:cNvSpPr/>
            <p:nvPr/>
          </p:nvSpPr>
          <p:spPr>
            <a:xfrm>
              <a:off x="5722376" y="2450564"/>
              <a:ext cx="769275" cy="769278"/>
            </a:xfrm>
            <a:prstGeom prst="ellipse">
              <a:avLst/>
            </a:prstGeom>
            <a:solidFill>
              <a:srgbClr val="EF5B43"/>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2" name="矩形 51"/>
            <p:cNvSpPr/>
            <p:nvPr/>
          </p:nvSpPr>
          <p:spPr>
            <a:xfrm>
              <a:off x="5736441" y="2527909"/>
              <a:ext cx="729701" cy="584775"/>
            </a:xfrm>
            <a:prstGeom prst="rect">
              <a:avLst/>
            </a:prstGeom>
          </p:spPr>
          <p:txBody>
            <a:bodyPr wrap="square">
              <a:spAutoFit/>
            </a:bodyPr>
            <a:lstStyle/>
            <a:p>
              <a:pPr algn="ctr"/>
              <a:r>
                <a:rPr lang="en-US" altLang="zh-CN" sz="3200" b="1" dirty="0">
                  <a:solidFill>
                    <a:srgbClr val="FFFFFF"/>
                  </a:solidFill>
                  <a:latin typeface="微软雅黑" panose="020B0503020204020204" pitchFamily="34" charset="-122"/>
                  <a:ea typeface="微软雅黑" panose="020B0503020204020204" pitchFamily="34" charset="-122"/>
                </a:rPr>
                <a:t>02</a:t>
              </a:r>
              <a:endParaRPr lang="zh-CN" altLang="en-US" sz="3200" b="1" dirty="0">
                <a:solidFill>
                  <a:srgbClr val="FFFFFF"/>
                </a:solidFill>
                <a:latin typeface="微软雅黑" panose="020B0503020204020204" pitchFamily="34" charset="-122"/>
                <a:ea typeface="微软雅黑" panose="020B0503020204020204" pitchFamily="34" charset="-122"/>
              </a:endParaRPr>
            </a:p>
          </p:txBody>
        </p:sp>
      </p:grpSp>
      <p:grpSp>
        <p:nvGrpSpPr>
          <p:cNvPr id="57" name="组合 56"/>
          <p:cNvGrpSpPr/>
          <p:nvPr/>
        </p:nvGrpSpPr>
        <p:grpSpPr>
          <a:xfrm>
            <a:off x="5722377" y="3632765"/>
            <a:ext cx="769275" cy="769278"/>
            <a:chOff x="5722377" y="3632765"/>
            <a:chExt cx="769275" cy="769278"/>
          </a:xfrm>
        </p:grpSpPr>
        <p:sp>
          <p:nvSpPr>
            <p:cNvPr id="19" name="椭圆 18"/>
            <p:cNvSpPr/>
            <p:nvPr/>
          </p:nvSpPr>
          <p:spPr>
            <a:xfrm>
              <a:off x="5722377" y="3632765"/>
              <a:ext cx="769275" cy="769278"/>
            </a:xfrm>
            <a:prstGeom prst="ellipse">
              <a:avLst/>
            </a:prstGeom>
            <a:solidFill>
              <a:srgbClr val="F2B973"/>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3" name="矩形 52"/>
            <p:cNvSpPr/>
            <p:nvPr/>
          </p:nvSpPr>
          <p:spPr>
            <a:xfrm>
              <a:off x="5747879" y="3717273"/>
              <a:ext cx="729701" cy="584775"/>
            </a:xfrm>
            <a:prstGeom prst="rect">
              <a:avLst/>
            </a:prstGeom>
          </p:spPr>
          <p:txBody>
            <a:bodyPr wrap="square">
              <a:spAutoFit/>
            </a:bodyPr>
            <a:lstStyle/>
            <a:p>
              <a:pPr algn="ctr"/>
              <a:r>
                <a:rPr lang="en-US" altLang="zh-CN" sz="3200" b="1" dirty="0">
                  <a:solidFill>
                    <a:srgbClr val="FFFFFF"/>
                  </a:solidFill>
                  <a:latin typeface="微软雅黑" panose="020B0503020204020204" pitchFamily="34" charset="-122"/>
                  <a:ea typeface="微软雅黑" panose="020B0503020204020204" pitchFamily="34" charset="-122"/>
                </a:rPr>
                <a:t>03</a:t>
              </a:r>
              <a:endParaRPr lang="zh-CN" altLang="en-US" sz="3200" b="1" dirty="0">
                <a:solidFill>
                  <a:srgbClr val="FFFFFF"/>
                </a:solidFill>
                <a:latin typeface="微软雅黑" panose="020B0503020204020204" pitchFamily="34" charset="-122"/>
                <a:ea typeface="微软雅黑" panose="020B0503020204020204" pitchFamily="34" charset="-122"/>
              </a:endParaRPr>
            </a:p>
          </p:txBody>
        </p:sp>
      </p:grpSp>
      <p:grpSp>
        <p:nvGrpSpPr>
          <p:cNvPr id="58" name="组合 57"/>
          <p:cNvGrpSpPr/>
          <p:nvPr/>
        </p:nvGrpSpPr>
        <p:grpSpPr>
          <a:xfrm>
            <a:off x="5722373" y="4814964"/>
            <a:ext cx="769275" cy="769278"/>
            <a:chOff x="5722373" y="4814964"/>
            <a:chExt cx="769275" cy="769278"/>
          </a:xfrm>
        </p:grpSpPr>
        <p:sp>
          <p:nvSpPr>
            <p:cNvPr id="20" name="椭圆 19"/>
            <p:cNvSpPr/>
            <p:nvPr/>
          </p:nvSpPr>
          <p:spPr>
            <a:xfrm>
              <a:off x="5722373" y="4814964"/>
              <a:ext cx="769275" cy="769278"/>
            </a:xfrm>
            <a:prstGeom prst="ellipse">
              <a:avLst/>
            </a:prstGeom>
            <a:solidFill>
              <a:srgbClr val="858976"/>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4" name="矩形 53"/>
            <p:cNvSpPr/>
            <p:nvPr/>
          </p:nvSpPr>
          <p:spPr>
            <a:xfrm>
              <a:off x="5761947" y="4890673"/>
              <a:ext cx="729701" cy="584775"/>
            </a:xfrm>
            <a:prstGeom prst="rect">
              <a:avLst/>
            </a:prstGeom>
          </p:spPr>
          <p:txBody>
            <a:bodyPr wrap="square">
              <a:spAutoFit/>
            </a:bodyPr>
            <a:lstStyle/>
            <a:p>
              <a:pPr algn="ctr"/>
              <a:r>
                <a:rPr lang="en-US" altLang="zh-CN" sz="3200" b="1" dirty="0">
                  <a:solidFill>
                    <a:srgbClr val="FFFFFF"/>
                  </a:solidFill>
                  <a:latin typeface="微软雅黑" panose="020B0503020204020204" pitchFamily="34" charset="-122"/>
                  <a:ea typeface="微软雅黑" panose="020B0503020204020204" pitchFamily="34" charset="-122"/>
                </a:rPr>
                <a:t>04</a:t>
              </a:r>
              <a:endParaRPr lang="zh-CN" altLang="en-US" sz="3200" b="1" dirty="0">
                <a:solidFill>
                  <a:srgbClr val="FFFFFF"/>
                </a:solidFill>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251038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25"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2"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13"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4" dur="1000" fill="hold"/>
                                        <p:tgtEl>
                                          <p:spTgt spid="5"/>
                                        </p:tgtEl>
                                        <p:attrNameLst>
                                          <p:attrName>ppt_h</p:attrName>
                                        </p:attrNameLst>
                                      </p:cBhvr>
                                      <p:tavLst>
                                        <p:tav tm="0">
                                          <p:val>
                                            <p:strVal val="#ppt_h"/>
                                          </p:val>
                                        </p:tav>
                                        <p:tav tm="100000">
                                          <p:val>
                                            <p:strVal val="#ppt_h"/>
                                          </p:val>
                                        </p:tav>
                                      </p:tavLst>
                                    </p:anim>
                                    <p:anim calcmode="lin" valueType="num">
                                      <p:cBhvr>
                                        <p:cTn id="15"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6"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7"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8" dur="1000" decel="50000">
                                          <p:stCondLst>
                                            <p:cond delay="0"/>
                                          </p:stCondLst>
                                        </p:cTn>
                                        <p:tgtEl>
                                          <p:spTgt spid="5"/>
                                        </p:tgtEl>
                                      </p:cBhvr>
                                    </p:animEffect>
                                  </p:childTnLst>
                                </p:cTn>
                              </p:par>
                            </p:childTnLst>
                          </p:cTn>
                        </p:par>
                        <p:par>
                          <p:cTn id="19" fill="hold">
                            <p:stCondLst>
                              <p:cond delay="1500"/>
                            </p:stCondLst>
                            <p:childTnLst>
                              <p:par>
                                <p:cTn id="20" presetID="56" presetClass="entr" presetSubtype="0" fill="hold" grpId="0" nodeType="afterEffect">
                                  <p:stCondLst>
                                    <p:cond delay="0"/>
                                  </p:stCondLst>
                                  <p:iterate type="lt">
                                    <p:tmPct val="10000"/>
                                  </p:iterate>
                                  <p:childTnLst>
                                    <p:set>
                                      <p:cBhvr>
                                        <p:cTn id="21" dur="1" fill="hold">
                                          <p:stCondLst>
                                            <p:cond delay="0"/>
                                          </p:stCondLst>
                                        </p:cTn>
                                        <p:tgtEl>
                                          <p:spTgt spid="15"/>
                                        </p:tgtEl>
                                        <p:attrNameLst>
                                          <p:attrName>style.visibility</p:attrName>
                                        </p:attrNameLst>
                                      </p:cBhvr>
                                      <p:to>
                                        <p:strVal val="visible"/>
                                      </p:to>
                                    </p:set>
                                    <p:anim by="(-#ppt_w*2)" calcmode="lin" valueType="num">
                                      <p:cBhvr rctx="PPT">
                                        <p:cTn id="22" dur="500" autoRev="1" fill="hold">
                                          <p:stCondLst>
                                            <p:cond delay="0"/>
                                          </p:stCondLst>
                                        </p:cTn>
                                        <p:tgtEl>
                                          <p:spTgt spid="15"/>
                                        </p:tgtEl>
                                        <p:attrNameLst>
                                          <p:attrName>ppt_w</p:attrName>
                                        </p:attrNameLst>
                                      </p:cBhvr>
                                    </p:anim>
                                    <p:anim by="(#ppt_w*0.50)" calcmode="lin" valueType="num">
                                      <p:cBhvr>
                                        <p:cTn id="23" dur="500" decel="50000" autoRev="1" fill="hold">
                                          <p:stCondLst>
                                            <p:cond delay="0"/>
                                          </p:stCondLst>
                                        </p:cTn>
                                        <p:tgtEl>
                                          <p:spTgt spid="15"/>
                                        </p:tgtEl>
                                        <p:attrNameLst>
                                          <p:attrName>ppt_x</p:attrName>
                                        </p:attrNameLst>
                                      </p:cBhvr>
                                    </p:anim>
                                    <p:anim from="(-#ppt_h/2)" to="(#ppt_y)" calcmode="lin" valueType="num">
                                      <p:cBhvr>
                                        <p:cTn id="24" dur="1000" fill="hold">
                                          <p:stCondLst>
                                            <p:cond delay="0"/>
                                          </p:stCondLst>
                                        </p:cTn>
                                        <p:tgtEl>
                                          <p:spTgt spid="15"/>
                                        </p:tgtEl>
                                        <p:attrNameLst>
                                          <p:attrName>ppt_y</p:attrName>
                                        </p:attrNameLst>
                                      </p:cBhvr>
                                    </p:anim>
                                    <p:animRot by="21600000">
                                      <p:cBhvr>
                                        <p:cTn id="25" dur="1000" fill="hold">
                                          <p:stCondLst>
                                            <p:cond delay="0"/>
                                          </p:stCondLst>
                                        </p:cTn>
                                        <p:tgtEl>
                                          <p:spTgt spid="15"/>
                                        </p:tgtEl>
                                        <p:attrNameLst>
                                          <p:attrName>r</p:attrName>
                                        </p:attrNameLst>
                                      </p:cBhvr>
                                    </p:animRot>
                                  </p:childTnLst>
                                </p:cTn>
                              </p:par>
                            </p:childTnLst>
                          </p:cTn>
                        </p:par>
                        <p:par>
                          <p:cTn id="26" fill="hold">
                            <p:stCondLst>
                              <p:cond delay="2600"/>
                            </p:stCondLst>
                            <p:childTnLst>
                              <p:par>
                                <p:cTn id="27" presetID="10" presetClass="entr" presetSubtype="0" fill="hold" nodeType="afterEffect">
                                  <p:stCondLst>
                                    <p:cond delay="0"/>
                                  </p:stCondLst>
                                  <p:childTnLst>
                                    <p:set>
                                      <p:cBhvr>
                                        <p:cTn id="28" dur="1" fill="hold">
                                          <p:stCondLst>
                                            <p:cond delay="0"/>
                                          </p:stCondLst>
                                        </p:cTn>
                                        <p:tgtEl>
                                          <p:spTgt spid="55"/>
                                        </p:tgtEl>
                                        <p:attrNameLst>
                                          <p:attrName>style.visibility</p:attrName>
                                        </p:attrNameLst>
                                      </p:cBhvr>
                                      <p:to>
                                        <p:strVal val="visible"/>
                                      </p:to>
                                    </p:set>
                                    <p:animEffect transition="in" filter="fade">
                                      <p:cBhvr>
                                        <p:cTn id="29" dur="500"/>
                                        <p:tgtEl>
                                          <p:spTgt spid="55"/>
                                        </p:tgtEl>
                                      </p:cBhvr>
                                    </p:animEffect>
                                  </p:childTnLst>
                                </p:cTn>
                              </p:par>
                              <p:par>
                                <p:cTn id="30" presetID="10" presetClass="entr" presetSubtype="0" fill="hold" nodeType="withEffect">
                                  <p:stCondLst>
                                    <p:cond delay="250"/>
                                  </p:stCondLst>
                                  <p:childTnLst>
                                    <p:set>
                                      <p:cBhvr>
                                        <p:cTn id="31" dur="1" fill="hold">
                                          <p:stCondLst>
                                            <p:cond delay="0"/>
                                          </p:stCondLst>
                                        </p:cTn>
                                        <p:tgtEl>
                                          <p:spTgt spid="56"/>
                                        </p:tgtEl>
                                        <p:attrNameLst>
                                          <p:attrName>style.visibility</p:attrName>
                                        </p:attrNameLst>
                                      </p:cBhvr>
                                      <p:to>
                                        <p:strVal val="visible"/>
                                      </p:to>
                                    </p:set>
                                    <p:animEffect transition="in" filter="fade">
                                      <p:cBhvr>
                                        <p:cTn id="32" dur="500"/>
                                        <p:tgtEl>
                                          <p:spTgt spid="56"/>
                                        </p:tgtEl>
                                      </p:cBhvr>
                                    </p:animEffect>
                                  </p:childTnLst>
                                </p:cTn>
                              </p:par>
                              <p:par>
                                <p:cTn id="33" presetID="10" presetClass="entr" presetSubtype="0" fill="hold" nodeType="withEffect">
                                  <p:stCondLst>
                                    <p:cond delay="500"/>
                                  </p:stCondLst>
                                  <p:childTnLst>
                                    <p:set>
                                      <p:cBhvr>
                                        <p:cTn id="34" dur="1" fill="hold">
                                          <p:stCondLst>
                                            <p:cond delay="0"/>
                                          </p:stCondLst>
                                        </p:cTn>
                                        <p:tgtEl>
                                          <p:spTgt spid="57"/>
                                        </p:tgtEl>
                                        <p:attrNameLst>
                                          <p:attrName>style.visibility</p:attrName>
                                        </p:attrNameLst>
                                      </p:cBhvr>
                                      <p:to>
                                        <p:strVal val="visible"/>
                                      </p:to>
                                    </p:set>
                                    <p:animEffect transition="in" filter="fade">
                                      <p:cBhvr>
                                        <p:cTn id="35" dur="500"/>
                                        <p:tgtEl>
                                          <p:spTgt spid="57"/>
                                        </p:tgtEl>
                                      </p:cBhvr>
                                    </p:animEffect>
                                  </p:childTnLst>
                                </p:cTn>
                              </p:par>
                              <p:par>
                                <p:cTn id="36" presetID="10" presetClass="entr" presetSubtype="0" fill="hold" nodeType="withEffect">
                                  <p:stCondLst>
                                    <p:cond delay="750"/>
                                  </p:stCondLst>
                                  <p:childTnLst>
                                    <p:set>
                                      <p:cBhvr>
                                        <p:cTn id="37" dur="1" fill="hold">
                                          <p:stCondLst>
                                            <p:cond delay="0"/>
                                          </p:stCondLst>
                                        </p:cTn>
                                        <p:tgtEl>
                                          <p:spTgt spid="58"/>
                                        </p:tgtEl>
                                        <p:attrNameLst>
                                          <p:attrName>style.visibility</p:attrName>
                                        </p:attrNameLst>
                                      </p:cBhvr>
                                      <p:to>
                                        <p:strVal val="visible"/>
                                      </p:to>
                                    </p:set>
                                    <p:animEffect transition="in" filter="fade">
                                      <p:cBhvr>
                                        <p:cTn id="38" dur="500"/>
                                        <p:tgtEl>
                                          <p:spTgt spid="58"/>
                                        </p:tgtEl>
                                      </p:cBhvr>
                                    </p:animEffect>
                                  </p:childTnLst>
                                </p:cTn>
                              </p:par>
                            </p:childTnLst>
                          </p:cTn>
                        </p:par>
                        <p:par>
                          <p:cTn id="39" fill="hold">
                            <p:stCondLst>
                              <p:cond delay="3850"/>
                            </p:stCondLst>
                            <p:childTnLst>
                              <p:par>
                                <p:cTn id="40" presetID="22" presetClass="entr" presetSubtype="8" fill="hold" grpId="0" nodeType="after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wipe(left)">
                                      <p:cBhvr>
                                        <p:cTn id="42" dur="500"/>
                                        <p:tgtEl>
                                          <p:spTgt spid="37"/>
                                        </p:tgtEl>
                                      </p:cBhvr>
                                    </p:animEffect>
                                  </p:childTnLst>
                                </p:cTn>
                              </p:par>
                              <p:par>
                                <p:cTn id="43" presetID="22" presetClass="entr" presetSubtype="8" fill="hold" grpId="0" nodeType="withEffect">
                                  <p:stCondLst>
                                    <p:cond delay="250"/>
                                  </p:stCondLst>
                                  <p:childTnLst>
                                    <p:set>
                                      <p:cBhvr>
                                        <p:cTn id="44" dur="1" fill="hold">
                                          <p:stCondLst>
                                            <p:cond delay="0"/>
                                          </p:stCondLst>
                                        </p:cTn>
                                        <p:tgtEl>
                                          <p:spTgt spid="38"/>
                                        </p:tgtEl>
                                        <p:attrNameLst>
                                          <p:attrName>style.visibility</p:attrName>
                                        </p:attrNameLst>
                                      </p:cBhvr>
                                      <p:to>
                                        <p:strVal val="visible"/>
                                      </p:to>
                                    </p:set>
                                    <p:animEffect transition="in" filter="wipe(left)">
                                      <p:cBhvr>
                                        <p:cTn id="45" dur="500"/>
                                        <p:tgtEl>
                                          <p:spTgt spid="38"/>
                                        </p:tgtEl>
                                      </p:cBhvr>
                                    </p:animEffect>
                                  </p:childTnLst>
                                </p:cTn>
                              </p:par>
                              <p:par>
                                <p:cTn id="46" presetID="22" presetClass="entr" presetSubtype="8" fill="hold" grpId="0" nodeType="withEffect">
                                  <p:stCondLst>
                                    <p:cond delay="500"/>
                                  </p:stCondLst>
                                  <p:childTnLst>
                                    <p:set>
                                      <p:cBhvr>
                                        <p:cTn id="47" dur="1" fill="hold">
                                          <p:stCondLst>
                                            <p:cond delay="0"/>
                                          </p:stCondLst>
                                        </p:cTn>
                                        <p:tgtEl>
                                          <p:spTgt spid="39"/>
                                        </p:tgtEl>
                                        <p:attrNameLst>
                                          <p:attrName>style.visibility</p:attrName>
                                        </p:attrNameLst>
                                      </p:cBhvr>
                                      <p:to>
                                        <p:strVal val="visible"/>
                                      </p:to>
                                    </p:set>
                                    <p:animEffect transition="in" filter="wipe(left)">
                                      <p:cBhvr>
                                        <p:cTn id="48" dur="500"/>
                                        <p:tgtEl>
                                          <p:spTgt spid="39"/>
                                        </p:tgtEl>
                                      </p:cBhvr>
                                    </p:animEffect>
                                  </p:childTnLst>
                                </p:cTn>
                              </p:par>
                              <p:par>
                                <p:cTn id="49" presetID="22" presetClass="entr" presetSubtype="8" fill="hold" grpId="0" nodeType="withEffect">
                                  <p:stCondLst>
                                    <p:cond delay="750"/>
                                  </p:stCondLst>
                                  <p:childTnLst>
                                    <p:set>
                                      <p:cBhvr>
                                        <p:cTn id="50" dur="1" fill="hold">
                                          <p:stCondLst>
                                            <p:cond delay="0"/>
                                          </p:stCondLst>
                                        </p:cTn>
                                        <p:tgtEl>
                                          <p:spTgt spid="40"/>
                                        </p:tgtEl>
                                        <p:attrNameLst>
                                          <p:attrName>style.visibility</p:attrName>
                                        </p:attrNameLst>
                                      </p:cBhvr>
                                      <p:to>
                                        <p:strVal val="visible"/>
                                      </p:to>
                                    </p:set>
                                    <p:animEffect transition="in" filter="wipe(left)">
                                      <p:cBhvr>
                                        <p:cTn id="51"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37" grpId="0"/>
      <p:bldP spid="38" grpId="0"/>
      <p:bldP spid="39" grpId="0"/>
      <p:bldP spid="4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6"/>
          <p:cNvSpPr txBox="1">
            <a:spLocks noChangeArrowheads="1"/>
          </p:cNvSpPr>
          <p:nvPr/>
        </p:nvSpPr>
        <p:spPr bwMode="auto">
          <a:xfrm>
            <a:off x="1059131" y="834980"/>
            <a:ext cx="3719288" cy="235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defTabSz="914377" fontAlgn="base">
              <a:spcBef>
                <a:spcPct val="0"/>
              </a:spcBef>
              <a:spcAft>
                <a:spcPct val="0"/>
              </a:spcAft>
              <a:defRPr/>
            </a:pPr>
            <a:r>
              <a:rPr lang="en-US" altLang="zh-CN" sz="933" dirty="0">
                <a:solidFill>
                  <a:srgbClr val="543C4F"/>
                </a:solidFill>
                <a:latin typeface="微软雅黑" panose="020B0503020204020204" pitchFamily="34" charset="-122"/>
                <a:ea typeface="方正兰亭黑_GBK"/>
              </a:rPr>
              <a:t>BACKGROUND AND SIGNIFICANCE OF THE SELECTED TOPIC</a:t>
            </a:r>
          </a:p>
        </p:txBody>
      </p:sp>
      <p:cxnSp>
        <p:nvCxnSpPr>
          <p:cNvPr id="27" name="直接连接符 26"/>
          <p:cNvCxnSpPr/>
          <p:nvPr/>
        </p:nvCxnSpPr>
        <p:spPr>
          <a:xfrm>
            <a:off x="1195352" y="1134504"/>
            <a:ext cx="257051"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1260782" y="1094404"/>
            <a:ext cx="1101992" cy="1101992"/>
          </a:xfrm>
          <a:prstGeom prst="ellipse">
            <a:avLst/>
          </a:prstGeom>
          <a:solidFill>
            <a:schemeClr val="accent1"/>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2" name="椭圆 11"/>
          <p:cNvSpPr/>
          <p:nvPr/>
        </p:nvSpPr>
        <p:spPr>
          <a:xfrm>
            <a:off x="-1317724" y="4400380"/>
            <a:ext cx="1101992" cy="1101992"/>
          </a:xfrm>
          <a:prstGeom prst="ellipse">
            <a:avLst/>
          </a:prstGeom>
          <a:solidFill>
            <a:schemeClr val="accent4"/>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3" name="椭圆 12"/>
          <p:cNvSpPr/>
          <p:nvPr/>
        </p:nvSpPr>
        <p:spPr>
          <a:xfrm>
            <a:off x="-1289253" y="2196396"/>
            <a:ext cx="1101992" cy="1101992"/>
          </a:xfrm>
          <a:prstGeom prst="ellipse">
            <a:avLst/>
          </a:prstGeom>
          <a:solidFill>
            <a:schemeClr val="accent2">
              <a:alpha val="80000"/>
            </a:schemeClr>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4" name="椭圆 13"/>
          <p:cNvSpPr/>
          <p:nvPr/>
        </p:nvSpPr>
        <p:spPr>
          <a:xfrm>
            <a:off x="-1317724" y="3298388"/>
            <a:ext cx="1101992" cy="1101992"/>
          </a:xfrm>
          <a:prstGeom prst="ellipse">
            <a:avLst/>
          </a:prstGeom>
          <a:solidFill>
            <a:schemeClr val="accent3"/>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8" name="TextBox 42"/>
          <p:cNvSpPr txBox="1"/>
          <p:nvPr/>
        </p:nvSpPr>
        <p:spPr>
          <a:xfrm>
            <a:off x="1397480" y="314224"/>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dirty="0">
                <a:solidFill>
                  <a:srgbClr val="756271"/>
                </a:solidFill>
              </a:rPr>
              <a:t>4.2 </a:t>
            </a:r>
            <a:r>
              <a:rPr lang="zh-CN" altLang="en-US" b="0" dirty="0">
                <a:solidFill>
                  <a:srgbClr val="756271"/>
                </a:solidFill>
              </a:rPr>
              <a:t>成果形式</a:t>
            </a:r>
          </a:p>
        </p:txBody>
      </p:sp>
      <p:sp>
        <p:nvSpPr>
          <p:cNvPr id="15" name="Freeform 7"/>
          <p:cNvSpPr/>
          <p:nvPr/>
        </p:nvSpPr>
        <p:spPr bwMode="auto">
          <a:xfrm flipH="1">
            <a:off x="4084318" y="2013808"/>
            <a:ext cx="1292225" cy="4079875"/>
          </a:xfrm>
          <a:custGeom>
            <a:avLst/>
            <a:gdLst>
              <a:gd name="T0" fmla="*/ 1750 w 1750"/>
              <a:gd name="T1" fmla="*/ 272 h 5527"/>
              <a:gd name="T2" fmla="*/ 314 w 1750"/>
              <a:gd name="T3" fmla="*/ 2778 h 5527"/>
              <a:gd name="T4" fmla="*/ 1699 w 1750"/>
              <a:gd name="T5" fmla="*/ 5254 h 5527"/>
              <a:gd name="T6" fmla="*/ 1542 w 1750"/>
              <a:gd name="T7" fmla="*/ 5527 h 5527"/>
              <a:gd name="T8" fmla="*/ 0 w 1750"/>
              <a:gd name="T9" fmla="*/ 2778 h 5527"/>
              <a:gd name="T10" fmla="*/ 1593 w 1750"/>
              <a:gd name="T11" fmla="*/ 0 h 5527"/>
              <a:gd name="T12" fmla="*/ 1750 w 1750"/>
              <a:gd name="T13" fmla="*/ 272 h 5527"/>
            </a:gdLst>
            <a:ahLst/>
            <a:cxnLst>
              <a:cxn ang="0">
                <a:pos x="T0" y="T1"/>
              </a:cxn>
              <a:cxn ang="0">
                <a:pos x="T2" y="T3"/>
              </a:cxn>
              <a:cxn ang="0">
                <a:pos x="T4" y="T5"/>
              </a:cxn>
              <a:cxn ang="0">
                <a:pos x="T6" y="T7"/>
              </a:cxn>
              <a:cxn ang="0">
                <a:pos x="T8" y="T9"/>
              </a:cxn>
              <a:cxn ang="0">
                <a:pos x="T10" y="T11"/>
              </a:cxn>
              <a:cxn ang="0">
                <a:pos x="T12" y="T13"/>
              </a:cxn>
            </a:cxnLst>
            <a:rect l="0" t="0" r="r" b="b"/>
            <a:pathLst>
              <a:path w="1750" h="5527">
                <a:moveTo>
                  <a:pt x="1750" y="272"/>
                </a:moveTo>
                <a:cubicBezTo>
                  <a:pt x="891" y="777"/>
                  <a:pt x="314" y="1710"/>
                  <a:pt x="314" y="2778"/>
                </a:cubicBezTo>
                <a:cubicBezTo>
                  <a:pt x="314" y="3825"/>
                  <a:pt x="868" y="4743"/>
                  <a:pt x="1699" y="5254"/>
                </a:cubicBezTo>
                <a:lnTo>
                  <a:pt x="1542" y="5527"/>
                </a:lnTo>
                <a:cubicBezTo>
                  <a:pt x="617" y="4961"/>
                  <a:pt x="0" y="3942"/>
                  <a:pt x="0" y="2778"/>
                </a:cubicBezTo>
                <a:cubicBezTo>
                  <a:pt x="0" y="1594"/>
                  <a:pt x="640" y="559"/>
                  <a:pt x="1593" y="0"/>
                </a:cubicBezTo>
                <a:lnTo>
                  <a:pt x="1750" y="272"/>
                </a:lnTo>
                <a:close/>
              </a:path>
            </a:pathLst>
          </a:custGeom>
          <a:solidFill>
            <a:schemeClr val="bg2">
              <a:lumMod val="85000"/>
            </a:schemeClr>
          </a:solidFill>
          <a:ln>
            <a:noFill/>
          </a:ln>
        </p:spPr>
        <p:txBody>
          <a:bodyPr vert="horz" wrap="square" lIns="91440" tIns="45720" rIns="91440" bIns="45720"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9" name="Line 11"/>
          <p:cNvSpPr>
            <a:spLocks noChangeShapeType="1"/>
          </p:cNvSpPr>
          <p:nvPr/>
        </p:nvSpPr>
        <p:spPr bwMode="auto">
          <a:xfrm flipH="1">
            <a:off x="2987513" y="2657859"/>
            <a:ext cx="873456" cy="641446"/>
          </a:xfrm>
          <a:prstGeom prst="line">
            <a:avLst/>
          </a:prstGeom>
          <a:noFill/>
          <a:ln w="12700" cap="flat">
            <a:solidFill>
              <a:srgbClr val="2E2C2C"/>
            </a:solidFill>
            <a:prstDash val="solid"/>
            <a:miter lim="800000"/>
            <a:headEnd type="triangl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20" name="Line 13"/>
          <p:cNvSpPr>
            <a:spLocks noChangeShapeType="1"/>
          </p:cNvSpPr>
          <p:nvPr/>
        </p:nvSpPr>
        <p:spPr bwMode="auto">
          <a:xfrm flipH="1">
            <a:off x="3338193" y="4026758"/>
            <a:ext cx="1164222" cy="0"/>
          </a:xfrm>
          <a:prstGeom prst="line">
            <a:avLst/>
          </a:prstGeom>
          <a:noFill/>
          <a:ln w="12700" cap="flat">
            <a:solidFill>
              <a:srgbClr val="2E2C2C"/>
            </a:solidFill>
            <a:prstDash val="solid"/>
            <a:miter lim="800000"/>
            <a:headEnd type="triangl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grpSp>
        <p:nvGrpSpPr>
          <p:cNvPr id="3" name="组合 2"/>
          <p:cNvGrpSpPr/>
          <p:nvPr/>
        </p:nvGrpSpPr>
        <p:grpSpPr>
          <a:xfrm>
            <a:off x="3757293" y="1575658"/>
            <a:ext cx="1219200" cy="1220788"/>
            <a:chOff x="3757293" y="1575658"/>
            <a:chExt cx="1219200" cy="1220788"/>
          </a:xfrm>
        </p:grpSpPr>
        <p:sp>
          <p:nvSpPr>
            <p:cNvPr id="16" name="Oval 8"/>
            <p:cNvSpPr>
              <a:spLocks noChangeArrowheads="1"/>
            </p:cNvSpPr>
            <p:nvPr/>
          </p:nvSpPr>
          <p:spPr bwMode="auto">
            <a:xfrm flipH="1">
              <a:off x="3757293" y="1575658"/>
              <a:ext cx="1219200" cy="1220788"/>
            </a:xfrm>
            <a:prstGeom prst="ellipse">
              <a:avLst/>
            </a:prstGeom>
            <a:solidFill>
              <a:srgbClr val="75627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dirty="0">
                <a:solidFill>
                  <a:schemeClr val="tx2"/>
                </a:solidFill>
                <a:latin typeface="微软雅黑" panose="020B0503020204020204" pitchFamily="34" charset="-122"/>
                <a:ea typeface="微软雅黑" panose="020B0503020204020204" pitchFamily="34" charset="-122"/>
              </a:endParaRPr>
            </a:p>
          </p:txBody>
        </p:sp>
        <p:sp>
          <p:nvSpPr>
            <p:cNvPr id="22" name="TextBox 11"/>
            <p:cNvSpPr txBox="1"/>
            <p:nvPr/>
          </p:nvSpPr>
          <p:spPr>
            <a:xfrm flipH="1">
              <a:off x="3930034" y="1770553"/>
              <a:ext cx="873718" cy="830997"/>
            </a:xfrm>
            <a:prstGeom prst="rect">
              <a:avLst/>
            </a:prstGeom>
            <a:noFill/>
          </p:spPr>
          <p:txBody>
            <a:bodyPr wrap="square" rtlCol="0">
              <a:spAutoFit/>
            </a:bodyPr>
            <a:lstStyle/>
            <a:p>
              <a:pPr algn="ctr"/>
              <a:r>
                <a:rPr lang="zh-CN" altLang="en-US" sz="2400" dirty="0">
                  <a:solidFill>
                    <a:schemeClr val="bg2"/>
                  </a:solidFill>
                  <a:latin typeface="微软雅黑" panose="020B0503020204020204" pitchFamily="34" charset="-122"/>
                  <a:ea typeface="微软雅黑" panose="020B0503020204020204" pitchFamily="34" charset="-122"/>
                  <a:sym typeface="华文隶书" panose="02010800040101010101" pitchFamily="2" charset="-122"/>
                </a:rPr>
                <a:t>设计论文</a:t>
              </a:r>
              <a:endParaRPr lang="en-US" altLang="zh-CN" sz="2400" dirty="0">
                <a:solidFill>
                  <a:schemeClr val="bg2"/>
                </a:solidFill>
                <a:latin typeface="微软雅黑" panose="020B0503020204020204" pitchFamily="34" charset="-122"/>
                <a:ea typeface="微软雅黑" panose="020B0503020204020204" pitchFamily="34" charset="-122"/>
                <a:sym typeface="华文隶书" panose="02010800040101010101" pitchFamily="2" charset="-122"/>
              </a:endParaRPr>
            </a:p>
          </p:txBody>
        </p:sp>
      </p:grpSp>
      <p:grpSp>
        <p:nvGrpSpPr>
          <p:cNvPr id="4" name="组合 3"/>
          <p:cNvGrpSpPr/>
          <p:nvPr/>
        </p:nvGrpSpPr>
        <p:grpSpPr>
          <a:xfrm>
            <a:off x="4632005" y="3434621"/>
            <a:ext cx="1220788" cy="1219200"/>
            <a:chOff x="4632005" y="3434621"/>
            <a:chExt cx="1220788" cy="1219200"/>
          </a:xfrm>
        </p:grpSpPr>
        <p:sp>
          <p:nvSpPr>
            <p:cNvPr id="17" name="Oval 9"/>
            <p:cNvSpPr>
              <a:spLocks noChangeArrowheads="1"/>
            </p:cNvSpPr>
            <p:nvPr/>
          </p:nvSpPr>
          <p:spPr bwMode="auto">
            <a:xfrm flipH="1">
              <a:off x="4632005" y="3434621"/>
              <a:ext cx="1220788" cy="1219200"/>
            </a:xfrm>
            <a:prstGeom prst="ellipse">
              <a:avLst/>
            </a:prstGeom>
            <a:solidFill>
              <a:srgbClr val="EF5B43"/>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dirty="0">
                <a:solidFill>
                  <a:schemeClr val="tx2"/>
                </a:solidFill>
                <a:latin typeface="微软雅黑" panose="020B0503020204020204" pitchFamily="34" charset="-122"/>
                <a:ea typeface="微软雅黑" panose="020B0503020204020204" pitchFamily="34" charset="-122"/>
              </a:endParaRPr>
            </a:p>
          </p:txBody>
        </p:sp>
        <p:sp>
          <p:nvSpPr>
            <p:cNvPr id="23" name="TextBox 12"/>
            <p:cNvSpPr txBox="1"/>
            <p:nvPr/>
          </p:nvSpPr>
          <p:spPr>
            <a:xfrm flipH="1">
              <a:off x="4809755" y="3638246"/>
              <a:ext cx="873718" cy="830997"/>
            </a:xfrm>
            <a:prstGeom prst="rect">
              <a:avLst/>
            </a:prstGeom>
            <a:noFill/>
          </p:spPr>
          <p:txBody>
            <a:bodyPr wrap="square" rtlCol="0">
              <a:spAutoFit/>
            </a:bodyPr>
            <a:lstStyle/>
            <a:p>
              <a:pPr algn="ctr"/>
              <a:r>
                <a:rPr lang="zh-CN" altLang="en-US" sz="2400" dirty="0">
                  <a:solidFill>
                    <a:schemeClr val="bg2"/>
                  </a:solidFill>
                  <a:latin typeface="微软雅黑" panose="020B0503020204020204" pitchFamily="34" charset="-122"/>
                  <a:ea typeface="微软雅黑" panose="020B0503020204020204" pitchFamily="34" charset="-122"/>
                  <a:sym typeface="华文隶书" panose="02010800040101010101" pitchFamily="2" charset="-122"/>
                </a:rPr>
                <a:t>工程样机</a:t>
              </a:r>
              <a:endParaRPr lang="en-US" altLang="zh-CN" sz="2400" dirty="0">
                <a:solidFill>
                  <a:schemeClr val="bg2"/>
                </a:solidFill>
                <a:latin typeface="微软雅黑" panose="020B0503020204020204" pitchFamily="34" charset="-122"/>
                <a:ea typeface="微软雅黑" panose="020B0503020204020204" pitchFamily="34" charset="-122"/>
                <a:sym typeface="华文隶书" panose="02010800040101010101" pitchFamily="2" charset="-122"/>
              </a:endParaRPr>
            </a:p>
          </p:txBody>
        </p:sp>
      </p:grpSp>
      <p:grpSp>
        <p:nvGrpSpPr>
          <p:cNvPr id="5" name="组合 4"/>
          <p:cNvGrpSpPr/>
          <p:nvPr/>
        </p:nvGrpSpPr>
        <p:grpSpPr>
          <a:xfrm>
            <a:off x="3631880" y="5236433"/>
            <a:ext cx="1220788" cy="1219200"/>
            <a:chOff x="3631880" y="5236433"/>
            <a:chExt cx="1220788" cy="1219200"/>
          </a:xfrm>
        </p:grpSpPr>
        <p:sp>
          <p:nvSpPr>
            <p:cNvPr id="18" name="Oval 10"/>
            <p:cNvSpPr>
              <a:spLocks noChangeArrowheads="1"/>
            </p:cNvSpPr>
            <p:nvPr/>
          </p:nvSpPr>
          <p:spPr bwMode="auto">
            <a:xfrm flipH="1">
              <a:off x="3631880" y="5236433"/>
              <a:ext cx="1220788" cy="1219200"/>
            </a:xfrm>
            <a:prstGeom prst="ellipse">
              <a:avLst/>
            </a:prstGeom>
            <a:solidFill>
              <a:srgbClr val="F2B973"/>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dirty="0">
                <a:solidFill>
                  <a:schemeClr val="tx2"/>
                </a:solidFill>
                <a:latin typeface="微软雅黑" panose="020B0503020204020204" pitchFamily="34" charset="-122"/>
                <a:ea typeface="微软雅黑" panose="020B0503020204020204" pitchFamily="34" charset="-122"/>
              </a:endParaRPr>
            </a:p>
          </p:txBody>
        </p:sp>
        <p:sp>
          <p:nvSpPr>
            <p:cNvPr id="24" name="TextBox 13"/>
            <p:cNvSpPr txBox="1"/>
            <p:nvPr/>
          </p:nvSpPr>
          <p:spPr>
            <a:xfrm flipH="1">
              <a:off x="3805415" y="5430534"/>
              <a:ext cx="873718" cy="830997"/>
            </a:xfrm>
            <a:prstGeom prst="rect">
              <a:avLst/>
            </a:prstGeom>
            <a:noFill/>
          </p:spPr>
          <p:txBody>
            <a:bodyPr wrap="square" rtlCol="0">
              <a:spAutoFit/>
            </a:bodyPr>
            <a:lstStyle/>
            <a:p>
              <a:pPr algn="ctr"/>
              <a:r>
                <a:rPr lang="zh-CN" altLang="en-US" sz="2400" dirty="0">
                  <a:solidFill>
                    <a:schemeClr val="bg2"/>
                  </a:solidFill>
                  <a:latin typeface="微软雅黑" panose="020B0503020204020204" pitchFamily="34" charset="-122"/>
                  <a:ea typeface="微软雅黑" panose="020B0503020204020204" pitchFamily="34" charset="-122"/>
                  <a:sym typeface="华文隶书" panose="02010800040101010101" pitchFamily="2" charset="-122"/>
                </a:rPr>
                <a:t>设计报告</a:t>
              </a:r>
              <a:endParaRPr lang="en-US" altLang="zh-CN" sz="2400" dirty="0">
                <a:solidFill>
                  <a:schemeClr val="bg2"/>
                </a:solidFill>
                <a:latin typeface="微软雅黑" panose="020B0503020204020204" pitchFamily="34" charset="-122"/>
                <a:ea typeface="微软雅黑" panose="020B0503020204020204" pitchFamily="34" charset="-122"/>
                <a:sym typeface="华文隶书" panose="02010800040101010101" pitchFamily="2" charset="-122"/>
              </a:endParaRPr>
            </a:p>
          </p:txBody>
        </p:sp>
      </p:grpSp>
      <p:grpSp>
        <p:nvGrpSpPr>
          <p:cNvPr id="2" name="组合 1"/>
          <p:cNvGrpSpPr/>
          <p:nvPr/>
        </p:nvGrpSpPr>
        <p:grpSpPr>
          <a:xfrm>
            <a:off x="1314269" y="3137941"/>
            <a:ext cx="1907896" cy="1906222"/>
            <a:chOff x="1314269" y="3137941"/>
            <a:chExt cx="1907896" cy="1906222"/>
          </a:xfrm>
        </p:grpSpPr>
        <p:sp>
          <p:nvSpPr>
            <p:cNvPr id="10" name="Oval 6"/>
            <p:cNvSpPr>
              <a:spLocks noChangeArrowheads="1"/>
            </p:cNvSpPr>
            <p:nvPr/>
          </p:nvSpPr>
          <p:spPr bwMode="auto">
            <a:xfrm flipH="1">
              <a:off x="1314269" y="3137941"/>
              <a:ext cx="1907896" cy="1906222"/>
            </a:xfrm>
            <a:prstGeom prst="ellipse">
              <a:avLst/>
            </a:prstGeom>
            <a:solidFill>
              <a:schemeClr val="bg2">
                <a:lumMod val="20000"/>
                <a:lumOff val="80000"/>
              </a:schemeClr>
            </a:solidFill>
            <a:ln>
              <a:noFill/>
            </a:ln>
          </p:spPr>
          <p:txBody>
            <a:bodyPr vert="horz" wrap="square" lIns="91440" tIns="45720" rIns="91440" bIns="45720"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21" name="Oval 14"/>
            <p:cNvSpPr>
              <a:spLocks noChangeArrowheads="1"/>
            </p:cNvSpPr>
            <p:nvPr/>
          </p:nvSpPr>
          <p:spPr bwMode="auto">
            <a:xfrm flipH="1">
              <a:off x="1455418" y="3277458"/>
              <a:ext cx="1625600" cy="1625600"/>
            </a:xfrm>
            <a:prstGeom prst="ellipse">
              <a:avLst/>
            </a:prstGeom>
            <a:solidFill>
              <a:srgbClr val="5ABB93"/>
            </a:solidFill>
            <a:ln w="5715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dirty="0">
                <a:solidFill>
                  <a:schemeClr val="tx2"/>
                </a:solidFill>
                <a:latin typeface="微软雅黑" panose="020B0503020204020204" pitchFamily="34" charset="-122"/>
                <a:ea typeface="微软雅黑" panose="020B0503020204020204" pitchFamily="34" charset="-122"/>
              </a:endParaRPr>
            </a:p>
          </p:txBody>
        </p:sp>
        <p:sp>
          <p:nvSpPr>
            <p:cNvPr id="25" name="TextBox 14"/>
            <p:cNvSpPr txBox="1"/>
            <p:nvPr/>
          </p:nvSpPr>
          <p:spPr>
            <a:xfrm flipH="1">
              <a:off x="1750980" y="3536348"/>
              <a:ext cx="1045036" cy="1077218"/>
            </a:xfrm>
            <a:prstGeom prst="rect">
              <a:avLst/>
            </a:prstGeom>
            <a:noFill/>
          </p:spPr>
          <p:txBody>
            <a:bodyPr wrap="square" rtlCol="0">
              <a:spAutoFit/>
            </a:bodyPr>
            <a:lstStyle/>
            <a:p>
              <a:pPr algn="ctr"/>
              <a:r>
                <a:rPr lang="zh-CN" altLang="en-US" sz="3200" b="1" dirty="0">
                  <a:solidFill>
                    <a:schemeClr val="bg2"/>
                  </a:solidFill>
                  <a:latin typeface="微软雅黑" panose="020B0503020204020204" pitchFamily="34" charset="-122"/>
                  <a:ea typeface="微软雅黑" panose="020B0503020204020204" pitchFamily="34" charset="-122"/>
                </a:rPr>
                <a:t>研究成果</a:t>
              </a:r>
              <a:endParaRPr lang="en-US" altLang="zh-CN" sz="3200" b="1" dirty="0">
                <a:solidFill>
                  <a:schemeClr val="bg2"/>
                </a:solidFill>
                <a:latin typeface="微软雅黑" panose="020B0503020204020204" pitchFamily="34" charset="-122"/>
                <a:ea typeface="微软雅黑" panose="020B0503020204020204" pitchFamily="34" charset="-122"/>
              </a:endParaRPr>
            </a:p>
          </p:txBody>
        </p:sp>
      </p:grpSp>
      <p:sp>
        <p:nvSpPr>
          <p:cNvPr id="26" name="TextBox 15"/>
          <p:cNvSpPr txBox="1"/>
          <p:nvPr/>
        </p:nvSpPr>
        <p:spPr>
          <a:xfrm flipH="1">
            <a:off x="5137177" y="1690642"/>
            <a:ext cx="5955137" cy="646331"/>
          </a:xfrm>
          <a:prstGeom prst="rect">
            <a:avLst/>
          </a:prstGeom>
          <a:noFill/>
        </p:spPr>
        <p:txBody>
          <a:bodyPr wrap="square" rtlCol="0">
            <a:spAutoFit/>
          </a:bodyPr>
          <a:lstStyle/>
          <a:p>
            <a:pPr algn="just"/>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完成论文的设计工作完成论文的设计工作完成论文的设计工作完成论文的设计工作完成论文的设计工作</a:t>
            </a:r>
          </a:p>
        </p:txBody>
      </p:sp>
      <p:sp>
        <p:nvSpPr>
          <p:cNvPr id="28" name="TextBox 16"/>
          <p:cNvSpPr txBox="1"/>
          <p:nvPr/>
        </p:nvSpPr>
        <p:spPr>
          <a:xfrm flipH="1">
            <a:off x="5995068" y="3608520"/>
            <a:ext cx="5235987" cy="923330"/>
          </a:xfrm>
          <a:prstGeom prst="rect">
            <a:avLst/>
          </a:prstGeom>
          <a:noFill/>
        </p:spPr>
        <p:txBody>
          <a:bodyPr wrap="square" rtlCol="0">
            <a:spAutoFit/>
          </a:bodyPr>
          <a:lstStyle/>
          <a:p>
            <a:pPr algn="just"/>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试制出测试样机试制出测试样机试制出测试样机试制出测试样机试制出测试样机试制出测试样机试制出测试样机</a:t>
            </a:r>
          </a:p>
        </p:txBody>
      </p:sp>
      <p:sp>
        <p:nvSpPr>
          <p:cNvPr id="29" name="TextBox 17"/>
          <p:cNvSpPr txBox="1"/>
          <p:nvPr/>
        </p:nvSpPr>
        <p:spPr>
          <a:xfrm flipH="1">
            <a:off x="5046849" y="5638374"/>
            <a:ext cx="6064318" cy="646331"/>
          </a:xfrm>
          <a:prstGeom prst="rect">
            <a:avLst/>
          </a:prstGeom>
          <a:noFill/>
        </p:spPr>
        <p:txBody>
          <a:bodyPr wrap="square" rtlCol="0">
            <a:spAutoFit/>
          </a:bodyPr>
          <a:lstStyle/>
          <a:p>
            <a:pPr algn="just"/>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制作出设计报告制作出设计报告制作出设计报告制作出设计报告制作出设计报告制作出设计报告</a:t>
            </a:r>
          </a:p>
        </p:txBody>
      </p:sp>
      <p:sp>
        <p:nvSpPr>
          <p:cNvPr id="30" name="Line 11"/>
          <p:cNvSpPr>
            <a:spLocks noChangeShapeType="1"/>
          </p:cNvSpPr>
          <p:nvPr/>
        </p:nvSpPr>
        <p:spPr bwMode="auto">
          <a:xfrm flipH="1" flipV="1">
            <a:off x="2973866" y="4855149"/>
            <a:ext cx="723331" cy="586853"/>
          </a:xfrm>
          <a:prstGeom prst="line">
            <a:avLst/>
          </a:prstGeom>
          <a:noFill/>
          <a:ln w="12700" cap="flat">
            <a:solidFill>
              <a:srgbClr val="2E2C2C"/>
            </a:solidFill>
            <a:prstDash val="solid"/>
            <a:miter lim="800000"/>
            <a:headEnd type="triangl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2354863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wipe(left)">
                                      <p:cBhvr>
                                        <p:cTn id="13" dur="500"/>
                                        <p:tgtEl>
                                          <p:spTgt spid="19"/>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wipe(left)">
                                      <p:cBhvr>
                                        <p:cTn id="16" dur="500"/>
                                        <p:tgtEl>
                                          <p:spTgt spid="20"/>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wipe(left)">
                                      <p:cBhvr>
                                        <p:cTn id="19" dur="500"/>
                                        <p:tgtEl>
                                          <p:spTgt spid="30"/>
                                        </p:tgtEl>
                                      </p:cBhvr>
                                    </p:animEffect>
                                  </p:childTnLst>
                                </p:cTn>
                              </p:par>
                            </p:childTnLst>
                          </p:cTn>
                        </p:par>
                        <p:par>
                          <p:cTn id="20" fill="hold">
                            <p:stCondLst>
                              <p:cond delay="1500"/>
                            </p:stCondLst>
                            <p:childTnLst>
                              <p:par>
                                <p:cTn id="21" presetID="10" presetClass="entr" presetSubtype="0"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500"/>
                                        <p:tgtEl>
                                          <p:spTgt spid="3"/>
                                        </p:tgtEl>
                                      </p:cBhvr>
                                    </p:animEffect>
                                  </p:childTnLst>
                                </p:cTn>
                              </p:par>
                              <p:par>
                                <p:cTn id="24" presetID="10" presetClass="entr" presetSubtype="0" fill="hold" nodeType="withEffect">
                                  <p:stCondLst>
                                    <p:cond delay="25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500"/>
                                        <p:tgtEl>
                                          <p:spTgt spid="4"/>
                                        </p:tgtEl>
                                      </p:cBhvr>
                                    </p:animEffect>
                                  </p:childTnLst>
                                </p:cTn>
                              </p:par>
                              <p:par>
                                <p:cTn id="27" presetID="10" presetClass="entr" presetSubtype="0" fill="hold" nodeType="withEffect">
                                  <p:stCondLst>
                                    <p:cond delay="50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childTnLst>
                                </p:cTn>
                              </p:par>
                            </p:childTnLst>
                          </p:cTn>
                        </p:par>
                        <p:par>
                          <p:cTn id="30" fill="hold">
                            <p:stCondLst>
                              <p:cond delay="2500"/>
                            </p:stCondLst>
                            <p:childTnLst>
                              <p:par>
                                <p:cTn id="31" presetID="16" presetClass="entr" presetSubtype="42"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barn(outHorizontal)">
                                      <p:cBhvr>
                                        <p:cTn id="33" dur="500"/>
                                        <p:tgtEl>
                                          <p:spTgt spid="15"/>
                                        </p:tgtEl>
                                      </p:cBhvr>
                                    </p:animEffect>
                                  </p:childTnLst>
                                </p:cTn>
                              </p:par>
                            </p:childTnLst>
                          </p:cTn>
                        </p:par>
                        <p:par>
                          <p:cTn id="34" fill="hold">
                            <p:stCondLst>
                              <p:cond delay="3000"/>
                            </p:stCondLst>
                            <p:childTnLst>
                              <p:par>
                                <p:cTn id="35" presetID="22" presetClass="entr" presetSubtype="8" fill="hold" grpId="0" nodeType="after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wipe(left)">
                                      <p:cBhvr>
                                        <p:cTn id="37" dur="500"/>
                                        <p:tgtEl>
                                          <p:spTgt spid="26"/>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28"/>
                                        </p:tgtEl>
                                        <p:attrNameLst>
                                          <p:attrName>style.visibility</p:attrName>
                                        </p:attrNameLst>
                                      </p:cBhvr>
                                      <p:to>
                                        <p:strVal val="visible"/>
                                      </p:to>
                                    </p:set>
                                    <p:animEffect transition="in" filter="wipe(left)">
                                      <p:cBhvr>
                                        <p:cTn id="40" dur="500"/>
                                        <p:tgtEl>
                                          <p:spTgt spid="28"/>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wipe(left)">
                                      <p:cBhvr>
                                        <p:cTn id="4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9" grpId="0" animBg="1"/>
      <p:bldP spid="20" grpId="0" animBg="1"/>
      <p:bldP spid="26" grpId="0"/>
      <p:bldP spid="28" grpId="0"/>
      <p:bldP spid="29" grpId="0"/>
      <p:bldP spid="3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6"/>
          <p:cNvSpPr txBox="1">
            <a:spLocks noChangeArrowheads="1"/>
          </p:cNvSpPr>
          <p:nvPr/>
        </p:nvSpPr>
        <p:spPr bwMode="auto">
          <a:xfrm>
            <a:off x="1059131" y="834980"/>
            <a:ext cx="3719288" cy="235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defTabSz="914377" fontAlgn="base">
              <a:spcBef>
                <a:spcPct val="0"/>
              </a:spcBef>
              <a:spcAft>
                <a:spcPct val="0"/>
              </a:spcAft>
              <a:defRPr/>
            </a:pPr>
            <a:r>
              <a:rPr lang="en-US" altLang="zh-CN" sz="933" dirty="0">
                <a:solidFill>
                  <a:srgbClr val="543C4F"/>
                </a:solidFill>
                <a:latin typeface="微软雅黑" panose="020B0503020204020204" pitchFamily="34" charset="-122"/>
                <a:ea typeface="方正兰亭黑_GBK"/>
              </a:rPr>
              <a:t>BACKGROUND AND SIGNIFICANCE OF THE SELECTED TOPIC</a:t>
            </a:r>
          </a:p>
        </p:txBody>
      </p:sp>
      <p:cxnSp>
        <p:nvCxnSpPr>
          <p:cNvPr id="27" name="直接连接符 26"/>
          <p:cNvCxnSpPr/>
          <p:nvPr/>
        </p:nvCxnSpPr>
        <p:spPr>
          <a:xfrm>
            <a:off x="1195352" y="1134504"/>
            <a:ext cx="257051"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1260782" y="1094404"/>
            <a:ext cx="1101992" cy="1101992"/>
          </a:xfrm>
          <a:prstGeom prst="ellipse">
            <a:avLst/>
          </a:prstGeom>
          <a:solidFill>
            <a:schemeClr val="accent1"/>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2" name="椭圆 11"/>
          <p:cNvSpPr/>
          <p:nvPr/>
        </p:nvSpPr>
        <p:spPr>
          <a:xfrm>
            <a:off x="-1317724" y="4400380"/>
            <a:ext cx="1101992" cy="1101992"/>
          </a:xfrm>
          <a:prstGeom prst="ellipse">
            <a:avLst/>
          </a:prstGeom>
          <a:solidFill>
            <a:schemeClr val="accent4"/>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3" name="椭圆 12"/>
          <p:cNvSpPr/>
          <p:nvPr/>
        </p:nvSpPr>
        <p:spPr>
          <a:xfrm>
            <a:off x="-1289253" y="2196396"/>
            <a:ext cx="1101992" cy="1101992"/>
          </a:xfrm>
          <a:prstGeom prst="ellipse">
            <a:avLst/>
          </a:prstGeom>
          <a:solidFill>
            <a:schemeClr val="accent2">
              <a:alpha val="80000"/>
            </a:schemeClr>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4" name="椭圆 13"/>
          <p:cNvSpPr/>
          <p:nvPr/>
        </p:nvSpPr>
        <p:spPr>
          <a:xfrm>
            <a:off x="-1317724" y="3298388"/>
            <a:ext cx="1101992" cy="1101992"/>
          </a:xfrm>
          <a:prstGeom prst="ellipse">
            <a:avLst/>
          </a:prstGeom>
          <a:solidFill>
            <a:schemeClr val="accent3"/>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6" name="任意多边形 5"/>
          <p:cNvSpPr/>
          <p:nvPr/>
        </p:nvSpPr>
        <p:spPr>
          <a:xfrm>
            <a:off x="719067" y="5519115"/>
            <a:ext cx="5588000" cy="257175"/>
          </a:xfrm>
          <a:custGeom>
            <a:avLst/>
            <a:gdLst>
              <a:gd name="connsiteX0" fmla="*/ 1138 w 8800"/>
              <a:gd name="connsiteY0" fmla="*/ 0 h 405"/>
              <a:gd name="connsiteX1" fmla="*/ 7738 w 8800"/>
              <a:gd name="connsiteY1" fmla="*/ 0 h 405"/>
              <a:gd name="connsiteX2" fmla="*/ 8800 w 8800"/>
              <a:gd name="connsiteY2" fmla="*/ 405 h 405"/>
              <a:gd name="connsiteX3" fmla="*/ 0 w 8800"/>
              <a:gd name="connsiteY3" fmla="*/ 405 h 405"/>
              <a:gd name="connsiteX4" fmla="*/ 1138 w 8800"/>
              <a:gd name="connsiteY4" fmla="*/ 0 h 4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00" h="405">
                <a:moveTo>
                  <a:pt x="1138" y="0"/>
                </a:moveTo>
                <a:lnTo>
                  <a:pt x="7738" y="0"/>
                </a:lnTo>
                <a:lnTo>
                  <a:pt x="8800" y="405"/>
                </a:lnTo>
                <a:lnTo>
                  <a:pt x="0" y="405"/>
                </a:lnTo>
                <a:lnTo>
                  <a:pt x="1138" y="0"/>
                </a:lnTo>
                <a:close/>
              </a:path>
            </a:pathLst>
          </a:custGeom>
          <a:solidFill>
            <a:srgbClr val="8589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solidFill>
                <a:schemeClr val="accent2"/>
              </a:solidFill>
              <a:latin typeface="微软雅黑" panose="020B0503020204020204" pitchFamily="34" charset="-122"/>
              <a:ea typeface="微软雅黑" panose="020B0503020204020204" pitchFamily="34" charset="-122"/>
            </a:endParaRPr>
          </a:p>
        </p:txBody>
      </p:sp>
      <p:sp>
        <p:nvSpPr>
          <p:cNvPr id="17" name="任意多边形 6"/>
          <p:cNvSpPr/>
          <p:nvPr/>
        </p:nvSpPr>
        <p:spPr>
          <a:xfrm>
            <a:off x="1409629" y="4658690"/>
            <a:ext cx="4211638" cy="254000"/>
          </a:xfrm>
          <a:custGeom>
            <a:avLst/>
            <a:gdLst>
              <a:gd name="connsiteX0" fmla="*/ 1075 w 6633"/>
              <a:gd name="connsiteY0" fmla="*/ 25 h 400"/>
              <a:gd name="connsiteX1" fmla="*/ 5575 w 6633"/>
              <a:gd name="connsiteY1" fmla="*/ 0 h 400"/>
              <a:gd name="connsiteX2" fmla="*/ 6633 w 6633"/>
              <a:gd name="connsiteY2" fmla="*/ 400 h 400"/>
              <a:gd name="connsiteX3" fmla="*/ 0 w 6633"/>
              <a:gd name="connsiteY3" fmla="*/ 400 h 400"/>
              <a:gd name="connsiteX4" fmla="*/ 1075 w 6633"/>
              <a:gd name="connsiteY4" fmla="*/ 25 h 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33" h="400">
                <a:moveTo>
                  <a:pt x="1075" y="25"/>
                </a:moveTo>
                <a:lnTo>
                  <a:pt x="5575" y="0"/>
                </a:lnTo>
                <a:lnTo>
                  <a:pt x="6633" y="400"/>
                </a:lnTo>
                <a:lnTo>
                  <a:pt x="0" y="400"/>
                </a:lnTo>
                <a:lnTo>
                  <a:pt x="1075" y="25"/>
                </a:lnTo>
                <a:close/>
              </a:path>
            </a:pathLst>
          </a:custGeom>
          <a:solidFill>
            <a:srgbClr val="8589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solidFill>
                <a:schemeClr val="accent2"/>
              </a:solidFill>
              <a:latin typeface="微软雅黑" panose="020B0503020204020204" pitchFamily="34" charset="-122"/>
              <a:ea typeface="微软雅黑" panose="020B0503020204020204" pitchFamily="34" charset="-122"/>
            </a:endParaRPr>
          </a:p>
        </p:txBody>
      </p:sp>
      <p:sp>
        <p:nvSpPr>
          <p:cNvPr id="19" name="任意多边形 9"/>
          <p:cNvSpPr/>
          <p:nvPr/>
        </p:nvSpPr>
        <p:spPr>
          <a:xfrm>
            <a:off x="2073204" y="3809377"/>
            <a:ext cx="2843213" cy="254000"/>
          </a:xfrm>
          <a:custGeom>
            <a:avLst/>
            <a:gdLst>
              <a:gd name="connsiteX0" fmla="*/ 1075 w 6633"/>
              <a:gd name="connsiteY0" fmla="*/ 25 h 400"/>
              <a:gd name="connsiteX1" fmla="*/ 5575 w 6633"/>
              <a:gd name="connsiteY1" fmla="*/ 0 h 400"/>
              <a:gd name="connsiteX2" fmla="*/ 6633 w 6633"/>
              <a:gd name="connsiteY2" fmla="*/ 400 h 400"/>
              <a:gd name="connsiteX3" fmla="*/ 0 w 6633"/>
              <a:gd name="connsiteY3" fmla="*/ 400 h 400"/>
              <a:gd name="connsiteX4" fmla="*/ 1075 w 6633"/>
              <a:gd name="connsiteY4" fmla="*/ 25 h 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33" h="400">
                <a:moveTo>
                  <a:pt x="1075" y="25"/>
                </a:moveTo>
                <a:lnTo>
                  <a:pt x="5575" y="0"/>
                </a:lnTo>
                <a:lnTo>
                  <a:pt x="6633" y="400"/>
                </a:lnTo>
                <a:lnTo>
                  <a:pt x="0" y="400"/>
                </a:lnTo>
                <a:lnTo>
                  <a:pt x="1075" y="25"/>
                </a:lnTo>
                <a:close/>
              </a:path>
            </a:pathLst>
          </a:custGeom>
          <a:solidFill>
            <a:srgbClr val="8589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solidFill>
                <a:schemeClr val="accent2"/>
              </a:solidFill>
              <a:latin typeface="微软雅黑" panose="020B0503020204020204" pitchFamily="34" charset="-122"/>
              <a:ea typeface="微软雅黑" panose="020B0503020204020204" pitchFamily="34" charset="-122"/>
            </a:endParaRPr>
          </a:p>
        </p:txBody>
      </p:sp>
      <p:grpSp>
        <p:nvGrpSpPr>
          <p:cNvPr id="2" name="组合 1"/>
          <p:cNvGrpSpPr/>
          <p:nvPr/>
        </p:nvGrpSpPr>
        <p:grpSpPr>
          <a:xfrm>
            <a:off x="2100192" y="1426539"/>
            <a:ext cx="2808288" cy="2398713"/>
            <a:chOff x="2100192" y="1426539"/>
            <a:chExt cx="2808288" cy="2398713"/>
          </a:xfrm>
        </p:grpSpPr>
        <p:sp>
          <p:nvSpPr>
            <p:cNvPr id="18" name="右箭头 8"/>
            <p:cNvSpPr/>
            <p:nvPr/>
          </p:nvSpPr>
          <p:spPr>
            <a:xfrm rot="16200000">
              <a:off x="2304979" y="1221752"/>
              <a:ext cx="2398713" cy="2808288"/>
            </a:xfrm>
            <a:prstGeom prst="rightArrow">
              <a:avLst>
                <a:gd name="adj1" fmla="val 71174"/>
                <a:gd name="adj2" fmla="val 66350"/>
              </a:avLst>
            </a:prstGeom>
            <a:solidFill>
              <a:srgbClr val="5ABB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solidFill>
                  <a:schemeClr val="accent2"/>
                </a:solidFill>
                <a:latin typeface="微软雅黑" panose="020B0503020204020204" pitchFamily="34" charset="-122"/>
                <a:ea typeface="微软雅黑" panose="020B0503020204020204" pitchFamily="34" charset="-122"/>
              </a:endParaRPr>
            </a:p>
          </p:txBody>
        </p:sp>
        <p:sp>
          <p:nvSpPr>
            <p:cNvPr id="20" name="文本框 20"/>
            <p:cNvSpPr txBox="1"/>
            <p:nvPr/>
          </p:nvSpPr>
          <p:spPr>
            <a:xfrm flipH="1">
              <a:off x="2749485" y="2821952"/>
              <a:ext cx="1580772" cy="707886"/>
            </a:xfrm>
            <a:prstGeom prst="rect">
              <a:avLst/>
            </a:prstGeom>
            <a:noFill/>
            <a:ln w="9525">
              <a:noFill/>
            </a:ln>
            <a:effectLst>
              <a:outerShdw sx="999" sy="999" algn="ctr" rotWithShape="0">
                <a:srgbClr val="000000"/>
              </a:outerShdw>
            </a:effectLst>
          </p:spPr>
          <p:txBody>
            <a:bodyPr wrap="square" anchor="t">
              <a:spAutoFit/>
            </a:bodyPr>
            <a:lstStyle/>
            <a:p>
              <a:pPr lvl="0" indent="0" algn="ctr"/>
              <a:r>
                <a:rPr lang="zh-CN" altLang="en-US" sz="2000" b="1" dirty="0">
                  <a:solidFill>
                    <a:schemeClr val="bg2"/>
                  </a:solidFill>
                  <a:latin typeface="微软雅黑" panose="020B0503020204020204" pitchFamily="34" charset="-122"/>
                  <a:ea typeface="微软雅黑" panose="020B0503020204020204" pitchFamily="34" charset="-122"/>
                  <a:sym typeface="Arial" panose="020B0604020202020204" pitchFamily="34" charset="0"/>
                </a:rPr>
                <a:t>企业品牌影响力提升</a:t>
              </a:r>
            </a:p>
          </p:txBody>
        </p:sp>
      </p:grpSp>
      <p:grpSp>
        <p:nvGrpSpPr>
          <p:cNvPr id="3" name="组合 2"/>
          <p:cNvGrpSpPr/>
          <p:nvPr/>
        </p:nvGrpSpPr>
        <p:grpSpPr>
          <a:xfrm>
            <a:off x="2073204" y="4063377"/>
            <a:ext cx="2879725" cy="612775"/>
            <a:chOff x="2073204" y="4063377"/>
            <a:chExt cx="2879725" cy="612775"/>
          </a:xfrm>
        </p:grpSpPr>
        <p:sp>
          <p:nvSpPr>
            <p:cNvPr id="15" name="矩形 14"/>
            <p:cNvSpPr/>
            <p:nvPr/>
          </p:nvSpPr>
          <p:spPr>
            <a:xfrm>
              <a:off x="2073204" y="4063377"/>
              <a:ext cx="2879725" cy="612775"/>
            </a:xfrm>
            <a:prstGeom prst="rect">
              <a:avLst/>
            </a:prstGeom>
            <a:solidFill>
              <a:srgbClr val="756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solidFill>
                  <a:schemeClr val="accent2"/>
                </a:solidFill>
                <a:latin typeface="微软雅黑" panose="020B0503020204020204" pitchFamily="34" charset="-122"/>
                <a:ea typeface="微软雅黑" panose="020B0503020204020204" pitchFamily="34" charset="-122"/>
              </a:endParaRPr>
            </a:p>
          </p:txBody>
        </p:sp>
        <p:sp>
          <p:nvSpPr>
            <p:cNvPr id="21" name="文本框 20"/>
            <p:cNvSpPr txBox="1"/>
            <p:nvPr/>
          </p:nvSpPr>
          <p:spPr>
            <a:xfrm flipH="1">
              <a:off x="2561063" y="4150244"/>
              <a:ext cx="1995487" cy="400110"/>
            </a:xfrm>
            <a:prstGeom prst="rect">
              <a:avLst/>
            </a:prstGeom>
            <a:noFill/>
            <a:ln w="9525">
              <a:noFill/>
            </a:ln>
            <a:effectLst>
              <a:outerShdw sx="999" sy="999" algn="ctr" rotWithShape="0">
                <a:srgbClr val="000000"/>
              </a:outerShdw>
            </a:effectLst>
          </p:spPr>
          <p:txBody>
            <a:bodyPr wrap="square" anchor="t">
              <a:spAutoFit/>
            </a:bodyPr>
            <a:lstStyle/>
            <a:p>
              <a:pPr lvl="0" indent="0" algn="ctr"/>
              <a:r>
                <a:rPr lang="zh-CN" altLang="en-US" sz="2000" b="1" dirty="0">
                  <a:solidFill>
                    <a:schemeClr val="bg2"/>
                  </a:solidFill>
                  <a:latin typeface="微软雅黑" panose="020B0503020204020204" pitchFamily="34" charset="-122"/>
                  <a:ea typeface="微软雅黑" panose="020B0503020204020204" pitchFamily="34" charset="-122"/>
                  <a:sym typeface="Arial" panose="020B0604020202020204" pitchFamily="34" charset="0"/>
                </a:rPr>
                <a:t>产品曝光度增加</a:t>
              </a:r>
            </a:p>
          </p:txBody>
        </p:sp>
      </p:grpSp>
      <p:grpSp>
        <p:nvGrpSpPr>
          <p:cNvPr id="4" name="组合 3"/>
          <p:cNvGrpSpPr/>
          <p:nvPr/>
        </p:nvGrpSpPr>
        <p:grpSpPr>
          <a:xfrm>
            <a:off x="1425504" y="4912690"/>
            <a:ext cx="4175125" cy="612775"/>
            <a:chOff x="1425504" y="4912690"/>
            <a:chExt cx="4175125" cy="612775"/>
          </a:xfrm>
        </p:grpSpPr>
        <p:sp>
          <p:nvSpPr>
            <p:cNvPr id="10" name="矩形 9"/>
            <p:cNvSpPr/>
            <p:nvPr/>
          </p:nvSpPr>
          <p:spPr>
            <a:xfrm>
              <a:off x="1425504" y="4912690"/>
              <a:ext cx="4175125" cy="612775"/>
            </a:xfrm>
            <a:prstGeom prst="rect">
              <a:avLst/>
            </a:prstGeom>
            <a:solidFill>
              <a:srgbClr val="EF5B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solidFill>
                  <a:schemeClr val="accent2"/>
                </a:solidFill>
                <a:latin typeface="微软雅黑" panose="020B0503020204020204" pitchFamily="34" charset="-122"/>
                <a:ea typeface="微软雅黑" panose="020B0503020204020204" pitchFamily="34" charset="-122"/>
              </a:endParaRPr>
            </a:p>
          </p:txBody>
        </p:sp>
        <p:sp>
          <p:nvSpPr>
            <p:cNvPr id="22" name="文本框 20"/>
            <p:cNvSpPr txBox="1"/>
            <p:nvPr/>
          </p:nvSpPr>
          <p:spPr>
            <a:xfrm flipH="1">
              <a:off x="2549454" y="4994794"/>
              <a:ext cx="1995488" cy="400110"/>
            </a:xfrm>
            <a:prstGeom prst="rect">
              <a:avLst/>
            </a:prstGeom>
            <a:noFill/>
            <a:ln w="9525">
              <a:noFill/>
            </a:ln>
            <a:effectLst>
              <a:outerShdw sx="999" sy="999" algn="ctr" rotWithShape="0">
                <a:srgbClr val="000000"/>
              </a:outerShdw>
            </a:effectLst>
          </p:spPr>
          <p:txBody>
            <a:bodyPr wrap="square" anchor="t">
              <a:spAutoFit/>
            </a:bodyPr>
            <a:lstStyle/>
            <a:p>
              <a:pPr lvl="0" indent="0" algn="ctr"/>
              <a:r>
                <a:rPr lang="zh-CN" altLang="en-US" sz="2000" b="1" dirty="0">
                  <a:solidFill>
                    <a:schemeClr val="bg2"/>
                  </a:solidFill>
                  <a:latin typeface="微软雅黑" panose="020B0503020204020204" pitchFamily="34" charset="-122"/>
                  <a:ea typeface="微软雅黑" panose="020B0503020204020204" pitchFamily="34" charset="-122"/>
                  <a:sym typeface="Arial" panose="020B0604020202020204" pitchFamily="34" charset="0"/>
                </a:rPr>
                <a:t>活动间接收益</a:t>
              </a:r>
            </a:p>
          </p:txBody>
        </p:sp>
      </p:grpSp>
      <p:grpSp>
        <p:nvGrpSpPr>
          <p:cNvPr id="5" name="组合 4"/>
          <p:cNvGrpSpPr/>
          <p:nvPr/>
        </p:nvGrpSpPr>
        <p:grpSpPr>
          <a:xfrm>
            <a:off x="709542" y="5773115"/>
            <a:ext cx="5588000" cy="611188"/>
            <a:chOff x="709542" y="5773115"/>
            <a:chExt cx="5588000" cy="611188"/>
          </a:xfrm>
        </p:grpSpPr>
        <p:sp>
          <p:nvSpPr>
            <p:cNvPr id="8" name="矩形 7"/>
            <p:cNvSpPr/>
            <p:nvPr/>
          </p:nvSpPr>
          <p:spPr>
            <a:xfrm>
              <a:off x="709542" y="5773115"/>
              <a:ext cx="5588000" cy="611188"/>
            </a:xfrm>
            <a:prstGeom prst="rect">
              <a:avLst/>
            </a:prstGeom>
            <a:solidFill>
              <a:srgbClr val="F2B9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solidFill>
                  <a:schemeClr val="accent2"/>
                </a:solidFill>
                <a:latin typeface="微软雅黑" panose="020B0503020204020204" pitchFamily="34" charset="-122"/>
                <a:ea typeface="微软雅黑" panose="020B0503020204020204" pitchFamily="34" charset="-122"/>
              </a:endParaRPr>
            </a:p>
          </p:txBody>
        </p:sp>
        <p:sp>
          <p:nvSpPr>
            <p:cNvPr id="23" name="文本框 20"/>
            <p:cNvSpPr txBox="1"/>
            <p:nvPr/>
          </p:nvSpPr>
          <p:spPr>
            <a:xfrm flipH="1">
              <a:off x="2535167" y="5850456"/>
              <a:ext cx="1995487" cy="400110"/>
            </a:xfrm>
            <a:prstGeom prst="rect">
              <a:avLst/>
            </a:prstGeom>
            <a:noFill/>
            <a:ln w="9525">
              <a:noFill/>
            </a:ln>
            <a:effectLst>
              <a:outerShdw sx="999" sy="999" algn="ctr" rotWithShape="0">
                <a:srgbClr val="000000"/>
              </a:outerShdw>
            </a:effectLst>
          </p:spPr>
          <p:txBody>
            <a:bodyPr wrap="square" anchor="t">
              <a:spAutoFit/>
            </a:bodyPr>
            <a:lstStyle/>
            <a:p>
              <a:pPr lvl="0" indent="0" algn="ctr"/>
              <a:r>
                <a:rPr lang="zh-CN" altLang="en-US" sz="2000" b="1" dirty="0">
                  <a:solidFill>
                    <a:schemeClr val="bg2"/>
                  </a:solidFill>
                  <a:latin typeface="微软雅黑" panose="020B0503020204020204" pitchFamily="34" charset="-122"/>
                  <a:ea typeface="微软雅黑" panose="020B0503020204020204" pitchFamily="34" charset="-122"/>
                  <a:sym typeface="Arial" panose="020B0604020202020204" pitchFamily="34" charset="0"/>
                </a:rPr>
                <a:t>活动直接收益</a:t>
              </a:r>
            </a:p>
          </p:txBody>
        </p:sp>
      </p:grpSp>
      <p:cxnSp>
        <p:nvCxnSpPr>
          <p:cNvPr id="24" name="直接连接符 23"/>
          <p:cNvCxnSpPr/>
          <p:nvPr/>
        </p:nvCxnSpPr>
        <p:spPr bwMode="auto">
          <a:xfrm>
            <a:off x="6312387" y="6078709"/>
            <a:ext cx="1368152" cy="0"/>
          </a:xfrm>
          <a:prstGeom prst="line">
            <a:avLst/>
          </a:prstGeom>
          <a:solidFill>
            <a:schemeClr val="accent1"/>
          </a:solidFill>
          <a:ln w="9525" cap="flat" cmpd="sng" algn="ctr">
            <a:solidFill>
              <a:schemeClr val="bg2">
                <a:lumMod val="50000"/>
              </a:schemeClr>
            </a:solidFill>
            <a:prstDash val="dash"/>
            <a:round/>
            <a:headEnd type="none"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接连接符 24"/>
          <p:cNvCxnSpPr/>
          <p:nvPr/>
        </p:nvCxnSpPr>
        <p:spPr bwMode="auto">
          <a:xfrm>
            <a:off x="5621267" y="5164309"/>
            <a:ext cx="2059272" cy="0"/>
          </a:xfrm>
          <a:prstGeom prst="line">
            <a:avLst/>
          </a:prstGeom>
          <a:solidFill>
            <a:schemeClr val="accent1"/>
          </a:solidFill>
          <a:ln w="9525" cap="flat" cmpd="sng" algn="ctr">
            <a:solidFill>
              <a:schemeClr val="bg2">
                <a:lumMod val="50000"/>
              </a:schemeClr>
            </a:solidFill>
            <a:prstDash val="dash"/>
            <a:round/>
            <a:headEnd type="none"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接连接符 25"/>
          <p:cNvCxnSpPr/>
          <p:nvPr/>
        </p:nvCxnSpPr>
        <p:spPr bwMode="auto">
          <a:xfrm>
            <a:off x="5052519" y="4322098"/>
            <a:ext cx="2628020" cy="0"/>
          </a:xfrm>
          <a:prstGeom prst="line">
            <a:avLst/>
          </a:prstGeom>
          <a:solidFill>
            <a:schemeClr val="accent1"/>
          </a:solidFill>
          <a:ln w="9525" cap="flat" cmpd="sng" algn="ctr">
            <a:solidFill>
              <a:schemeClr val="bg2">
                <a:lumMod val="50000"/>
              </a:schemeClr>
            </a:solidFill>
            <a:prstDash val="dash"/>
            <a:round/>
            <a:headEnd type="none"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接连接符 27"/>
          <p:cNvCxnSpPr/>
          <p:nvPr/>
        </p:nvCxnSpPr>
        <p:spPr bwMode="auto">
          <a:xfrm>
            <a:off x="4692479" y="2962530"/>
            <a:ext cx="2988060" cy="0"/>
          </a:xfrm>
          <a:prstGeom prst="line">
            <a:avLst/>
          </a:prstGeom>
          <a:solidFill>
            <a:schemeClr val="accent1"/>
          </a:solidFill>
          <a:ln w="9525" cap="flat" cmpd="sng" algn="ctr">
            <a:solidFill>
              <a:schemeClr val="bg2">
                <a:lumMod val="50000"/>
              </a:schemeClr>
            </a:solidFill>
            <a:prstDash val="dash"/>
            <a:round/>
            <a:headEnd type="none"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文本框 28"/>
          <p:cNvSpPr txBox="1"/>
          <p:nvPr/>
        </p:nvSpPr>
        <p:spPr>
          <a:xfrm>
            <a:off x="7747226" y="5850456"/>
            <a:ext cx="3497981" cy="584775"/>
          </a:xfrm>
          <a:prstGeom prst="rect">
            <a:avLst/>
          </a:prstGeom>
          <a:noFill/>
        </p:spPr>
        <p:txBody>
          <a:bodyPr wrap="square" rtlCol="0">
            <a:spAutoFit/>
          </a:bodyPr>
          <a:lstStyle/>
          <a:p>
            <a:pPr algn="just"/>
            <a:r>
              <a:rPr lang="zh-CN" altLang="en-US" sz="1600" dirty="0">
                <a:solidFill>
                  <a:schemeClr val="bg2">
                    <a:lumMod val="25000"/>
                  </a:schemeClr>
                </a:solidFill>
                <a:latin typeface="微软雅黑" panose="020B0503020204020204" pitchFamily="34" charset="-122"/>
                <a:ea typeface="微软雅黑" panose="020B0503020204020204" pitchFamily="34" charset="-122"/>
              </a:rPr>
              <a:t>本资活动预计带来的广告收益、门票收入</a:t>
            </a:r>
            <a:r>
              <a:rPr lang="en-US" altLang="zh-CN" sz="1600" dirty="0">
                <a:solidFill>
                  <a:schemeClr val="bg2">
                    <a:lumMod val="25000"/>
                  </a:schemeClr>
                </a:solidFill>
                <a:latin typeface="微软雅黑" panose="020B0503020204020204" pitchFamily="34" charset="-122"/>
                <a:ea typeface="微软雅黑" panose="020B0503020204020204" pitchFamily="34" charset="-122"/>
              </a:rPr>
              <a:t>20</a:t>
            </a:r>
            <a:r>
              <a:rPr lang="zh-CN" altLang="en-US" sz="1600" dirty="0">
                <a:solidFill>
                  <a:schemeClr val="bg2">
                    <a:lumMod val="25000"/>
                  </a:schemeClr>
                </a:solidFill>
                <a:latin typeface="微软雅黑" panose="020B0503020204020204" pitchFamily="34" charset="-122"/>
                <a:ea typeface="微软雅黑" panose="020B0503020204020204" pitchFamily="34" charset="-122"/>
              </a:rPr>
              <a:t>万元。</a:t>
            </a:r>
            <a:endParaRPr lang="en-US" altLang="zh-CN" sz="1600"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7747226" y="4899961"/>
            <a:ext cx="3497981" cy="584775"/>
          </a:xfrm>
          <a:prstGeom prst="rect">
            <a:avLst/>
          </a:prstGeom>
          <a:noFill/>
        </p:spPr>
        <p:txBody>
          <a:bodyPr wrap="square" rtlCol="0">
            <a:spAutoFit/>
          </a:bodyPr>
          <a:lstStyle/>
          <a:p>
            <a:pPr algn="just"/>
            <a:r>
              <a:rPr lang="zh-CN" altLang="en-US" sz="1600" dirty="0">
                <a:solidFill>
                  <a:schemeClr val="bg2">
                    <a:lumMod val="25000"/>
                  </a:schemeClr>
                </a:solidFill>
                <a:latin typeface="微软雅黑" panose="020B0503020204020204" pitchFamily="34" charset="-122"/>
                <a:ea typeface="微软雅黑" panose="020B0503020204020204" pitchFamily="34" charset="-122"/>
              </a:rPr>
              <a:t>借助了合作伙伴和政府的影响力，为公司形象带来正面影响。</a:t>
            </a:r>
            <a:endParaRPr lang="en-US" altLang="zh-CN" sz="1600"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31" name="文本框 30"/>
          <p:cNvSpPr txBox="1"/>
          <p:nvPr/>
        </p:nvSpPr>
        <p:spPr>
          <a:xfrm>
            <a:off x="7747226" y="4069782"/>
            <a:ext cx="3497981" cy="584775"/>
          </a:xfrm>
          <a:prstGeom prst="rect">
            <a:avLst/>
          </a:prstGeom>
          <a:noFill/>
        </p:spPr>
        <p:txBody>
          <a:bodyPr wrap="square" rtlCol="0">
            <a:spAutoFit/>
          </a:bodyPr>
          <a:lstStyle/>
          <a:p>
            <a:pPr algn="just"/>
            <a:r>
              <a:rPr lang="zh-CN" altLang="en-US" sz="1600" dirty="0">
                <a:solidFill>
                  <a:schemeClr val="bg2">
                    <a:lumMod val="25000"/>
                  </a:schemeClr>
                </a:solidFill>
                <a:latin typeface="微软雅黑" panose="020B0503020204020204" pitchFamily="34" charset="-122"/>
                <a:ea typeface="微软雅黑" panose="020B0503020204020204" pitchFamily="34" charset="-122"/>
              </a:rPr>
              <a:t>新产品的推出，产品曝光度的增加，将大力提升产品销量。</a:t>
            </a:r>
            <a:endParaRPr lang="en-US" altLang="zh-CN" sz="1600"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32" name="文本框 31"/>
          <p:cNvSpPr txBox="1"/>
          <p:nvPr/>
        </p:nvSpPr>
        <p:spPr>
          <a:xfrm>
            <a:off x="7747226" y="2674119"/>
            <a:ext cx="3497981" cy="830997"/>
          </a:xfrm>
          <a:prstGeom prst="rect">
            <a:avLst/>
          </a:prstGeom>
          <a:noFill/>
        </p:spPr>
        <p:txBody>
          <a:bodyPr wrap="square" rtlCol="0">
            <a:spAutoFit/>
          </a:bodyPr>
          <a:lstStyle/>
          <a:p>
            <a:pPr algn="just"/>
            <a:r>
              <a:rPr lang="zh-CN" altLang="en-US" sz="1600" dirty="0">
                <a:solidFill>
                  <a:schemeClr val="bg2">
                    <a:lumMod val="25000"/>
                  </a:schemeClr>
                </a:solidFill>
                <a:latin typeface="微软雅黑" panose="020B0503020204020204" pitchFamily="34" charset="-122"/>
                <a:ea typeface="微软雅黑" panose="020B0503020204020204" pitchFamily="34" charset="-122"/>
              </a:rPr>
              <a:t>通过举办这次活动，使得企业的品牌形象得到提升，为公司的发展带来巨大的机遇。</a:t>
            </a:r>
            <a:endParaRPr lang="en-US" altLang="zh-CN" sz="1600"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33" name="TextBox 42"/>
          <p:cNvSpPr txBox="1"/>
          <p:nvPr/>
        </p:nvSpPr>
        <p:spPr>
          <a:xfrm>
            <a:off x="1425504" y="317226"/>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dirty="0">
                <a:solidFill>
                  <a:srgbClr val="756271"/>
                </a:solidFill>
              </a:rPr>
              <a:t>4.3 </a:t>
            </a:r>
            <a:r>
              <a:rPr lang="zh-CN" altLang="en-US" b="0" dirty="0">
                <a:solidFill>
                  <a:srgbClr val="756271"/>
                </a:solidFill>
              </a:rPr>
              <a:t>应用前景</a:t>
            </a:r>
          </a:p>
        </p:txBody>
      </p:sp>
    </p:spTree>
    <p:extLst>
      <p:ext uri="{BB962C8B-B14F-4D97-AF65-F5344CB8AC3E}">
        <p14:creationId xmlns:p14="http://schemas.microsoft.com/office/powerpoint/2010/main" val="3820338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2" presetClass="entr" presetSubtype="1"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wipe(up)">
                                      <p:cBhvr>
                                        <p:cTn id="14" dur="500"/>
                                        <p:tgtEl>
                                          <p:spTgt spid="19"/>
                                        </p:tgtEl>
                                      </p:cBhvr>
                                    </p:animEffect>
                                  </p:childTnLst>
                                </p:cTn>
                              </p:par>
                            </p:childTnLst>
                          </p:cTn>
                        </p:par>
                        <p:par>
                          <p:cTn id="15" fill="hold">
                            <p:stCondLst>
                              <p:cond delay="1500"/>
                            </p:stCondLst>
                            <p:childTnLst>
                              <p:par>
                                <p:cTn id="16" presetID="22" presetClass="entr" presetSubtype="1"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up)">
                                      <p:cBhvr>
                                        <p:cTn id="18" dur="500"/>
                                        <p:tgtEl>
                                          <p:spTgt spid="3"/>
                                        </p:tgtEl>
                                      </p:cBhvr>
                                    </p:animEffect>
                                  </p:childTnLst>
                                </p:cTn>
                              </p:par>
                            </p:childTnLst>
                          </p:cTn>
                        </p:par>
                        <p:par>
                          <p:cTn id="19" fill="hold">
                            <p:stCondLst>
                              <p:cond delay="2000"/>
                            </p:stCondLst>
                            <p:childTnLst>
                              <p:par>
                                <p:cTn id="20" presetID="22" presetClass="entr" presetSubtype="1" fill="hold" grpId="0" nodeType="after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up)">
                                      <p:cBhvr>
                                        <p:cTn id="22" dur="500"/>
                                        <p:tgtEl>
                                          <p:spTgt spid="17"/>
                                        </p:tgtEl>
                                      </p:cBhvr>
                                    </p:animEffect>
                                  </p:childTnLst>
                                </p:cTn>
                              </p:par>
                            </p:childTnLst>
                          </p:cTn>
                        </p:par>
                        <p:par>
                          <p:cTn id="23" fill="hold">
                            <p:stCondLst>
                              <p:cond delay="2500"/>
                            </p:stCondLst>
                            <p:childTnLst>
                              <p:par>
                                <p:cTn id="24" presetID="22" presetClass="entr" presetSubtype="1" fill="hold" nodeType="after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ipe(up)">
                                      <p:cBhvr>
                                        <p:cTn id="26" dur="500"/>
                                        <p:tgtEl>
                                          <p:spTgt spid="4"/>
                                        </p:tgtEl>
                                      </p:cBhvr>
                                    </p:animEffect>
                                  </p:childTnLst>
                                </p:cTn>
                              </p:par>
                            </p:childTnLst>
                          </p:cTn>
                        </p:par>
                        <p:par>
                          <p:cTn id="27" fill="hold">
                            <p:stCondLst>
                              <p:cond delay="3000"/>
                            </p:stCondLst>
                            <p:childTnLst>
                              <p:par>
                                <p:cTn id="28" presetID="22" presetClass="entr" presetSubtype="1"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ipe(up)">
                                      <p:cBhvr>
                                        <p:cTn id="30" dur="500"/>
                                        <p:tgtEl>
                                          <p:spTgt spid="16"/>
                                        </p:tgtEl>
                                      </p:cBhvr>
                                    </p:animEffect>
                                  </p:childTnLst>
                                </p:cTn>
                              </p:par>
                            </p:childTnLst>
                          </p:cTn>
                        </p:par>
                        <p:par>
                          <p:cTn id="31" fill="hold">
                            <p:stCondLst>
                              <p:cond delay="3500"/>
                            </p:stCondLst>
                            <p:childTnLst>
                              <p:par>
                                <p:cTn id="32" presetID="22" presetClass="entr" presetSubtype="1" fill="hold" nodeType="after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wipe(up)">
                                      <p:cBhvr>
                                        <p:cTn id="34" dur="500"/>
                                        <p:tgtEl>
                                          <p:spTgt spid="5"/>
                                        </p:tgtEl>
                                      </p:cBhvr>
                                    </p:animEffect>
                                  </p:childTnLst>
                                </p:cTn>
                              </p:par>
                            </p:childTnLst>
                          </p:cTn>
                        </p:par>
                        <p:par>
                          <p:cTn id="35" fill="hold">
                            <p:stCondLst>
                              <p:cond delay="4000"/>
                            </p:stCondLst>
                            <p:childTnLst>
                              <p:par>
                                <p:cTn id="36" presetID="22" presetClass="entr" presetSubtype="8" fill="hold" nodeType="afterEffect">
                                  <p:stCondLst>
                                    <p:cond delay="0"/>
                                  </p:stCondLst>
                                  <p:childTnLst>
                                    <p:set>
                                      <p:cBhvr>
                                        <p:cTn id="37" dur="1" fill="hold">
                                          <p:stCondLst>
                                            <p:cond delay="0"/>
                                          </p:stCondLst>
                                        </p:cTn>
                                        <p:tgtEl>
                                          <p:spTgt spid="28"/>
                                        </p:tgtEl>
                                        <p:attrNameLst>
                                          <p:attrName>style.visibility</p:attrName>
                                        </p:attrNameLst>
                                      </p:cBhvr>
                                      <p:to>
                                        <p:strVal val="visible"/>
                                      </p:to>
                                    </p:set>
                                    <p:animEffect transition="in" filter="wipe(left)">
                                      <p:cBhvr>
                                        <p:cTn id="38" dur="500"/>
                                        <p:tgtEl>
                                          <p:spTgt spid="28"/>
                                        </p:tgtEl>
                                      </p:cBhvr>
                                    </p:animEffect>
                                  </p:childTnLst>
                                </p:cTn>
                              </p:par>
                              <p:par>
                                <p:cTn id="39" presetID="22" presetClass="entr" presetSubtype="8" fill="hold" nodeType="with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wipe(left)">
                                      <p:cBhvr>
                                        <p:cTn id="41" dur="500"/>
                                        <p:tgtEl>
                                          <p:spTgt spid="26"/>
                                        </p:tgtEl>
                                      </p:cBhvr>
                                    </p:animEffect>
                                  </p:childTnLst>
                                </p:cTn>
                              </p:par>
                              <p:par>
                                <p:cTn id="42" presetID="22" presetClass="entr" presetSubtype="8" fill="hold" nodeType="with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wipe(left)">
                                      <p:cBhvr>
                                        <p:cTn id="44" dur="500"/>
                                        <p:tgtEl>
                                          <p:spTgt spid="25"/>
                                        </p:tgtEl>
                                      </p:cBhvr>
                                    </p:animEffect>
                                  </p:childTnLst>
                                </p:cTn>
                              </p:par>
                              <p:par>
                                <p:cTn id="45" presetID="22" presetClass="entr" presetSubtype="8" fill="hold" nodeType="with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wipe(left)">
                                      <p:cBhvr>
                                        <p:cTn id="47" dur="500"/>
                                        <p:tgtEl>
                                          <p:spTgt spid="24"/>
                                        </p:tgtEl>
                                      </p:cBhvr>
                                    </p:animEffect>
                                  </p:childTnLst>
                                </p:cTn>
                              </p:par>
                            </p:childTnLst>
                          </p:cTn>
                        </p:par>
                        <p:par>
                          <p:cTn id="48" fill="hold">
                            <p:stCondLst>
                              <p:cond delay="4500"/>
                            </p:stCondLst>
                            <p:childTnLst>
                              <p:par>
                                <p:cTn id="49" presetID="10" presetClass="entr" presetSubtype="0" fill="hold" grpId="0" nodeType="afterEffect">
                                  <p:stCondLst>
                                    <p:cond delay="0"/>
                                  </p:stCondLst>
                                  <p:childTnLst>
                                    <p:set>
                                      <p:cBhvr>
                                        <p:cTn id="50" dur="1" fill="hold">
                                          <p:stCondLst>
                                            <p:cond delay="0"/>
                                          </p:stCondLst>
                                        </p:cTn>
                                        <p:tgtEl>
                                          <p:spTgt spid="32"/>
                                        </p:tgtEl>
                                        <p:attrNameLst>
                                          <p:attrName>style.visibility</p:attrName>
                                        </p:attrNameLst>
                                      </p:cBhvr>
                                      <p:to>
                                        <p:strVal val="visible"/>
                                      </p:to>
                                    </p:set>
                                    <p:animEffect transition="in" filter="fade">
                                      <p:cBhvr>
                                        <p:cTn id="51" dur="500"/>
                                        <p:tgtEl>
                                          <p:spTgt spid="32"/>
                                        </p:tgtEl>
                                      </p:cBhvr>
                                    </p:animEffect>
                                  </p:childTnLst>
                                </p:cTn>
                              </p:par>
                              <p:par>
                                <p:cTn id="52" presetID="10" presetClass="entr" presetSubtype="0" fill="hold" grpId="0" nodeType="withEffect">
                                  <p:stCondLst>
                                    <p:cond delay="250"/>
                                  </p:stCondLst>
                                  <p:childTnLst>
                                    <p:set>
                                      <p:cBhvr>
                                        <p:cTn id="53" dur="1" fill="hold">
                                          <p:stCondLst>
                                            <p:cond delay="0"/>
                                          </p:stCondLst>
                                        </p:cTn>
                                        <p:tgtEl>
                                          <p:spTgt spid="31"/>
                                        </p:tgtEl>
                                        <p:attrNameLst>
                                          <p:attrName>style.visibility</p:attrName>
                                        </p:attrNameLst>
                                      </p:cBhvr>
                                      <p:to>
                                        <p:strVal val="visible"/>
                                      </p:to>
                                    </p:set>
                                    <p:animEffect transition="in" filter="fade">
                                      <p:cBhvr>
                                        <p:cTn id="54" dur="500"/>
                                        <p:tgtEl>
                                          <p:spTgt spid="31"/>
                                        </p:tgtEl>
                                      </p:cBhvr>
                                    </p:animEffect>
                                  </p:childTnLst>
                                </p:cTn>
                              </p:par>
                              <p:par>
                                <p:cTn id="55" presetID="10" presetClass="entr" presetSubtype="0" fill="hold" grpId="0" nodeType="withEffect">
                                  <p:stCondLst>
                                    <p:cond delay="50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500"/>
                                        <p:tgtEl>
                                          <p:spTgt spid="30"/>
                                        </p:tgtEl>
                                      </p:cBhvr>
                                    </p:animEffect>
                                  </p:childTnLst>
                                </p:cTn>
                              </p:par>
                              <p:par>
                                <p:cTn id="58" presetID="10" presetClass="entr" presetSubtype="0" fill="hold" grpId="0" nodeType="withEffect">
                                  <p:stCondLst>
                                    <p:cond delay="750"/>
                                  </p:stCondLst>
                                  <p:childTnLst>
                                    <p:set>
                                      <p:cBhvr>
                                        <p:cTn id="59" dur="1" fill="hold">
                                          <p:stCondLst>
                                            <p:cond delay="0"/>
                                          </p:stCondLst>
                                        </p:cTn>
                                        <p:tgtEl>
                                          <p:spTgt spid="29"/>
                                        </p:tgtEl>
                                        <p:attrNameLst>
                                          <p:attrName>style.visibility</p:attrName>
                                        </p:attrNameLst>
                                      </p:cBhvr>
                                      <p:to>
                                        <p:strVal val="visible"/>
                                      </p:to>
                                    </p:set>
                                    <p:animEffect transition="in" filter="fade">
                                      <p:cBhvr>
                                        <p:cTn id="60"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9" grpId="0" animBg="1"/>
      <p:bldP spid="29" grpId="0"/>
      <p:bldP spid="30" grpId="0"/>
      <p:bldP spid="31" grpId="0"/>
      <p:bldP spid="3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6"/>
          <p:cNvSpPr txBox="1">
            <a:spLocks noChangeArrowheads="1"/>
          </p:cNvSpPr>
          <p:nvPr/>
        </p:nvSpPr>
        <p:spPr bwMode="auto">
          <a:xfrm>
            <a:off x="1059131" y="834980"/>
            <a:ext cx="3719288" cy="235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defTabSz="914377" fontAlgn="base">
              <a:spcBef>
                <a:spcPct val="0"/>
              </a:spcBef>
              <a:spcAft>
                <a:spcPct val="0"/>
              </a:spcAft>
              <a:defRPr/>
            </a:pPr>
            <a:r>
              <a:rPr lang="en-US" altLang="zh-CN" sz="933" dirty="0">
                <a:solidFill>
                  <a:srgbClr val="543C4F"/>
                </a:solidFill>
                <a:latin typeface="微软雅黑" panose="020B0503020204020204" pitchFamily="34" charset="-122"/>
                <a:ea typeface="方正兰亭黑_GBK"/>
              </a:rPr>
              <a:t>BACKGROUND AND SIGNIFICANCE OF THE SELECTED TOPIC</a:t>
            </a:r>
          </a:p>
        </p:txBody>
      </p:sp>
      <p:cxnSp>
        <p:nvCxnSpPr>
          <p:cNvPr id="27" name="直接连接符 26"/>
          <p:cNvCxnSpPr/>
          <p:nvPr/>
        </p:nvCxnSpPr>
        <p:spPr>
          <a:xfrm>
            <a:off x="1195352" y="1134504"/>
            <a:ext cx="257051"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1260782" y="1094404"/>
            <a:ext cx="1101992" cy="1101992"/>
          </a:xfrm>
          <a:prstGeom prst="ellipse">
            <a:avLst/>
          </a:prstGeom>
          <a:solidFill>
            <a:schemeClr val="accent1"/>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2" name="椭圆 11"/>
          <p:cNvSpPr/>
          <p:nvPr/>
        </p:nvSpPr>
        <p:spPr>
          <a:xfrm>
            <a:off x="-1317724" y="4400380"/>
            <a:ext cx="1101992" cy="1101992"/>
          </a:xfrm>
          <a:prstGeom prst="ellipse">
            <a:avLst/>
          </a:prstGeom>
          <a:solidFill>
            <a:schemeClr val="accent4"/>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3" name="椭圆 12"/>
          <p:cNvSpPr/>
          <p:nvPr/>
        </p:nvSpPr>
        <p:spPr>
          <a:xfrm>
            <a:off x="-1289253" y="2196396"/>
            <a:ext cx="1101992" cy="1101992"/>
          </a:xfrm>
          <a:prstGeom prst="ellipse">
            <a:avLst/>
          </a:prstGeom>
          <a:solidFill>
            <a:schemeClr val="accent2">
              <a:alpha val="80000"/>
            </a:schemeClr>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4" name="椭圆 13"/>
          <p:cNvSpPr/>
          <p:nvPr/>
        </p:nvSpPr>
        <p:spPr>
          <a:xfrm>
            <a:off x="-1317724" y="3298388"/>
            <a:ext cx="1101992" cy="1101992"/>
          </a:xfrm>
          <a:prstGeom prst="ellipse">
            <a:avLst/>
          </a:prstGeom>
          <a:solidFill>
            <a:schemeClr val="accent3"/>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8" name="TextBox 42"/>
          <p:cNvSpPr txBox="1"/>
          <p:nvPr/>
        </p:nvSpPr>
        <p:spPr>
          <a:xfrm>
            <a:off x="1259111" y="357609"/>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dirty="0">
                <a:solidFill>
                  <a:srgbClr val="756271"/>
                </a:solidFill>
              </a:rPr>
              <a:t>5.1 </a:t>
            </a:r>
            <a:r>
              <a:rPr lang="zh-CN" altLang="en-US" b="0" dirty="0">
                <a:solidFill>
                  <a:srgbClr val="756271"/>
                </a:solidFill>
              </a:rPr>
              <a:t>主要问题分析</a:t>
            </a:r>
          </a:p>
        </p:txBody>
      </p:sp>
      <p:sp>
        <p:nvSpPr>
          <p:cNvPr id="10" name="圆角右箭头 41"/>
          <p:cNvSpPr/>
          <p:nvPr/>
        </p:nvSpPr>
        <p:spPr>
          <a:xfrm>
            <a:off x="6296939" y="3000170"/>
            <a:ext cx="1367389" cy="3598747"/>
          </a:xfrm>
          <a:prstGeom prst="bentArrow">
            <a:avLst>
              <a:gd name="adj1" fmla="val 25000"/>
              <a:gd name="adj2" fmla="val 25000"/>
              <a:gd name="adj3" fmla="val 25000"/>
              <a:gd name="adj4" fmla="val 75000"/>
            </a:avLst>
          </a:prstGeom>
          <a:solidFill>
            <a:srgbClr val="858976"/>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dirty="0">
              <a:solidFill>
                <a:schemeClr val="tx2"/>
              </a:solidFill>
              <a:latin typeface="微软雅黑" panose="020B0503020204020204" pitchFamily="34" charset="-122"/>
              <a:ea typeface="微软雅黑" panose="020B0503020204020204" pitchFamily="34" charset="-122"/>
            </a:endParaRPr>
          </a:p>
        </p:txBody>
      </p:sp>
      <p:sp>
        <p:nvSpPr>
          <p:cNvPr id="15" name="圆角右箭头 52"/>
          <p:cNvSpPr/>
          <p:nvPr/>
        </p:nvSpPr>
        <p:spPr>
          <a:xfrm flipH="1">
            <a:off x="4353764" y="3000170"/>
            <a:ext cx="1367389" cy="3598747"/>
          </a:xfrm>
          <a:prstGeom prst="bentArrow">
            <a:avLst>
              <a:gd name="adj1" fmla="val 25000"/>
              <a:gd name="adj2" fmla="val 25000"/>
              <a:gd name="adj3" fmla="val 25000"/>
              <a:gd name="adj4" fmla="val 75000"/>
            </a:avLst>
          </a:prstGeom>
          <a:solidFill>
            <a:srgbClr val="75627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dirty="0">
              <a:solidFill>
                <a:schemeClr val="tx2"/>
              </a:solidFill>
              <a:latin typeface="微软雅黑" panose="020B0503020204020204" pitchFamily="34" charset="-122"/>
              <a:ea typeface="微软雅黑" panose="020B0503020204020204" pitchFamily="34" charset="-122"/>
            </a:endParaRPr>
          </a:p>
        </p:txBody>
      </p:sp>
      <p:sp>
        <p:nvSpPr>
          <p:cNvPr id="16" name="圆角右箭头 61"/>
          <p:cNvSpPr/>
          <p:nvPr/>
        </p:nvSpPr>
        <p:spPr>
          <a:xfrm>
            <a:off x="6711918" y="4075034"/>
            <a:ext cx="1360585" cy="2523884"/>
          </a:xfrm>
          <a:prstGeom prst="bentArrow">
            <a:avLst>
              <a:gd name="adj1" fmla="val 25000"/>
              <a:gd name="adj2" fmla="val 25000"/>
              <a:gd name="adj3" fmla="val 25000"/>
              <a:gd name="adj4" fmla="val 75000"/>
            </a:avLst>
          </a:prstGeom>
          <a:solidFill>
            <a:srgbClr val="F2B973"/>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dirty="0">
              <a:solidFill>
                <a:schemeClr val="tx2"/>
              </a:solidFill>
              <a:latin typeface="微软雅黑" panose="020B0503020204020204" pitchFamily="34" charset="-122"/>
              <a:ea typeface="微软雅黑" panose="020B0503020204020204" pitchFamily="34" charset="-122"/>
            </a:endParaRPr>
          </a:p>
        </p:txBody>
      </p:sp>
      <p:sp>
        <p:nvSpPr>
          <p:cNvPr id="17" name="圆角右箭头 83"/>
          <p:cNvSpPr/>
          <p:nvPr/>
        </p:nvSpPr>
        <p:spPr>
          <a:xfrm flipH="1">
            <a:off x="3942188" y="4075034"/>
            <a:ext cx="1360585" cy="2523884"/>
          </a:xfrm>
          <a:prstGeom prst="bentArrow">
            <a:avLst>
              <a:gd name="adj1" fmla="val 25000"/>
              <a:gd name="adj2" fmla="val 25000"/>
              <a:gd name="adj3" fmla="val 25000"/>
              <a:gd name="adj4" fmla="val 75000"/>
            </a:avLst>
          </a:prstGeom>
          <a:solidFill>
            <a:srgbClr val="5ABB93"/>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dirty="0">
              <a:solidFill>
                <a:schemeClr val="tx2"/>
              </a:solidFill>
              <a:latin typeface="微软雅黑" panose="020B0503020204020204" pitchFamily="34" charset="-122"/>
              <a:ea typeface="微软雅黑" panose="020B0503020204020204" pitchFamily="34" charset="-122"/>
            </a:endParaRPr>
          </a:p>
        </p:txBody>
      </p:sp>
      <p:sp>
        <p:nvSpPr>
          <p:cNvPr id="18" name="上箭头 45"/>
          <p:cNvSpPr/>
          <p:nvPr/>
        </p:nvSpPr>
        <p:spPr>
          <a:xfrm>
            <a:off x="5677875" y="2495002"/>
            <a:ext cx="693899" cy="4103915"/>
          </a:xfrm>
          <a:prstGeom prst="upArrow">
            <a:avLst/>
          </a:prstGeom>
          <a:solidFill>
            <a:srgbClr val="EF5B43"/>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dirty="0">
              <a:solidFill>
                <a:schemeClr val="tx2"/>
              </a:solidFill>
              <a:latin typeface="微软雅黑" panose="020B0503020204020204" pitchFamily="34" charset="-122"/>
              <a:ea typeface="微软雅黑" panose="020B0503020204020204" pitchFamily="34" charset="-122"/>
            </a:endParaRPr>
          </a:p>
        </p:txBody>
      </p:sp>
      <p:grpSp>
        <p:nvGrpSpPr>
          <p:cNvPr id="2" name="组合 1"/>
          <p:cNvGrpSpPr/>
          <p:nvPr/>
        </p:nvGrpSpPr>
        <p:grpSpPr>
          <a:xfrm>
            <a:off x="1546824" y="4067652"/>
            <a:ext cx="2161186" cy="1094953"/>
            <a:chOff x="1546824" y="4067652"/>
            <a:chExt cx="2161186" cy="1094953"/>
          </a:xfrm>
        </p:grpSpPr>
        <p:sp>
          <p:nvSpPr>
            <p:cNvPr id="19" name="TextBox 9"/>
            <p:cNvSpPr txBox="1"/>
            <p:nvPr/>
          </p:nvSpPr>
          <p:spPr>
            <a:xfrm>
              <a:off x="1810767" y="4067652"/>
              <a:ext cx="1569660" cy="369332"/>
            </a:xfrm>
            <a:prstGeom prst="rect">
              <a:avLst/>
            </a:prstGeom>
            <a:noFill/>
          </p:spPr>
          <p:txBody>
            <a:bodyPr wrap="none" rtlCol="0">
              <a:spAutoFit/>
            </a:bodyPr>
            <a:lstStyle>
              <a:defPPr>
                <a:defRPr lang="zh-CN"/>
              </a:defPPr>
              <a:lvl1pPr algn="r">
                <a:defRPr sz="1200">
                  <a:solidFill>
                    <a:srgbClr val="232B36"/>
                  </a:solidFill>
                  <a:latin typeface="Arial Rounded MT Bold" panose="020F0704030504030204" pitchFamily="34" charset="0"/>
                </a:defRPr>
              </a:lvl1pPr>
            </a:lstStyle>
            <a:p>
              <a:r>
                <a:rPr lang="zh-CN" altLang="en-US" sz="1800" dirty="0">
                  <a:solidFill>
                    <a:schemeClr val="tx1">
                      <a:lumMod val="75000"/>
                      <a:lumOff val="25000"/>
                    </a:schemeClr>
                  </a:solidFill>
                  <a:latin typeface="微软雅黑" panose="020B0503020204020204" pitchFamily="34" charset="-122"/>
                  <a:ea typeface="微软雅黑" panose="020B0503020204020204" pitchFamily="34" charset="-122"/>
                </a:rPr>
                <a:t>添加您的标题</a:t>
              </a:r>
            </a:p>
          </p:txBody>
        </p:sp>
        <p:sp>
          <p:nvSpPr>
            <p:cNvPr id="20" name="TextBox 10"/>
            <p:cNvSpPr txBox="1"/>
            <p:nvPr/>
          </p:nvSpPr>
          <p:spPr>
            <a:xfrm>
              <a:off x="1546824" y="4423941"/>
              <a:ext cx="2161186" cy="738664"/>
            </a:xfrm>
            <a:prstGeom prst="rect">
              <a:avLst/>
            </a:prstGeom>
            <a:noFill/>
          </p:spPr>
          <p:txBody>
            <a:bodyPr wrap="square" rtlCol="0">
              <a:spAutoFit/>
            </a:bodyPr>
            <a:lstStyle/>
            <a:p>
              <a:pPr algn="ct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单击此处编辑您要的内容，建议您在展示时采用微软雅黑字体，</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3" name="组合 2"/>
          <p:cNvGrpSpPr/>
          <p:nvPr/>
        </p:nvGrpSpPr>
        <p:grpSpPr>
          <a:xfrm>
            <a:off x="2192654" y="2436128"/>
            <a:ext cx="2161186" cy="1094953"/>
            <a:chOff x="2192654" y="2436128"/>
            <a:chExt cx="2161186" cy="1094953"/>
          </a:xfrm>
        </p:grpSpPr>
        <p:sp>
          <p:nvSpPr>
            <p:cNvPr id="21" name="TextBox 9"/>
            <p:cNvSpPr txBox="1"/>
            <p:nvPr/>
          </p:nvSpPr>
          <p:spPr>
            <a:xfrm>
              <a:off x="2456597" y="2436128"/>
              <a:ext cx="1569660" cy="369332"/>
            </a:xfrm>
            <a:prstGeom prst="rect">
              <a:avLst/>
            </a:prstGeom>
            <a:noFill/>
          </p:spPr>
          <p:txBody>
            <a:bodyPr wrap="none" rtlCol="0">
              <a:spAutoFit/>
            </a:bodyPr>
            <a:lstStyle>
              <a:defPPr>
                <a:defRPr lang="zh-CN"/>
              </a:defPPr>
              <a:lvl1pPr algn="r">
                <a:defRPr sz="1200">
                  <a:solidFill>
                    <a:srgbClr val="232B36"/>
                  </a:solidFill>
                  <a:latin typeface="Arial Rounded MT Bold" panose="020F0704030504030204" pitchFamily="34" charset="0"/>
                </a:defRPr>
              </a:lvl1pPr>
            </a:lstStyle>
            <a:p>
              <a:r>
                <a:rPr lang="zh-CN" altLang="en-US" sz="1800" dirty="0">
                  <a:solidFill>
                    <a:schemeClr val="tx1">
                      <a:lumMod val="75000"/>
                      <a:lumOff val="25000"/>
                    </a:schemeClr>
                  </a:solidFill>
                  <a:latin typeface="微软雅黑" panose="020B0503020204020204" pitchFamily="34" charset="-122"/>
                  <a:ea typeface="微软雅黑" panose="020B0503020204020204" pitchFamily="34" charset="-122"/>
                </a:rPr>
                <a:t>添加您的标题</a:t>
              </a:r>
            </a:p>
          </p:txBody>
        </p:sp>
        <p:sp>
          <p:nvSpPr>
            <p:cNvPr id="22" name="TextBox 10"/>
            <p:cNvSpPr txBox="1"/>
            <p:nvPr/>
          </p:nvSpPr>
          <p:spPr>
            <a:xfrm>
              <a:off x="2192654" y="2792417"/>
              <a:ext cx="2161186" cy="738664"/>
            </a:xfrm>
            <a:prstGeom prst="rect">
              <a:avLst/>
            </a:prstGeom>
            <a:noFill/>
          </p:spPr>
          <p:txBody>
            <a:bodyPr wrap="square" rtlCol="0">
              <a:spAutoFit/>
            </a:bodyPr>
            <a:lstStyle/>
            <a:p>
              <a:pPr algn="ct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单击此处编辑您要的内容，建议您在展示时采用微软雅黑字体，</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4" name="组合 3"/>
          <p:cNvGrpSpPr/>
          <p:nvPr/>
        </p:nvGrpSpPr>
        <p:grpSpPr>
          <a:xfrm>
            <a:off x="4973597" y="1225428"/>
            <a:ext cx="2161186" cy="1094953"/>
            <a:chOff x="4973597" y="1225428"/>
            <a:chExt cx="2161186" cy="1094953"/>
          </a:xfrm>
        </p:grpSpPr>
        <p:sp>
          <p:nvSpPr>
            <p:cNvPr id="23" name="TextBox 9"/>
            <p:cNvSpPr txBox="1"/>
            <p:nvPr/>
          </p:nvSpPr>
          <p:spPr>
            <a:xfrm>
              <a:off x="5237540" y="1225428"/>
              <a:ext cx="1569660" cy="369332"/>
            </a:xfrm>
            <a:prstGeom prst="rect">
              <a:avLst/>
            </a:prstGeom>
            <a:noFill/>
          </p:spPr>
          <p:txBody>
            <a:bodyPr wrap="none" rtlCol="0">
              <a:spAutoFit/>
            </a:bodyPr>
            <a:lstStyle>
              <a:defPPr>
                <a:defRPr lang="zh-CN"/>
              </a:defPPr>
              <a:lvl1pPr algn="r">
                <a:defRPr sz="1200">
                  <a:solidFill>
                    <a:srgbClr val="232B36"/>
                  </a:solidFill>
                  <a:latin typeface="Arial Rounded MT Bold" panose="020F0704030504030204" pitchFamily="34" charset="0"/>
                </a:defRPr>
              </a:lvl1pPr>
            </a:lstStyle>
            <a:p>
              <a:r>
                <a:rPr lang="zh-CN" altLang="en-US" sz="1800" dirty="0">
                  <a:solidFill>
                    <a:schemeClr val="tx1">
                      <a:lumMod val="75000"/>
                      <a:lumOff val="25000"/>
                    </a:schemeClr>
                  </a:solidFill>
                  <a:latin typeface="微软雅黑" panose="020B0503020204020204" pitchFamily="34" charset="-122"/>
                  <a:ea typeface="微软雅黑" panose="020B0503020204020204" pitchFamily="34" charset="-122"/>
                </a:rPr>
                <a:t>添加您的标题</a:t>
              </a:r>
            </a:p>
          </p:txBody>
        </p:sp>
        <p:sp>
          <p:nvSpPr>
            <p:cNvPr id="24" name="TextBox 10"/>
            <p:cNvSpPr txBox="1"/>
            <p:nvPr/>
          </p:nvSpPr>
          <p:spPr>
            <a:xfrm>
              <a:off x="4973597" y="1581717"/>
              <a:ext cx="2161186" cy="738664"/>
            </a:xfrm>
            <a:prstGeom prst="rect">
              <a:avLst/>
            </a:prstGeom>
            <a:noFill/>
          </p:spPr>
          <p:txBody>
            <a:bodyPr wrap="square" rtlCol="0">
              <a:spAutoFit/>
            </a:bodyPr>
            <a:lstStyle/>
            <a:p>
              <a:pPr algn="ct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单击此处编辑您要的内容，建议您在展示时采用微软雅黑字体，</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5" name="组合 4"/>
          <p:cNvGrpSpPr/>
          <p:nvPr/>
        </p:nvGrpSpPr>
        <p:grpSpPr>
          <a:xfrm>
            <a:off x="7702299" y="2423085"/>
            <a:ext cx="2161186" cy="1094953"/>
            <a:chOff x="7702299" y="2423085"/>
            <a:chExt cx="2161186" cy="1094953"/>
          </a:xfrm>
        </p:grpSpPr>
        <p:sp>
          <p:nvSpPr>
            <p:cNvPr id="25" name="TextBox 9"/>
            <p:cNvSpPr txBox="1"/>
            <p:nvPr/>
          </p:nvSpPr>
          <p:spPr>
            <a:xfrm>
              <a:off x="7966242" y="2423085"/>
              <a:ext cx="1569660" cy="369332"/>
            </a:xfrm>
            <a:prstGeom prst="rect">
              <a:avLst/>
            </a:prstGeom>
            <a:noFill/>
          </p:spPr>
          <p:txBody>
            <a:bodyPr wrap="none" rtlCol="0">
              <a:spAutoFit/>
            </a:bodyPr>
            <a:lstStyle>
              <a:defPPr>
                <a:defRPr lang="zh-CN"/>
              </a:defPPr>
              <a:lvl1pPr algn="r">
                <a:defRPr sz="1200">
                  <a:solidFill>
                    <a:srgbClr val="232B36"/>
                  </a:solidFill>
                  <a:latin typeface="Arial Rounded MT Bold" panose="020F0704030504030204" pitchFamily="34" charset="0"/>
                </a:defRPr>
              </a:lvl1pPr>
            </a:lstStyle>
            <a:p>
              <a:r>
                <a:rPr lang="zh-CN" altLang="en-US" sz="1800" dirty="0">
                  <a:solidFill>
                    <a:schemeClr val="tx1">
                      <a:lumMod val="75000"/>
                      <a:lumOff val="25000"/>
                    </a:schemeClr>
                  </a:solidFill>
                  <a:latin typeface="微软雅黑" panose="020B0503020204020204" pitchFamily="34" charset="-122"/>
                  <a:ea typeface="微软雅黑" panose="020B0503020204020204" pitchFamily="34" charset="-122"/>
                </a:rPr>
                <a:t>添加您的标题</a:t>
              </a:r>
            </a:p>
          </p:txBody>
        </p:sp>
        <p:sp>
          <p:nvSpPr>
            <p:cNvPr id="26" name="TextBox 10"/>
            <p:cNvSpPr txBox="1"/>
            <p:nvPr/>
          </p:nvSpPr>
          <p:spPr>
            <a:xfrm>
              <a:off x="7702299" y="2779374"/>
              <a:ext cx="2161186" cy="738664"/>
            </a:xfrm>
            <a:prstGeom prst="rect">
              <a:avLst/>
            </a:prstGeom>
            <a:noFill/>
          </p:spPr>
          <p:txBody>
            <a:bodyPr wrap="square" rtlCol="0">
              <a:spAutoFit/>
            </a:bodyPr>
            <a:lstStyle/>
            <a:p>
              <a:pPr algn="ct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单击此处编辑您要的内容，建议您在展示时采用微软雅黑字体，</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6" name="组合 5"/>
          <p:cNvGrpSpPr/>
          <p:nvPr/>
        </p:nvGrpSpPr>
        <p:grpSpPr>
          <a:xfrm>
            <a:off x="8376589" y="4067652"/>
            <a:ext cx="2161186" cy="1094953"/>
            <a:chOff x="8376589" y="4067652"/>
            <a:chExt cx="2161186" cy="1094953"/>
          </a:xfrm>
        </p:grpSpPr>
        <p:sp>
          <p:nvSpPr>
            <p:cNvPr id="28" name="TextBox 9"/>
            <p:cNvSpPr txBox="1"/>
            <p:nvPr/>
          </p:nvSpPr>
          <p:spPr>
            <a:xfrm>
              <a:off x="8640532" y="4067652"/>
              <a:ext cx="1569660" cy="369332"/>
            </a:xfrm>
            <a:prstGeom prst="rect">
              <a:avLst/>
            </a:prstGeom>
            <a:noFill/>
          </p:spPr>
          <p:txBody>
            <a:bodyPr wrap="none" rtlCol="0">
              <a:spAutoFit/>
            </a:bodyPr>
            <a:lstStyle>
              <a:defPPr>
                <a:defRPr lang="zh-CN"/>
              </a:defPPr>
              <a:lvl1pPr algn="r">
                <a:defRPr sz="1200">
                  <a:solidFill>
                    <a:srgbClr val="232B36"/>
                  </a:solidFill>
                  <a:latin typeface="Arial Rounded MT Bold" panose="020F0704030504030204" pitchFamily="34" charset="0"/>
                </a:defRPr>
              </a:lvl1pPr>
            </a:lstStyle>
            <a:p>
              <a:r>
                <a:rPr lang="zh-CN" altLang="en-US" sz="1800" dirty="0">
                  <a:solidFill>
                    <a:schemeClr val="tx1">
                      <a:lumMod val="75000"/>
                      <a:lumOff val="25000"/>
                    </a:schemeClr>
                  </a:solidFill>
                  <a:latin typeface="微软雅黑" panose="020B0503020204020204" pitchFamily="34" charset="-122"/>
                  <a:ea typeface="微软雅黑" panose="020B0503020204020204" pitchFamily="34" charset="-122"/>
                </a:rPr>
                <a:t>添加您的标题</a:t>
              </a:r>
            </a:p>
          </p:txBody>
        </p:sp>
        <p:sp>
          <p:nvSpPr>
            <p:cNvPr id="29" name="TextBox 10"/>
            <p:cNvSpPr txBox="1"/>
            <p:nvPr/>
          </p:nvSpPr>
          <p:spPr>
            <a:xfrm>
              <a:off x="8376589" y="4423941"/>
              <a:ext cx="2161186" cy="738664"/>
            </a:xfrm>
            <a:prstGeom prst="rect">
              <a:avLst/>
            </a:prstGeom>
            <a:noFill/>
          </p:spPr>
          <p:txBody>
            <a:bodyPr wrap="square" rtlCol="0">
              <a:spAutoFit/>
            </a:bodyPr>
            <a:lstStyle/>
            <a:p>
              <a:pPr algn="ct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单击此处编辑您要的内容，建议您在展示时采用微软雅黑字体，</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grpSp>
    </p:spTree>
    <p:extLst>
      <p:ext uri="{BB962C8B-B14F-4D97-AF65-F5344CB8AC3E}">
        <p14:creationId xmlns:p14="http://schemas.microsoft.com/office/powerpoint/2010/main" val="35060076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00"/>
                                        <p:tgtEl>
                                          <p:spTgt spid="1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down)">
                                      <p:cBhvr>
                                        <p:cTn id="15" dur="500"/>
                                        <p:tgtEl>
                                          <p:spTgt spid="15"/>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down)">
                                      <p:cBhvr>
                                        <p:cTn id="23" dur="500"/>
                                        <p:tgtEl>
                                          <p:spTgt spid="18"/>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down)">
                                      <p:cBhvr>
                                        <p:cTn id="31" dur="500"/>
                                        <p:tgtEl>
                                          <p:spTgt spid="10"/>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500"/>
                                        <p:tgtEl>
                                          <p:spTgt spid="5"/>
                                        </p:tgtEl>
                                      </p:cBhvr>
                                    </p:animEffect>
                                  </p:childTnLst>
                                </p:cTn>
                              </p:par>
                            </p:childTnLst>
                          </p:cTn>
                        </p:par>
                        <p:par>
                          <p:cTn id="36" fill="hold">
                            <p:stCondLst>
                              <p:cond delay="4000"/>
                            </p:stCondLst>
                            <p:childTnLst>
                              <p:par>
                                <p:cTn id="37" presetID="22" presetClass="entr" presetSubtype="4" fill="hold" grpId="0" nodeType="after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wipe(down)">
                                      <p:cBhvr>
                                        <p:cTn id="39" dur="500"/>
                                        <p:tgtEl>
                                          <p:spTgt spid="16"/>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fade">
                                      <p:cBhvr>
                                        <p:cTn id="4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5" grpId="0" animBg="1"/>
      <p:bldP spid="16" grpId="0" animBg="1"/>
      <p:bldP spid="17" grpId="0" animBg="1"/>
      <p:bldP spid="1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197197" y="2374494"/>
            <a:ext cx="6489833" cy="2180035"/>
          </a:xfrm>
          <a:prstGeom prst="rect">
            <a:avLst/>
          </a:prstGeom>
          <a:noFill/>
          <a:ln w="63500">
            <a:solidFill>
              <a:srgbClr val="7562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3" name="矩形 2"/>
          <p:cNvSpPr/>
          <p:nvPr/>
        </p:nvSpPr>
        <p:spPr>
          <a:xfrm>
            <a:off x="9922463" y="2374494"/>
            <a:ext cx="221227" cy="2182761"/>
          </a:xfrm>
          <a:prstGeom prst="rect">
            <a:avLst/>
          </a:prstGeom>
          <a:solidFill>
            <a:srgbClr val="756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nvGrpSpPr>
          <p:cNvPr id="4" name="Group 4"/>
          <p:cNvGrpSpPr>
            <a:grpSpLocks noChangeAspect="1"/>
          </p:cNvGrpSpPr>
          <p:nvPr/>
        </p:nvGrpSpPr>
        <p:grpSpPr bwMode="auto">
          <a:xfrm rot="19764056">
            <a:off x="2096300" y="1371843"/>
            <a:ext cx="2026436" cy="1887315"/>
            <a:chOff x="1164" y="687"/>
            <a:chExt cx="3219" cy="2998"/>
          </a:xfrm>
          <a:solidFill>
            <a:srgbClr val="756271"/>
          </a:solidFill>
          <a:effectLst/>
        </p:grpSpPr>
        <p:sp>
          <p:nvSpPr>
            <p:cNvPr id="5" name="Freeform 6"/>
            <p:cNvSpPr>
              <a:spLocks/>
            </p:cNvSpPr>
            <p:nvPr/>
          </p:nvSpPr>
          <p:spPr bwMode="auto">
            <a:xfrm>
              <a:off x="1164" y="687"/>
              <a:ext cx="3219" cy="2998"/>
            </a:xfrm>
            <a:custGeom>
              <a:avLst/>
              <a:gdLst>
                <a:gd name="T0" fmla="*/ 96 w 1360"/>
                <a:gd name="T1" fmla="*/ 404 h 1266"/>
                <a:gd name="T2" fmla="*/ 96 w 1360"/>
                <a:gd name="T3" fmla="*/ 527 h 1266"/>
                <a:gd name="T4" fmla="*/ 105 w 1360"/>
                <a:gd name="T5" fmla="*/ 537 h 1266"/>
                <a:gd name="T6" fmla="*/ 123 w 1360"/>
                <a:gd name="T7" fmla="*/ 616 h 1266"/>
                <a:gd name="T8" fmla="*/ 119 w 1360"/>
                <a:gd name="T9" fmla="*/ 629 h 1266"/>
                <a:gd name="T10" fmla="*/ 147 w 1360"/>
                <a:gd name="T11" fmla="*/ 940 h 1266"/>
                <a:gd name="T12" fmla="*/ 169 w 1360"/>
                <a:gd name="T13" fmla="*/ 1194 h 1266"/>
                <a:gd name="T14" fmla="*/ 175 w 1360"/>
                <a:gd name="T15" fmla="*/ 1266 h 1266"/>
                <a:gd name="T16" fmla="*/ 0 w 1360"/>
                <a:gd name="T17" fmla="*/ 1266 h 1266"/>
                <a:gd name="T18" fmla="*/ 6 w 1360"/>
                <a:gd name="T19" fmla="*/ 1197 h 1266"/>
                <a:gd name="T20" fmla="*/ 38 w 1360"/>
                <a:gd name="T21" fmla="*/ 811 h 1266"/>
                <a:gd name="T22" fmla="*/ 54 w 1360"/>
                <a:gd name="T23" fmla="*/ 629 h 1266"/>
                <a:gd name="T24" fmla="*/ 50 w 1360"/>
                <a:gd name="T25" fmla="*/ 613 h 1266"/>
                <a:gd name="T26" fmla="*/ 71 w 1360"/>
                <a:gd name="T27" fmla="*/ 537 h 1266"/>
                <a:gd name="T28" fmla="*/ 79 w 1360"/>
                <a:gd name="T29" fmla="*/ 525 h 1266"/>
                <a:gd name="T30" fmla="*/ 79 w 1360"/>
                <a:gd name="T31" fmla="*/ 407 h 1266"/>
                <a:gd name="T32" fmla="*/ 70 w 1360"/>
                <a:gd name="T33" fmla="*/ 392 h 1266"/>
                <a:gd name="T34" fmla="*/ 31 w 1360"/>
                <a:gd name="T35" fmla="*/ 374 h 1266"/>
                <a:gd name="T36" fmla="*/ 44 w 1360"/>
                <a:gd name="T37" fmla="*/ 366 h 1266"/>
                <a:gd name="T38" fmla="*/ 624 w 1360"/>
                <a:gd name="T39" fmla="*/ 44 h 1266"/>
                <a:gd name="T40" fmla="*/ 692 w 1360"/>
                <a:gd name="T41" fmla="*/ 5 h 1266"/>
                <a:gd name="T42" fmla="*/ 718 w 1360"/>
                <a:gd name="T43" fmla="*/ 5 h 1266"/>
                <a:gd name="T44" fmla="*/ 1255 w 1360"/>
                <a:gd name="T45" fmla="*/ 275 h 1266"/>
                <a:gd name="T46" fmla="*/ 1360 w 1360"/>
                <a:gd name="T47" fmla="*/ 328 h 1266"/>
                <a:gd name="T48" fmla="*/ 1302 w 1360"/>
                <a:gd name="T49" fmla="*/ 360 h 1266"/>
                <a:gd name="T50" fmla="*/ 723 w 1360"/>
                <a:gd name="T51" fmla="*/ 666 h 1266"/>
                <a:gd name="T52" fmla="*/ 688 w 1360"/>
                <a:gd name="T53" fmla="*/ 668 h 1266"/>
                <a:gd name="T54" fmla="*/ 112 w 1360"/>
                <a:gd name="T55" fmla="*/ 411 h 1266"/>
                <a:gd name="T56" fmla="*/ 96 w 1360"/>
                <a:gd name="T57" fmla="*/ 404 h 1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60" h="1266">
                  <a:moveTo>
                    <a:pt x="96" y="404"/>
                  </a:moveTo>
                  <a:cubicBezTo>
                    <a:pt x="96" y="447"/>
                    <a:pt x="96" y="487"/>
                    <a:pt x="96" y="527"/>
                  </a:cubicBezTo>
                  <a:cubicBezTo>
                    <a:pt x="96" y="531"/>
                    <a:pt x="101" y="535"/>
                    <a:pt x="105" y="537"/>
                  </a:cubicBezTo>
                  <a:cubicBezTo>
                    <a:pt x="136" y="555"/>
                    <a:pt x="144" y="585"/>
                    <a:pt x="123" y="616"/>
                  </a:cubicBezTo>
                  <a:cubicBezTo>
                    <a:pt x="121" y="620"/>
                    <a:pt x="119" y="625"/>
                    <a:pt x="119" y="629"/>
                  </a:cubicBezTo>
                  <a:cubicBezTo>
                    <a:pt x="128" y="733"/>
                    <a:pt x="138" y="836"/>
                    <a:pt x="147" y="940"/>
                  </a:cubicBezTo>
                  <a:cubicBezTo>
                    <a:pt x="154" y="1024"/>
                    <a:pt x="162" y="1109"/>
                    <a:pt x="169" y="1194"/>
                  </a:cubicBezTo>
                  <a:cubicBezTo>
                    <a:pt x="171" y="1217"/>
                    <a:pt x="173" y="1239"/>
                    <a:pt x="175" y="1266"/>
                  </a:cubicBezTo>
                  <a:cubicBezTo>
                    <a:pt x="117" y="1266"/>
                    <a:pt x="60" y="1266"/>
                    <a:pt x="0" y="1266"/>
                  </a:cubicBezTo>
                  <a:cubicBezTo>
                    <a:pt x="2" y="1244"/>
                    <a:pt x="4" y="1220"/>
                    <a:pt x="6" y="1197"/>
                  </a:cubicBezTo>
                  <a:cubicBezTo>
                    <a:pt x="16" y="1068"/>
                    <a:pt x="27" y="940"/>
                    <a:pt x="38" y="811"/>
                  </a:cubicBezTo>
                  <a:cubicBezTo>
                    <a:pt x="43" y="750"/>
                    <a:pt x="49" y="690"/>
                    <a:pt x="54" y="629"/>
                  </a:cubicBezTo>
                  <a:cubicBezTo>
                    <a:pt x="54" y="624"/>
                    <a:pt x="52" y="617"/>
                    <a:pt x="50" y="613"/>
                  </a:cubicBezTo>
                  <a:cubicBezTo>
                    <a:pt x="32" y="583"/>
                    <a:pt x="40" y="553"/>
                    <a:pt x="71" y="537"/>
                  </a:cubicBezTo>
                  <a:cubicBezTo>
                    <a:pt x="75" y="535"/>
                    <a:pt x="79" y="529"/>
                    <a:pt x="79" y="525"/>
                  </a:cubicBezTo>
                  <a:cubicBezTo>
                    <a:pt x="79" y="486"/>
                    <a:pt x="80" y="446"/>
                    <a:pt x="79" y="407"/>
                  </a:cubicBezTo>
                  <a:cubicBezTo>
                    <a:pt x="79" y="402"/>
                    <a:pt x="74" y="395"/>
                    <a:pt x="70" y="392"/>
                  </a:cubicBezTo>
                  <a:cubicBezTo>
                    <a:pt x="58" y="386"/>
                    <a:pt x="45" y="381"/>
                    <a:pt x="31" y="374"/>
                  </a:cubicBezTo>
                  <a:cubicBezTo>
                    <a:pt x="36" y="371"/>
                    <a:pt x="40" y="368"/>
                    <a:pt x="44" y="366"/>
                  </a:cubicBezTo>
                  <a:cubicBezTo>
                    <a:pt x="237" y="259"/>
                    <a:pt x="431" y="151"/>
                    <a:pt x="624" y="44"/>
                  </a:cubicBezTo>
                  <a:cubicBezTo>
                    <a:pt x="647" y="31"/>
                    <a:pt x="670" y="19"/>
                    <a:pt x="692" y="5"/>
                  </a:cubicBezTo>
                  <a:cubicBezTo>
                    <a:pt x="702" y="0"/>
                    <a:pt x="709" y="1"/>
                    <a:pt x="718" y="5"/>
                  </a:cubicBezTo>
                  <a:cubicBezTo>
                    <a:pt x="897" y="96"/>
                    <a:pt x="1076" y="185"/>
                    <a:pt x="1255" y="275"/>
                  </a:cubicBezTo>
                  <a:cubicBezTo>
                    <a:pt x="1289" y="293"/>
                    <a:pt x="1324" y="310"/>
                    <a:pt x="1360" y="328"/>
                  </a:cubicBezTo>
                  <a:cubicBezTo>
                    <a:pt x="1339" y="340"/>
                    <a:pt x="1320" y="350"/>
                    <a:pt x="1302" y="360"/>
                  </a:cubicBezTo>
                  <a:cubicBezTo>
                    <a:pt x="1109" y="462"/>
                    <a:pt x="916" y="564"/>
                    <a:pt x="723" y="666"/>
                  </a:cubicBezTo>
                  <a:cubicBezTo>
                    <a:pt x="711" y="672"/>
                    <a:pt x="701" y="674"/>
                    <a:pt x="688" y="668"/>
                  </a:cubicBezTo>
                  <a:cubicBezTo>
                    <a:pt x="496" y="582"/>
                    <a:pt x="304" y="496"/>
                    <a:pt x="112" y="411"/>
                  </a:cubicBezTo>
                  <a:cubicBezTo>
                    <a:pt x="108" y="409"/>
                    <a:pt x="103" y="407"/>
                    <a:pt x="96" y="404"/>
                  </a:cubicBezTo>
                  <a:close/>
                </a:path>
              </a:pathLst>
            </a:custGeom>
            <a:grpFill/>
            <a:ln w="25400">
              <a:solidFill>
                <a:srgbClr val="EBE9D0"/>
              </a:solidFill>
            </a:ln>
            <a:extLst>
              <a:ext uri="{91240B29-F687-4f45-9708-019B960494DF}"/>
            </a:extLst>
          </p:spPr>
          <p:txBody>
            <a:bodyPr/>
            <a:lstStyle/>
            <a:p>
              <a:pPr defTabSz="609468" fontAlgn="auto">
                <a:spcBef>
                  <a:spcPts val="0"/>
                </a:spcBef>
                <a:spcAft>
                  <a:spcPts val="0"/>
                </a:spcAft>
                <a:defRPr/>
              </a:pPr>
              <a:endParaRPr lang="zh-HK" altLang="en-US" dirty="0">
                <a:latin typeface="微软雅黑" panose="020B0503020204020204" pitchFamily="34" charset="-122"/>
                <a:ea typeface="+mn-ea"/>
              </a:endParaRPr>
            </a:p>
          </p:txBody>
        </p:sp>
        <p:sp>
          <p:nvSpPr>
            <p:cNvPr id="6" name="Freeform 7"/>
            <p:cNvSpPr>
              <a:spLocks/>
            </p:cNvSpPr>
            <p:nvPr/>
          </p:nvSpPr>
          <p:spPr bwMode="auto">
            <a:xfrm>
              <a:off x="1829" y="1959"/>
              <a:ext cx="2000" cy="947"/>
            </a:xfrm>
            <a:custGeom>
              <a:avLst/>
              <a:gdLst>
                <a:gd name="T0" fmla="*/ 0 w 845"/>
                <a:gd name="T1" fmla="*/ 147 h 400"/>
                <a:gd name="T2" fmla="*/ 78 w 845"/>
                <a:gd name="T3" fmla="*/ 32 h 400"/>
                <a:gd name="T4" fmla="*/ 96 w 845"/>
                <a:gd name="T5" fmla="*/ 28 h 400"/>
                <a:gd name="T6" fmla="*/ 262 w 845"/>
                <a:gd name="T7" fmla="*/ 101 h 400"/>
                <a:gd name="T8" fmla="*/ 417 w 845"/>
                <a:gd name="T9" fmla="*/ 170 h 400"/>
                <a:gd name="T10" fmla="*/ 434 w 845"/>
                <a:gd name="T11" fmla="*/ 167 h 400"/>
                <a:gd name="T12" fmla="*/ 724 w 845"/>
                <a:gd name="T13" fmla="*/ 13 h 400"/>
                <a:gd name="T14" fmla="*/ 749 w 845"/>
                <a:gd name="T15" fmla="*/ 0 h 400"/>
                <a:gd name="T16" fmla="*/ 845 w 845"/>
                <a:gd name="T17" fmla="*/ 143 h 400"/>
                <a:gd name="T18" fmla="*/ 743 w 845"/>
                <a:gd name="T19" fmla="*/ 207 h 400"/>
                <a:gd name="T20" fmla="*/ 448 w 845"/>
                <a:gd name="T21" fmla="*/ 393 h 400"/>
                <a:gd name="T22" fmla="*/ 421 w 845"/>
                <a:gd name="T23" fmla="*/ 394 h 400"/>
                <a:gd name="T24" fmla="*/ 8 w 845"/>
                <a:gd name="T25" fmla="*/ 153 h 400"/>
                <a:gd name="T26" fmla="*/ 0 w 845"/>
                <a:gd name="T27" fmla="*/ 147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5" h="400">
                  <a:moveTo>
                    <a:pt x="0" y="147"/>
                  </a:moveTo>
                  <a:cubicBezTo>
                    <a:pt x="27" y="108"/>
                    <a:pt x="53" y="70"/>
                    <a:pt x="78" y="32"/>
                  </a:cubicBezTo>
                  <a:cubicBezTo>
                    <a:pt x="84" y="24"/>
                    <a:pt x="89" y="25"/>
                    <a:pt x="96" y="28"/>
                  </a:cubicBezTo>
                  <a:cubicBezTo>
                    <a:pt x="151" y="53"/>
                    <a:pt x="206" y="77"/>
                    <a:pt x="262" y="101"/>
                  </a:cubicBezTo>
                  <a:cubicBezTo>
                    <a:pt x="313" y="124"/>
                    <a:pt x="365" y="147"/>
                    <a:pt x="417" y="170"/>
                  </a:cubicBezTo>
                  <a:cubicBezTo>
                    <a:pt x="421" y="172"/>
                    <a:pt x="429" y="170"/>
                    <a:pt x="434" y="167"/>
                  </a:cubicBezTo>
                  <a:cubicBezTo>
                    <a:pt x="531" y="116"/>
                    <a:pt x="627" y="65"/>
                    <a:pt x="724" y="13"/>
                  </a:cubicBezTo>
                  <a:cubicBezTo>
                    <a:pt x="732" y="9"/>
                    <a:pt x="740" y="5"/>
                    <a:pt x="749" y="0"/>
                  </a:cubicBezTo>
                  <a:cubicBezTo>
                    <a:pt x="781" y="48"/>
                    <a:pt x="813" y="95"/>
                    <a:pt x="845" y="143"/>
                  </a:cubicBezTo>
                  <a:cubicBezTo>
                    <a:pt x="811" y="165"/>
                    <a:pt x="777" y="186"/>
                    <a:pt x="743" y="207"/>
                  </a:cubicBezTo>
                  <a:cubicBezTo>
                    <a:pt x="645" y="269"/>
                    <a:pt x="546" y="331"/>
                    <a:pt x="448" y="393"/>
                  </a:cubicBezTo>
                  <a:cubicBezTo>
                    <a:pt x="438" y="399"/>
                    <a:pt x="431" y="400"/>
                    <a:pt x="421" y="394"/>
                  </a:cubicBezTo>
                  <a:cubicBezTo>
                    <a:pt x="284" y="313"/>
                    <a:pt x="146" y="233"/>
                    <a:pt x="8" y="153"/>
                  </a:cubicBezTo>
                  <a:cubicBezTo>
                    <a:pt x="6" y="151"/>
                    <a:pt x="3" y="149"/>
                    <a:pt x="0" y="147"/>
                  </a:cubicBezTo>
                  <a:close/>
                </a:path>
              </a:pathLst>
            </a:custGeom>
            <a:grpFill/>
            <a:ln w="25400">
              <a:solidFill>
                <a:srgbClr val="EBE9D0"/>
              </a:solidFill>
            </a:ln>
            <a:extLst>
              <a:ext uri="{91240B29-F687-4f45-9708-019B960494DF}"/>
            </a:extLst>
          </p:spPr>
          <p:txBody>
            <a:bodyPr/>
            <a:lstStyle/>
            <a:p>
              <a:pPr defTabSz="609468" fontAlgn="auto">
                <a:spcBef>
                  <a:spcPts val="0"/>
                </a:spcBef>
                <a:spcAft>
                  <a:spcPts val="0"/>
                </a:spcAft>
                <a:defRPr/>
              </a:pPr>
              <a:endParaRPr lang="zh-HK" altLang="en-US" dirty="0">
                <a:latin typeface="微软雅黑" panose="020B0503020204020204" pitchFamily="34" charset="-122"/>
                <a:ea typeface="+mn-ea"/>
              </a:endParaRPr>
            </a:p>
          </p:txBody>
        </p:sp>
      </p:grpSp>
      <p:sp>
        <p:nvSpPr>
          <p:cNvPr id="7" name="文本框 6"/>
          <p:cNvSpPr txBox="1"/>
          <p:nvPr/>
        </p:nvSpPr>
        <p:spPr>
          <a:xfrm>
            <a:off x="4657009" y="2910513"/>
            <a:ext cx="3639138" cy="1107996"/>
          </a:xfrm>
          <a:prstGeom prst="rect">
            <a:avLst/>
          </a:prstGeom>
          <a:noFill/>
        </p:spPr>
        <p:txBody>
          <a:bodyPr wrap="none" rtlCol="0">
            <a:spAutoFit/>
          </a:bodyPr>
          <a:lstStyle/>
          <a:p>
            <a:r>
              <a:rPr lang="zh-CN" altLang="en-US" sz="6600" b="1" dirty="0">
                <a:solidFill>
                  <a:srgbClr val="756271"/>
                </a:solidFill>
                <a:latin typeface="微软雅黑" panose="020B0503020204020204" pitchFamily="34" charset="-122"/>
                <a:ea typeface="微软雅黑" panose="020B0503020204020204" pitchFamily="34" charset="-122"/>
              </a:rPr>
              <a:t>结       论</a:t>
            </a:r>
          </a:p>
        </p:txBody>
      </p:sp>
      <p:grpSp>
        <p:nvGrpSpPr>
          <p:cNvPr id="8" name="组合 7"/>
          <p:cNvGrpSpPr/>
          <p:nvPr/>
        </p:nvGrpSpPr>
        <p:grpSpPr>
          <a:xfrm rot="5400000">
            <a:off x="-1825395" y="2343771"/>
            <a:ext cx="2270025" cy="902459"/>
            <a:chOff x="5604327" y="1072832"/>
            <a:chExt cx="3149600" cy="1117600"/>
          </a:xfrm>
        </p:grpSpPr>
        <p:sp>
          <p:nvSpPr>
            <p:cNvPr id="9" name="矩形 8"/>
            <p:cNvSpPr/>
            <p:nvPr/>
          </p:nvSpPr>
          <p:spPr>
            <a:xfrm>
              <a:off x="5604327" y="1072832"/>
              <a:ext cx="787400" cy="1117600"/>
            </a:xfrm>
            <a:prstGeom prst="rect">
              <a:avLst/>
            </a:prstGeom>
            <a:solidFill>
              <a:srgbClr val="5ABB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0" name="矩形 9"/>
            <p:cNvSpPr/>
            <p:nvPr/>
          </p:nvSpPr>
          <p:spPr>
            <a:xfrm>
              <a:off x="6391727" y="1072832"/>
              <a:ext cx="787400" cy="1117600"/>
            </a:xfrm>
            <a:prstGeom prst="rect">
              <a:avLst/>
            </a:prstGeom>
            <a:solidFill>
              <a:srgbClr val="756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1" name="矩形 10"/>
            <p:cNvSpPr/>
            <p:nvPr/>
          </p:nvSpPr>
          <p:spPr>
            <a:xfrm>
              <a:off x="7179127" y="1072832"/>
              <a:ext cx="787400" cy="1117600"/>
            </a:xfrm>
            <a:prstGeom prst="rect">
              <a:avLst/>
            </a:prstGeom>
            <a:solidFill>
              <a:srgbClr val="EF5B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2" name="矩形 11"/>
            <p:cNvSpPr/>
            <p:nvPr/>
          </p:nvSpPr>
          <p:spPr>
            <a:xfrm>
              <a:off x="7966527" y="1072832"/>
              <a:ext cx="787400" cy="1117600"/>
            </a:xfrm>
            <a:prstGeom prst="rect">
              <a:avLst/>
            </a:prstGeom>
            <a:solidFill>
              <a:srgbClr val="F2B9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50299018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6" presetClass="entr" presetSubtype="16"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circle(in)">
                                      <p:cBhvr>
                                        <p:cTn id="13" dur="1500"/>
                                        <p:tgtEl>
                                          <p:spTgt spid="2"/>
                                        </p:tgtEl>
                                      </p:cBhvr>
                                    </p:animEffect>
                                  </p:childTnLst>
                                </p:cTn>
                              </p:par>
                            </p:childTnLst>
                          </p:cTn>
                        </p:par>
                        <p:par>
                          <p:cTn id="14" fill="hold">
                            <p:stCondLst>
                              <p:cond delay="2500"/>
                            </p:stCondLst>
                            <p:childTnLst>
                              <p:par>
                                <p:cTn id="15" presetID="16" presetClass="entr" presetSubtype="42"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outHorizontal)">
                                      <p:cBhvr>
                                        <p:cTn id="17" dur="500"/>
                                        <p:tgtEl>
                                          <p:spTgt spid="3"/>
                                        </p:tgtEl>
                                      </p:cBhvr>
                                    </p:animEffect>
                                  </p:childTnLst>
                                </p:cTn>
                              </p:par>
                            </p:childTnLst>
                          </p:cTn>
                        </p:par>
                        <p:par>
                          <p:cTn id="18" fill="hold">
                            <p:stCondLst>
                              <p:cond delay="3000"/>
                            </p:stCondLst>
                            <p:childTnLst>
                              <p:par>
                                <p:cTn id="19" presetID="25" presetClass="entr" presetSubtype="0"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22"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23"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24" dur="1000" fill="hold"/>
                                        <p:tgtEl>
                                          <p:spTgt spid="7"/>
                                        </p:tgtEl>
                                        <p:attrNameLst>
                                          <p:attrName>ppt_h</p:attrName>
                                        </p:attrNameLst>
                                      </p:cBhvr>
                                      <p:tavLst>
                                        <p:tav tm="0">
                                          <p:val>
                                            <p:strVal val="#ppt_h"/>
                                          </p:val>
                                        </p:tav>
                                        <p:tav tm="100000">
                                          <p:val>
                                            <p:strVal val="#ppt_h"/>
                                          </p:val>
                                        </p:tav>
                                      </p:tavLst>
                                    </p:anim>
                                    <p:anim calcmode="lin" valueType="num">
                                      <p:cBhvr>
                                        <p:cTn id="25"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26"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27"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28" dur="1000" decel="50000">
                                          <p:stCondLst>
                                            <p:cond delay="0"/>
                                          </p:stCondLst>
                                        </p:cTn>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6"/>
          <p:cNvSpPr txBox="1">
            <a:spLocks noChangeArrowheads="1"/>
          </p:cNvSpPr>
          <p:nvPr/>
        </p:nvSpPr>
        <p:spPr bwMode="auto">
          <a:xfrm>
            <a:off x="1059131" y="834980"/>
            <a:ext cx="3719288" cy="235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defTabSz="914377" fontAlgn="base">
              <a:spcBef>
                <a:spcPct val="0"/>
              </a:spcBef>
              <a:spcAft>
                <a:spcPct val="0"/>
              </a:spcAft>
              <a:defRPr/>
            </a:pPr>
            <a:r>
              <a:rPr lang="en-US" altLang="zh-CN" sz="933" dirty="0">
                <a:solidFill>
                  <a:srgbClr val="543C4F"/>
                </a:solidFill>
                <a:latin typeface="微软雅黑" panose="020B0503020204020204" pitchFamily="34" charset="-122"/>
                <a:ea typeface="方正兰亭黑_GBK"/>
              </a:rPr>
              <a:t>BACKGROUND AND SIGNIFICANCE OF THE SELECTED TOPIC</a:t>
            </a:r>
          </a:p>
        </p:txBody>
      </p:sp>
      <p:cxnSp>
        <p:nvCxnSpPr>
          <p:cNvPr id="27" name="直接连接符 26"/>
          <p:cNvCxnSpPr/>
          <p:nvPr/>
        </p:nvCxnSpPr>
        <p:spPr>
          <a:xfrm>
            <a:off x="1195352" y="1551361"/>
            <a:ext cx="257051"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1260782" y="1094404"/>
            <a:ext cx="1101992" cy="1101992"/>
          </a:xfrm>
          <a:prstGeom prst="ellipse">
            <a:avLst/>
          </a:prstGeom>
          <a:solidFill>
            <a:schemeClr val="accent1"/>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2" name="椭圆 11"/>
          <p:cNvSpPr/>
          <p:nvPr/>
        </p:nvSpPr>
        <p:spPr>
          <a:xfrm>
            <a:off x="-1317724" y="4400380"/>
            <a:ext cx="1101992" cy="1101992"/>
          </a:xfrm>
          <a:prstGeom prst="ellipse">
            <a:avLst/>
          </a:prstGeom>
          <a:solidFill>
            <a:schemeClr val="accent4"/>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3" name="椭圆 12"/>
          <p:cNvSpPr/>
          <p:nvPr/>
        </p:nvSpPr>
        <p:spPr>
          <a:xfrm>
            <a:off x="-1289253" y="2196396"/>
            <a:ext cx="1101992" cy="1101992"/>
          </a:xfrm>
          <a:prstGeom prst="ellipse">
            <a:avLst/>
          </a:prstGeom>
          <a:solidFill>
            <a:schemeClr val="accent2">
              <a:alpha val="80000"/>
            </a:schemeClr>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4" name="椭圆 13"/>
          <p:cNvSpPr/>
          <p:nvPr/>
        </p:nvSpPr>
        <p:spPr>
          <a:xfrm>
            <a:off x="-1317724" y="3298388"/>
            <a:ext cx="1101992" cy="1101992"/>
          </a:xfrm>
          <a:prstGeom prst="ellipse">
            <a:avLst/>
          </a:prstGeom>
          <a:solidFill>
            <a:schemeClr val="accent3"/>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grpSp>
        <p:nvGrpSpPr>
          <p:cNvPr id="2" name="组合 1"/>
          <p:cNvGrpSpPr/>
          <p:nvPr/>
        </p:nvGrpSpPr>
        <p:grpSpPr>
          <a:xfrm>
            <a:off x="1301963" y="2498555"/>
            <a:ext cx="1878745" cy="1878745"/>
            <a:chOff x="1301963" y="2498555"/>
            <a:chExt cx="1878745" cy="1878745"/>
          </a:xfrm>
        </p:grpSpPr>
        <p:sp>
          <p:nvSpPr>
            <p:cNvPr id="16" name="Pie 9"/>
            <p:cNvSpPr/>
            <p:nvPr/>
          </p:nvSpPr>
          <p:spPr>
            <a:xfrm>
              <a:off x="1301963" y="2498555"/>
              <a:ext cx="1878745" cy="1878745"/>
            </a:xfrm>
            <a:prstGeom prst="pie">
              <a:avLst>
                <a:gd name="adj1" fmla="val 11220407"/>
                <a:gd name="adj2" fmla="val 16200000"/>
              </a:avLst>
            </a:prstGeom>
            <a:solidFill>
              <a:srgbClr val="5ABB93"/>
            </a:solidFill>
            <a:ln>
              <a:solidFill>
                <a:srgbClr val="5ABB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微软雅黑" panose="020B0503020204020204" pitchFamily="34" charset="-122"/>
                <a:cs typeface="+mn-ea"/>
                <a:sym typeface="+mn-lt"/>
              </a:endParaRPr>
            </a:p>
          </p:txBody>
        </p:sp>
        <p:sp>
          <p:nvSpPr>
            <p:cNvPr id="17" name="Oval 1"/>
            <p:cNvSpPr/>
            <p:nvPr/>
          </p:nvSpPr>
          <p:spPr>
            <a:xfrm>
              <a:off x="1638612" y="2835204"/>
              <a:ext cx="1205448" cy="1205448"/>
            </a:xfrm>
            <a:prstGeom prst="ellipse">
              <a:avLst/>
            </a:prstGeom>
            <a:solidFill>
              <a:srgbClr val="858976"/>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en-US" sz="2000" dirty="0">
                <a:solidFill>
                  <a:schemeClr val="tx2"/>
                </a:solidFill>
                <a:latin typeface="微软雅黑" panose="020B0503020204020204" pitchFamily="34" charset="-122"/>
                <a:ea typeface="微软雅黑" panose="020B0503020204020204" pitchFamily="34" charset="-122"/>
                <a:sym typeface="+mn-lt"/>
              </a:endParaRPr>
            </a:p>
          </p:txBody>
        </p:sp>
        <p:sp>
          <p:nvSpPr>
            <p:cNvPr id="21" name="TextBox 29"/>
            <p:cNvSpPr txBox="1"/>
            <p:nvPr/>
          </p:nvSpPr>
          <p:spPr>
            <a:xfrm>
              <a:off x="1725810" y="3125777"/>
              <a:ext cx="1031051" cy="58477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3200" i="0" u="none" strike="noStrike" kern="1200" cap="none" spc="0" normalizeH="0" baseline="0" noProof="0" dirty="0">
                  <a:ln>
                    <a:noFill/>
                  </a:ln>
                  <a:solidFill>
                    <a:prstClr val="white"/>
                  </a:solidFill>
                  <a:effectLst/>
                  <a:uLnTx/>
                  <a:uFillTx/>
                  <a:latin typeface="微软雅黑" panose="020B0503020204020204" pitchFamily="34" charset="-122"/>
                  <a:cs typeface="+mn-ea"/>
                  <a:sym typeface="+mn-lt"/>
                </a:rPr>
                <a:t>22%</a:t>
              </a:r>
            </a:p>
          </p:txBody>
        </p:sp>
      </p:grpSp>
      <p:grpSp>
        <p:nvGrpSpPr>
          <p:cNvPr id="7" name="组合 6"/>
          <p:cNvGrpSpPr/>
          <p:nvPr/>
        </p:nvGrpSpPr>
        <p:grpSpPr>
          <a:xfrm>
            <a:off x="3871739" y="2498555"/>
            <a:ext cx="1878745" cy="1878745"/>
            <a:chOff x="3871739" y="2498555"/>
            <a:chExt cx="1878745" cy="1878745"/>
          </a:xfrm>
        </p:grpSpPr>
        <p:sp>
          <p:nvSpPr>
            <p:cNvPr id="8" name="Pie 10"/>
            <p:cNvSpPr/>
            <p:nvPr/>
          </p:nvSpPr>
          <p:spPr>
            <a:xfrm>
              <a:off x="3871739" y="2498555"/>
              <a:ext cx="1878745" cy="1878745"/>
            </a:xfrm>
            <a:prstGeom prst="pie">
              <a:avLst>
                <a:gd name="adj1" fmla="val 2888642"/>
                <a:gd name="adj2" fmla="val 16200000"/>
              </a:avLst>
            </a:prstGeom>
            <a:solidFill>
              <a:srgbClr val="756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微软雅黑" panose="020B0503020204020204" pitchFamily="34" charset="-122"/>
                <a:cs typeface="+mn-ea"/>
                <a:sym typeface="+mn-lt"/>
              </a:endParaRPr>
            </a:p>
          </p:txBody>
        </p:sp>
        <p:sp>
          <p:nvSpPr>
            <p:cNvPr id="18" name="Oval 2"/>
            <p:cNvSpPr/>
            <p:nvPr/>
          </p:nvSpPr>
          <p:spPr>
            <a:xfrm>
              <a:off x="4208388" y="2835204"/>
              <a:ext cx="1205448" cy="1205448"/>
            </a:xfrm>
            <a:prstGeom prst="ellipse">
              <a:avLst/>
            </a:prstGeom>
            <a:solidFill>
              <a:srgbClr val="858976"/>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en-US" sz="2000" dirty="0">
                <a:solidFill>
                  <a:schemeClr val="tx2"/>
                </a:solidFill>
                <a:latin typeface="微软雅黑" panose="020B0503020204020204" pitchFamily="34" charset="-122"/>
                <a:ea typeface="微软雅黑" panose="020B0503020204020204" pitchFamily="34" charset="-122"/>
                <a:sym typeface="+mn-lt"/>
              </a:endParaRPr>
            </a:p>
          </p:txBody>
        </p:sp>
        <p:sp>
          <p:nvSpPr>
            <p:cNvPr id="22" name="TextBox 30"/>
            <p:cNvSpPr txBox="1"/>
            <p:nvPr/>
          </p:nvSpPr>
          <p:spPr>
            <a:xfrm>
              <a:off x="4295586" y="3125777"/>
              <a:ext cx="1031051" cy="58477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3200" i="0" u="none" strike="noStrike" kern="1200" cap="none" spc="0" normalizeH="0" baseline="0" noProof="0" dirty="0">
                  <a:ln>
                    <a:noFill/>
                  </a:ln>
                  <a:solidFill>
                    <a:prstClr val="white"/>
                  </a:solidFill>
                  <a:effectLst/>
                  <a:uLnTx/>
                  <a:uFillTx/>
                  <a:latin typeface="微软雅黑" panose="020B0503020204020204" pitchFamily="34" charset="-122"/>
                  <a:cs typeface="+mn-ea"/>
                  <a:sym typeface="+mn-lt"/>
                </a:rPr>
                <a:t>60%</a:t>
              </a:r>
            </a:p>
          </p:txBody>
        </p:sp>
      </p:grpSp>
      <p:grpSp>
        <p:nvGrpSpPr>
          <p:cNvPr id="36" name="组合 35"/>
          <p:cNvGrpSpPr/>
          <p:nvPr/>
        </p:nvGrpSpPr>
        <p:grpSpPr>
          <a:xfrm>
            <a:off x="6441516" y="2498555"/>
            <a:ext cx="1878745" cy="1878745"/>
            <a:chOff x="6441516" y="2498555"/>
            <a:chExt cx="1878745" cy="1878745"/>
          </a:xfrm>
        </p:grpSpPr>
        <p:sp>
          <p:nvSpPr>
            <p:cNvPr id="10" name="Pie 11"/>
            <p:cNvSpPr/>
            <p:nvPr/>
          </p:nvSpPr>
          <p:spPr>
            <a:xfrm>
              <a:off x="6441516" y="2498555"/>
              <a:ext cx="1878745" cy="1878745"/>
            </a:xfrm>
            <a:prstGeom prst="pie">
              <a:avLst>
                <a:gd name="adj1" fmla="val 10635691"/>
                <a:gd name="adj2" fmla="val 14945890"/>
              </a:avLst>
            </a:prstGeom>
            <a:solidFill>
              <a:srgbClr val="EF5B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微软雅黑" panose="020B0503020204020204" pitchFamily="34" charset="-122"/>
                <a:cs typeface="+mn-ea"/>
                <a:sym typeface="+mn-lt"/>
              </a:endParaRPr>
            </a:p>
          </p:txBody>
        </p:sp>
        <p:sp>
          <p:nvSpPr>
            <p:cNvPr id="19" name="Oval 3"/>
            <p:cNvSpPr/>
            <p:nvPr/>
          </p:nvSpPr>
          <p:spPr>
            <a:xfrm>
              <a:off x="6778164" y="2835204"/>
              <a:ext cx="1205448" cy="1205448"/>
            </a:xfrm>
            <a:prstGeom prst="ellipse">
              <a:avLst/>
            </a:prstGeom>
            <a:solidFill>
              <a:srgbClr val="858976"/>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en-US" sz="2000" dirty="0">
                <a:solidFill>
                  <a:schemeClr val="tx2"/>
                </a:solidFill>
                <a:latin typeface="微软雅黑" panose="020B0503020204020204" pitchFamily="34" charset="-122"/>
                <a:ea typeface="微软雅黑" panose="020B0503020204020204" pitchFamily="34" charset="-122"/>
                <a:sym typeface="+mn-lt"/>
              </a:endParaRPr>
            </a:p>
          </p:txBody>
        </p:sp>
        <p:sp>
          <p:nvSpPr>
            <p:cNvPr id="23" name="TextBox 31"/>
            <p:cNvSpPr txBox="1"/>
            <p:nvPr/>
          </p:nvSpPr>
          <p:spPr>
            <a:xfrm>
              <a:off x="6865363" y="3125777"/>
              <a:ext cx="1031052" cy="58477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3200" i="0" u="none" strike="noStrike" kern="1200" cap="none" spc="0" normalizeH="0" baseline="0" noProof="0" dirty="0">
                  <a:ln>
                    <a:noFill/>
                  </a:ln>
                  <a:solidFill>
                    <a:prstClr val="white"/>
                  </a:solidFill>
                  <a:effectLst/>
                  <a:uLnTx/>
                  <a:uFillTx/>
                  <a:latin typeface="微软雅黑" panose="020B0503020204020204" pitchFamily="34" charset="-122"/>
                  <a:cs typeface="+mn-ea"/>
                  <a:sym typeface="+mn-lt"/>
                </a:rPr>
                <a:t>20%</a:t>
              </a:r>
            </a:p>
          </p:txBody>
        </p:sp>
      </p:grpSp>
      <p:grpSp>
        <p:nvGrpSpPr>
          <p:cNvPr id="37" name="组合 36"/>
          <p:cNvGrpSpPr/>
          <p:nvPr/>
        </p:nvGrpSpPr>
        <p:grpSpPr>
          <a:xfrm>
            <a:off x="9011291" y="2498555"/>
            <a:ext cx="1878745" cy="1878745"/>
            <a:chOff x="9011291" y="2498555"/>
            <a:chExt cx="1878745" cy="1878745"/>
          </a:xfrm>
        </p:grpSpPr>
        <p:sp>
          <p:nvSpPr>
            <p:cNvPr id="15" name="Pie 12"/>
            <p:cNvSpPr/>
            <p:nvPr/>
          </p:nvSpPr>
          <p:spPr>
            <a:xfrm>
              <a:off x="9011291" y="2498555"/>
              <a:ext cx="1878745" cy="1878745"/>
            </a:xfrm>
            <a:prstGeom prst="pie">
              <a:avLst>
                <a:gd name="adj1" fmla="val 20443643"/>
                <a:gd name="adj2" fmla="val 16200000"/>
              </a:avLst>
            </a:prstGeom>
            <a:solidFill>
              <a:srgbClr val="F2B9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微软雅黑" panose="020B0503020204020204" pitchFamily="34" charset="-122"/>
                <a:cs typeface="+mn-ea"/>
                <a:sym typeface="+mn-lt"/>
              </a:endParaRPr>
            </a:p>
          </p:txBody>
        </p:sp>
        <p:sp>
          <p:nvSpPr>
            <p:cNvPr id="20" name="Oval 7"/>
            <p:cNvSpPr/>
            <p:nvPr/>
          </p:nvSpPr>
          <p:spPr>
            <a:xfrm>
              <a:off x="9347940" y="2835204"/>
              <a:ext cx="1205448" cy="1205448"/>
            </a:xfrm>
            <a:prstGeom prst="ellipse">
              <a:avLst/>
            </a:prstGeom>
            <a:solidFill>
              <a:srgbClr val="858976"/>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en-US" sz="2000" dirty="0">
                <a:solidFill>
                  <a:schemeClr val="tx2"/>
                </a:solidFill>
                <a:latin typeface="微软雅黑" panose="020B0503020204020204" pitchFamily="34" charset="-122"/>
                <a:ea typeface="微软雅黑" panose="020B0503020204020204" pitchFamily="34" charset="-122"/>
                <a:sym typeface="+mn-lt"/>
              </a:endParaRPr>
            </a:p>
          </p:txBody>
        </p:sp>
        <p:sp>
          <p:nvSpPr>
            <p:cNvPr id="24" name="TextBox 32"/>
            <p:cNvSpPr txBox="1"/>
            <p:nvPr/>
          </p:nvSpPr>
          <p:spPr>
            <a:xfrm>
              <a:off x="9435137" y="3125777"/>
              <a:ext cx="1031052" cy="58477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3200" i="0" u="none" strike="noStrike" kern="1200" cap="none" spc="0" normalizeH="0" baseline="0" noProof="0" dirty="0">
                  <a:ln>
                    <a:noFill/>
                  </a:ln>
                  <a:solidFill>
                    <a:prstClr val="white"/>
                  </a:solidFill>
                  <a:effectLst/>
                  <a:uLnTx/>
                  <a:uFillTx/>
                  <a:latin typeface="微软雅黑" panose="020B0503020204020204" pitchFamily="34" charset="-122"/>
                  <a:cs typeface="+mn-ea"/>
                  <a:sym typeface="+mn-lt"/>
                </a:rPr>
                <a:t>83%</a:t>
              </a:r>
            </a:p>
          </p:txBody>
        </p:sp>
      </p:grpSp>
      <p:grpSp>
        <p:nvGrpSpPr>
          <p:cNvPr id="3" name="组合 2"/>
          <p:cNvGrpSpPr/>
          <p:nvPr/>
        </p:nvGrpSpPr>
        <p:grpSpPr>
          <a:xfrm>
            <a:off x="868805" y="4592222"/>
            <a:ext cx="2565280" cy="1191470"/>
            <a:chOff x="868805" y="4592222"/>
            <a:chExt cx="2565280" cy="1191470"/>
          </a:xfrm>
        </p:grpSpPr>
        <p:sp>
          <p:nvSpPr>
            <p:cNvPr id="25" name="TextBox 76"/>
            <p:cNvSpPr txBox="1"/>
            <p:nvPr/>
          </p:nvSpPr>
          <p:spPr>
            <a:xfrm>
              <a:off x="1122181" y="4592222"/>
              <a:ext cx="2058528" cy="369332"/>
            </a:xfrm>
            <a:prstGeom prst="rect">
              <a:avLst/>
            </a:prstGeom>
            <a:noFill/>
          </p:spPr>
          <p:txBody>
            <a:bodyPr wrap="square" rtlCol="0">
              <a:spAutoFit/>
            </a:bodyPr>
            <a:lstStyle/>
            <a:p>
              <a:pPr algn="ct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活动安排是否周到</a:t>
              </a:r>
            </a:p>
          </p:txBody>
        </p:sp>
        <p:sp>
          <p:nvSpPr>
            <p:cNvPr id="26" name="文本框 25"/>
            <p:cNvSpPr txBox="1"/>
            <p:nvPr/>
          </p:nvSpPr>
          <p:spPr>
            <a:xfrm>
              <a:off x="868805" y="4952695"/>
              <a:ext cx="2565280" cy="830997"/>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此项评分占比</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20%</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，包含来宾接待、会场安排、安保措施、后勤等。</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4" name="组合 3"/>
          <p:cNvGrpSpPr/>
          <p:nvPr/>
        </p:nvGrpSpPr>
        <p:grpSpPr>
          <a:xfrm>
            <a:off x="3586838" y="4592222"/>
            <a:ext cx="2565280" cy="1437691"/>
            <a:chOff x="3586838" y="4592222"/>
            <a:chExt cx="2565280" cy="1437691"/>
          </a:xfrm>
        </p:grpSpPr>
        <p:sp>
          <p:nvSpPr>
            <p:cNvPr id="28" name="TextBox 76"/>
            <p:cNvSpPr txBox="1"/>
            <p:nvPr/>
          </p:nvSpPr>
          <p:spPr>
            <a:xfrm>
              <a:off x="3856599" y="4592222"/>
              <a:ext cx="2025758" cy="369332"/>
            </a:xfrm>
            <a:prstGeom prst="rect">
              <a:avLst/>
            </a:prstGeom>
            <a:noFill/>
          </p:spPr>
          <p:txBody>
            <a:bodyPr wrap="square" rtlCol="0">
              <a:spAutoFit/>
            </a:bodyPr>
            <a:lstStyle/>
            <a:p>
              <a:pPr algn="ct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活动内容质量</a:t>
              </a:r>
            </a:p>
          </p:txBody>
        </p:sp>
        <p:sp>
          <p:nvSpPr>
            <p:cNvPr id="29" name="文本框 28"/>
            <p:cNvSpPr txBox="1"/>
            <p:nvPr/>
          </p:nvSpPr>
          <p:spPr>
            <a:xfrm>
              <a:off x="3586838" y="4952695"/>
              <a:ext cx="2565280" cy="1077218"/>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此项评分占比</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50%</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，包含嘉宾演讲质量、文艺演出质量、现场气氛、参与者感受等。</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5" name="组合 4"/>
          <p:cNvGrpSpPr/>
          <p:nvPr/>
        </p:nvGrpSpPr>
        <p:grpSpPr>
          <a:xfrm>
            <a:off x="6283017" y="4592222"/>
            <a:ext cx="2407652" cy="1437691"/>
            <a:chOff x="6283017" y="4592222"/>
            <a:chExt cx="2407652" cy="1437691"/>
          </a:xfrm>
        </p:grpSpPr>
        <p:sp>
          <p:nvSpPr>
            <p:cNvPr id="30" name="TextBox 76"/>
            <p:cNvSpPr txBox="1"/>
            <p:nvPr/>
          </p:nvSpPr>
          <p:spPr>
            <a:xfrm>
              <a:off x="6653424" y="4592222"/>
              <a:ext cx="1666838" cy="369332"/>
            </a:xfrm>
            <a:prstGeom prst="rect">
              <a:avLst/>
            </a:prstGeom>
            <a:noFill/>
          </p:spPr>
          <p:txBody>
            <a:bodyPr wrap="square" rtlCol="0">
              <a:spAutoFit/>
            </a:bodyPr>
            <a:lstStyle/>
            <a:p>
              <a:pPr algn="ct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宣传推广</a:t>
              </a:r>
            </a:p>
          </p:txBody>
        </p:sp>
        <p:sp>
          <p:nvSpPr>
            <p:cNvPr id="31" name="文本框 30"/>
            <p:cNvSpPr txBox="1"/>
            <p:nvPr/>
          </p:nvSpPr>
          <p:spPr>
            <a:xfrm>
              <a:off x="6283017" y="4952695"/>
              <a:ext cx="2407652" cy="1077218"/>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此项评分占</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20%</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，包含宣传是否及时、内容是否有感染力，方法方式是否多样等。</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6" name="组合 5"/>
          <p:cNvGrpSpPr/>
          <p:nvPr/>
        </p:nvGrpSpPr>
        <p:grpSpPr>
          <a:xfrm>
            <a:off x="8880291" y="4592222"/>
            <a:ext cx="2565280" cy="1191470"/>
            <a:chOff x="8880291" y="4592222"/>
            <a:chExt cx="2565280" cy="1191470"/>
          </a:xfrm>
        </p:grpSpPr>
        <p:sp>
          <p:nvSpPr>
            <p:cNvPr id="32" name="TextBox 76"/>
            <p:cNvSpPr txBox="1"/>
            <p:nvPr/>
          </p:nvSpPr>
          <p:spPr>
            <a:xfrm>
              <a:off x="9613660" y="4592222"/>
              <a:ext cx="1098541" cy="369332"/>
            </a:xfrm>
            <a:prstGeom prst="rect">
              <a:avLst/>
            </a:prstGeom>
            <a:noFill/>
          </p:spPr>
          <p:txBody>
            <a:bodyPr wrap="square" rtlCol="0">
              <a:spAutoFit/>
            </a:bodyPr>
            <a:lstStyle/>
            <a:p>
              <a:pPr algn="ct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应急措施</a:t>
              </a:r>
            </a:p>
          </p:txBody>
        </p:sp>
        <p:sp>
          <p:nvSpPr>
            <p:cNvPr id="33" name="文本框 32"/>
            <p:cNvSpPr txBox="1"/>
            <p:nvPr/>
          </p:nvSpPr>
          <p:spPr>
            <a:xfrm>
              <a:off x="8880291" y="4952695"/>
              <a:ext cx="2565280" cy="830997"/>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此项评分占比</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10%</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，包含安保、消防、应急措施等是否周到。</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34" name="TextBox 76"/>
          <p:cNvSpPr txBox="1"/>
          <p:nvPr/>
        </p:nvSpPr>
        <p:spPr>
          <a:xfrm>
            <a:off x="2616554" y="1653103"/>
            <a:ext cx="6963654" cy="523220"/>
          </a:xfrm>
          <a:prstGeom prst="rect">
            <a:avLst/>
          </a:prstGeom>
          <a:noFill/>
        </p:spPr>
        <p:txBody>
          <a:bodyPr wrap="square" rtlCol="0">
            <a:spAutoFit/>
          </a:bodyPr>
          <a:lstStyle/>
          <a:p>
            <a:pPr algn="ctr"/>
            <a:r>
              <a:rPr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rPr>
              <a:t>活动评估标准主要参照以下四项指标</a:t>
            </a:r>
          </a:p>
        </p:txBody>
      </p:sp>
      <p:sp>
        <p:nvSpPr>
          <p:cNvPr id="35" name="TextBox 42"/>
          <p:cNvSpPr txBox="1"/>
          <p:nvPr/>
        </p:nvSpPr>
        <p:spPr>
          <a:xfrm>
            <a:off x="1259111" y="182798"/>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dirty="0">
                <a:solidFill>
                  <a:srgbClr val="756271"/>
                </a:solidFill>
              </a:rPr>
              <a:t>5.2 </a:t>
            </a:r>
            <a:r>
              <a:rPr lang="zh-CN" altLang="en-US" b="0" dirty="0">
                <a:solidFill>
                  <a:srgbClr val="756271"/>
                </a:solidFill>
              </a:rPr>
              <a:t>问题评估</a:t>
            </a:r>
          </a:p>
        </p:txBody>
      </p:sp>
    </p:spTree>
    <p:extLst>
      <p:ext uri="{BB962C8B-B14F-4D97-AF65-F5344CB8AC3E}">
        <p14:creationId xmlns:p14="http://schemas.microsoft.com/office/powerpoint/2010/main" val="28101778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25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anim calcmode="lin" valueType="num">
                                      <p:cBhvr>
                                        <p:cTn id="17" dur="1000" fill="hold"/>
                                        <p:tgtEl>
                                          <p:spTgt spid="7"/>
                                        </p:tgtEl>
                                        <p:attrNameLst>
                                          <p:attrName>ppt_x</p:attrName>
                                        </p:attrNameLst>
                                      </p:cBhvr>
                                      <p:tavLst>
                                        <p:tav tm="0">
                                          <p:val>
                                            <p:strVal val="#ppt_x"/>
                                          </p:val>
                                        </p:tav>
                                        <p:tav tm="100000">
                                          <p:val>
                                            <p:strVal val="#ppt_x"/>
                                          </p:val>
                                        </p:tav>
                                      </p:tavLst>
                                    </p:anim>
                                    <p:anim calcmode="lin" valueType="num">
                                      <p:cBhvr>
                                        <p:cTn id="18" dur="1000" fill="hold"/>
                                        <p:tgtEl>
                                          <p:spTgt spid="7"/>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500"/>
                                  </p:stCondLst>
                                  <p:childTnLst>
                                    <p:set>
                                      <p:cBhvr>
                                        <p:cTn id="20" dur="1" fill="hold">
                                          <p:stCondLst>
                                            <p:cond delay="0"/>
                                          </p:stCondLst>
                                        </p:cTn>
                                        <p:tgtEl>
                                          <p:spTgt spid="36"/>
                                        </p:tgtEl>
                                        <p:attrNameLst>
                                          <p:attrName>style.visibility</p:attrName>
                                        </p:attrNameLst>
                                      </p:cBhvr>
                                      <p:to>
                                        <p:strVal val="visible"/>
                                      </p:to>
                                    </p:set>
                                    <p:animEffect transition="in" filter="fade">
                                      <p:cBhvr>
                                        <p:cTn id="21" dur="1000"/>
                                        <p:tgtEl>
                                          <p:spTgt spid="36"/>
                                        </p:tgtEl>
                                      </p:cBhvr>
                                    </p:animEffect>
                                    <p:anim calcmode="lin" valueType="num">
                                      <p:cBhvr>
                                        <p:cTn id="22" dur="1000" fill="hold"/>
                                        <p:tgtEl>
                                          <p:spTgt spid="36"/>
                                        </p:tgtEl>
                                        <p:attrNameLst>
                                          <p:attrName>ppt_x</p:attrName>
                                        </p:attrNameLst>
                                      </p:cBhvr>
                                      <p:tavLst>
                                        <p:tav tm="0">
                                          <p:val>
                                            <p:strVal val="#ppt_x"/>
                                          </p:val>
                                        </p:tav>
                                        <p:tav tm="100000">
                                          <p:val>
                                            <p:strVal val="#ppt_x"/>
                                          </p:val>
                                        </p:tav>
                                      </p:tavLst>
                                    </p:anim>
                                    <p:anim calcmode="lin" valueType="num">
                                      <p:cBhvr>
                                        <p:cTn id="23" dur="1000" fill="hold"/>
                                        <p:tgtEl>
                                          <p:spTgt spid="36"/>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750"/>
                                  </p:stCondLst>
                                  <p:childTnLst>
                                    <p:set>
                                      <p:cBhvr>
                                        <p:cTn id="25" dur="1" fill="hold">
                                          <p:stCondLst>
                                            <p:cond delay="0"/>
                                          </p:stCondLst>
                                        </p:cTn>
                                        <p:tgtEl>
                                          <p:spTgt spid="37"/>
                                        </p:tgtEl>
                                        <p:attrNameLst>
                                          <p:attrName>style.visibility</p:attrName>
                                        </p:attrNameLst>
                                      </p:cBhvr>
                                      <p:to>
                                        <p:strVal val="visible"/>
                                      </p:to>
                                    </p:set>
                                    <p:animEffect transition="in" filter="fade">
                                      <p:cBhvr>
                                        <p:cTn id="26" dur="1000"/>
                                        <p:tgtEl>
                                          <p:spTgt spid="37"/>
                                        </p:tgtEl>
                                      </p:cBhvr>
                                    </p:animEffect>
                                    <p:anim calcmode="lin" valueType="num">
                                      <p:cBhvr>
                                        <p:cTn id="27" dur="1000" fill="hold"/>
                                        <p:tgtEl>
                                          <p:spTgt spid="37"/>
                                        </p:tgtEl>
                                        <p:attrNameLst>
                                          <p:attrName>ppt_x</p:attrName>
                                        </p:attrNameLst>
                                      </p:cBhvr>
                                      <p:tavLst>
                                        <p:tav tm="0">
                                          <p:val>
                                            <p:strVal val="#ppt_x"/>
                                          </p:val>
                                        </p:tav>
                                        <p:tav tm="100000">
                                          <p:val>
                                            <p:strVal val="#ppt_x"/>
                                          </p:val>
                                        </p:tav>
                                      </p:tavLst>
                                    </p:anim>
                                    <p:anim calcmode="lin" valueType="num">
                                      <p:cBhvr>
                                        <p:cTn id="28" dur="1000" fill="hold"/>
                                        <p:tgtEl>
                                          <p:spTgt spid="37"/>
                                        </p:tgtEl>
                                        <p:attrNameLst>
                                          <p:attrName>ppt_y</p:attrName>
                                        </p:attrNameLst>
                                      </p:cBhvr>
                                      <p:tavLst>
                                        <p:tav tm="0">
                                          <p:val>
                                            <p:strVal val="#ppt_y+.1"/>
                                          </p:val>
                                        </p:tav>
                                        <p:tav tm="100000">
                                          <p:val>
                                            <p:strVal val="#ppt_y"/>
                                          </p:val>
                                        </p:tav>
                                      </p:tavLst>
                                    </p:anim>
                                  </p:childTnLst>
                                </p:cTn>
                              </p:par>
                            </p:childTnLst>
                          </p:cTn>
                        </p:par>
                        <p:par>
                          <p:cTn id="29" fill="hold">
                            <p:stCondLst>
                              <p:cond delay="2250"/>
                            </p:stCondLst>
                            <p:childTnLst>
                              <p:par>
                                <p:cTn id="30" presetID="10" presetClass="entr" presetSubtype="0" fill="hold" nodeType="after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500"/>
                                        <p:tgtEl>
                                          <p:spTgt spid="3"/>
                                        </p:tgtEl>
                                      </p:cBhvr>
                                    </p:animEffect>
                                  </p:childTnLst>
                                </p:cTn>
                              </p:par>
                              <p:par>
                                <p:cTn id="33" presetID="10" presetClass="entr" presetSubtype="0" fill="hold" nodeType="withEffect">
                                  <p:stCondLst>
                                    <p:cond delay="25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500"/>
                                        <p:tgtEl>
                                          <p:spTgt spid="4"/>
                                        </p:tgtEl>
                                      </p:cBhvr>
                                    </p:animEffect>
                                  </p:childTnLst>
                                </p:cTn>
                              </p:par>
                              <p:par>
                                <p:cTn id="36" presetID="10" presetClass="entr" presetSubtype="0" fill="hold" nodeType="withEffect">
                                  <p:stCondLst>
                                    <p:cond delay="500"/>
                                  </p:stCondLst>
                                  <p:childTnLst>
                                    <p:set>
                                      <p:cBhvr>
                                        <p:cTn id="37" dur="1" fill="hold">
                                          <p:stCondLst>
                                            <p:cond delay="0"/>
                                          </p:stCondLst>
                                        </p:cTn>
                                        <p:tgtEl>
                                          <p:spTgt spid="5"/>
                                        </p:tgtEl>
                                        <p:attrNameLst>
                                          <p:attrName>style.visibility</p:attrName>
                                        </p:attrNameLst>
                                      </p:cBhvr>
                                      <p:to>
                                        <p:strVal val="visible"/>
                                      </p:to>
                                    </p:set>
                                    <p:animEffect transition="in" filter="fade">
                                      <p:cBhvr>
                                        <p:cTn id="38" dur="500"/>
                                        <p:tgtEl>
                                          <p:spTgt spid="5"/>
                                        </p:tgtEl>
                                      </p:cBhvr>
                                    </p:animEffect>
                                  </p:childTnLst>
                                </p:cTn>
                              </p:par>
                              <p:par>
                                <p:cTn id="39" presetID="10" presetClass="entr" presetSubtype="0" fill="hold" nodeType="withEffect">
                                  <p:stCondLst>
                                    <p:cond delay="750"/>
                                  </p:stCondLst>
                                  <p:childTnLst>
                                    <p:set>
                                      <p:cBhvr>
                                        <p:cTn id="40" dur="1" fill="hold">
                                          <p:stCondLst>
                                            <p:cond delay="0"/>
                                          </p:stCondLst>
                                        </p:cTn>
                                        <p:tgtEl>
                                          <p:spTgt spid="6"/>
                                        </p:tgtEl>
                                        <p:attrNameLst>
                                          <p:attrName>style.visibility</p:attrName>
                                        </p:attrNameLst>
                                      </p:cBhvr>
                                      <p:to>
                                        <p:strVal val="visible"/>
                                      </p:to>
                                    </p:set>
                                    <p:animEffect transition="in" filter="fade">
                                      <p:cBhvr>
                                        <p:cTn id="4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3750254" y="1844858"/>
            <a:ext cx="7852672" cy="801314"/>
            <a:chOff x="3750254" y="1844858"/>
            <a:chExt cx="7852672" cy="801314"/>
          </a:xfrm>
        </p:grpSpPr>
        <p:sp>
          <p:nvSpPr>
            <p:cNvPr id="8" name="矩形 7"/>
            <p:cNvSpPr/>
            <p:nvPr/>
          </p:nvSpPr>
          <p:spPr bwMode="auto">
            <a:xfrm>
              <a:off x="3750254" y="1844858"/>
              <a:ext cx="7852672" cy="801314"/>
            </a:xfrm>
            <a:prstGeom prst="rect">
              <a:avLst/>
            </a:prstGeom>
            <a:solidFill>
              <a:srgbClr val="EBEAE2"/>
            </a:solidFill>
            <a:ln w="9525" cap="flat" cmpd="sng" algn="ctr">
              <a:solidFill>
                <a:srgbClr val="5ABB93"/>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26" name="TextBox 19"/>
            <p:cNvSpPr txBox="1"/>
            <p:nvPr/>
          </p:nvSpPr>
          <p:spPr>
            <a:xfrm>
              <a:off x="4186361" y="1906872"/>
              <a:ext cx="7200800" cy="646331"/>
            </a:xfrm>
            <a:prstGeom prst="rect">
              <a:avLst/>
            </a:prstGeom>
            <a:noFill/>
          </p:spPr>
          <p:txBody>
            <a:bodyPr wrap="square" rtlCol="0">
              <a:spAutoFit/>
            </a:bodyPr>
            <a:lstStyle/>
            <a:p>
              <a:pPr algn="just"/>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在开业前两个月招聘形象气质佳的人员，送往海东市关系较好的店进行标准化学习，再进行考核筛选。</a:t>
              </a:r>
            </a:p>
          </p:txBody>
        </p:sp>
      </p:grpSp>
      <p:sp>
        <p:nvSpPr>
          <p:cNvPr id="9" name="文本框 6"/>
          <p:cNvSpPr txBox="1">
            <a:spLocks noChangeArrowheads="1"/>
          </p:cNvSpPr>
          <p:nvPr/>
        </p:nvSpPr>
        <p:spPr bwMode="auto">
          <a:xfrm>
            <a:off x="1059131" y="834980"/>
            <a:ext cx="3719288" cy="235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defTabSz="914377" fontAlgn="base">
              <a:spcBef>
                <a:spcPct val="0"/>
              </a:spcBef>
              <a:spcAft>
                <a:spcPct val="0"/>
              </a:spcAft>
              <a:defRPr/>
            </a:pPr>
            <a:r>
              <a:rPr lang="en-US" altLang="zh-CN" sz="933" dirty="0">
                <a:solidFill>
                  <a:srgbClr val="543C4F"/>
                </a:solidFill>
                <a:latin typeface="微软雅黑" panose="020B0503020204020204" pitchFamily="34" charset="-122"/>
                <a:ea typeface="方正兰亭黑_GBK"/>
              </a:rPr>
              <a:t>BACKGROUND AND SIGNIFICANCE OF THE SELECTED TOPIC</a:t>
            </a:r>
          </a:p>
        </p:txBody>
      </p:sp>
      <p:cxnSp>
        <p:nvCxnSpPr>
          <p:cNvPr id="27" name="直接连接符 26"/>
          <p:cNvCxnSpPr/>
          <p:nvPr/>
        </p:nvCxnSpPr>
        <p:spPr>
          <a:xfrm>
            <a:off x="1195352" y="1134504"/>
            <a:ext cx="257051"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1260782" y="1094404"/>
            <a:ext cx="1101992" cy="1101992"/>
          </a:xfrm>
          <a:prstGeom prst="ellipse">
            <a:avLst/>
          </a:prstGeom>
          <a:solidFill>
            <a:schemeClr val="accent1"/>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2" name="椭圆 11"/>
          <p:cNvSpPr/>
          <p:nvPr/>
        </p:nvSpPr>
        <p:spPr>
          <a:xfrm>
            <a:off x="-1317724" y="4400380"/>
            <a:ext cx="1101992" cy="1101992"/>
          </a:xfrm>
          <a:prstGeom prst="ellipse">
            <a:avLst/>
          </a:prstGeom>
          <a:solidFill>
            <a:schemeClr val="accent4"/>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3" name="椭圆 12"/>
          <p:cNvSpPr/>
          <p:nvPr/>
        </p:nvSpPr>
        <p:spPr>
          <a:xfrm>
            <a:off x="-1289253" y="2196396"/>
            <a:ext cx="1101992" cy="1101992"/>
          </a:xfrm>
          <a:prstGeom prst="ellipse">
            <a:avLst/>
          </a:prstGeom>
          <a:solidFill>
            <a:schemeClr val="accent2">
              <a:alpha val="80000"/>
            </a:schemeClr>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4" name="椭圆 13"/>
          <p:cNvSpPr/>
          <p:nvPr/>
        </p:nvSpPr>
        <p:spPr>
          <a:xfrm>
            <a:off x="-1317724" y="3298388"/>
            <a:ext cx="1101992" cy="1101992"/>
          </a:xfrm>
          <a:prstGeom prst="ellipse">
            <a:avLst/>
          </a:prstGeom>
          <a:solidFill>
            <a:schemeClr val="accent3"/>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grpSp>
        <p:nvGrpSpPr>
          <p:cNvPr id="2" name="组合 1"/>
          <p:cNvGrpSpPr/>
          <p:nvPr/>
        </p:nvGrpSpPr>
        <p:grpSpPr>
          <a:xfrm>
            <a:off x="1315773" y="1844858"/>
            <a:ext cx="2788945" cy="801314"/>
            <a:chOff x="1315773" y="1844858"/>
            <a:chExt cx="2788945" cy="801314"/>
          </a:xfrm>
        </p:grpSpPr>
        <p:sp>
          <p:nvSpPr>
            <p:cNvPr id="10" name="右箭头 7"/>
            <p:cNvSpPr/>
            <p:nvPr/>
          </p:nvSpPr>
          <p:spPr bwMode="auto">
            <a:xfrm>
              <a:off x="3528654" y="2046227"/>
              <a:ext cx="576064" cy="461820"/>
            </a:xfrm>
            <a:prstGeom prst="rightArrow">
              <a:avLst/>
            </a:prstGeom>
            <a:solidFill>
              <a:srgbClr val="5ABB9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dirty="0">
                <a:ln>
                  <a:noFill/>
                </a:ln>
                <a:solidFill>
                  <a:schemeClr val="bg1"/>
                </a:solidFill>
                <a:effectLst/>
                <a:latin typeface="微软雅黑" panose="020B0503020204020204" pitchFamily="34" charset="-122"/>
                <a:ea typeface="微软雅黑" panose="020B0503020204020204" pitchFamily="34" charset="-122"/>
              </a:endParaRPr>
            </a:p>
          </p:txBody>
        </p:sp>
        <p:sp>
          <p:nvSpPr>
            <p:cNvPr id="15" name="矩形 14"/>
            <p:cNvSpPr/>
            <p:nvPr/>
          </p:nvSpPr>
          <p:spPr bwMode="auto">
            <a:xfrm>
              <a:off x="1315773" y="1844858"/>
              <a:ext cx="2481545" cy="801314"/>
            </a:xfrm>
            <a:prstGeom prst="rect">
              <a:avLst/>
            </a:prstGeom>
            <a:solidFill>
              <a:srgbClr val="5ABB93"/>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dirty="0">
                <a:ln>
                  <a:noFill/>
                </a:ln>
                <a:solidFill>
                  <a:schemeClr val="bg1"/>
                </a:solidFill>
                <a:effectLst/>
                <a:latin typeface="微软雅黑" panose="020B0503020204020204" pitchFamily="34" charset="-122"/>
                <a:ea typeface="微软雅黑" panose="020B0503020204020204" pitchFamily="34" charset="-122"/>
              </a:endParaRPr>
            </a:p>
          </p:txBody>
        </p:sp>
        <p:sp>
          <p:nvSpPr>
            <p:cNvPr id="25" name="TextBox 18"/>
            <p:cNvSpPr txBox="1"/>
            <p:nvPr/>
          </p:nvSpPr>
          <p:spPr>
            <a:xfrm>
              <a:off x="1420711" y="2046227"/>
              <a:ext cx="2362472" cy="400110"/>
            </a:xfrm>
            <a:prstGeom prst="rect">
              <a:avLst/>
            </a:prstGeom>
            <a:noFill/>
          </p:spPr>
          <p:txBody>
            <a:bodyPr wrap="square" rtlCol="0">
              <a:spAutoFit/>
            </a:bodyPr>
            <a:lstStyle/>
            <a:p>
              <a:pPr algn="ctr"/>
              <a:r>
                <a:rPr lang="zh-CN" altLang="en-US" sz="2000" dirty="0">
                  <a:solidFill>
                    <a:schemeClr val="bg2"/>
                  </a:solidFill>
                  <a:latin typeface="微软雅黑" panose="020B0503020204020204" pitchFamily="34" charset="-122"/>
                  <a:ea typeface="微软雅黑" panose="020B0503020204020204" pitchFamily="34" charset="-122"/>
                </a:rPr>
                <a:t>前台接待人员招聘</a:t>
              </a:r>
            </a:p>
          </p:txBody>
        </p:sp>
      </p:grpSp>
      <p:grpSp>
        <p:nvGrpSpPr>
          <p:cNvPr id="3" name="组合 2"/>
          <p:cNvGrpSpPr/>
          <p:nvPr/>
        </p:nvGrpSpPr>
        <p:grpSpPr>
          <a:xfrm>
            <a:off x="1315773" y="2934407"/>
            <a:ext cx="2788945" cy="801314"/>
            <a:chOff x="1315773" y="2934407"/>
            <a:chExt cx="2788945" cy="801314"/>
          </a:xfrm>
        </p:grpSpPr>
        <p:sp>
          <p:nvSpPr>
            <p:cNvPr id="17" name="右箭头 10"/>
            <p:cNvSpPr/>
            <p:nvPr/>
          </p:nvSpPr>
          <p:spPr bwMode="auto">
            <a:xfrm>
              <a:off x="3528654" y="3135776"/>
              <a:ext cx="576064" cy="461820"/>
            </a:xfrm>
            <a:prstGeom prst="rightArrow">
              <a:avLst/>
            </a:prstGeom>
            <a:solidFill>
              <a:srgbClr val="75627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dirty="0">
                <a:ln>
                  <a:noFill/>
                </a:ln>
                <a:solidFill>
                  <a:schemeClr val="bg1"/>
                </a:solidFill>
                <a:effectLst/>
                <a:latin typeface="微软雅黑" panose="020B0503020204020204" pitchFamily="34" charset="-122"/>
                <a:ea typeface="微软雅黑" panose="020B0503020204020204" pitchFamily="34" charset="-122"/>
              </a:endParaRPr>
            </a:p>
          </p:txBody>
        </p:sp>
        <p:sp>
          <p:nvSpPr>
            <p:cNvPr id="18" name="矩形 17"/>
            <p:cNvSpPr/>
            <p:nvPr/>
          </p:nvSpPr>
          <p:spPr bwMode="auto">
            <a:xfrm>
              <a:off x="1315773" y="2934407"/>
              <a:ext cx="2481545" cy="801314"/>
            </a:xfrm>
            <a:prstGeom prst="rect">
              <a:avLst/>
            </a:prstGeom>
            <a:solidFill>
              <a:srgbClr val="756271"/>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28" name="TextBox 20"/>
            <p:cNvSpPr txBox="1"/>
            <p:nvPr/>
          </p:nvSpPr>
          <p:spPr>
            <a:xfrm>
              <a:off x="1420711" y="3144256"/>
              <a:ext cx="2362472" cy="400110"/>
            </a:xfrm>
            <a:prstGeom prst="rect">
              <a:avLst/>
            </a:prstGeom>
            <a:noFill/>
          </p:spPr>
          <p:txBody>
            <a:bodyPr wrap="square" rtlCol="0">
              <a:spAutoFit/>
            </a:bodyPr>
            <a:lstStyle>
              <a:defPPr>
                <a:defRPr lang="zh-CN"/>
              </a:defPPr>
              <a:lvl1pPr algn="ctr">
                <a:defRPr sz="2400">
                  <a:solidFill>
                    <a:schemeClr val="accent3"/>
                  </a:solidFill>
                  <a:latin typeface="+mj-ea"/>
                  <a:ea typeface="+mj-ea"/>
                </a:defRPr>
              </a:lvl1pPr>
            </a:lstStyle>
            <a:p>
              <a:r>
                <a:rPr lang="zh-CN" altLang="en-US" sz="2000" dirty="0">
                  <a:solidFill>
                    <a:schemeClr val="bg2"/>
                  </a:solidFill>
                  <a:latin typeface="微软雅黑" panose="020B0503020204020204" pitchFamily="34" charset="-122"/>
                  <a:ea typeface="微软雅黑" panose="020B0503020204020204" pitchFamily="34" charset="-122"/>
                </a:rPr>
                <a:t>技术人员招聘渠道</a:t>
              </a:r>
            </a:p>
          </p:txBody>
        </p:sp>
      </p:grpSp>
      <p:grpSp>
        <p:nvGrpSpPr>
          <p:cNvPr id="7" name="组合 6"/>
          <p:cNvGrpSpPr/>
          <p:nvPr/>
        </p:nvGrpSpPr>
        <p:grpSpPr>
          <a:xfrm>
            <a:off x="3750254" y="2934407"/>
            <a:ext cx="7852672" cy="801314"/>
            <a:chOff x="3750254" y="2934407"/>
            <a:chExt cx="7852672" cy="801314"/>
          </a:xfrm>
        </p:grpSpPr>
        <p:sp>
          <p:nvSpPr>
            <p:cNvPr id="16" name="矩形 15"/>
            <p:cNvSpPr/>
            <p:nvPr/>
          </p:nvSpPr>
          <p:spPr bwMode="auto">
            <a:xfrm>
              <a:off x="3750254" y="2934407"/>
              <a:ext cx="7852672" cy="801314"/>
            </a:xfrm>
            <a:prstGeom prst="rect">
              <a:avLst/>
            </a:prstGeom>
            <a:noFill/>
            <a:ln w="9525" cap="flat" cmpd="sng" algn="ctr">
              <a:solidFill>
                <a:srgbClr val="756271"/>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29" name="TextBox 21"/>
            <p:cNvSpPr txBox="1"/>
            <p:nvPr/>
          </p:nvSpPr>
          <p:spPr>
            <a:xfrm>
              <a:off x="4186361" y="2981120"/>
              <a:ext cx="7200800" cy="646331"/>
            </a:xfrm>
            <a:prstGeom prst="rect">
              <a:avLst/>
            </a:prstGeom>
            <a:noFill/>
          </p:spPr>
          <p:txBody>
            <a:bodyPr wrap="square" rtlCol="0">
              <a:spAutoFit/>
            </a:bodyPr>
            <a:lstStyle/>
            <a:p>
              <a:pPr algn="just"/>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在开业前一个月将人员招聘到位。管理人员和技术人员来自高端品牌店技术人员。</a:t>
              </a:r>
            </a:p>
          </p:txBody>
        </p:sp>
      </p:grpSp>
      <p:grpSp>
        <p:nvGrpSpPr>
          <p:cNvPr id="4" name="组合 3"/>
          <p:cNvGrpSpPr/>
          <p:nvPr/>
        </p:nvGrpSpPr>
        <p:grpSpPr>
          <a:xfrm>
            <a:off x="1315773" y="4029370"/>
            <a:ext cx="2788945" cy="801314"/>
            <a:chOff x="1315773" y="4029370"/>
            <a:chExt cx="2788945" cy="801314"/>
          </a:xfrm>
        </p:grpSpPr>
        <p:sp>
          <p:nvSpPr>
            <p:cNvPr id="20" name="右箭头 13"/>
            <p:cNvSpPr/>
            <p:nvPr/>
          </p:nvSpPr>
          <p:spPr bwMode="auto">
            <a:xfrm>
              <a:off x="3528654" y="4230739"/>
              <a:ext cx="576064" cy="461820"/>
            </a:xfrm>
            <a:prstGeom prst="rightArrow">
              <a:avLst/>
            </a:prstGeom>
            <a:solidFill>
              <a:srgbClr val="EF5B4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dirty="0">
                <a:ln>
                  <a:noFill/>
                </a:ln>
                <a:solidFill>
                  <a:schemeClr val="bg1"/>
                </a:solidFill>
                <a:effectLst/>
                <a:latin typeface="微软雅黑" panose="020B0503020204020204" pitchFamily="34" charset="-122"/>
                <a:ea typeface="微软雅黑" panose="020B0503020204020204" pitchFamily="34" charset="-122"/>
              </a:endParaRPr>
            </a:p>
          </p:txBody>
        </p:sp>
        <p:sp>
          <p:nvSpPr>
            <p:cNvPr id="21" name="矩形 20"/>
            <p:cNvSpPr/>
            <p:nvPr/>
          </p:nvSpPr>
          <p:spPr bwMode="auto">
            <a:xfrm>
              <a:off x="1315773" y="4029370"/>
              <a:ext cx="2481545" cy="801314"/>
            </a:xfrm>
            <a:prstGeom prst="rect">
              <a:avLst/>
            </a:prstGeom>
            <a:solidFill>
              <a:srgbClr val="EF5B43"/>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30" name="TextBox 22"/>
            <p:cNvSpPr txBox="1"/>
            <p:nvPr/>
          </p:nvSpPr>
          <p:spPr>
            <a:xfrm>
              <a:off x="1420711" y="4230739"/>
              <a:ext cx="2362472" cy="400110"/>
            </a:xfrm>
            <a:prstGeom prst="rect">
              <a:avLst/>
            </a:prstGeom>
            <a:noFill/>
          </p:spPr>
          <p:txBody>
            <a:bodyPr wrap="square" rtlCol="0">
              <a:spAutoFit/>
            </a:bodyPr>
            <a:lstStyle>
              <a:defPPr>
                <a:defRPr lang="zh-CN"/>
              </a:defPPr>
              <a:lvl1pPr algn="ctr">
                <a:defRPr sz="2400">
                  <a:solidFill>
                    <a:schemeClr val="accent3"/>
                  </a:solidFill>
                  <a:latin typeface="+mj-ea"/>
                  <a:ea typeface="+mj-ea"/>
                </a:defRPr>
              </a:lvl1pPr>
            </a:lstStyle>
            <a:p>
              <a:r>
                <a:rPr lang="zh-CN" altLang="en-US" sz="2000" dirty="0">
                  <a:solidFill>
                    <a:schemeClr val="bg2"/>
                  </a:solidFill>
                  <a:latin typeface="微软雅黑" panose="020B0503020204020204" pitchFamily="34" charset="-122"/>
                  <a:ea typeface="微软雅黑" panose="020B0503020204020204" pitchFamily="34" charset="-122"/>
                </a:rPr>
                <a:t>零配件供应渠道</a:t>
              </a:r>
            </a:p>
          </p:txBody>
        </p:sp>
      </p:grpSp>
      <p:grpSp>
        <p:nvGrpSpPr>
          <p:cNvPr id="35" name="组合 34"/>
          <p:cNvGrpSpPr/>
          <p:nvPr/>
        </p:nvGrpSpPr>
        <p:grpSpPr>
          <a:xfrm>
            <a:off x="3750254" y="4029370"/>
            <a:ext cx="7852672" cy="801314"/>
            <a:chOff x="3750254" y="4029370"/>
            <a:chExt cx="7852672" cy="801314"/>
          </a:xfrm>
        </p:grpSpPr>
        <p:sp>
          <p:nvSpPr>
            <p:cNvPr id="19" name="矩形 18"/>
            <p:cNvSpPr/>
            <p:nvPr/>
          </p:nvSpPr>
          <p:spPr bwMode="auto">
            <a:xfrm>
              <a:off x="3750254" y="4029370"/>
              <a:ext cx="7852672" cy="801314"/>
            </a:xfrm>
            <a:prstGeom prst="rect">
              <a:avLst/>
            </a:prstGeom>
            <a:noFill/>
            <a:ln w="9525" cap="flat" cmpd="sng" algn="ctr">
              <a:solidFill>
                <a:srgbClr val="EF5B43"/>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31" name="TextBox 23"/>
            <p:cNvSpPr txBox="1"/>
            <p:nvPr/>
          </p:nvSpPr>
          <p:spPr>
            <a:xfrm>
              <a:off x="4186361" y="4076083"/>
              <a:ext cx="7200800" cy="646331"/>
            </a:xfrm>
            <a:prstGeom prst="rect">
              <a:avLst/>
            </a:prstGeom>
            <a:noFill/>
          </p:spPr>
          <p:txBody>
            <a:bodyPr wrap="square" rtlCol="0">
              <a:spAutoFit/>
            </a:bodyPr>
            <a:lstStyle/>
            <a:p>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一部分从成都大经销商处购买，另一部分则根据以前积累的供应商，从全国范围采购，然后以空运的方式托运。</a:t>
              </a:r>
            </a:p>
          </p:txBody>
        </p:sp>
      </p:grpSp>
      <p:grpSp>
        <p:nvGrpSpPr>
          <p:cNvPr id="5" name="组合 4"/>
          <p:cNvGrpSpPr/>
          <p:nvPr/>
        </p:nvGrpSpPr>
        <p:grpSpPr>
          <a:xfrm>
            <a:off x="1315773" y="5166655"/>
            <a:ext cx="2788945" cy="801314"/>
            <a:chOff x="1315773" y="5166655"/>
            <a:chExt cx="2788945" cy="801314"/>
          </a:xfrm>
        </p:grpSpPr>
        <p:sp>
          <p:nvSpPr>
            <p:cNvPr id="23" name="右箭头 16"/>
            <p:cNvSpPr/>
            <p:nvPr/>
          </p:nvSpPr>
          <p:spPr bwMode="auto">
            <a:xfrm>
              <a:off x="3528654" y="5368024"/>
              <a:ext cx="576064" cy="461820"/>
            </a:xfrm>
            <a:prstGeom prst="rightArrow">
              <a:avLst/>
            </a:prstGeom>
            <a:solidFill>
              <a:srgbClr val="85897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dirty="0">
                <a:ln>
                  <a:noFill/>
                </a:ln>
                <a:solidFill>
                  <a:schemeClr val="bg1"/>
                </a:solidFill>
                <a:effectLst/>
                <a:latin typeface="微软雅黑" panose="020B0503020204020204" pitchFamily="34" charset="-122"/>
                <a:ea typeface="微软雅黑" panose="020B0503020204020204" pitchFamily="34" charset="-122"/>
              </a:endParaRPr>
            </a:p>
          </p:txBody>
        </p:sp>
        <p:sp>
          <p:nvSpPr>
            <p:cNvPr id="24" name="矩形 23"/>
            <p:cNvSpPr/>
            <p:nvPr/>
          </p:nvSpPr>
          <p:spPr bwMode="auto">
            <a:xfrm>
              <a:off x="1315773" y="5166655"/>
              <a:ext cx="2481545" cy="801314"/>
            </a:xfrm>
            <a:prstGeom prst="rect">
              <a:avLst/>
            </a:prstGeom>
            <a:solidFill>
              <a:srgbClr val="858976"/>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32" name="TextBox 24"/>
            <p:cNvSpPr txBox="1"/>
            <p:nvPr/>
          </p:nvSpPr>
          <p:spPr>
            <a:xfrm>
              <a:off x="1420711" y="5367570"/>
              <a:ext cx="2362472" cy="400110"/>
            </a:xfrm>
            <a:prstGeom prst="rect">
              <a:avLst/>
            </a:prstGeom>
            <a:noFill/>
          </p:spPr>
          <p:txBody>
            <a:bodyPr wrap="square" rtlCol="0">
              <a:spAutoFit/>
            </a:bodyPr>
            <a:lstStyle>
              <a:defPPr>
                <a:defRPr lang="zh-CN"/>
              </a:defPPr>
              <a:lvl1pPr algn="ctr">
                <a:defRPr sz="2400">
                  <a:solidFill>
                    <a:schemeClr val="accent3"/>
                  </a:solidFill>
                  <a:latin typeface="+mj-ea"/>
                  <a:ea typeface="+mj-ea"/>
                </a:defRPr>
              </a:lvl1pPr>
            </a:lstStyle>
            <a:p>
              <a:r>
                <a:rPr lang="zh-CN" altLang="en-US" sz="2000" dirty="0">
                  <a:solidFill>
                    <a:schemeClr val="bg2"/>
                  </a:solidFill>
                  <a:latin typeface="微软雅黑" panose="020B0503020204020204" pitchFamily="34" charset="-122"/>
                  <a:ea typeface="微软雅黑" panose="020B0503020204020204" pitchFamily="34" charset="-122"/>
                </a:rPr>
                <a:t>零配件供应时间</a:t>
              </a:r>
            </a:p>
          </p:txBody>
        </p:sp>
      </p:grpSp>
      <p:grpSp>
        <p:nvGrpSpPr>
          <p:cNvPr id="36" name="组合 35"/>
          <p:cNvGrpSpPr/>
          <p:nvPr/>
        </p:nvGrpSpPr>
        <p:grpSpPr>
          <a:xfrm>
            <a:off x="3750254" y="5166655"/>
            <a:ext cx="7852672" cy="801314"/>
            <a:chOff x="3750254" y="5166655"/>
            <a:chExt cx="7852672" cy="801314"/>
          </a:xfrm>
        </p:grpSpPr>
        <p:sp>
          <p:nvSpPr>
            <p:cNvPr id="22" name="矩形 21"/>
            <p:cNvSpPr/>
            <p:nvPr/>
          </p:nvSpPr>
          <p:spPr bwMode="auto">
            <a:xfrm>
              <a:off x="3750254" y="5166655"/>
              <a:ext cx="7852672" cy="801314"/>
            </a:xfrm>
            <a:prstGeom prst="rect">
              <a:avLst/>
            </a:prstGeom>
            <a:noFill/>
            <a:ln w="9525" cap="flat" cmpd="sng" algn="ctr">
              <a:solidFill>
                <a:srgbClr val="858976"/>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33" name="TextBox 25"/>
            <p:cNvSpPr txBox="1"/>
            <p:nvPr/>
          </p:nvSpPr>
          <p:spPr>
            <a:xfrm>
              <a:off x="4186361" y="5208977"/>
              <a:ext cx="7200800" cy="646331"/>
            </a:xfrm>
            <a:prstGeom prst="rect">
              <a:avLst/>
            </a:prstGeom>
            <a:noFill/>
          </p:spPr>
          <p:txBody>
            <a:bodyPr wrap="square" rtlCol="0">
              <a:spAutoFit/>
            </a:bodyPr>
            <a:lstStyle/>
            <a:p>
              <a:pPr algn="just"/>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很多零配件要第二天才能到货，这会造成满意度的降低。在前期做口碑期间，物流无法当天送达的公司自行到成都取货。</a:t>
              </a:r>
            </a:p>
          </p:txBody>
        </p:sp>
      </p:grpSp>
      <p:sp>
        <p:nvSpPr>
          <p:cNvPr id="34" name="TextBox 42"/>
          <p:cNvSpPr txBox="1"/>
          <p:nvPr/>
        </p:nvSpPr>
        <p:spPr>
          <a:xfrm>
            <a:off x="1568394" y="310558"/>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dirty="0">
                <a:solidFill>
                  <a:srgbClr val="756271"/>
                </a:solidFill>
              </a:rPr>
              <a:t>5.3 </a:t>
            </a:r>
            <a:r>
              <a:rPr lang="zh-CN" altLang="en-US" b="0" dirty="0">
                <a:solidFill>
                  <a:srgbClr val="756271"/>
                </a:solidFill>
              </a:rPr>
              <a:t>相关建议</a:t>
            </a:r>
          </a:p>
        </p:txBody>
      </p:sp>
    </p:spTree>
    <p:extLst>
      <p:ext uri="{BB962C8B-B14F-4D97-AF65-F5344CB8AC3E}">
        <p14:creationId xmlns:p14="http://schemas.microsoft.com/office/powerpoint/2010/main" val="5159195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750" fill="hold"/>
                                        <p:tgtEl>
                                          <p:spTgt spid="2"/>
                                        </p:tgtEl>
                                        <p:attrNameLst>
                                          <p:attrName>ppt_x</p:attrName>
                                        </p:attrNameLst>
                                      </p:cBhvr>
                                      <p:tavLst>
                                        <p:tav tm="0">
                                          <p:val>
                                            <p:strVal val="0-#ppt_w/2"/>
                                          </p:val>
                                        </p:tav>
                                        <p:tav tm="100000">
                                          <p:val>
                                            <p:strVal val="#ppt_x"/>
                                          </p:val>
                                        </p:tav>
                                      </p:tavLst>
                                    </p:anim>
                                    <p:anim calcmode="lin" valueType="num">
                                      <p:cBhvr additive="base">
                                        <p:cTn id="8" dur="75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750" fill="hold"/>
                                        <p:tgtEl>
                                          <p:spTgt spid="3"/>
                                        </p:tgtEl>
                                        <p:attrNameLst>
                                          <p:attrName>ppt_x</p:attrName>
                                        </p:attrNameLst>
                                      </p:cBhvr>
                                      <p:tavLst>
                                        <p:tav tm="0">
                                          <p:val>
                                            <p:strVal val="0-#ppt_w/2"/>
                                          </p:val>
                                        </p:tav>
                                        <p:tav tm="100000">
                                          <p:val>
                                            <p:strVal val="#ppt_x"/>
                                          </p:val>
                                        </p:tav>
                                      </p:tavLst>
                                    </p:anim>
                                    <p:anim calcmode="lin" valueType="num">
                                      <p:cBhvr additive="base">
                                        <p:cTn id="12" dur="75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750" fill="hold"/>
                                        <p:tgtEl>
                                          <p:spTgt spid="4"/>
                                        </p:tgtEl>
                                        <p:attrNameLst>
                                          <p:attrName>ppt_x</p:attrName>
                                        </p:attrNameLst>
                                      </p:cBhvr>
                                      <p:tavLst>
                                        <p:tav tm="0">
                                          <p:val>
                                            <p:strVal val="0-#ppt_w/2"/>
                                          </p:val>
                                        </p:tav>
                                        <p:tav tm="100000">
                                          <p:val>
                                            <p:strVal val="#ppt_x"/>
                                          </p:val>
                                        </p:tav>
                                      </p:tavLst>
                                    </p:anim>
                                    <p:anim calcmode="lin" valueType="num">
                                      <p:cBhvr additive="base">
                                        <p:cTn id="16" dur="750" fill="hold"/>
                                        <p:tgtEl>
                                          <p:spTgt spid="4"/>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750" fill="hold"/>
                                        <p:tgtEl>
                                          <p:spTgt spid="5"/>
                                        </p:tgtEl>
                                        <p:attrNameLst>
                                          <p:attrName>ppt_x</p:attrName>
                                        </p:attrNameLst>
                                      </p:cBhvr>
                                      <p:tavLst>
                                        <p:tav tm="0">
                                          <p:val>
                                            <p:strVal val="0-#ppt_w/2"/>
                                          </p:val>
                                        </p:tav>
                                        <p:tav tm="100000">
                                          <p:val>
                                            <p:strVal val="#ppt_x"/>
                                          </p:val>
                                        </p:tav>
                                      </p:tavLst>
                                    </p:anim>
                                    <p:anim calcmode="lin" valueType="num">
                                      <p:cBhvr additive="base">
                                        <p:cTn id="20" dur="75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2" presetClass="entr" presetSubtype="8" fill="hold"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left)">
                                      <p:cBhvr>
                                        <p:cTn id="24" dur="1000"/>
                                        <p:tgtEl>
                                          <p:spTgt spid="6"/>
                                        </p:tgtEl>
                                      </p:cBhvr>
                                    </p:animEffect>
                                  </p:childTnLst>
                                </p:cTn>
                              </p:par>
                              <p:par>
                                <p:cTn id="25" presetID="22" presetClass="entr" presetSubtype="8"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1000"/>
                                        <p:tgtEl>
                                          <p:spTgt spid="7"/>
                                        </p:tgtEl>
                                      </p:cBhvr>
                                    </p:animEffect>
                                  </p:childTnLst>
                                </p:cTn>
                              </p:par>
                              <p:par>
                                <p:cTn id="28" presetID="22" presetClass="entr" presetSubtype="8" fill="hold" nodeType="withEffect">
                                  <p:stCondLst>
                                    <p:cond delay="0"/>
                                  </p:stCondLst>
                                  <p:childTnLst>
                                    <p:set>
                                      <p:cBhvr>
                                        <p:cTn id="29" dur="1" fill="hold">
                                          <p:stCondLst>
                                            <p:cond delay="0"/>
                                          </p:stCondLst>
                                        </p:cTn>
                                        <p:tgtEl>
                                          <p:spTgt spid="35"/>
                                        </p:tgtEl>
                                        <p:attrNameLst>
                                          <p:attrName>style.visibility</p:attrName>
                                        </p:attrNameLst>
                                      </p:cBhvr>
                                      <p:to>
                                        <p:strVal val="visible"/>
                                      </p:to>
                                    </p:set>
                                    <p:animEffect transition="in" filter="wipe(left)">
                                      <p:cBhvr>
                                        <p:cTn id="30" dur="1000"/>
                                        <p:tgtEl>
                                          <p:spTgt spid="35"/>
                                        </p:tgtEl>
                                      </p:cBhvr>
                                    </p:animEffect>
                                  </p:childTnLst>
                                </p:cTn>
                              </p:par>
                              <p:par>
                                <p:cTn id="31" presetID="22" presetClass="entr" presetSubtype="8" fill="hold" nodeType="withEffect">
                                  <p:stCondLst>
                                    <p:cond delay="0"/>
                                  </p:stCondLst>
                                  <p:childTnLst>
                                    <p:set>
                                      <p:cBhvr>
                                        <p:cTn id="32" dur="1" fill="hold">
                                          <p:stCondLst>
                                            <p:cond delay="0"/>
                                          </p:stCondLst>
                                        </p:cTn>
                                        <p:tgtEl>
                                          <p:spTgt spid="36"/>
                                        </p:tgtEl>
                                        <p:attrNameLst>
                                          <p:attrName>style.visibility</p:attrName>
                                        </p:attrNameLst>
                                      </p:cBhvr>
                                      <p:to>
                                        <p:strVal val="visible"/>
                                      </p:to>
                                    </p:set>
                                    <p:animEffect transition="in" filter="wipe(left)">
                                      <p:cBhvr>
                                        <p:cTn id="33" dur="1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6"/>
          <p:cNvSpPr txBox="1">
            <a:spLocks noChangeArrowheads="1"/>
          </p:cNvSpPr>
          <p:nvPr/>
        </p:nvSpPr>
        <p:spPr bwMode="auto">
          <a:xfrm>
            <a:off x="1059131" y="834980"/>
            <a:ext cx="3719288" cy="235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defTabSz="914377" fontAlgn="base">
              <a:spcBef>
                <a:spcPct val="0"/>
              </a:spcBef>
              <a:spcAft>
                <a:spcPct val="0"/>
              </a:spcAft>
              <a:defRPr/>
            </a:pPr>
            <a:r>
              <a:rPr lang="en-US" altLang="zh-CN" sz="933" dirty="0">
                <a:solidFill>
                  <a:srgbClr val="543C4F"/>
                </a:solidFill>
                <a:latin typeface="微软雅黑" panose="020B0503020204020204" pitchFamily="34" charset="-122"/>
                <a:ea typeface="方正兰亭黑_GBK"/>
              </a:rPr>
              <a:t>BACKGROUND AND SIGNIFICANCE OF THE SELECTED TOPIC</a:t>
            </a:r>
          </a:p>
        </p:txBody>
      </p:sp>
      <p:cxnSp>
        <p:nvCxnSpPr>
          <p:cNvPr id="27" name="直接连接符 26"/>
          <p:cNvCxnSpPr/>
          <p:nvPr/>
        </p:nvCxnSpPr>
        <p:spPr>
          <a:xfrm>
            <a:off x="1195352" y="1134504"/>
            <a:ext cx="257051"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1260782" y="1094404"/>
            <a:ext cx="1101992" cy="1101992"/>
          </a:xfrm>
          <a:prstGeom prst="ellipse">
            <a:avLst/>
          </a:prstGeom>
          <a:solidFill>
            <a:schemeClr val="accent1"/>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2" name="椭圆 11"/>
          <p:cNvSpPr/>
          <p:nvPr/>
        </p:nvSpPr>
        <p:spPr>
          <a:xfrm>
            <a:off x="-1317724" y="4400380"/>
            <a:ext cx="1101992" cy="1101992"/>
          </a:xfrm>
          <a:prstGeom prst="ellipse">
            <a:avLst/>
          </a:prstGeom>
          <a:solidFill>
            <a:schemeClr val="accent4"/>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3" name="椭圆 12"/>
          <p:cNvSpPr/>
          <p:nvPr/>
        </p:nvSpPr>
        <p:spPr>
          <a:xfrm>
            <a:off x="-1289253" y="2196396"/>
            <a:ext cx="1101992" cy="1101992"/>
          </a:xfrm>
          <a:prstGeom prst="ellipse">
            <a:avLst/>
          </a:prstGeom>
          <a:solidFill>
            <a:schemeClr val="accent2">
              <a:alpha val="80000"/>
            </a:schemeClr>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4" name="椭圆 13"/>
          <p:cNvSpPr/>
          <p:nvPr/>
        </p:nvSpPr>
        <p:spPr>
          <a:xfrm>
            <a:off x="-1317724" y="3298388"/>
            <a:ext cx="1101992" cy="1101992"/>
          </a:xfrm>
          <a:prstGeom prst="ellipse">
            <a:avLst/>
          </a:prstGeom>
          <a:solidFill>
            <a:schemeClr val="accent3"/>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8" name="TextBox 42"/>
          <p:cNvSpPr txBox="1"/>
          <p:nvPr/>
        </p:nvSpPr>
        <p:spPr>
          <a:xfrm>
            <a:off x="1452403" y="317883"/>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dirty="0">
                <a:solidFill>
                  <a:srgbClr val="756271"/>
                </a:solidFill>
              </a:rPr>
              <a:t>5.4 </a:t>
            </a:r>
            <a:r>
              <a:rPr lang="zh-CN" altLang="en-US" b="0" dirty="0">
                <a:solidFill>
                  <a:srgbClr val="756271"/>
                </a:solidFill>
              </a:rPr>
              <a:t>研究总结</a:t>
            </a:r>
          </a:p>
        </p:txBody>
      </p:sp>
      <p:grpSp>
        <p:nvGrpSpPr>
          <p:cNvPr id="6" name="组合 5"/>
          <p:cNvGrpSpPr/>
          <p:nvPr/>
        </p:nvGrpSpPr>
        <p:grpSpPr>
          <a:xfrm>
            <a:off x="4237790" y="2093189"/>
            <a:ext cx="1757290" cy="1757290"/>
            <a:chOff x="4237790" y="2093189"/>
            <a:chExt cx="1757290" cy="1757290"/>
          </a:xfrm>
        </p:grpSpPr>
        <p:sp>
          <p:nvSpPr>
            <p:cNvPr id="15" name="泪滴形 14"/>
            <p:cNvSpPr/>
            <p:nvPr/>
          </p:nvSpPr>
          <p:spPr>
            <a:xfrm flipH="1">
              <a:off x="4237790" y="2093189"/>
              <a:ext cx="1757290" cy="1757290"/>
            </a:xfrm>
            <a:prstGeom prst="teardrop">
              <a:avLst/>
            </a:prstGeom>
            <a:solidFill>
              <a:srgbClr val="5ABB93"/>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dirty="0">
                <a:solidFill>
                  <a:schemeClr val="tx2"/>
                </a:solidFill>
                <a:latin typeface="微软雅黑" panose="020B0503020204020204" pitchFamily="34" charset="-122"/>
                <a:ea typeface="微软雅黑" panose="020B0503020204020204" pitchFamily="34" charset="-122"/>
              </a:endParaRPr>
            </a:p>
          </p:txBody>
        </p:sp>
        <p:sp>
          <p:nvSpPr>
            <p:cNvPr id="18" name="Oval 6"/>
            <p:cNvSpPr>
              <a:spLocks noChangeArrowheads="1"/>
            </p:cNvSpPr>
            <p:nvPr/>
          </p:nvSpPr>
          <p:spPr bwMode="auto">
            <a:xfrm>
              <a:off x="4707638" y="2532708"/>
              <a:ext cx="744537" cy="744538"/>
            </a:xfrm>
            <a:prstGeom prst="ellipse">
              <a:avLst/>
            </a:prstGeom>
            <a:solidFill>
              <a:schemeClr val="bg2"/>
            </a:solidFill>
            <a:ln w="14288" cap="flat">
              <a:solidFill>
                <a:srgbClr val="FEFEFE"/>
              </a:solidFill>
              <a:prstDash val="solid"/>
              <a:miter lim="800000"/>
            </a:ln>
          </p:spPr>
          <p:txBody>
            <a:bodyPr vert="horz" wrap="square" lIns="91440" tIns="45720" rIns="91440" bIns="45720" numCol="1" anchor="t" anchorCtr="0" compatLnSpc="1"/>
            <a:lstStyle/>
            <a:p>
              <a:endParaRPr lang="zh-CN" altLang="en-US" dirty="0">
                <a:solidFill>
                  <a:schemeClr val="bg2"/>
                </a:solidFill>
                <a:latin typeface="微软雅黑" panose="020B0503020204020204" pitchFamily="34" charset="-122"/>
                <a:ea typeface="微软雅黑" panose="020B0503020204020204" pitchFamily="34" charset="-122"/>
              </a:endParaRPr>
            </a:p>
          </p:txBody>
        </p:sp>
        <p:sp>
          <p:nvSpPr>
            <p:cNvPr id="19" name="文本框 18"/>
            <p:cNvSpPr txBox="1"/>
            <p:nvPr/>
          </p:nvSpPr>
          <p:spPr>
            <a:xfrm>
              <a:off x="4791078" y="2642136"/>
              <a:ext cx="604653" cy="523220"/>
            </a:xfrm>
            <a:prstGeom prst="rect">
              <a:avLst/>
            </a:prstGeom>
            <a:noFill/>
          </p:spPr>
          <p:txBody>
            <a:bodyPr wrap="none" rtlCol="0">
              <a:spAutoFit/>
            </a:bodyPr>
            <a:lstStyle/>
            <a:p>
              <a:r>
                <a:rPr lang="en-US" altLang="zh-CN" sz="2800" dirty="0">
                  <a:solidFill>
                    <a:srgbClr val="5ABB93"/>
                  </a:solidFill>
                  <a:latin typeface="微软雅黑" panose="020B0503020204020204" pitchFamily="34" charset="-122"/>
                  <a:ea typeface="微软雅黑" panose="020B0503020204020204" pitchFamily="34" charset="-122"/>
                </a:rPr>
                <a:t>01</a:t>
              </a:r>
              <a:endParaRPr lang="zh-CN" altLang="en-US" sz="2800" dirty="0">
                <a:solidFill>
                  <a:srgbClr val="5ABB93"/>
                </a:solidFill>
                <a:latin typeface="微软雅黑" panose="020B0503020204020204" pitchFamily="34" charset="-122"/>
                <a:ea typeface="微软雅黑" panose="020B0503020204020204" pitchFamily="34" charset="-122"/>
              </a:endParaRPr>
            </a:p>
          </p:txBody>
        </p:sp>
      </p:grpSp>
      <p:grpSp>
        <p:nvGrpSpPr>
          <p:cNvPr id="7" name="组合 6"/>
          <p:cNvGrpSpPr/>
          <p:nvPr/>
        </p:nvGrpSpPr>
        <p:grpSpPr>
          <a:xfrm>
            <a:off x="6198593" y="2093189"/>
            <a:ext cx="1757290" cy="1757290"/>
            <a:chOff x="6198593" y="2093189"/>
            <a:chExt cx="1757290" cy="1757290"/>
          </a:xfrm>
        </p:grpSpPr>
        <p:sp>
          <p:nvSpPr>
            <p:cNvPr id="10" name="泪滴形 9"/>
            <p:cNvSpPr/>
            <p:nvPr/>
          </p:nvSpPr>
          <p:spPr>
            <a:xfrm>
              <a:off x="6198593" y="2093189"/>
              <a:ext cx="1757290" cy="1757290"/>
            </a:xfrm>
            <a:prstGeom prst="teardrop">
              <a:avLst/>
            </a:prstGeom>
            <a:solidFill>
              <a:srgbClr val="75627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dirty="0">
                <a:solidFill>
                  <a:schemeClr val="tx2"/>
                </a:solidFill>
                <a:latin typeface="微软雅黑" panose="020B0503020204020204" pitchFamily="34" charset="-122"/>
                <a:ea typeface="微软雅黑" panose="020B0503020204020204" pitchFamily="34" charset="-122"/>
              </a:endParaRPr>
            </a:p>
          </p:txBody>
        </p:sp>
        <p:sp>
          <p:nvSpPr>
            <p:cNvPr id="20" name="Oval 6"/>
            <p:cNvSpPr>
              <a:spLocks noChangeArrowheads="1"/>
            </p:cNvSpPr>
            <p:nvPr/>
          </p:nvSpPr>
          <p:spPr bwMode="auto">
            <a:xfrm>
              <a:off x="6712901" y="2532708"/>
              <a:ext cx="744537" cy="744538"/>
            </a:xfrm>
            <a:prstGeom prst="ellipse">
              <a:avLst/>
            </a:prstGeom>
            <a:solidFill>
              <a:schemeClr val="bg2"/>
            </a:solidFill>
            <a:ln w="14288" cap="flat">
              <a:solidFill>
                <a:srgbClr val="FEFEFE"/>
              </a:solidFill>
              <a:prstDash val="solid"/>
              <a:miter lim="800000"/>
            </a:ln>
          </p:spPr>
          <p:txBody>
            <a:bodyPr vert="horz" wrap="square" lIns="91440" tIns="45720" rIns="91440" bIns="45720" numCol="1" anchor="t" anchorCtr="0" compatLnSpc="1"/>
            <a:lstStyle/>
            <a:p>
              <a:endParaRPr lang="zh-CN" altLang="en-US" dirty="0">
                <a:solidFill>
                  <a:schemeClr val="bg2"/>
                </a:solidFill>
                <a:latin typeface="微软雅黑" panose="020B0503020204020204" pitchFamily="34" charset="-122"/>
                <a:ea typeface="微软雅黑" panose="020B0503020204020204" pitchFamily="34" charset="-122"/>
              </a:endParaRPr>
            </a:p>
          </p:txBody>
        </p:sp>
        <p:sp>
          <p:nvSpPr>
            <p:cNvPr id="21" name="文本框 20"/>
            <p:cNvSpPr txBox="1"/>
            <p:nvPr/>
          </p:nvSpPr>
          <p:spPr>
            <a:xfrm>
              <a:off x="6783524" y="2642977"/>
              <a:ext cx="604653" cy="523220"/>
            </a:xfrm>
            <a:prstGeom prst="rect">
              <a:avLst/>
            </a:prstGeom>
            <a:noFill/>
          </p:spPr>
          <p:txBody>
            <a:bodyPr wrap="none" rtlCol="0">
              <a:spAutoFit/>
            </a:bodyPr>
            <a:lstStyle/>
            <a:p>
              <a:r>
                <a:rPr lang="en-US" altLang="zh-CN" sz="2800" dirty="0">
                  <a:solidFill>
                    <a:srgbClr val="756271"/>
                  </a:solidFill>
                  <a:latin typeface="微软雅黑" panose="020B0503020204020204" pitchFamily="34" charset="-122"/>
                  <a:ea typeface="微软雅黑" panose="020B0503020204020204" pitchFamily="34" charset="-122"/>
                </a:rPr>
                <a:t>02</a:t>
              </a:r>
              <a:endParaRPr lang="zh-CN" altLang="en-US" sz="2800" dirty="0">
                <a:solidFill>
                  <a:srgbClr val="756271"/>
                </a:solidFill>
                <a:latin typeface="微软雅黑" panose="020B0503020204020204" pitchFamily="34" charset="-122"/>
                <a:ea typeface="微软雅黑" panose="020B0503020204020204" pitchFamily="34" charset="-122"/>
              </a:endParaRPr>
            </a:p>
          </p:txBody>
        </p:sp>
      </p:grpSp>
      <p:grpSp>
        <p:nvGrpSpPr>
          <p:cNvPr id="35" name="组合 34"/>
          <p:cNvGrpSpPr/>
          <p:nvPr/>
        </p:nvGrpSpPr>
        <p:grpSpPr>
          <a:xfrm>
            <a:off x="4237790" y="4017366"/>
            <a:ext cx="1757290" cy="1757290"/>
            <a:chOff x="4237790" y="4017366"/>
            <a:chExt cx="1757290" cy="1757290"/>
          </a:xfrm>
        </p:grpSpPr>
        <p:sp>
          <p:nvSpPr>
            <p:cNvPr id="16" name="泪滴形 15"/>
            <p:cNvSpPr/>
            <p:nvPr/>
          </p:nvSpPr>
          <p:spPr>
            <a:xfrm flipH="1" flipV="1">
              <a:off x="4237790" y="4017366"/>
              <a:ext cx="1757290" cy="1757290"/>
            </a:xfrm>
            <a:prstGeom prst="teardrop">
              <a:avLst/>
            </a:prstGeom>
            <a:solidFill>
              <a:srgbClr val="EF5B43"/>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dirty="0">
                <a:solidFill>
                  <a:schemeClr val="tx2"/>
                </a:solidFill>
                <a:latin typeface="微软雅黑" panose="020B0503020204020204" pitchFamily="34" charset="-122"/>
                <a:ea typeface="微软雅黑" panose="020B0503020204020204" pitchFamily="34" charset="-122"/>
              </a:endParaRPr>
            </a:p>
          </p:txBody>
        </p:sp>
        <p:sp>
          <p:nvSpPr>
            <p:cNvPr id="22" name="Oval 6"/>
            <p:cNvSpPr>
              <a:spLocks noChangeArrowheads="1"/>
            </p:cNvSpPr>
            <p:nvPr/>
          </p:nvSpPr>
          <p:spPr bwMode="auto">
            <a:xfrm>
              <a:off x="4707638" y="4505887"/>
              <a:ext cx="744537" cy="744538"/>
            </a:xfrm>
            <a:prstGeom prst="ellipse">
              <a:avLst/>
            </a:prstGeom>
            <a:solidFill>
              <a:schemeClr val="bg2"/>
            </a:solidFill>
            <a:ln w="14288" cap="flat">
              <a:solidFill>
                <a:srgbClr val="FEFEFE"/>
              </a:solidFill>
              <a:prstDash val="solid"/>
              <a:miter lim="800000"/>
            </a:ln>
          </p:spPr>
          <p:txBody>
            <a:bodyPr vert="horz" wrap="square" lIns="91440" tIns="45720" rIns="91440" bIns="45720" numCol="1" anchor="t" anchorCtr="0" compatLnSpc="1"/>
            <a:lstStyle/>
            <a:p>
              <a:endParaRPr lang="zh-CN" altLang="en-US" dirty="0">
                <a:solidFill>
                  <a:schemeClr val="bg2"/>
                </a:solidFill>
                <a:latin typeface="微软雅黑" panose="020B0503020204020204" pitchFamily="34" charset="-122"/>
                <a:ea typeface="微软雅黑" panose="020B0503020204020204" pitchFamily="34" charset="-122"/>
              </a:endParaRPr>
            </a:p>
          </p:txBody>
        </p:sp>
        <p:sp>
          <p:nvSpPr>
            <p:cNvPr id="23" name="文本框 22"/>
            <p:cNvSpPr txBox="1"/>
            <p:nvPr/>
          </p:nvSpPr>
          <p:spPr>
            <a:xfrm>
              <a:off x="4787959" y="4615315"/>
              <a:ext cx="604653" cy="523220"/>
            </a:xfrm>
            <a:prstGeom prst="rect">
              <a:avLst/>
            </a:prstGeom>
            <a:noFill/>
          </p:spPr>
          <p:txBody>
            <a:bodyPr wrap="none" rtlCol="0">
              <a:spAutoFit/>
            </a:bodyPr>
            <a:lstStyle/>
            <a:p>
              <a:r>
                <a:rPr lang="en-US" altLang="zh-CN" sz="2800" dirty="0">
                  <a:solidFill>
                    <a:srgbClr val="EF5B43"/>
                  </a:solidFill>
                  <a:latin typeface="微软雅黑" panose="020B0503020204020204" pitchFamily="34" charset="-122"/>
                  <a:ea typeface="微软雅黑" panose="020B0503020204020204" pitchFamily="34" charset="-122"/>
                </a:rPr>
                <a:t>03</a:t>
              </a:r>
              <a:endParaRPr lang="zh-CN" altLang="en-US" sz="2800" dirty="0">
                <a:solidFill>
                  <a:srgbClr val="EF5B43"/>
                </a:solidFill>
                <a:latin typeface="微软雅黑" panose="020B0503020204020204" pitchFamily="34" charset="-122"/>
                <a:ea typeface="微软雅黑" panose="020B0503020204020204" pitchFamily="34" charset="-122"/>
              </a:endParaRPr>
            </a:p>
          </p:txBody>
        </p:sp>
      </p:grpSp>
      <p:grpSp>
        <p:nvGrpSpPr>
          <p:cNvPr id="36" name="组合 35"/>
          <p:cNvGrpSpPr/>
          <p:nvPr/>
        </p:nvGrpSpPr>
        <p:grpSpPr>
          <a:xfrm>
            <a:off x="6198593" y="4017366"/>
            <a:ext cx="1757290" cy="1757290"/>
            <a:chOff x="6198593" y="4017366"/>
            <a:chExt cx="1757290" cy="1757290"/>
          </a:xfrm>
        </p:grpSpPr>
        <p:sp>
          <p:nvSpPr>
            <p:cNvPr id="17" name="泪滴形 16"/>
            <p:cNvSpPr/>
            <p:nvPr/>
          </p:nvSpPr>
          <p:spPr>
            <a:xfrm flipV="1">
              <a:off x="6198593" y="4017366"/>
              <a:ext cx="1757290" cy="1757290"/>
            </a:xfrm>
            <a:prstGeom prst="teardrop">
              <a:avLst/>
            </a:prstGeom>
            <a:solidFill>
              <a:srgbClr val="F2B973"/>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dirty="0">
                <a:solidFill>
                  <a:schemeClr val="tx2"/>
                </a:solidFill>
                <a:latin typeface="微软雅黑" panose="020B0503020204020204" pitchFamily="34" charset="-122"/>
                <a:ea typeface="微软雅黑" panose="020B0503020204020204" pitchFamily="34" charset="-122"/>
              </a:endParaRPr>
            </a:p>
          </p:txBody>
        </p:sp>
        <p:sp>
          <p:nvSpPr>
            <p:cNvPr id="24" name="Oval 6"/>
            <p:cNvSpPr>
              <a:spLocks noChangeArrowheads="1"/>
            </p:cNvSpPr>
            <p:nvPr/>
          </p:nvSpPr>
          <p:spPr bwMode="auto">
            <a:xfrm>
              <a:off x="6712901" y="4505887"/>
              <a:ext cx="744537" cy="744538"/>
            </a:xfrm>
            <a:prstGeom prst="ellipse">
              <a:avLst/>
            </a:prstGeom>
            <a:solidFill>
              <a:schemeClr val="bg2"/>
            </a:solidFill>
            <a:ln w="14288" cap="flat">
              <a:solidFill>
                <a:srgbClr val="FEFEFE"/>
              </a:solidFill>
              <a:prstDash val="solid"/>
              <a:miter lim="800000"/>
            </a:ln>
          </p:spPr>
          <p:txBody>
            <a:bodyPr vert="horz" wrap="square" lIns="91440" tIns="45720" rIns="91440" bIns="45720" numCol="1" anchor="t" anchorCtr="0" compatLnSpc="1"/>
            <a:lstStyle/>
            <a:p>
              <a:endParaRPr lang="zh-CN" altLang="en-US" dirty="0">
                <a:solidFill>
                  <a:schemeClr val="bg2"/>
                </a:solidFill>
                <a:latin typeface="微软雅黑" panose="020B0503020204020204" pitchFamily="34" charset="-122"/>
                <a:ea typeface="微软雅黑" panose="020B0503020204020204" pitchFamily="34" charset="-122"/>
              </a:endParaRPr>
            </a:p>
          </p:txBody>
        </p:sp>
        <p:sp>
          <p:nvSpPr>
            <p:cNvPr id="25" name="文本框 24"/>
            <p:cNvSpPr txBox="1"/>
            <p:nvPr/>
          </p:nvSpPr>
          <p:spPr>
            <a:xfrm>
              <a:off x="6786335" y="4616997"/>
              <a:ext cx="604653" cy="523220"/>
            </a:xfrm>
            <a:prstGeom prst="rect">
              <a:avLst/>
            </a:prstGeom>
            <a:noFill/>
          </p:spPr>
          <p:txBody>
            <a:bodyPr wrap="none" rtlCol="0">
              <a:spAutoFit/>
            </a:bodyPr>
            <a:lstStyle/>
            <a:p>
              <a:r>
                <a:rPr lang="en-US" altLang="zh-CN" sz="2800" dirty="0">
                  <a:solidFill>
                    <a:srgbClr val="F2B973"/>
                  </a:solidFill>
                  <a:latin typeface="微软雅黑" panose="020B0503020204020204" pitchFamily="34" charset="-122"/>
                  <a:ea typeface="微软雅黑" panose="020B0503020204020204" pitchFamily="34" charset="-122"/>
                </a:rPr>
                <a:t>04</a:t>
              </a:r>
              <a:endParaRPr lang="zh-CN" altLang="en-US" sz="2800" dirty="0">
                <a:solidFill>
                  <a:srgbClr val="F2B973"/>
                </a:solidFill>
                <a:latin typeface="微软雅黑" panose="020B0503020204020204" pitchFamily="34" charset="-122"/>
                <a:ea typeface="微软雅黑" panose="020B0503020204020204" pitchFamily="34" charset="-122"/>
              </a:endParaRPr>
            </a:p>
          </p:txBody>
        </p:sp>
      </p:grpSp>
      <p:grpSp>
        <p:nvGrpSpPr>
          <p:cNvPr id="4" name="组合 3"/>
          <p:cNvGrpSpPr/>
          <p:nvPr/>
        </p:nvGrpSpPr>
        <p:grpSpPr>
          <a:xfrm>
            <a:off x="1177664" y="2014677"/>
            <a:ext cx="3000483" cy="1231107"/>
            <a:chOff x="1177664" y="2014677"/>
            <a:chExt cx="3000483" cy="1231107"/>
          </a:xfrm>
        </p:grpSpPr>
        <p:sp>
          <p:nvSpPr>
            <p:cNvPr id="26" name="TextBox 52"/>
            <p:cNvSpPr txBox="1"/>
            <p:nvPr/>
          </p:nvSpPr>
          <p:spPr>
            <a:xfrm>
              <a:off x="2491680" y="2014677"/>
              <a:ext cx="1532485" cy="400110"/>
            </a:xfrm>
            <a:prstGeom prst="rect">
              <a:avLst/>
            </a:prstGeom>
            <a:noFill/>
          </p:spPr>
          <p:txBody>
            <a:bodyPr wrap="square">
              <a:spAutoFit/>
            </a:bodyPr>
            <a:lstStyle/>
            <a:p>
              <a:pPr algn="r">
                <a:buFont typeface="Arial" panose="020B0604020202020204" pitchFamily="34" charset="0"/>
                <a:buNone/>
                <a:defRPr/>
              </a:pPr>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得出结论一</a:t>
              </a:r>
              <a:endParaRPr lang="en-US" altLang="zh-CN" sz="2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TextBox 53"/>
            <p:cNvSpPr txBox="1"/>
            <p:nvPr/>
          </p:nvSpPr>
          <p:spPr>
            <a:xfrm>
              <a:off x="1177664" y="2414787"/>
              <a:ext cx="3000483" cy="830997"/>
            </a:xfrm>
            <a:prstGeom prst="rect">
              <a:avLst/>
            </a:prstGeom>
            <a:noFill/>
          </p:spPr>
          <p:txBody>
            <a:bodyPr wrap="square">
              <a:spAutoFit/>
            </a:bodyPr>
            <a:lstStyle>
              <a:defPPr>
                <a:defRPr lang="zh-CN"/>
              </a:defPPr>
              <a:lvl1pPr>
                <a:buFont typeface="Arial" panose="020B0604020202020204" pitchFamily="34" charset="0"/>
                <a:buNone/>
                <a:defRPr>
                  <a:solidFill>
                    <a:srgbClr val="333333"/>
                  </a:solidFill>
                  <a:latin typeface="微软雅黑" panose="020B0503020204020204" pitchFamily="34" charset="-122"/>
                  <a:ea typeface="微软雅黑" panose="020B0503020204020204" pitchFamily="34" charset="-122"/>
                </a:defRPr>
              </a:lvl1pPr>
            </a:lstStyle>
            <a:p>
              <a:pPr>
                <a:lnSpc>
                  <a:spcPct val="100000"/>
                </a:lnSpc>
              </a:pPr>
              <a:r>
                <a:rPr lang="zh-CN" altLang="en-US" sz="1600" dirty="0">
                  <a:solidFill>
                    <a:schemeClr val="tx1">
                      <a:lumMod val="75000"/>
                      <a:lumOff val="25000"/>
                    </a:schemeClr>
                  </a:solidFill>
                </a:rPr>
                <a:t>请在这里输入您的文字内容请在这里输入您的文字内容请在这里输入您的</a:t>
              </a:r>
            </a:p>
          </p:txBody>
        </p:sp>
      </p:grpSp>
      <p:grpSp>
        <p:nvGrpSpPr>
          <p:cNvPr id="3" name="组合 2"/>
          <p:cNvGrpSpPr/>
          <p:nvPr/>
        </p:nvGrpSpPr>
        <p:grpSpPr>
          <a:xfrm>
            <a:off x="8131166" y="2014677"/>
            <a:ext cx="3032726" cy="1477328"/>
            <a:chOff x="8131166" y="2014677"/>
            <a:chExt cx="3032726" cy="1477328"/>
          </a:xfrm>
        </p:grpSpPr>
        <p:sp>
          <p:nvSpPr>
            <p:cNvPr id="29" name="TextBox 52"/>
            <p:cNvSpPr txBox="1"/>
            <p:nvPr/>
          </p:nvSpPr>
          <p:spPr>
            <a:xfrm>
              <a:off x="8131166" y="2014677"/>
              <a:ext cx="1532485" cy="400110"/>
            </a:xfrm>
            <a:prstGeom prst="rect">
              <a:avLst/>
            </a:prstGeom>
            <a:noFill/>
          </p:spPr>
          <p:txBody>
            <a:bodyPr wrap="square">
              <a:spAutoFit/>
            </a:bodyPr>
            <a:lstStyle/>
            <a:p>
              <a:pPr algn="r">
                <a:buFont typeface="Arial" panose="020B0604020202020204" pitchFamily="34" charset="0"/>
                <a:buNone/>
                <a:defRPr/>
              </a:pPr>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得出结论二</a:t>
              </a:r>
              <a:endParaRPr lang="en-US" altLang="zh-CN" sz="2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0" name="TextBox 53"/>
            <p:cNvSpPr txBox="1"/>
            <p:nvPr/>
          </p:nvSpPr>
          <p:spPr>
            <a:xfrm>
              <a:off x="8163409" y="2414787"/>
              <a:ext cx="3000483" cy="1077218"/>
            </a:xfrm>
            <a:prstGeom prst="rect">
              <a:avLst/>
            </a:prstGeom>
            <a:noFill/>
          </p:spPr>
          <p:txBody>
            <a:bodyPr wrap="square">
              <a:spAutoFit/>
            </a:bodyPr>
            <a:lstStyle>
              <a:defPPr>
                <a:defRPr lang="zh-CN"/>
              </a:defPPr>
              <a:lvl1pPr>
                <a:buFont typeface="Arial" panose="020B0604020202020204" pitchFamily="34" charset="0"/>
                <a:buNone/>
                <a:defRPr>
                  <a:solidFill>
                    <a:srgbClr val="333333"/>
                  </a:solidFill>
                  <a:latin typeface="微软雅黑" panose="020B0503020204020204" pitchFamily="34" charset="-122"/>
                  <a:ea typeface="微软雅黑" panose="020B0503020204020204" pitchFamily="34" charset="-122"/>
                </a:defRPr>
              </a:lvl1pPr>
            </a:lstStyle>
            <a:p>
              <a:pPr>
                <a:lnSpc>
                  <a:spcPct val="100000"/>
                </a:lnSpc>
              </a:pPr>
              <a:r>
                <a:rPr lang="zh-CN" altLang="en-US" sz="1600" dirty="0">
                  <a:solidFill>
                    <a:schemeClr val="tx1">
                      <a:lumMod val="75000"/>
                      <a:lumOff val="25000"/>
                    </a:schemeClr>
                  </a:solidFill>
                </a:rPr>
                <a:t>请在这里输入您的文字内容请在这里输入您的文字内容请在这里输入您的文字内容请在这里输入您的文字</a:t>
              </a:r>
            </a:p>
          </p:txBody>
        </p:sp>
      </p:grpSp>
      <p:grpSp>
        <p:nvGrpSpPr>
          <p:cNvPr id="5" name="组合 4"/>
          <p:cNvGrpSpPr/>
          <p:nvPr/>
        </p:nvGrpSpPr>
        <p:grpSpPr>
          <a:xfrm>
            <a:off x="1194477" y="4661624"/>
            <a:ext cx="3000483" cy="1445486"/>
            <a:chOff x="1194477" y="4661624"/>
            <a:chExt cx="3000483" cy="1445486"/>
          </a:xfrm>
        </p:grpSpPr>
        <p:sp>
          <p:nvSpPr>
            <p:cNvPr id="31" name="TextBox 52"/>
            <p:cNvSpPr txBox="1"/>
            <p:nvPr/>
          </p:nvSpPr>
          <p:spPr>
            <a:xfrm>
              <a:off x="2491680" y="4661624"/>
              <a:ext cx="1532485" cy="400110"/>
            </a:xfrm>
            <a:prstGeom prst="rect">
              <a:avLst/>
            </a:prstGeom>
            <a:noFill/>
          </p:spPr>
          <p:txBody>
            <a:bodyPr wrap="square">
              <a:spAutoFit/>
            </a:bodyPr>
            <a:lstStyle/>
            <a:p>
              <a:pPr algn="r">
                <a:buFont typeface="Arial" panose="020B0604020202020204" pitchFamily="34" charset="0"/>
                <a:buNone/>
                <a:defRPr/>
              </a:pPr>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得出结论三</a:t>
              </a:r>
              <a:endParaRPr lang="en-US" altLang="zh-CN" sz="2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2" name="TextBox 53"/>
            <p:cNvSpPr txBox="1"/>
            <p:nvPr/>
          </p:nvSpPr>
          <p:spPr>
            <a:xfrm>
              <a:off x="1194477" y="5029892"/>
              <a:ext cx="3000483" cy="1077218"/>
            </a:xfrm>
            <a:prstGeom prst="rect">
              <a:avLst/>
            </a:prstGeom>
            <a:noFill/>
          </p:spPr>
          <p:txBody>
            <a:bodyPr wrap="square">
              <a:spAutoFit/>
            </a:bodyPr>
            <a:lstStyle>
              <a:defPPr>
                <a:defRPr lang="zh-CN"/>
              </a:defPPr>
              <a:lvl1pPr>
                <a:buFont typeface="Arial" panose="020B0604020202020204" pitchFamily="34" charset="0"/>
                <a:buNone/>
                <a:defRPr>
                  <a:solidFill>
                    <a:srgbClr val="333333"/>
                  </a:solidFill>
                  <a:latin typeface="微软雅黑" panose="020B0503020204020204" pitchFamily="34" charset="-122"/>
                  <a:ea typeface="微软雅黑" panose="020B0503020204020204" pitchFamily="34" charset="-122"/>
                </a:defRPr>
              </a:lvl1pPr>
            </a:lstStyle>
            <a:p>
              <a:pPr>
                <a:lnSpc>
                  <a:spcPct val="100000"/>
                </a:lnSpc>
              </a:pPr>
              <a:r>
                <a:rPr lang="zh-CN" altLang="en-US" sz="1600" dirty="0">
                  <a:solidFill>
                    <a:schemeClr val="tx1">
                      <a:lumMod val="75000"/>
                      <a:lumOff val="25000"/>
                    </a:schemeClr>
                  </a:solidFill>
                </a:rPr>
                <a:t>请在这里输入您的文字内容请在这里输入您的文字内容请在这里输入您的文字内容请在这里输入您的文字</a:t>
              </a:r>
            </a:p>
          </p:txBody>
        </p:sp>
      </p:grpSp>
      <p:grpSp>
        <p:nvGrpSpPr>
          <p:cNvPr id="2" name="组合 1"/>
          <p:cNvGrpSpPr/>
          <p:nvPr/>
        </p:nvGrpSpPr>
        <p:grpSpPr>
          <a:xfrm>
            <a:off x="8131166" y="4661624"/>
            <a:ext cx="3032726" cy="1477328"/>
            <a:chOff x="8131166" y="4661624"/>
            <a:chExt cx="3032726" cy="1477328"/>
          </a:xfrm>
        </p:grpSpPr>
        <p:sp>
          <p:nvSpPr>
            <p:cNvPr id="33" name="TextBox 52"/>
            <p:cNvSpPr txBox="1"/>
            <p:nvPr/>
          </p:nvSpPr>
          <p:spPr>
            <a:xfrm>
              <a:off x="8131166" y="4661624"/>
              <a:ext cx="1532485" cy="400110"/>
            </a:xfrm>
            <a:prstGeom prst="rect">
              <a:avLst/>
            </a:prstGeom>
            <a:noFill/>
          </p:spPr>
          <p:txBody>
            <a:bodyPr wrap="square">
              <a:spAutoFit/>
            </a:bodyPr>
            <a:lstStyle/>
            <a:p>
              <a:pPr algn="r">
                <a:buFont typeface="Arial" panose="020B0604020202020204" pitchFamily="34" charset="0"/>
                <a:buNone/>
                <a:defRPr/>
              </a:pPr>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得出结论四</a:t>
              </a:r>
              <a:endParaRPr lang="en-US" altLang="zh-CN" sz="2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4" name="TextBox 53"/>
            <p:cNvSpPr txBox="1"/>
            <p:nvPr/>
          </p:nvSpPr>
          <p:spPr>
            <a:xfrm>
              <a:off x="8163409" y="5061734"/>
              <a:ext cx="3000483" cy="1077218"/>
            </a:xfrm>
            <a:prstGeom prst="rect">
              <a:avLst/>
            </a:prstGeom>
            <a:noFill/>
          </p:spPr>
          <p:txBody>
            <a:bodyPr wrap="square">
              <a:spAutoFit/>
            </a:bodyPr>
            <a:lstStyle>
              <a:defPPr>
                <a:defRPr lang="zh-CN"/>
              </a:defPPr>
              <a:lvl1pPr>
                <a:buFont typeface="Arial" panose="020B0604020202020204" pitchFamily="34" charset="0"/>
                <a:buNone/>
                <a:defRPr>
                  <a:solidFill>
                    <a:srgbClr val="333333"/>
                  </a:solidFill>
                  <a:latin typeface="微软雅黑" panose="020B0503020204020204" pitchFamily="34" charset="-122"/>
                  <a:ea typeface="微软雅黑" panose="020B0503020204020204" pitchFamily="34" charset="-122"/>
                </a:defRPr>
              </a:lvl1pPr>
            </a:lstStyle>
            <a:p>
              <a:pPr>
                <a:lnSpc>
                  <a:spcPct val="100000"/>
                </a:lnSpc>
              </a:pPr>
              <a:r>
                <a:rPr lang="zh-CN" altLang="en-US" sz="1600" dirty="0">
                  <a:solidFill>
                    <a:schemeClr val="tx1">
                      <a:lumMod val="75000"/>
                      <a:lumOff val="25000"/>
                    </a:schemeClr>
                  </a:solidFill>
                </a:rPr>
                <a:t>请在这里输入您的文字内容请在这里输入您的文字内容请在这里输入您的文字内容请在这里输入您的文字</a:t>
              </a:r>
            </a:p>
          </p:txBody>
        </p:sp>
      </p:grpSp>
    </p:spTree>
    <p:extLst>
      <p:ext uri="{BB962C8B-B14F-4D97-AF65-F5344CB8AC3E}">
        <p14:creationId xmlns:p14="http://schemas.microsoft.com/office/powerpoint/2010/main" val="23893361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750" fill="hold"/>
                                        <p:tgtEl>
                                          <p:spTgt spid="6"/>
                                        </p:tgtEl>
                                        <p:attrNameLst>
                                          <p:attrName>ppt_x</p:attrName>
                                        </p:attrNameLst>
                                      </p:cBhvr>
                                      <p:tavLst>
                                        <p:tav tm="0">
                                          <p:val>
                                            <p:strVal val="0-#ppt_w/2"/>
                                          </p:val>
                                        </p:tav>
                                        <p:tav tm="100000">
                                          <p:val>
                                            <p:strVal val="#ppt_x"/>
                                          </p:val>
                                        </p:tav>
                                      </p:tavLst>
                                    </p:anim>
                                    <p:anim calcmode="lin" valueType="num">
                                      <p:cBhvr additive="base">
                                        <p:cTn id="8" dur="750" fill="hold"/>
                                        <p:tgtEl>
                                          <p:spTgt spid="6"/>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750" fill="hold"/>
                                        <p:tgtEl>
                                          <p:spTgt spid="7"/>
                                        </p:tgtEl>
                                        <p:attrNameLst>
                                          <p:attrName>ppt_x</p:attrName>
                                        </p:attrNameLst>
                                      </p:cBhvr>
                                      <p:tavLst>
                                        <p:tav tm="0">
                                          <p:val>
                                            <p:strVal val="1+#ppt_w/2"/>
                                          </p:val>
                                        </p:tav>
                                        <p:tav tm="100000">
                                          <p:val>
                                            <p:strVal val="#ppt_x"/>
                                          </p:val>
                                        </p:tav>
                                      </p:tavLst>
                                    </p:anim>
                                    <p:anim calcmode="lin" valueType="num">
                                      <p:cBhvr additive="base">
                                        <p:cTn id="12" dur="750" fill="hold"/>
                                        <p:tgtEl>
                                          <p:spTgt spid="7"/>
                                        </p:tgtEl>
                                        <p:attrNameLst>
                                          <p:attrName>ppt_y</p:attrName>
                                        </p:attrNameLst>
                                      </p:cBhvr>
                                      <p:tavLst>
                                        <p:tav tm="0">
                                          <p:val>
                                            <p:strVal val="0-#ppt_h/2"/>
                                          </p:val>
                                        </p:tav>
                                        <p:tav tm="100000">
                                          <p:val>
                                            <p:strVal val="#ppt_y"/>
                                          </p:val>
                                        </p:tav>
                                      </p:tavLst>
                                    </p:anim>
                                  </p:childTnLst>
                                </p:cTn>
                              </p:par>
                              <p:par>
                                <p:cTn id="13" presetID="2" presetClass="entr" presetSubtype="6" fill="hold" nodeType="withEffect">
                                  <p:stCondLst>
                                    <p:cond delay="0"/>
                                  </p:stCondLst>
                                  <p:childTnLst>
                                    <p:set>
                                      <p:cBhvr>
                                        <p:cTn id="14" dur="1" fill="hold">
                                          <p:stCondLst>
                                            <p:cond delay="0"/>
                                          </p:stCondLst>
                                        </p:cTn>
                                        <p:tgtEl>
                                          <p:spTgt spid="36"/>
                                        </p:tgtEl>
                                        <p:attrNameLst>
                                          <p:attrName>style.visibility</p:attrName>
                                        </p:attrNameLst>
                                      </p:cBhvr>
                                      <p:to>
                                        <p:strVal val="visible"/>
                                      </p:to>
                                    </p:set>
                                    <p:anim calcmode="lin" valueType="num">
                                      <p:cBhvr additive="base">
                                        <p:cTn id="15" dur="750" fill="hold"/>
                                        <p:tgtEl>
                                          <p:spTgt spid="36"/>
                                        </p:tgtEl>
                                        <p:attrNameLst>
                                          <p:attrName>ppt_x</p:attrName>
                                        </p:attrNameLst>
                                      </p:cBhvr>
                                      <p:tavLst>
                                        <p:tav tm="0">
                                          <p:val>
                                            <p:strVal val="1+#ppt_w/2"/>
                                          </p:val>
                                        </p:tav>
                                        <p:tav tm="100000">
                                          <p:val>
                                            <p:strVal val="#ppt_x"/>
                                          </p:val>
                                        </p:tav>
                                      </p:tavLst>
                                    </p:anim>
                                    <p:anim calcmode="lin" valueType="num">
                                      <p:cBhvr additive="base">
                                        <p:cTn id="16" dur="750" fill="hold"/>
                                        <p:tgtEl>
                                          <p:spTgt spid="36"/>
                                        </p:tgtEl>
                                        <p:attrNameLst>
                                          <p:attrName>ppt_y</p:attrName>
                                        </p:attrNameLst>
                                      </p:cBhvr>
                                      <p:tavLst>
                                        <p:tav tm="0">
                                          <p:val>
                                            <p:strVal val="1+#ppt_h/2"/>
                                          </p:val>
                                        </p:tav>
                                        <p:tav tm="100000">
                                          <p:val>
                                            <p:strVal val="#ppt_y"/>
                                          </p:val>
                                        </p:tav>
                                      </p:tavLst>
                                    </p:anim>
                                  </p:childTnLst>
                                </p:cTn>
                              </p:par>
                              <p:par>
                                <p:cTn id="17" presetID="2" presetClass="entr" presetSubtype="12" fill="hold" nodeType="withEffect">
                                  <p:stCondLst>
                                    <p:cond delay="0"/>
                                  </p:stCondLst>
                                  <p:childTnLst>
                                    <p:set>
                                      <p:cBhvr>
                                        <p:cTn id="18" dur="1" fill="hold">
                                          <p:stCondLst>
                                            <p:cond delay="0"/>
                                          </p:stCondLst>
                                        </p:cTn>
                                        <p:tgtEl>
                                          <p:spTgt spid="35"/>
                                        </p:tgtEl>
                                        <p:attrNameLst>
                                          <p:attrName>style.visibility</p:attrName>
                                        </p:attrNameLst>
                                      </p:cBhvr>
                                      <p:to>
                                        <p:strVal val="visible"/>
                                      </p:to>
                                    </p:set>
                                    <p:anim calcmode="lin" valueType="num">
                                      <p:cBhvr additive="base">
                                        <p:cTn id="19" dur="750" fill="hold"/>
                                        <p:tgtEl>
                                          <p:spTgt spid="35"/>
                                        </p:tgtEl>
                                        <p:attrNameLst>
                                          <p:attrName>ppt_x</p:attrName>
                                        </p:attrNameLst>
                                      </p:cBhvr>
                                      <p:tavLst>
                                        <p:tav tm="0">
                                          <p:val>
                                            <p:strVal val="0-#ppt_w/2"/>
                                          </p:val>
                                        </p:tav>
                                        <p:tav tm="100000">
                                          <p:val>
                                            <p:strVal val="#ppt_x"/>
                                          </p:val>
                                        </p:tav>
                                      </p:tavLst>
                                    </p:anim>
                                    <p:anim calcmode="lin" valueType="num">
                                      <p:cBhvr additive="base">
                                        <p:cTn id="20" dur="750" fill="hold"/>
                                        <p:tgtEl>
                                          <p:spTgt spid="35"/>
                                        </p:tgtEl>
                                        <p:attrNameLst>
                                          <p:attrName>ppt_y</p:attrName>
                                        </p:attrNameLst>
                                      </p:cBhvr>
                                      <p:tavLst>
                                        <p:tav tm="0">
                                          <p:val>
                                            <p:strVal val="1+#ppt_h/2"/>
                                          </p:val>
                                        </p:tav>
                                        <p:tav tm="100000">
                                          <p:val>
                                            <p:strVal val="#ppt_y"/>
                                          </p:val>
                                        </p:tav>
                                      </p:tavLst>
                                    </p:anim>
                                  </p:childTnLst>
                                </p:cTn>
                              </p:par>
                            </p:childTnLst>
                          </p:cTn>
                        </p:par>
                        <p:par>
                          <p:cTn id="21" fill="hold">
                            <p:stCondLst>
                              <p:cond delay="750"/>
                            </p:stCondLst>
                            <p:childTnLst>
                              <p:par>
                                <p:cTn id="22" presetID="22" presetClass="entr" presetSubtype="2" fill="hold"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right)">
                                      <p:cBhvr>
                                        <p:cTn id="24" dur="500"/>
                                        <p:tgtEl>
                                          <p:spTgt spid="4"/>
                                        </p:tgtEl>
                                      </p:cBhvr>
                                    </p:animEffect>
                                  </p:childTnLst>
                                </p:cTn>
                              </p:par>
                              <p:par>
                                <p:cTn id="25" presetID="22" presetClass="entr" presetSubtype="8" fill="hold" nodeType="with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left)">
                                      <p:cBhvr>
                                        <p:cTn id="27" dur="500"/>
                                        <p:tgtEl>
                                          <p:spTgt spid="3"/>
                                        </p:tgtEl>
                                      </p:cBhvr>
                                    </p:animEffect>
                                  </p:childTnLst>
                                </p:cTn>
                              </p:par>
                              <p:par>
                                <p:cTn id="28" presetID="22" presetClass="entr" presetSubtype="2" fill="hold" nodeType="with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wipe(right)">
                                      <p:cBhvr>
                                        <p:cTn id="30" dur="500"/>
                                        <p:tgtEl>
                                          <p:spTgt spid="5"/>
                                        </p:tgtEl>
                                      </p:cBhvr>
                                    </p:animEffect>
                                  </p:childTnLst>
                                </p:cTn>
                              </p:par>
                              <p:par>
                                <p:cTn id="31" presetID="22" presetClass="entr" presetSubtype="8" fill="hold" nodeType="with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wipe(left)">
                                      <p:cBhvr>
                                        <p:cTn id="3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6"/>
          <p:cNvSpPr txBox="1">
            <a:spLocks noChangeArrowheads="1"/>
          </p:cNvSpPr>
          <p:nvPr/>
        </p:nvSpPr>
        <p:spPr bwMode="auto">
          <a:xfrm>
            <a:off x="1059131" y="834980"/>
            <a:ext cx="3719288" cy="235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defTabSz="914377" fontAlgn="base">
              <a:spcBef>
                <a:spcPct val="0"/>
              </a:spcBef>
              <a:spcAft>
                <a:spcPct val="0"/>
              </a:spcAft>
              <a:defRPr/>
            </a:pPr>
            <a:r>
              <a:rPr lang="en-US" altLang="zh-CN" sz="933" dirty="0">
                <a:solidFill>
                  <a:srgbClr val="543C4F"/>
                </a:solidFill>
                <a:latin typeface="微软雅黑" panose="020B0503020204020204" pitchFamily="34" charset="-122"/>
                <a:ea typeface="方正兰亭黑_GBK"/>
              </a:rPr>
              <a:t>BACKGROUND AND SIGNIFICANCE OF THE SELECTED TOPIC</a:t>
            </a:r>
          </a:p>
        </p:txBody>
      </p:sp>
      <p:cxnSp>
        <p:nvCxnSpPr>
          <p:cNvPr id="27" name="直接连接符 26"/>
          <p:cNvCxnSpPr/>
          <p:nvPr/>
        </p:nvCxnSpPr>
        <p:spPr>
          <a:xfrm>
            <a:off x="1195352" y="1134504"/>
            <a:ext cx="257051"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1260782" y="1094404"/>
            <a:ext cx="1101992" cy="1101992"/>
          </a:xfrm>
          <a:prstGeom prst="ellipse">
            <a:avLst/>
          </a:prstGeom>
          <a:solidFill>
            <a:schemeClr val="accent1"/>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2" name="椭圆 11"/>
          <p:cNvSpPr/>
          <p:nvPr/>
        </p:nvSpPr>
        <p:spPr>
          <a:xfrm>
            <a:off x="-1317724" y="4400380"/>
            <a:ext cx="1101992" cy="1101992"/>
          </a:xfrm>
          <a:prstGeom prst="ellipse">
            <a:avLst/>
          </a:prstGeom>
          <a:solidFill>
            <a:schemeClr val="accent4"/>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3" name="椭圆 12"/>
          <p:cNvSpPr/>
          <p:nvPr/>
        </p:nvSpPr>
        <p:spPr>
          <a:xfrm>
            <a:off x="-1289253" y="2196396"/>
            <a:ext cx="1101992" cy="1101992"/>
          </a:xfrm>
          <a:prstGeom prst="ellipse">
            <a:avLst/>
          </a:prstGeom>
          <a:solidFill>
            <a:schemeClr val="accent2">
              <a:alpha val="80000"/>
            </a:schemeClr>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4" name="椭圆 13"/>
          <p:cNvSpPr/>
          <p:nvPr/>
        </p:nvSpPr>
        <p:spPr>
          <a:xfrm>
            <a:off x="-1317724" y="3298388"/>
            <a:ext cx="1101992" cy="1101992"/>
          </a:xfrm>
          <a:prstGeom prst="ellipse">
            <a:avLst/>
          </a:prstGeom>
          <a:solidFill>
            <a:schemeClr val="accent3"/>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8" name="矩形 7"/>
          <p:cNvSpPr/>
          <p:nvPr/>
        </p:nvSpPr>
        <p:spPr bwMode="auto">
          <a:xfrm>
            <a:off x="939982" y="1978696"/>
            <a:ext cx="4973621" cy="4262864"/>
          </a:xfrm>
          <a:prstGeom prst="rect">
            <a:avLst/>
          </a:prstGeom>
          <a:solidFill>
            <a:schemeClr val="bg2">
              <a:lumMod val="95000"/>
            </a:schemeClr>
          </a:solidFill>
          <a:ln>
            <a:solidFill>
              <a:schemeClr val="bg2">
                <a:lumMod val="85000"/>
              </a:schemeClr>
            </a:solidFill>
          </a:ln>
        </p:spPr>
        <p:txBody>
          <a:bodyPr vert="horz" wrap="square" lIns="91440" tIns="45720" rIns="91440" bIns="45720"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0" name="矩形 9"/>
          <p:cNvSpPr/>
          <p:nvPr/>
        </p:nvSpPr>
        <p:spPr bwMode="auto">
          <a:xfrm>
            <a:off x="6257940" y="1978696"/>
            <a:ext cx="4973621" cy="4262864"/>
          </a:xfrm>
          <a:prstGeom prst="rect">
            <a:avLst/>
          </a:prstGeom>
          <a:solidFill>
            <a:schemeClr val="bg2">
              <a:lumMod val="95000"/>
            </a:schemeClr>
          </a:solidFill>
          <a:ln>
            <a:solidFill>
              <a:schemeClr val="bg2">
                <a:lumMod val="85000"/>
              </a:schemeClr>
            </a:solidFill>
          </a:ln>
        </p:spPr>
        <p:txBody>
          <a:bodyPr vert="horz" wrap="square" lIns="91440" tIns="45720" rIns="91440" bIns="45720"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grpSp>
        <p:nvGrpSpPr>
          <p:cNvPr id="2" name="组合 1"/>
          <p:cNvGrpSpPr/>
          <p:nvPr/>
        </p:nvGrpSpPr>
        <p:grpSpPr>
          <a:xfrm>
            <a:off x="1245265" y="1827568"/>
            <a:ext cx="4200402" cy="879213"/>
            <a:chOff x="1245265" y="1827568"/>
            <a:chExt cx="4200402" cy="879213"/>
          </a:xfrm>
        </p:grpSpPr>
        <p:sp>
          <p:nvSpPr>
            <p:cNvPr id="15" name="Freeform 6"/>
            <p:cNvSpPr/>
            <p:nvPr/>
          </p:nvSpPr>
          <p:spPr bwMode="auto">
            <a:xfrm>
              <a:off x="1245265" y="1827568"/>
              <a:ext cx="4200402" cy="150812"/>
            </a:xfrm>
            <a:custGeom>
              <a:avLst/>
              <a:gdLst>
                <a:gd name="T0" fmla="*/ 285 w 4236"/>
                <a:gd name="T1" fmla="*/ 0 h 186"/>
                <a:gd name="T2" fmla="*/ 3967 w 4236"/>
                <a:gd name="T3" fmla="*/ 0 h 186"/>
                <a:gd name="T4" fmla="*/ 4236 w 4236"/>
                <a:gd name="T5" fmla="*/ 186 h 186"/>
                <a:gd name="T6" fmla="*/ 0 w 4236"/>
                <a:gd name="T7" fmla="*/ 186 h 186"/>
                <a:gd name="T8" fmla="*/ 285 w 4236"/>
                <a:gd name="T9" fmla="*/ 0 h 186"/>
              </a:gdLst>
              <a:ahLst/>
              <a:cxnLst>
                <a:cxn ang="0">
                  <a:pos x="T0" y="T1"/>
                </a:cxn>
                <a:cxn ang="0">
                  <a:pos x="T2" y="T3"/>
                </a:cxn>
                <a:cxn ang="0">
                  <a:pos x="T4" y="T5"/>
                </a:cxn>
                <a:cxn ang="0">
                  <a:pos x="T6" y="T7"/>
                </a:cxn>
                <a:cxn ang="0">
                  <a:pos x="T8" y="T9"/>
                </a:cxn>
              </a:cxnLst>
              <a:rect l="0" t="0" r="r" b="b"/>
              <a:pathLst>
                <a:path w="4236" h="186">
                  <a:moveTo>
                    <a:pt x="285" y="0"/>
                  </a:moveTo>
                  <a:lnTo>
                    <a:pt x="3967" y="0"/>
                  </a:lnTo>
                  <a:lnTo>
                    <a:pt x="4236" y="186"/>
                  </a:lnTo>
                  <a:lnTo>
                    <a:pt x="0" y="186"/>
                  </a:lnTo>
                  <a:lnTo>
                    <a:pt x="285" y="0"/>
                  </a:lnTo>
                  <a:close/>
                </a:path>
              </a:pathLst>
            </a:custGeom>
            <a:solidFill>
              <a:srgbClr val="4146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solidFill>
                  <a:schemeClr val="bg2"/>
                </a:solidFill>
                <a:latin typeface="微软雅黑" panose="020B0503020204020204" pitchFamily="34" charset="-122"/>
                <a:ea typeface="微软雅黑" panose="020B0503020204020204" pitchFamily="34" charset="-122"/>
              </a:endParaRPr>
            </a:p>
          </p:txBody>
        </p:sp>
        <p:sp>
          <p:nvSpPr>
            <p:cNvPr id="16" name="Freeform 7"/>
            <p:cNvSpPr/>
            <p:nvPr/>
          </p:nvSpPr>
          <p:spPr bwMode="auto">
            <a:xfrm>
              <a:off x="1525808" y="1827568"/>
              <a:ext cx="3652018" cy="879213"/>
            </a:xfrm>
            <a:custGeom>
              <a:avLst/>
              <a:gdLst>
                <a:gd name="T0" fmla="*/ 0 w 3682"/>
                <a:gd name="T1" fmla="*/ 0 h 786"/>
                <a:gd name="T2" fmla="*/ 3682 w 3682"/>
                <a:gd name="T3" fmla="*/ 0 h 786"/>
                <a:gd name="T4" fmla="*/ 3682 w 3682"/>
                <a:gd name="T5" fmla="*/ 637 h 786"/>
                <a:gd name="T6" fmla="*/ 1823 w 3682"/>
                <a:gd name="T7" fmla="*/ 786 h 786"/>
                <a:gd name="T8" fmla="*/ 0 w 3682"/>
                <a:gd name="T9" fmla="*/ 637 h 786"/>
                <a:gd name="T10" fmla="*/ 0 w 3682"/>
                <a:gd name="T11" fmla="*/ 0 h 786"/>
              </a:gdLst>
              <a:ahLst/>
              <a:cxnLst>
                <a:cxn ang="0">
                  <a:pos x="T0" y="T1"/>
                </a:cxn>
                <a:cxn ang="0">
                  <a:pos x="T2" y="T3"/>
                </a:cxn>
                <a:cxn ang="0">
                  <a:pos x="T4" y="T5"/>
                </a:cxn>
                <a:cxn ang="0">
                  <a:pos x="T6" y="T7"/>
                </a:cxn>
                <a:cxn ang="0">
                  <a:pos x="T8" y="T9"/>
                </a:cxn>
                <a:cxn ang="0">
                  <a:pos x="T10" y="T11"/>
                </a:cxn>
              </a:cxnLst>
              <a:rect l="0" t="0" r="r" b="b"/>
              <a:pathLst>
                <a:path w="3682" h="786">
                  <a:moveTo>
                    <a:pt x="0" y="0"/>
                  </a:moveTo>
                  <a:lnTo>
                    <a:pt x="3682" y="0"/>
                  </a:lnTo>
                  <a:lnTo>
                    <a:pt x="3682" y="637"/>
                  </a:lnTo>
                  <a:lnTo>
                    <a:pt x="1823" y="786"/>
                  </a:lnTo>
                  <a:lnTo>
                    <a:pt x="0" y="637"/>
                  </a:lnTo>
                  <a:lnTo>
                    <a:pt x="0" y="0"/>
                  </a:lnTo>
                  <a:close/>
                </a:path>
              </a:pathLst>
            </a:custGeom>
            <a:solidFill>
              <a:srgbClr val="EF5B43"/>
            </a:solidFill>
            <a:ln>
              <a:noFill/>
            </a:ln>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endParaRPr>
            </a:p>
          </p:txBody>
        </p:sp>
        <p:sp>
          <p:nvSpPr>
            <p:cNvPr id="17" name="矩形 16"/>
            <p:cNvSpPr/>
            <p:nvPr/>
          </p:nvSpPr>
          <p:spPr>
            <a:xfrm>
              <a:off x="2467640" y="2013792"/>
              <a:ext cx="1723549" cy="461665"/>
            </a:xfrm>
            <a:prstGeom prst="rect">
              <a:avLst/>
            </a:prstGeom>
          </p:spPr>
          <p:txBody>
            <a:bodyPr wrap="none">
              <a:spAutoFit/>
            </a:bodyPr>
            <a:lstStyle/>
            <a:p>
              <a:pPr algn="ctr"/>
              <a:r>
                <a:rPr lang="zh-CN" altLang="en-US" sz="2400" b="1" dirty="0">
                  <a:solidFill>
                    <a:schemeClr val="bg2"/>
                  </a:solidFill>
                  <a:latin typeface="微软雅黑" panose="020B0503020204020204" pitchFamily="34" charset="-122"/>
                  <a:ea typeface="微软雅黑" panose="020B0503020204020204" pitchFamily="34" charset="-122"/>
                </a:rPr>
                <a:t>收获的成绩</a:t>
              </a:r>
            </a:p>
          </p:txBody>
        </p:sp>
      </p:grpSp>
      <p:grpSp>
        <p:nvGrpSpPr>
          <p:cNvPr id="3" name="组合 2"/>
          <p:cNvGrpSpPr/>
          <p:nvPr/>
        </p:nvGrpSpPr>
        <p:grpSpPr>
          <a:xfrm>
            <a:off x="6647444" y="1827568"/>
            <a:ext cx="4200402" cy="879213"/>
            <a:chOff x="6647444" y="1827568"/>
            <a:chExt cx="4200402" cy="879213"/>
          </a:xfrm>
        </p:grpSpPr>
        <p:sp>
          <p:nvSpPr>
            <p:cNvPr id="18" name="Freeform 6"/>
            <p:cNvSpPr/>
            <p:nvPr/>
          </p:nvSpPr>
          <p:spPr bwMode="auto">
            <a:xfrm>
              <a:off x="6647444" y="1827568"/>
              <a:ext cx="4200402" cy="150812"/>
            </a:xfrm>
            <a:custGeom>
              <a:avLst/>
              <a:gdLst>
                <a:gd name="T0" fmla="*/ 285 w 4236"/>
                <a:gd name="T1" fmla="*/ 0 h 186"/>
                <a:gd name="T2" fmla="*/ 3967 w 4236"/>
                <a:gd name="T3" fmla="*/ 0 h 186"/>
                <a:gd name="T4" fmla="*/ 4236 w 4236"/>
                <a:gd name="T5" fmla="*/ 186 h 186"/>
                <a:gd name="T6" fmla="*/ 0 w 4236"/>
                <a:gd name="T7" fmla="*/ 186 h 186"/>
                <a:gd name="T8" fmla="*/ 285 w 4236"/>
                <a:gd name="T9" fmla="*/ 0 h 186"/>
              </a:gdLst>
              <a:ahLst/>
              <a:cxnLst>
                <a:cxn ang="0">
                  <a:pos x="T0" y="T1"/>
                </a:cxn>
                <a:cxn ang="0">
                  <a:pos x="T2" y="T3"/>
                </a:cxn>
                <a:cxn ang="0">
                  <a:pos x="T4" y="T5"/>
                </a:cxn>
                <a:cxn ang="0">
                  <a:pos x="T6" y="T7"/>
                </a:cxn>
                <a:cxn ang="0">
                  <a:pos x="T8" y="T9"/>
                </a:cxn>
              </a:cxnLst>
              <a:rect l="0" t="0" r="r" b="b"/>
              <a:pathLst>
                <a:path w="4236" h="186">
                  <a:moveTo>
                    <a:pt x="285" y="0"/>
                  </a:moveTo>
                  <a:lnTo>
                    <a:pt x="3967" y="0"/>
                  </a:lnTo>
                  <a:lnTo>
                    <a:pt x="4236" y="186"/>
                  </a:lnTo>
                  <a:lnTo>
                    <a:pt x="0" y="186"/>
                  </a:lnTo>
                  <a:lnTo>
                    <a:pt x="285" y="0"/>
                  </a:lnTo>
                  <a:close/>
                </a:path>
              </a:pathLst>
            </a:custGeom>
            <a:solidFill>
              <a:srgbClr val="4146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solidFill>
                  <a:schemeClr val="bg2"/>
                </a:solidFill>
                <a:latin typeface="微软雅黑" panose="020B0503020204020204" pitchFamily="34" charset="-122"/>
                <a:ea typeface="微软雅黑" panose="020B0503020204020204" pitchFamily="34" charset="-122"/>
              </a:endParaRPr>
            </a:p>
          </p:txBody>
        </p:sp>
        <p:sp>
          <p:nvSpPr>
            <p:cNvPr id="19" name="Freeform 7"/>
            <p:cNvSpPr/>
            <p:nvPr/>
          </p:nvSpPr>
          <p:spPr bwMode="auto">
            <a:xfrm>
              <a:off x="6927987" y="1827568"/>
              <a:ext cx="3652018" cy="879213"/>
            </a:xfrm>
            <a:custGeom>
              <a:avLst/>
              <a:gdLst>
                <a:gd name="T0" fmla="*/ 0 w 3682"/>
                <a:gd name="T1" fmla="*/ 0 h 786"/>
                <a:gd name="T2" fmla="*/ 3682 w 3682"/>
                <a:gd name="T3" fmla="*/ 0 h 786"/>
                <a:gd name="T4" fmla="*/ 3682 w 3682"/>
                <a:gd name="T5" fmla="*/ 637 h 786"/>
                <a:gd name="T6" fmla="*/ 1823 w 3682"/>
                <a:gd name="T7" fmla="*/ 786 h 786"/>
                <a:gd name="T8" fmla="*/ 0 w 3682"/>
                <a:gd name="T9" fmla="*/ 637 h 786"/>
                <a:gd name="T10" fmla="*/ 0 w 3682"/>
                <a:gd name="T11" fmla="*/ 0 h 786"/>
              </a:gdLst>
              <a:ahLst/>
              <a:cxnLst>
                <a:cxn ang="0">
                  <a:pos x="T0" y="T1"/>
                </a:cxn>
                <a:cxn ang="0">
                  <a:pos x="T2" y="T3"/>
                </a:cxn>
                <a:cxn ang="0">
                  <a:pos x="T4" y="T5"/>
                </a:cxn>
                <a:cxn ang="0">
                  <a:pos x="T6" y="T7"/>
                </a:cxn>
                <a:cxn ang="0">
                  <a:pos x="T8" y="T9"/>
                </a:cxn>
                <a:cxn ang="0">
                  <a:pos x="T10" y="T11"/>
                </a:cxn>
              </a:cxnLst>
              <a:rect l="0" t="0" r="r" b="b"/>
              <a:pathLst>
                <a:path w="3682" h="786">
                  <a:moveTo>
                    <a:pt x="0" y="0"/>
                  </a:moveTo>
                  <a:lnTo>
                    <a:pt x="3682" y="0"/>
                  </a:lnTo>
                  <a:lnTo>
                    <a:pt x="3682" y="637"/>
                  </a:lnTo>
                  <a:lnTo>
                    <a:pt x="1823" y="786"/>
                  </a:lnTo>
                  <a:lnTo>
                    <a:pt x="0" y="637"/>
                  </a:lnTo>
                  <a:lnTo>
                    <a:pt x="0" y="0"/>
                  </a:lnTo>
                  <a:close/>
                </a:path>
              </a:pathLst>
            </a:custGeom>
            <a:solidFill>
              <a:srgbClr val="5ABB93"/>
            </a:solidFill>
            <a:ln>
              <a:noFill/>
            </a:ln>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endParaRPr>
            </a:p>
          </p:txBody>
        </p:sp>
        <p:sp>
          <p:nvSpPr>
            <p:cNvPr id="20" name="矩形 19"/>
            <p:cNvSpPr/>
            <p:nvPr/>
          </p:nvSpPr>
          <p:spPr>
            <a:xfrm>
              <a:off x="7560160" y="2008468"/>
              <a:ext cx="2467788" cy="461665"/>
            </a:xfrm>
            <a:prstGeom prst="rect">
              <a:avLst/>
            </a:prstGeom>
          </p:spPr>
          <p:txBody>
            <a:bodyPr wrap="square">
              <a:spAutoFit/>
            </a:bodyPr>
            <a:lstStyle/>
            <a:p>
              <a:pPr algn="ctr"/>
              <a:r>
                <a:rPr lang="zh-CN" altLang="en-US" sz="2400" b="1" dirty="0">
                  <a:solidFill>
                    <a:schemeClr val="bg2"/>
                  </a:solidFill>
                  <a:latin typeface="微软雅黑" panose="020B0503020204020204" pitchFamily="34" charset="-122"/>
                  <a:ea typeface="微软雅黑" panose="020B0503020204020204" pitchFamily="34" charset="-122"/>
                </a:rPr>
                <a:t>存在的不足</a:t>
              </a:r>
            </a:p>
          </p:txBody>
        </p:sp>
      </p:grpSp>
      <p:sp>
        <p:nvSpPr>
          <p:cNvPr id="21" name="TextBox 10"/>
          <p:cNvSpPr txBox="1"/>
          <p:nvPr/>
        </p:nvSpPr>
        <p:spPr>
          <a:xfrm>
            <a:off x="1423967" y="2898399"/>
            <a:ext cx="4179684" cy="3139321"/>
          </a:xfrm>
          <a:prstGeom prst="rect">
            <a:avLst/>
          </a:prstGeom>
          <a:noFill/>
        </p:spPr>
        <p:txBody>
          <a:bodyPr wrap="square" rtlCol="0">
            <a:spAutoFit/>
          </a:bodyPr>
          <a:lstStyle/>
          <a:p>
            <a:pPr algn="just"/>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成绩一</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：这里输入您的成绩这里输入您的成绩这里输入您的成绩这里输入您的成绩这里输入您的成绩</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pPr algn="just"/>
            <a:endParaRPr lang="zh-CN" altLang="en-US" dirty="0">
              <a:solidFill>
                <a:schemeClr val="tx1">
                  <a:lumMod val="75000"/>
                  <a:lumOff val="25000"/>
                </a:schemeClr>
              </a:solidFill>
              <a:latin typeface="微软雅黑" panose="020B0503020204020204" pitchFamily="34" charset="-122"/>
              <a:ea typeface="微软雅黑" panose="020B0503020204020204" pitchFamily="34" charset="-122"/>
            </a:endParaRPr>
          </a:p>
          <a:p>
            <a:pPr algn="just"/>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成绩二</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：这里输入您的成绩这里输入您的成绩这里输入您的成绩这里输入您的成绩这里输入您的成绩</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pPr algn="just"/>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pPr algn="just"/>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成绩三</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：这里输入您的成绩这里输入您的成绩这里输入您的成绩这里输入您的成绩这里输入您的成绩</a:t>
            </a:r>
          </a:p>
        </p:txBody>
      </p:sp>
      <p:sp>
        <p:nvSpPr>
          <p:cNvPr id="22" name="TextBox 15"/>
          <p:cNvSpPr txBox="1"/>
          <p:nvPr/>
        </p:nvSpPr>
        <p:spPr>
          <a:xfrm>
            <a:off x="6800955" y="2898399"/>
            <a:ext cx="4179684" cy="3139321"/>
          </a:xfrm>
          <a:prstGeom prst="rect">
            <a:avLst/>
          </a:prstGeom>
          <a:noFill/>
        </p:spPr>
        <p:txBody>
          <a:bodyPr wrap="square" rtlCol="0">
            <a:spAutoFit/>
          </a:bodyPr>
          <a:lstStyle/>
          <a:p>
            <a:pPr algn="just"/>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不足一</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：这里输入您的成绩这里输入您的成绩这里输入您的成绩这里输入您的成绩这里输入您的成绩</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pPr algn="just"/>
            <a:endParaRPr lang="zh-CN" altLang="en-US" dirty="0">
              <a:solidFill>
                <a:schemeClr val="tx1">
                  <a:lumMod val="75000"/>
                  <a:lumOff val="25000"/>
                </a:schemeClr>
              </a:solidFill>
              <a:latin typeface="微软雅黑" panose="020B0503020204020204" pitchFamily="34" charset="-122"/>
              <a:ea typeface="微软雅黑" panose="020B0503020204020204" pitchFamily="34" charset="-122"/>
            </a:endParaRPr>
          </a:p>
          <a:p>
            <a:pPr algn="just"/>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不足二</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：这里输入您的成绩这里输入您的成绩这里输入您的成绩这里输入您的成绩这里输入您的成绩</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pPr algn="just"/>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pPr algn="just"/>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不足三</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：这里输入您的成绩这里输入您的成绩这里输入您的成绩这里输入您的成绩这里输入您的成绩</a:t>
            </a:r>
          </a:p>
        </p:txBody>
      </p:sp>
      <p:sp>
        <p:nvSpPr>
          <p:cNvPr id="23" name="TextBox 42"/>
          <p:cNvSpPr txBox="1"/>
          <p:nvPr/>
        </p:nvSpPr>
        <p:spPr>
          <a:xfrm>
            <a:off x="1245265" y="325272"/>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dirty="0">
                <a:solidFill>
                  <a:srgbClr val="756271"/>
                </a:solidFill>
              </a:rPr>
              <a:t>5.5 </a:t>
            </a:r>
            <a:r>
              <a:rPr lang="zh-CN" altLang="en-US" b="0" dirty="0">
                <a:solidFill>
                  <a:srgbClr val="756271"/>
                </a:solidFill>
              </a:rPr>
              <a:t>亮点与不足</a:t>
            </a:r>
          </a:p>
        </p:txBody>
      </p:sp>
    </p:spTree>
    <p:extLst>
      <p:ext uri="{BB962C8B-B14F-4D97-AF65-F5344CB8AC3E}">
        <p14:creationId xmlns:p14="http://schemas.microsoft.com/office/powerpoint/2010/main" val="38946470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randombar(horizontal)">
                                      <p:cBhvr>
                                        <p:cTn id="11" dur="500"/>
                                        <p:tgtEl>
                                          <p:spTgt spid="8"/>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ipe(up)">
                                      <p:cBhvr>
                                        <p:cTn id="15" dur="500"/>
                                        <p:tgtEl>
                                          <p:spTgt spid="21"/>
                                        </p:tgtEl>
                                      </p:cBhvr>
                                    </p:animEffect>
                                  </p:childTnLst>
                                </p:cTn>
                              </p:par>
                            </p:childTnLst>
                          </p:cTn>
                        </p:par>
                        <p:par>
                          <p:cTn id="16" fill="hold">
                            <p:stCondLst>
                              <p:cond delay="1500"/>
                            </p:stCondLst>
                            <p:childTnLst>
                              <p:par>
                                <p:cTn id="17" presetID="16" presetClass="entr" presetSubtype="37"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barn(outVertical)">
                                      <p:cBhvr>
                                        <p:cTn id="19" dur="500"/>
                                        <p:tgtEl>
                                          <p:spTgt spid="3"/>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randombar(horizontal)">
                                      <p:cBhvr>
                                        <p:cTn id="23" dur="500"/>
                                        <p:tgtEl>
                                          <p:spTgt spid="10"/>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wipe(up)">
                                      <p:cBhvr>
                                        <p:cTn id="2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21" grpId="0"/>
      <p:bldP spid="2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文本框 5"/>
          <p:cNvSpPr txBox="1">
            <a:spLocks noChangeArrowheads="1"/>
          </p:cNvSpPr>
          <p:nvPr/>
        </p:nvSpPr>
        <p:spPr bwMode="auto">
          <a:xfrm>
            <a:off x="3541742" y="4368840"/>
            <a:ext cx="526298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685783" fontAlgn="base">
              <a:spcBef>
                <a:spcPct val="0"/>
              </a:spcBef>
              <a:spcAft>
                <a:spcPct val="0"/>
              </a:spcAft>
              <a:defRPr/>
            </a:pPr>
            <a:r>
              <a:rPr lang="zh-CN" altLang="en-US" sz="4400" b="1" dirty="0">
                <a:solidFill>
                  <a:srgbClr val="756271"/>
                </a:solidFill>
                <a:latin typeface="微软雅黑" panose="020B0503020204020204" pitchFamily="34" charset="-122"/>
                <a:ea typeface="微软雅黑" panose="020B0503020204020204" pitchFamily="34" charset="-122"/>
              </a:rPr>
              <a:t>感谢评委的批评指正</a:t>
            </a:r>
          </a:p>
        </p:txBody>
      </p:sp>
      <p:sp>
        <p:nvSpPr>
          <p:cNvPr id="32" name="文本框 6"/>
          <p:cNvSpPr txBox="1">
            <a:spLocks noChangeArrowheads="1"/>
          </p:cNvSpPr>
          <p:nvPr/>
        </p:nvSpPr>
        <p:spPr bwMode="auto">
          <a:xfrm>
            <a:off x="4015089" y="5298392"/>
            <a:ext cx="422904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685783" fontAlgn="base">
              <a:spcBef>
                <a:spcPct val="0"/>
              </a:spcBef>
              <a:spcAft>
                <a:spcPct val="0"/>
              </a:spcAft>
              <a:defRPr/>
            </a:pPr>
            <a:r>
              <a:rPr lang="en-US" altLang="zh-CN" sz="1600" spc="400" dirty="0">
                <a:solidFill>
                  <a:srgbClr val="543C4F"/>
                </a:solidFill>
                <a:latin typeface="微软雅黑" panose="020B0503020204020204" pitchFamily="34" charset="-122"/>
                <a:ea typeface="微软雅黑 Light"/>
              </a:rPr>
              <a:t>THANK YOU FOR WATCHING</a:t>
            </a:r>
          </a:p>
        </p:txBody>
      </p:sp>
      <p:grpSp>
        <p:nvGrpSpPr>
          <p:cNvPr id="34" name="Group 4"/>
          <p:cNvGrpSpPr>
            <a:grpSpLocks noChangeAspect="1"/>
          </p:cNvGrpSpPr>
          <p:nvPr/>
        </p:nvGrpSpPr>
        <p:grpSpPr bwMode="auto">
          <a:xfrm>
            <a:off x="5051233" y="888654"/>
            <a:ext cx="2089535" cy="3289479"/>
            <a:chOff x="2207" y="-324"/>
            <a:chExt cx="1461" cy="2300"/>
          </a:xfrm>
        </p:grpSpPr>
        <p:sp>
          <p:nvSpPr>
            <p:cNvPr id="35" name="Freeform 5"/>
            <p:cNvSpPr/>
            <p:nvPr/>
          </p:nvSpPr>
          <p:spPr bwMode="auto">
            <a:xfrm>
              <a:off x="2362" y="-55"/>
              <a:ext cx="1046" cy="1722"/>
            </a:xfrm>
            <a:custGeom>
              <a:avLst/>
              <a:gdLst>
                <a:gd name="T0" fmla="*/ 694 w 694"/>
                <a:gd name="T1" fmla="*/ 1143 h 1143"/>
                <a:gd name="T2" fmla="*/ 0 w 694"/>
                <a:gd name="T3" fmla="*/ 917 h 1143"/>
                <a:gd name="T4" fmla="*/ 0 w 694"/>
                <a:gd name="T5" fmla="*/ 129 h 1143"/>
                <a:gd name="T6" fmla="*/ 0 w 694"/>
                <a:gd name="T7" fmla="*/ 0 h 1143"/>
                <a:gd name="T8" fmla="*/ 6 w 694"/>
                <a:gd name="T9" fmla="*/ 3 h 1143"/>
                <a:gd name="T10" fmla="*/ 51 w 694"/>
                <a:gd name="T11" fmla="*/ 22 h 1143"/>
                <a:gd name="T12" fmla="*/ 694 w 694"/>
                <a:gd name="T13" fmla="*/ 231 h 1143"/>
                <a:gd name="T14" fmla="*/ 694 w 694"/>
                <a:gd name="T15" fmla="*/ 1143 h 11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94" h="1143">
                  <a:moveTo>
                    <a:pt x="694" y="1143"/>
                  </a:moveTo>
                  <a:cubicBezTo>
                    <a:pt x="0" y="917"/>
                    <a:pt x="0" y="917"/>
                    <a:pt x="0" y="917"/>
                  </a:cubicBezTo>
                  <a:cubicBezTo>
                    <a:pt x="0" y="129"/>
                    <a:pt x="0" y="129"/>
                    <a:pt x="0" y="129"/>
                  </a:cubicBezTo>
                  <a:cubicBezTo>
                    <a:pt x="0" y="0"/>
                    <a:pt x="0" y="0"/>
                    <a:pt x="0" y="0"/>
                  </a:cubicBezTo>
                  <a:cubicBezTo>
                    <a:pt x="2" y="1"/>
                    <a:pt x="4" y="2"/>
                    <a:pt x="6" y="3"/>
                  </a:cubicBezTo>
                  <a:cubicBezTo>
                    <a:pt x="25" y="15"/>
                    <a:pt x="50" y="22"/>
                    <a:pt x="51" y="22"/>
                  </a:cubicBezTo>
                  <a:cubicBezTo>
                    <a:pt x="694" y="231"/>
                    <a:pt x="694" y="231"/>
                    <a:pt x="694" y="231"/>
                  </a:cubicBezTo>
                  <a:lnTo>
                    <a:pt x="694" y="1143"/>
                  </a:lnTo>
                  <a:close/>
                </a:path>
              </a:pathLst>
            </a:custGeom>
            <a:solidFill>
              <a:srgbClr val="543C4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36" name="Freeform 6"/>
            <p:cNvSpPr/>
            <p:nvPr/>
          </p:nvSpPr>
          <p:spPr bwMode="auto">
            <a:xfrm>
              <a:off x="2315" y="-324"/>
              <a:ext cx="1353" cy="2048"/>
            </a:xfrm>
            <a:custGeom>
              <a:avLst/>
              <a:gdLst>
                <a:gd name="T0" fmla="*/ 886 w 897"/>
                <a:gd name="T1" fmla="*/ 244 h 1360"/>
                <a:gd name="T2" fmla="*/ 161 w 897"/>
                <a:gd name="T3" fmla="*/ 7 h 1360"/>
                <a:gd name="T4" fmla="*/ 158 w 897"/>
                <a:gd name="T5" fmla="*/ 7 h 1360"/>
                <a:gd name="T6" fmla="*/ 118 w 897"/>
                <a:gd name="T7" fmla="*/ 0 h 1360"/>
                <a:gd name="T8" fmla="*/ 1 w 897"/>
                <a:gd name="T9" fmla="*/ 110 h 1360"/>
                <a:gd name="T10" fmla="*/ 0 w 897"/>
                <a:gd name="T11" fmla="*/ 114 h 1360"/>
                <a:gd name="T12" fmla="*/ 0 w 897"/>
                <a:gd name="T13" fmla="*/ 119 h 1360"/>
                <a:gd name="T14" fmla="*/ 0 w 897"/>
                <a:gd name="T15" fmla="*/ 308 h 1360"/>
                <a:gd name="T16" fmla="*/ 0 w 897"/>
                <a:gd name="T17" fmla="*/ 1107 h 1360"/>
                <a:gd name="T18" fmla="*/ 11 w 897"/>
                <a:gd name="T19" fmla="*/ 1122 h 1360"/>
                <a:gd name="T20" fmla="*/ 736 w 897"/>
                <a:gd name="T21" fmla="*/ 1359 h 1360"/>
                <a:gd name="T22" fmla="*/ 741 w 897"/>
                <a:gd name="T23" fmla="*/ 1360 h 1360"/>
                <a:gd name="T24" fmla="*/ 750 w 897"/>
                <a:gd name="T25" fmla="*/ 1357 h 1360"/>
                <a:gd name="T26" fmla="*/ 757 w 897"/>
                <a:gd name="T27" fmla="*/ 1344 h 1360"/>
                <a:gd name="T28" fmla="*/ 757 w 897"/>
                <a:gd name="T29" fmla="*/ 1179 h 1360"/>
                <a:gd name="T30" fmla="*/ 882 w 897"/>
                <a:gd name="T31" fmla="*/ 1219 h 1360"/>
                <a:gd name="T32" fmla="*/ 897 w 897"/>
                <a:gd name="T33" fmla="*/ 1204 h 1360"/>
                <a:gd name="T34" fmla="*/ 897 w 897"/>
                <a:gd name="T35" fmla="*/ 259 h 1360"/>
                <a:gd name="T36" fmla="*/ 886 w 897"/>
                <a:gd name="T37" fmla="*/ 244 h 1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97" h="1360">
                  <a:moveTo>
                    <a:pt x="886" y="244"/>
                  </a:moveTo>
                  <a:cubicBezTo>
                    <a:pt x="161" y="7"/>
                    <a:pt x="161" y="7"/>
                    <a:pt x="161" y="7"/>
                  </a:cubicBezTo>
                  <a:cubicBezTo>
                    <a:pt x="160" y="7"/>
                    <a:pt x="159" y="7"/>
                    <a:pt x="158" y="7"/>
                  </a:cubicBezTo>
                  <a:cubicBezTo>
                    <a:pt x="144" y="3"/>
                    <a:pt x="131" y="0"/>
                    <a:pt x="118" y="0"/>
                  </a:cubicBezTo>
                  <a:cubicBezTo>
                    <a:pt x="55" y="0"/>
                    <a:pt x="6" y="48"/>
                    <a:pt x="1" y="110"/>
                  </a:cubicBezTo>
                  <a:cubicBezTo>
                    <a:pt x="1" y="111"/>
                    <a:pt x="0" y="113"/>
                    <a:pt x="0" y="114"/>
                  </a:cubicBezTo>
                  <a:cubicBezTo>
                    <a:pt x="0" y="119"/>
                    <a:pt x="0" y="119"/>
                    <a:pt x="0" y="119"/>
                  </a:cubicBezTo>
                  <a:cubicBezTo>
                    <a:pt x="0" y="308"/>
                    <a:pt x="0" y="308"/>
                    <a:pt x="0" y="308"/>
                  </a:cubicBezTo>
                  <a:cubicBezTo>
                    <a:pt x="0" y="1107"/>
                    <a:pt x="0" y="1107"/>
                    <a:pt x="0" y="1107"/>
                  </a:cubicBezTo>
                  <a:cubicBezTo>
                    <a:pt x="0" y="1114"/>
                    <a:pt x="5" y="1120"/>
                    <a:pt x="11" y="1122"/>
                  </a:cubicBezTo>
                  <a:cubicBezTo>
                    <a:pt x="736" y="1359"/>
                    <a:pt x="736" y="1359"/>
                    <a:pt x="736" y="1359"/>
                  </a:cubicBezTo>
                  <a:cubicBezTo>
                    <a:pt x="738" y="1359"/>
                    <a:pt x="739" y="1360"/>
                    <a:pt x="741" y="1360"/>
                  </a:cubicBezTo>
                  <a:cubicBezTo>
                    <a:pt x="744" y="1360"/>
                    <a:pt x="748" y="1359"/>
                    <a:pt x="750" y="1357"/>
                  </a:cubicBezTo>
                  <a:cubicBezTo>
                    <a:pt x="754" y="1354"/>
                    <a:pt x="757" y="1349"/>
                    <a:pt x="757" y="1344"/>
                  </a:cubicBezTo>
                  <a:cubicBezTo>
                    <a:pt x="757" y="1179"/>
                    <a:pt x="757" y="1179"/>
                    <a:pt x="757" y="1179"/>
                  </a:cubicBezTo>
                  <a:cubicBezTo>
                    <a:pt x="879" y="1219"/>
                    <a:pt x="879" y="1219"/>
                    <a:pt x="882" y="1219"/>
                  </a:cubicBezTo>
                  <a:cubicBezTo>
                    <a:pt x="890" y="1219"/>
                    <a:pt x="897" y="1212"/>
                    <a:pt x="897" y="1204"/>
                  </a:cubicBezTo>
                  <a:cubicBezTo>
                    <a:pt x="897" y="259"/>
                    <a:pt x="897" y="259"/>
                    <a:pt x="897" y="259"/>
                  </a:cubicBezTo>
                  <a:cubicBezTo>
                    <a:pt x="897" y="252"/>
                    <a:pt x="893" y="246"/>
                    <a:pt x="886" y="244"/>
                  </a:cubicBezTo>
                  <a:close/>
                </a:path>
              </a:pathLst>
            </a:custGeom>
            <a:solidFill>
              <a:srgbClr val="75627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37" name="Freeform 7"/>
            <p:cNvSpPr/>
            <p:nvPr/>
          </p:nvSpPr>
          <p:spPr bwMode="auto">
            <a:xfrm>
              <a:off x="2282" y="186"/>
              <a:ext cx="543" cy="1659"/>
            </a:xfrm>
            <a:custGeom>
              <a:avLst/>
              <a:gdLst>
                <a:gd name="T0" fmla="*/ 12 w 360"/>
                <a:gd name="T1" fmla="*/ 1101 h 1101"/>
                <a:gd name="T2" fmla="*/ 9 w 360"/>
                <a:gd name="T3" fmla="*/ 1100 h 1101"/>
                <a:gd name="T4" fmla="*/ 1 w 360"/>
                <a:gd name="T5" fmla="*/ 1086 h 1101"/>
                <a:gd name="T6" fmla="*/ 337 w 360"/>
                <a:gd name="T7" fmla="*/ 9 h 1101"/>
                <a:gd name="T8" fmla="*/ 351 w 360"/>
                <a:gd name="T9" fmla="*/ 2 h 1101"/>
                <a:gd name="T10" fmla="*/ 359 w 360"/>
                <a:gd name="T11" fmla="*/ 16 h 1101"/>
                <a:gd name="T12" fmla="*/ 23 w 360"/>
                <a:gd name="T13" fmla="*/ 1093 h 1101"/>
                <a:gd name="T14" fmla="*/ 12 w 360"/>
                <a:gd name="T15" fmla="*/ 1101 h 11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0" h="1101">
                  <a:moveTo>
                    <a:pt x="12" y="1101"/>
                  </a:moveTo>
                  <a:cubicBezTo>
                    <a:pt x="11" y="1101"/>
                    <a:pt x="10" y="1101"/>
                    <a:pt x="9" y="1100"/>
                  </a:cubicBezTo>
                  <a:cubicBezTo>
                    <a:pt x="3" y="1098"/>
                    <a:pt x="0" y="1092"/>
                    <a:pt x="1" y="1086"/>
                  </a:cubicBezTo>
                  <a:cubicBezTo>
                    <a:pt x="337" y="9"/>
                    <a:pt x="337" y="9"/>
                    <a:pt x="337" y="9"/>
                  </a:cubicBezTo>
                  <a:cubicBezTo>
                    <a:pt x="339" y="3"/>
                    <a:pt x="345" y="0"/>
                    <a:pt x="351" y="2"/>
                  </a:cubicBezTo>
                  <a:cubicBezTo>
                    <a:pt x="357" y="3"/>
                    <a:pt x="360" y="10"/>
                    <a:pt x="359" y="16"/>
                  </a:cubicBezTo>
                  <a:cubicBezTo>
                    <a:pt x="23" y="1093"/>
                    <a:pt x="23" y="1093"/>
                    <a:pt x="23" y="1093"/>
                  </a:cubicBezTo>
                  <a:cubicBezTo>
                    <a:pt x="21" y="1098"/>
                    <a:pt x="17" y="1101"/>
                    <a:pt x="12" y="1101"/>
                  </a:cubicBezTo>
                  <a:close/>
                </a:path>
              </a:pathLst>
            </a:custGeom>
            <a:solidFill>
              <a:srgbClr val="543C4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38" name="Freeform 8"/>
            <p:cNvSpPr/>
            <p:nvPr/>
          </p:nvSpPr>
          <p:spPr bwMode="auto">
            <a:xfrm>
              <a:off x="2540" y="266"/>
              <a:ext cx="544" cy="1658"/>
            </a:xfrm>
            <a:custGeom>
              <a:avLst/>
              <a:gdLst>
                <a:gd name="T0" fmla="*/ 13 w 361"/>
                <a:gd name="T1" fmla="*/ 1101 h 1101"/>
                <a:gd name="T2" fmla="*/ 10 w 361"/>
                <a:gd name="T3" fmla="*/ 1101 h 1101"/>
                <a:gd name="T4" fmla="*/ 2 w 361"/>
                <a:gd name="T5" fmla="*/ 1087 h 1101"/>
                <a:gd name="T6" fmla="*/ 338 w 361"/>
                <a:gd name="T7" fmla="*/ 9 h 1101"/>
                <a:gd name="T8" fmla="*/ 352 w 361"/>
                <a:gd name="T9" fmla="*/ 2 h 1101"/>
                <a:gd name="T10" fmla="*/ 359 w 361"/>
                <a:gd name="T11" fmla="*/ 16 h 1101"/>
                <a:gd name="T12" fmla="*/ 24 w 361"/>
                <a:gd name="T13" fmla="*/ 1093 h 1101"/>
                <a:gd name="T14" fmla="*/ 13 w 361"/>
                <a:gd name="T15" fmla="*/ 1101 h 11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1" h="1101">
                  <a:moveTo>
                    <a:pt x="13" y="1101"/>
                  </a:moveTo>
                  <a:cubicBezTo>
                    <a:pt x="12" y="1101"/>
                    <a:pt x="11" y="1101"/>
                    <a:pt x="10" y="1101"/>
                  </a:cubicBezTo>
                  <a:cubicBezTo>
                    <a:pt x="4" y="1099"/>
                    <a:pt x="0" y="1093"/>
                    <a:pt x="2" y="1087"/>
                  </a:cubicBezTo>
                  <a:cubicBezTo>
                    <a:pt x="338" y="9"/>
                    <a:pt x="338" y="9"/>
                    <a:pt x="338" y="9"/>
                  </a:cubicBezTo>
                  <a:cubicBezTo>
                    <a:pt x="340" y="4"/>
                    <a:pt x="346" y="0"/>
                    <a:pt x="352" y="2"/>
                  </a:cubicBezTo>
                  <a:cubicBezTo>
                    <a:pt x="358" y="4"/>
                    <a:pt x="361" y="10"/>
                    <a:pt x="359" y="16"/>
                  </a:cubicBezTo>
                  <a:cubicBezTo>
                    <a:pt x="24" y="1093"/>
                    <a:pt x="24" y="1093"/>
                    <a:pt x="24" y="1093"/>
                  </a:cubicBezTo>
                  <a:cubicBezTo>
                    <a:pt x="22" y="1098"/>
                    <a:pt x="18" y="1101"/>
                    <a:pt x="13" y="1101"/>
                  </a:cubicBezTo>
                  <a:close/>
                </a:path>
              </a:pathLst>
            </a:custGeom>
            <a:solidFill>
              <a:srgbClr val="543C4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39" name="Freeform 9"/>
            <p:cNvSpPr/>
            <p:nvPr/>
          </p:nvSpPr>
          <p:spPr bwMode="auto">
            <a:xfrm>
              <a:off x="2763" y="293"/>
              <a:ext cx="288" cy="115"/>
            </a:xfrm>
            <a:custGeom>
              <a:avLst/>
              <a:gdLst>
                <a:gd name="T0" fmla="*/ 179 w 191"/>
                <a:gd name="T1" fmla="*/ 76 h 76"/>
                <a:gd name="T2" fmla="*/ 175 w 191"/>
                <a:gd name="T3" fmla="*/ 75 h 76"/>
                <a:gd name="T4" fmla="*/ 9 w 191"/>
                <a:gd name="T5" fmla="*/ 24 h 76"/>
                <a:gd name="T6" fmla="*/ 2 w 191"/>
                <a:gd name="T7" fmla="*/ 10 h 76"/>
                <a:gd name="T8" fmla="*/ 16 w 191"/>
                <a:gd name="T9" fmla="*/ 2 h 76"/>
                <a:gd name="T10" fmla="*/ 182 w 191"/>
                <a:gd name="T11" fmla="*/ 54 h 76"/>
                <a:gd name="T12" fmla="*/ 190 w 191"/>
                <a:gd name="T13" fmla="*/ 68 h 76"/>
                <a:gd name="T14" fmla="*/ 179 w 191"/>
                <a:gd name="T15" fmla="*/ 76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1" h="76">
                  <a:moveTo>
                    <a:pt x="179" y="76"/>
                  </a:moveTo>
                  <a:cubicBezTo>
                    <a:pt x="178" y="76"/>
                    <a:pt x="177" y="76"/>
                    <a:pt x="175" y="75"/>
                  </a:cubicBezTo>
                  <a:cubicBezTo>
                    <a:pt x="9" y="24"/>
                    <a:pt x="9" y="24"/>
                    <a:pt x="9" y="24"/>
                  </a:cubicBezTo>
                  <a:cubicBezTo>
                    <a:pt x="3" y="22"/>
                    <a:pt x="0" y="15"/>
                    <a:pt x="2" y="10"/>
                  </a:cubicBezTo>
                  <a:cubicBezTo>
                    <a:pt x="3" y="4"/>
                    <a:pt x="10" y="0"/>
                    <a:pt x="16" y="2"/>
                  </a:cubicBezTo>
                  <a:cubicBezTo>
                    <a:pt x="182" y="54"/>
                    <a:pt x="182" y="54"/>
                    <a:pt x="182" y="54"/>
                  </a:cubicBezTo>
                  <a:cubicBezTo>
                    <a:pt x="188" y="56"/>
                    <a:pt x="191" y="62"/>
                    <a:pt x="190" y="68"/>
                  </a:cubicBezTo>
                  <a:cubicBezTo>
                    <a:pt x="188" y="73"/>
                    <a:pt x="184" y="76"/>
                    <a:pt x="179" y="76"/>
                  </a:cubicBezTo>
                  <a:close/>
                </a:path>
              </a:pathLst>
            </a:custGeom>
            <a:solidFill>
              <a:srgbClr val="543C4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40" name="Freeform 10"/>
            <p:cNvSpPr/>
            <p:nvPr/>
          </p:nvSpPr>
          <p:spPr bwMode="auto">
            <a:xfrm>
              <a:off x="2709" y="468"/>
              <a:ext cx="288" cy="113"/>
            </a:xfrm>
            <a:custGeom>
              <a:avLst/>
              <a:gdLst>
                <a:gd name="T0" fmla="*/ 179 w 191"/>
                <a:gd name="T1" fmla="*/ 75 h 75"/>
                <a:gd name="T2" fmla="*/ 175 w 191"/>
                <a:gd name="T3" fmla="*/ 75 h 75"/>
                <a:gd name="T4" fmla="*/ 9 w 191"/>
                <a:gd name="T5" fmla="*/ 23 h 75"/>
                <a:gd name="T6" fmla="*/ 2 w 191"/>
                <a:gd name="T7" fmla="*/ 9 h 75"/>
                <a:gd name="T8" fmla="*/ 16 w 191"/>
                <a:gd name="T9" fmla="*/ 2 h 75"/>
                <a:gd name="T10" fmla="*/ 182 w 191"/>
                <a:gd name="T11" fmla="*/ 53 h 75"/>
                <a:gd name="T12" fmla="*/ 190 w 191"/>
                <a:gd name="T13" fmla="*/ 67 h 75"/>
                <a:gd name="T14" fmla="*/ 179 w 191"/>
                <a:gd name="T15" fmla="*/ 75 h 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1" h="75">
                  <a:moveTo>
                    <a:pt x="179" y="75"/>
                  </a:moveTo>
                  <a:cubicBezTo>
                    <a:pt x="178" y="75"/>
                    <a:pt x="177" y="75"/>
                    <a:pt x="175" y="75"/>
                  </a:cubicBezTo>
                  <a:cubicBezTo>
                    <a:pt x="9" y="23"/>
                    <a:pt x="9" y="23"/>
                    <a:pt x="9" y="23"/>
                  </a:cubicBezTo>
                  <a:cubicBezTo>
                    <a:pt x="3" y="21"/>
                    <a:pt x="0" y="15"/>
                    <a:pt x="2" y="9"/>
                  </a:cubicBezTo>
                  <a:cubicBezTo>
                    <a:pt x="4" y="3"/>
                    <a:pt x="10" y="0"/>
                    <a:pt x="16" y="2"/>
                  </a:cubicBezTo>
                  <a:cubicBezTo>
                    <a:pt x="182" y="53"/>
                    <a:pt x="182" y="53"/>
                    <a:pt x="182" y="53"/>
                  </a:cubicBezTo>
                  <a:cubicBezTo>
                    <a:pt x="188" y="55"/>
                    <a:pt x="191" y="62"/>
                    <a:pt x="190" y="67"/>
                  </a:cubicBezTo>
                  <a:cubicBezTo>
                    <a:pt x="188" y="72"/>
                    <a:pt x="184" y="75"/>
                    <a:pt x="179" y="75"/>
                  </a:cubicBezTo>
                  <a:close/>
                </a:path>
              </a:pathLst>
            </a:custGeom>
            <a:solidFill>
              <a:srgbClr val="543C4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41" name="Freeform 11"/>
            <p:cNvSpPr/>
            <p:nvPr/>
          </p:nvSpPr>
          <p:spPr bwMode="auto">
            <a:xfrm>
              <a:off x="2655" y="641"/>
              <a:ext cx="288" cy="115"/>
            </a:xfrm>
            <a:custGeom>
              <a:avLst/>
              <a:gdLst>
                <a:gd name="T0" fmla="*/ 179 w 191"/>
                <a:gd name="T1" fmla="*/ 76 h 76"/>
                <a:gd name="T2" fmla="*/ 176 w 191"/>
                <a:gd name="T3" fmla="*/ 75 h 76"/>
                <a:gd name="T4" fmla="*/ 9 w 191"/>
                <a:gd name="T5" fmla="*/ 23 h 76"/>
                <a:gd name="T6" fmla="*/ 2 w 191"/>
                <a:gd name="T7" fmla="*/ 9 h 76"/>
                <a:gd name="T8" fmla="*/ 16 w 191"/>
                <a:gd name="T9" fmla="*/ 2 h 76"/>
                <a:gd name="T10" fmla="*/ 182 w 191"/>
                <a:gd name="T11" fmla="*/ 54 h 76"/>
                <a:gd name="T12" fmla="*/ 190 w 191"/>
                <a:gd name="T13" fmla="*/ 68 h 76"/>
                <a:gd name="T14" fmla="*/ 179 w 191"/>
                <a:gd name="T15" fmla="*/ 76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1" h="76">
                  <a:moveTo>
                    <a:pt x="179" y="76"/>
                  </a:moveTo>
                  <a:cubicBezTo>
                    <a:pt x="178" y="76"/>
                    <a:pt x="177" y="76"/>
                    <a:pt x="176" y="75"/>
                  </a:cubicBezTo>
                  <a:cubicBezTo>
                    <a:pt x="9" y="23"/>
                    <a:pt x="9" y="23"/>
                    <a:pt x="9" y="23"/>
                  </a:cubicBezTo>
                  <a:cubicBezTo>
                    <a:pt x="3" y="22"/>
                    <a:pt x="0" y="15"/>
                    <a:pt x="2" y="9"/>
                  </a:cubicBezTo>
                  <a:cubicBezTo>
                    <a:pt x="4" y="3"/>
                    <a:pt x="10" y="0"/>
                    <a:pt x="16" y="2"/>
                  </a:cubicBezTo>
                  <a:cubicBezTo>
                    <a:pt x="182" y="54"/>
                    <a:pt x="182" y="54"/>
                    <a:pt x="182" y="54"/>
                  </a:cubicBezTo>
                  <a:cubicBezTo>
                    <a:pt x="188" y="56"/>
                    <a:pt x="191" y="62"/>
                    <a:pt x="190" y="68"/>
                  </a:cubicBezTo>
                  <a:cubicBezTo>
                    <a:pt x="188" y="73"/>
                    <a:pt x="184" y="76"/>
                    <a:pt x="179" y="76"/>
                  </a:cubicBezTo>
                  <a:close/>
                </a:path>
              </a:pathLst>
            </a:custGeom>
            <a:solidFill>
              <a:srgbClr val="543C4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42" name="Freeform 12"/>
            <p:cNvSpPr/>
            <p:nvPr/>
          </p:nvSpPr>
          <p:spPr bwMode="auto">
            <a:xfrm>
              <a:off x="2600" y="814"/>
              <a:ext cx="290" cy="115"/>
            </a:xfrm>
            <a:custGeom>
              <a:avLst/>
              <a:gdLst>
                <a:gd name="T0" fmla="*/ 179 w 192"/>
                <a:gd name="T1" fmla="*/ 76 h 76"/>
                <a:gd name="T2" fmla="*/ 176 w 192"/>
                <a:gd name="T3" fmla="*/ 76 h 76"/>
                <a:gd name="T4" fmla="*/ 9 w 192"/>
                <a:gd name="T5" fmla="*/ 24 h 76"/>
                <a:gd name="T6" fmla="*/ 2 w 192"/>
                <a:gd name="T7" fmla="*/ 10 h 76"/>
                <a:gd name="T8" fmla="*/ 16 w 192"/>
                <a:gd name="T9" fmla="*/ 2 h 76"/>
                <a:gd name="T10" fmla="*/ 182 w 192"/>
                <a:gd name="T11" fmla="*/ 54 h 76"/>
                <a:gd name="T12" fmla="*/ 190 w 192"/>
                <a:gd name="T13" fmla="*/ 68 h 76"/>
                <a:gd name="T14" fmla="*/ 179 w 192"/>
                <a:gd name="T15" fmla="*/ 76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76">
                  <a:moveTo>
                    <a:pt x="179" y="76"/>
                  </a:moveTo>
                  <a:cubicBezTo>
                    <a:pt x="178" y="76"/>
                    <a:pt x="177" y="76"/>
                    <a:pt x="176" y="76"/>
                  </a:cubicBezTo>
                  <a:cubicBezTo>
                    <a:pt x="9" y="24"/>
                    <a:pt x="9" y="24"/>
                    <a:pt x="9" y="24"/>
                  </a:cubicBezTo>
                  <a:cubicBezTo>
                    <a:pt x="3" y="22"/>
                    <a:pt x="0" y="16"/>
                    <a:pt x="2" y="10"/>
                  </a:cubicBezTo>
                  <a:cubicBezTo>
                    <a:pt x="4" y="4"/>
                    <a:pt x="10" y="0"/>
                    <a:pt x="16" y="2"/>
                  </a:cubicBezTo>
                  <a:cubicBezTo>
                    <a:pt x="182" y="54"/>
                    <a:pt x="182" y="54"/>
                    <a:pt x="182" y="54"/>
                  </a:cubicBezTo>
                  <a:cubicBezTo>
                    <a:pt x="188" y="56"/>
                    <a:pt x="192" y="62"/>
                    <a:pt x="190" y="68"/>
                  </a:cubicBezTo>
                  <a:cubicBezTo>
                    <a:pt x="188" y="73"/>
                    <a:pt x="184" y="76"/>
                    <a:pt x="179" y="76"/>
                  </a:cubicBezTo>
                  <a:close/>
                </a:path>
              </a:pathLst>
            </a:custGeom>
            <a:solidFill>
              <a:srgbClr val="543C4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43" name="Freeform 13"/>
            <p:cNvSpPr/>
            <p:nvPr/>
          </p:nvSpPr>
          <p:spPr bwMode="auto">
            <a:xfrm>
              <a:off x="2546" y="989"/>
              <a:ext cx="289" cy="115"/>
            </a:xfrm>
            <a:custGeom>
              <a:avLst/>
              <a:gdLst>
                <a:gd name="T0" fmla="*/ 179 w 192"/>
                <a:gd name="T1" fmla="*/ 76 h 76"/>
                <a:gd name="T2" fmla="*/ 176 w 192"/>
                <a:gd name="T3" fmla="*/ 75 h 76"/>
                <a:gd name="T4" fmla="*/ 9 w 192"/>
                <a:gd name="T5" fmla="*/ 23 h 76"/>
                <a:gd name="T6" fmla="*/ 2 w 192"/>
                <a:gd name="T7" fmla="*/ 9 h 76"/>
                <a:gd name="T8" fmla="*/ 16 w 192"/>
                <a:gd name="T9" fmla="*/ 2 h 76"/>
                <a:gd name="T10" fmla="*/ 182 w 192"/>
                <a:gd name="T11" fmla="*/ 54 h 76"/>
                <a:gd name="T12" fmla="*/ 190 w 192"/>
                <a:gd name="T13" fmla="*/ 68 h 76"/>
                <a:gd name="T14" fmla="*/ 179 w 192"/>
                <a:gd name="T15" fmla="*/ 76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76">
                  <a:moveTo>
                    <a:pt x="179" y="76"/>
                  </a:moveTo>
                  <a:cubicBezTo>
                    <a:pt x="178" y="76"/>
                    <a:pt x="177" y="75"/>
                    <a:pt x="176" y="75"/>
                  </a:cubicBezTo>
                  <a:cubicBezTo>
                    <a:pt x="9" y="23"/>
                    <a:pt x="9" y="23"/>
                    <a:pt x="9" y="23"/>
                  </a:cubicBezTo>
                  <a:cubicBezTo>
                    <a:pt x="3" y="21"/>
                    <a:pt x="0" y="15"/>
                    <a:pt x="2" y="9"/>
                  </a:cubicBezTo>
                  <a:cubicBezTo>
                    <a:pt x="4" y="3"/>
                    <a:pt x="10" y="0"/>
                    <a:pt x="16" y="2"/>
                  </a:cubicBezTo>
                  <a:cubicBezTo>
                    <a:pt x="182" y="54"/>
                    <a:pt x="182" y="54"/>
                    <a:pt x="182" y="54"/>
                  </a:cubicBezTo>
                  <a:cubicBezTo>
                    <a:pt x="188" y="55"/>
                    <a:pt x="192" y="62"/>
                    <a:pt x="190" y="68"/>
                  </a:cubicBezTo>
                  <a:cubicBezTo>
                    <a:pt x="188" y="72"/>
                    <a:pt x="184" y="76"/>
                    <a:pt x="179" y="76"/>
                  </a:cubicBezTo>
                  <a:close/>
                </a:path>
              </a:pathLst>
            </a:custGeom>
            <a:solidFill>
              <a:srgbClr val="543C4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44" name="Freeform 14"/>
            <p:cNvSpPr/>
            <p:nvPr/>
          </p:nvSpPr>
          <p:spPr bwMode="auto">
            <a:xfrm>
              <a:off x="2492" y="1162"/>
              <a:ext cx="289" cy="115"/>
            </a:xfrm>
            <a:custGeom>
              <a:avLst/>
              <a:gdLst>
                <a:gd name="T0" fmla="*/ 179 w 192"/>
                <a:gd name="T1" fmla="*/ 76 h 76"/>
                <a:gd name="T2" fmla="*/ 176 w 192"/>
                <a:gd name="T3" fmla="*/ 75 h 76"/>
                <a:gd name="T4" fmla="*/ 9 w 192"/>
                <a:gd name="T5" fmla="*/ 24 h 76"/>
                <a:gd name="T6" fmla="*/ 2 w 192"/>
                <a:gd name="T7" fmla="*/ 10 h 76"/>
                <a:gd name="T8" fmla="*/ 16 w 192"/>
                <a:gd name="T9" fmla="*/ 2 h 76"/>
                <a:gd name="T10" fmla="*/ 182 w 192"/>
                <a:gd name="T11" fmla="*/ 54 h 76"/>
                <a:gd name="T12" fmla="*/ 190 w 192"/>
                <a:gd name="T13" fmla="*/ 68 h 76"/>
                <a:gd name="T14" fmla="*/ 179 w 192"/>
                <a:gd name="T15" fmla="*/ 76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76">
                  <a:moveTo>
                    <a:pt x="179" y="76"/>
                  </a:moveTo>
                  <a:cubicBezTo>
                    <a:pt x="178" y="76"/>
                    <a:pt x="177" y="76"/>
                    <a:pt x="176" y="75"/>
                  </a:cubicBezTo>
                  <a:cubicBezTo>
                    <a:pt x="9" y="24"/>
                    <a:pt x="9" y="24"/>
                    <a:pt x="9" y="24"/>
                  </a:cubicBezTo>
                  <a:cubicBezTo>
                    <a:pt x="3" y="22"/>
                    <a:pt x="0" y="15"/>
                    <a:pt x="2" y="10"/>
                  </a:cubicBezTo>
                  <a:cubicBezTo>
                    <a:pt x="4" y="4"/>
                    <a:pt x="10" y="0"/>
                    <a:pt x="16" y="2"/>
                  </a:cubicBezTo>
                  <a:cubicBezTo>
                    <a:pt x="182" y="54"/>
                    <a:pt x="182" y="54"/>
                    <a:pt x="182" y="54"/>
                  </a:cubicBezTo>
                  <a:cubicBezTo>
                    <a:pt x="188" y="56"/>
                    <a:pt x="192" y="62"/>
                    <a:pt x="190" y="68"/>
                  </a:cubicBezTo>
                  <a:cubicBezTo>
                    <a:pt x="188" y="73"/>
                    <a:pt x="184" y="76"/>
                    <a:pt x="179" y="76"/>
                  </a:cubicBezTo>
                  <a:close/>
                </a:path>
              </a:pathLst>
            </a:custGeom>
            <a:solidFill>
              <a:srgbClr val="543C4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45" name="Freeform 15"/>
            <p:cNvSpPr/>
            <p:nvPr/>
          </p:nvSpPr>
          <p:spPr bwMode="auto">
            <a:xfrm>
              <a:off x="2438" y="1337"/>
              <a:ext cx="289" cy="113"/>
            </a:xfrm>
            <a:custGeom>
              <a:avLst/>
              <a:gdLst>
                <a:gd name="T0" fmla="*/ 179 w 192"/>
                <a:gd name="T1" fmla="*/ 75 h 75"/>
                <a:gd name="T2" fmla="*/ 176 w 192"/>
                <a:gd name="T3" fmla="*/ 75 h 75"/>
                <a:gd name="T4" fmla="*/ 9 w 192"/>
                <a:gd name="T5" fmla="*/ 23 h 75"/>
                <a:gd name="T6" fmla="*/ 2 w 192"/>
                <a:gd name="T7" fmla="*/ 9 h 75"/>
                <a:gd name="T8" fmla="*/ 16 w 192"/>
                <a:gd name="T9" fmla="*/ 2 h 75"/>
                <a:gd name="T10" fmla="*/ 182 w 192"/>
                <a:gd name="T11" fmla="*/ 53 h 75"/>
                <a:gd name="T12" fmla="*/ 190 w 192"/>
                <a:gd name="T13" fmla="*/ 67 h 75"/>
                <a:gd name="T14" fmla="*/ 179 w 192"/>
                <a:gd name="T15" fmla="*/ 75 h 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75">
                  <a:moveTo>
                    <a:pt x="179" y="75"/>
                  </a:moveTo>
                  <a:cubicBezTo>
                    <a:pt x="178" y="75"/>
                    <a:pt x="177" y="75"/>
                    <a:pt x="176" y="75"/>
                  </a:cubicBezTo>
                  <a:cubicBezTo>
                    <a:pt x="9" y="23"/>
                    <a:pt x="9" y="23"/>
                    <a:pt x="9" y="23"/>
                  </a:cubicBezTo>
                  <a:cubicBezTo>
                    <a:pt x="3" y="21"/>
                    <a:pt x="0" y="15"/>
                    <a:pt x="2" y="9"/>
                  </a:cubicBezTo>
                  <a:cubicBezTo>
                    <a:pt x="4" y="3"/>
                    <a:pt x="10" y="0"/>
                    <a:pt x="16" y="2"/>
                  </a:cubicBezTo>
                  <a:cubicBezTo>
                    <a:pt x="182" y="53"/>
                    <a:pt x="182" y="53"/>
                    <a:pt x="182" y="53"/>
                  </a:cubicBezTo>
                  <a:cubicBezTo>
                    <a:pt x="188" y="55"/>
                    <a:pt x="192" y="62"/>
                    <a:pt x="190" y="67"/>
                  </a:cubicBezTo>
                  <a:cubicBezTo>
                    <a:pt x="188" y="72"/>
                    <a:pt x="184" y="75"/>
                    <a:pt x="179" y="75"/>
                  </a:cubicBezTo>
                  <a:close/>
                </a:path>
              </a:pathLst>
            </a:custGeom>
            <a:solidFill>
              <a:srgbClr val="543C4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46" name="Freeform 16"/>
            <p:cNvSpPr/>
            <p:nvPr/>
          </p:nvSpPr>
          <p:spPr bwMode="auto">
            <a:xfrm>
              <a:off x="2383" y="1510"/>
              <a:ext cx="290" cy="115"/>
            </a:xfrm>
            <a:custGeom>
              <a:avLst/>
              <a:gdLst>
                <a:gd name="T0" fmla="*/ 179 w 192"/>
                <a:gd name="T1" fmla="*/ 76 h 76"/>
                <a:gd name="T2" fmla="*/ 176 w 192"/>
                <a:gd name="T3" fmla="*/ 75 h 76"/>
                <a:gd name="T4" fmla="*/ 9 w 192"/>
                <a:gd name="T5" fmla="*/ 23 h 76"/>
                <a:gd name="T6" fmla="*/ 2 w 192"/>
                <a:gd name="T7" fmla="*/ 9 h 76"/>
                <a:gd name="T8" fmla="*/ 16 w 192"/>
                <a:gd name="T9" fmla="*/ 2 h 76"/>
                <a:gd name="T10" fmla="*/ 182 w 192"/>
                <a:gd name="T11" fmla="*/ 54 h 76"/>
                <a:gd name="T12" fmla="*/ 190 w 192"/>
                <a:gd name="T13" fmla="*/ 68 h 76"/>
                <a:gd name="T14" fmla="*/ 179 w 192"/>
                <a:gd name="T15" fmla="*/ 76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76">
                  <a:moveTo>
                    <a:pt x="179" y="76"/>
                  </a:moveTo>
                  <a:cubicBezTo>
                    <a:pt x="178" y="76"/>
                    <a:pt x="177" y="76"/>
                    <a:pt x="176" y="75"/>
                  </a:cubicBezTo>
                  <a:cubicBezTo>
                    <a:pt x="9" y="23"/>
                    <a:pt x="9" y="23"/>
                    <a:pt x="9" y="23"/>
                  </a:cubicBezTo>
                  <a:cubicBezTo>
                    <a:pt x="3" y="22"/>
                    <a:pt x="0" y="15"/>
                    <a:pt x="2" y="9"/>
                  </a:cubicBezTo>
                  <a:cubicBezTo>
                    <a:pt x="4" y="3"/>
                    <a:pt x="10" y="0"/>
                    <a:pt x="16" y="2"/>
                  </a:cubicBezTo>
                  <a:cubicBezTo>
                    <a:pt x="182" y="54"/>
                    <a:pt x="182" y="54"/>
                    <a:pt x="182" y="54"/>
                  </a:cubicBezTo>
                  <a:cubicBezTo>
                    <a:pt x="188" y="56"/>
                    <a:pt x="192" y="62"/>
                    <a:pt x="190" y="68"/>
                  </a:cubicBezTo>
                  <a:cubicBezTo>
                    <a:pt x="188" y="73"/>
                    <a:pt x="184" y="76"/>
                    <a:pt x="179" y="76"/>
                  </a:cubicBezTo>
                  <a:close/>
                </a:path>
              </a:pathLst>
            </a:custGeom>
            <a:solidFill>
              <a:srgbClr val="543C4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47" name="Freeform 17"/>
            <p:cNvSpPr/>
            <p:nvPr/>
          </p:nvSpPr>
          <p:spPr bwMode="auto">
            <a:xfrm>
              <a:off x="2329" y="1683"/>
              <a:ext cx="289" cy="115"/>
            </a:xfrm>
            <a:custGeom>
              <a:avLst/>
              <a:gdLst>
                <a:gd name="T0" fmla="*/ 179 w 192"/>
                <a:gd name="T1" fmla="*/ 76 h 76"/>
                <a:gd name="T2" fmla="*/ 176 w 192"/>
                <a:gd name="T3" fmla="*/ 76 h 76"/>
                <a:gd name="T4" fmla="*/ 9 w 192"/>
                <a:gd name="T5" fmla="*/ 24 h 76"/>
                <a:gd name="T6" fmla="*/ 2 w 192"/>
                <a:gd name="T7" fmla="*/ 10 h 76"/>
                <a:gd name="T8" fmla="*/ 16 w 192"/>
                <a:gd name="T9" fmla="*/ 2 h 76"/>
                <a:gd name="T10" fmla="*/ 182 w 192"/>
                <a:gd name="T11" fmla="*/ 54 h 76"/>
                <a:gd name="T12" fmla="*/ 190 w 192"/>
                <a:gd name="T13" fmla="*/ 68 h 76"/>
                <a:gd name="T14" fmla="*/ 179 w 192"/>
                <a:gd name="T15" fmla="*/ 76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76">
                  <a:moveTo>
                    <a:pt x="179" y="76"/>
                  </a:moveTo>
                  <a:cubicBezTo>
                    <a:pt x="178" y="76"/>
                    <a:pt x="177" y="76"/>
                    <a:pt x="176" y="76"/>
                  </a:cubicBezTo>
                  <a:cubicBezTo>
                    <a:pt x="9" y="24"/>
                    <a:pt x="9" y="24"/>
                    <a:pt x="9" y="24"/>
                  </a:cubicBezTo>
                  <a:cubicBezTo>
                    <a:pt x="3" y="22"/>
                    <a:pt x="0" y="16"/>
                    <a:pt x="2" y="10"/>
                  </a:cubicBezTo>
                  <a:cubicBezTo>
                    <a:pt x="4" y="4"/>
                    <a:pt x="10" y="0"/>
                    <a:pt x="16" y="2"/>
                  </a:cubicBezTo>
                  <a:cubicBezTo>
                    <a:pt x="182" y="54"/>
                    <a:pt x="182" y="54"/>
                    <a:pt x="182" y="54"/>
                  </a:cubicBezTo>
                  <a:cubicBezTo>
                    <a:pt x="188" y="56"/>
                    <a:pt x="192" y="62"/>
                    <a:pt x="190" y="68"/>
                  </a:cubicBezTo>
                  <a:cubicBezTo>
                    <a:pt x="188" y="73"/>
                    <a:pt x="184" y="76"/>
                    <a:pt x="179" y="76"/>
                  </a:cubicBezTo>
                  <a:close/>
                </a:path>
              </a:pathLst>
            </a:custGeom>
            <a:solidFill>
              <a:srgbClr val="543C4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48" name="Freeform 18"/>
            <p:cNvSpPr/>
            <p:nvPr/>
          </p:nvSpPr>
          <p:spPr bwMode="auto">
            <a:xfrm>
              <a:off x="2213" y="1378"/>
              <a:ext cx="858" cy="507"/>
            </a:xfrm>
            <a:custGeom>
              <a:avLst/>
              <a:gdLst>
                <a:gd name="T0" fmla="*/ 24 w 569"/>
                <a:gd name="T1" fmla="*/ 335 h 337"/>
                <a:gd name="T2" fmla="*/ 17 w 569"/>
                <a:gd name="T3" fmla="*/ 333 h 337"/>
                <a:gd name="T4" fmla="*/ 7 w 569"/>
                <a:gd name="T5" fmla="*/ 319 h 337"/>
                <a:gd name="T6" fmla="*/ 517 w 569"/>
                <a:gd name="T7" fmla="*/ 4 h 337"/>
                <a:gd name="T8" fmla="*/ 552 w 569"/>
                <a:gd name="T9" fmla="*/ 4 h 337"/>
                <a:gd name="T10" fmla="*/ 562 w 569"/>
                <a:gd name="T11" fmla="*/ 19 h 337"/>
                <a:gd name="T12" fmla="*/ 52 w 569"/>
                <a:gd name="T13" fmla="*/ 333 h 337"/>
                <a:gd name="T14" fmla="*/ 24 w 569"/>
                <a:gd name="T15" fmla="*/ 335 h 3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9" h="337">
                  <a:moveTo>
                    <a:pt x="24" y="335"/>
                  </a:moveTo>
                  <a:cubicBezTo>
                    <a:pt x="22" y="335"/>
                    <a:pt x="19" y="334"/>
                    <a:pt x="17" y="333"/>
                  </a:cubicBezTo>
                  <a:cubicBezTo>
                    <a:pt x="5" y="329"/>
                    <a:pt x="0" y="323"/>
                    <a:pt x="7" y="319"/>
                  </a:cubicBezTo>
                  <a:cubicBezTo>
                    <a:pt x="517" y="4"/>
                    <a:pt x="517" y="4"/>
                    <a:pt x="517" y="4"/>
                  </a:cubicBezTo>
                  <a:cubicBezTo>
                    <a:pt x="524" y="0"/>
                    <a:pt x="540" y="0"/>
                    <a:pt x="552" y="4"/>
                  </a:cubicBezTo>
                  <a:cubicBezTo>
                    <a:pt x="564" y="8"/>
                    <a:pt x="569" y="15"/>
                    <a:pt x="562" y="19"/>
                  </a:cubicBezTo>
                  <a:cubicBezTo>
                    <a:pt x="52" y="333"/>
                    <a:pt x="52" y="333"/>
                    <a:pt x="52" y="333"/>
                  </a:cubicBezTo>
                  <a:cubicBezTo>
                    <a:pt x="46" y="337"/>
                    <a:pt x="35" y="337"/>
                    <a:pt x="24" y="335"/>
                  </a:cubicBezTo>
                  <a:close/>
                </a:path>
              </a:pathLst>
            </a:custGeom>
            <a:solidFill>
              <a:srgbClr val="543C4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49" name="Freeform 19"/>
            <p:cNvSpPr/>
            <p:nvPr/>
          </p:nvSpPr>
          <p:spPr bwMode="auto">
            <a:xfrm>
              <a:off x="2484" y="1468"/>
              <a:ext cx="858" cy="508"/>
            </a:xfrm>
            <a:custGeom>
              <a:avLst/>
              <a:gdLst>
                <a:gd name="T0" fmla="*/ 24 w 569"/>
                <a:gd name="T1" fmla="*/ 335 h 337"/>
                <a:gd name="T2" fmla="*/ 17 w 569"/>
                <a:gd name="T3" fmla="*/ 333 h 337"/>
                <a:gd name="T4" fmla="*/ 6 w 569"/>
                <a:gd name="T5" fmla="*/ 318 h 337"/>
                <a:gd name="T6" fmla="*/ 517 w 569"/>
                <a:gd name="T7" fmla="*/ 4 h 337"/>
                <a:gd name="T8" fmla="*/ 552 w 569"/>
                <a:gd name="T9" fmla="*/ 4 h 337"/>
                <a:gd name="T10" fmla="*/ 562 w 569"/>
                <a:gd name="T11" fmla="*/ 19 h 337"/>
                <a:gd name="T12" fmla="*/ 51 w 569"/>
                <a:gd name="T13" fmla="*/ 333 h 337"/>
                <a:gd name="T14" fmla="*/ 24 w 569"/>
                <a:gd name="T15" fmla="*/ 335 h 3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9" h="337">
                  <a:moveTo>
                    <a:pt x="24" y="335"/>
                  </a:moveTo>
                  <a:cubicBezTo>
                    <a:pt x="21" y="335"/>
                    <a:pt x="19" y="334"/>
                    <a:pt x="17" y="333"/>
                  </a:cubicBezTo>
                  <a:cubicBezTo>
                    <a:pt x="4" y="329"/>
                    <a:pt x="0" y="322"/>
                    <a:pt x="6" y="318"/>
                  </a:cubicBezTo>
                  <a:cubicBezTo>
                    <a:pt x="517" y="4"/>
                    <a:pt x="517" y="4"/>
                    <a:pt x="517" y="4"/>
                  </a:cubicBezTo>
                  <a:cubicBezTo>
                    <a:pt x="524" y="0"/>
                    <a:pt x="539" y="0"/>
                    <a:pt x="552" y="4"/>
                  </a:cubicBezTo>
                  <a:cubicBezTo>
                    <a:pt x="564" y="8"/>
                    <a:pt x="569" y="15"/>
                    <a:pt x="562" y="19"/>
                  </a:cubicBezTo>
                  <a:cubicBezTo>
                    <a:pt x="51" y="333"/>
                    <a:pt x="51" y="333"/>
                    <a:pt x="51" y="333"/>
                  </a:cubicBezTo>
                  <a:cubicBezTo>
                    <a:pt x="46" y="337"/>
                    <a:pt x="35" y="337"/>
                    <a:pt x="24" y="335"/>
                  </a:cubicBezTo>
                  <a:close/>
                </a:path>
              </a:pathLst>
            </a:custGeom>
            <a:solidFill>
              <a:srgbClr val="543C4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50" name="Freeform 20"/>
            <p:cNvSpPr/>
            <p:nvPr/>
          </p:nvSpPr>
          <p:spPr bwMode="auto">
            <a:xfrm>
              <a:off x="2879" y="1450"/>
              <a:ext cx="350" cy="122"/>
            </a:xfrm>
            <a:custGeom>
              <a:avLst/>
              <a:gdLst>
                <a:gd name="T0" fmla="*/ 198 w 232"/>
                <a:gd name="T1" fmla="*/ 79 h 81"/>
                <a:gd name="T2" fmla="*/ 191 w 232"/>
                <a:gd name="T3" fmla="*/ 77 h 81"/>
                <a:gd name="T4" fmla="*/ 17 w 232"/>
                <a:gd name="T5" fmla="*/ 19 h 81"/>
                <a:gd name="T6" fmla="*/ 6 w 232"/>
                <a:gd name="T7" fmla="*/ 4 h 81"/>
                <a:gd name="T8" fmla="*/ 41 w 232"/>
                <a:gd name="T9" fmla="*/ 4 h 81"/>
                <a:gd name="T10" fmla="*/ 215 w 232"/>
                <a:gd name="T11" fmla="*/ 62 h 81"/>
                <a:gd name="T12" fmla="*/ 225 w 232"/>
                <a:gd name="T13" fmla="*/ 77 h 81"/>
                <a:gd name="T14" fmla="*/ 198 w 232"/>
                <a:gd name="T15" fmla="*/ 79 h 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2" h="81">
                  <a:moveTo>
                    <a:pt x="198" y="79"/>
                  </a:moveTo>
                  <a:cubicBezTo>
                    <a:pt x="195" y="78"/>
                    <a:pt x="193" y="78"/>
                    <a:pt x="191" y="77"/>
                  </a:cubicBezTo>
                  <a:cubicBezTo>
                    <a:pt x="17" y="19"/>
                    <a:pt x="17" y="19"/>
                    <a:pt x="17" y="19"/>
                  </a:cubicBezTo>
                  <a:cubicBezTo>
                    <a:pt x="4" y="15"/>
                    <a:pt x="0" y="8"/>
                    <a:pt x="6" y="4"/>
                  </a:cubicBezTo>
                  <a:cubicBezTo>
                    <a:pt x="13" y="0"/>
                    <a:pt x="28" y="0"/>
                    <a:pt x="41" y="4"/>
                  </a:cubicBezTo>
                  <a:cubicBezTo>
                    <a:pt x="215" y="62"/>
                    <a:pt x="215" y="62"/>
                    <a:pt x="215" y="62"/>
                  </a:cubicBezTo>
                  <a:cubicBezTo>
                    <a:pt x="227" y="66"/>
                    <a:pt x="232" y="73"/>
                    <a:pt x="225" y="77"/>
                  </a:cubicBezTo>
                  <a:cubicBezTo>
                    <a:pt x="220" y="80"/>
                    <a:pt x="208" y="81"/>
                    <a:pt x="198" y="79"/>
                  </a:cubicBezTo>
                  <a:close/>
                </a:path>
              </a:pathLst>
            </a:custGeom>
            <a:solidFill>
              <a:srgbClr val="543C4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51" name="Freeform 21"/>
            <p:cNvSpPr/>
            <p:nvPr/>
          </p:nvSpPr>
          <p:spPr bwMode="auto">
            <a:xfrm>
              <a:off x="2781" y="1510"/>
              <a:ext cx="350" cy="122"/>
            </a:xfrm>
            <a:custGeom>
              <a:avLst/>
              <a:gdLst>
                <a:gd name="T0" fmla="*/ 198 w 232"/>
                <a:gd name="T1" fmla="*/ 79 h 81"/>
                <a:gd name="T2" fmla="*/ 191 w 232"/>
                <a:gd name="T3" fmla="*/ 77 h 81"/>
                <a:gd name="T4" fmla="*/ 17 w 232"/>
                <a:gd name="T5" fmla="*/ 19 h 81"/>
                <a:gd name="T6" fmla="*/ 6 w 232"/>
                <a:gd name="T7" fmla="*/ 4 h 81"/>
                <a:gd name="T8" fmla="*/ 41 w 232"/>
                <a:gd name="T9" fmla="*/ 4 h 81"/>
                <a:gd name="T10" fmla="*/ 215 w 232"/>
                <a:gd name="T11" fmla="*/ 62 h 81"/>
                <a:gd name="T12" fmla="*/ 225 w 232"/>
                <a:gd name="T13" fmla="*/ 77 h 81"/>
                <a:gd name="T14" fmla="*/ 198 w 232"/>
                <a:gd name="T15" fmla="*/ 79 h 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2" h="81">
                  <a:moveTo>
                    <a:pt x="198" y="79"/>
                  </a:moveTo>
                  <a:cubicBezTo>
                    <a:pt x="196" y="78"/>
                    <a:pt x="193" y="77"/>
                    <a:pt x="191" y="77"/>
                  </a:cubicBezTo>
                  <a:cubicBezTo>
                    <a:pt x="17" y="19"/>
                    <a:pt x="17" y="19"/>
                    <a:pt x="17" y="19"/>
                  </a:cubicBezTo>
                  <a:cubicBezTo>
                    <a:pt x="4" y="15"/>
                    <a:pt x="0" y="8"/>
                    <a:pt x="6" y="4"/>
                  </a:cubicBezTo>
                  <a:cubicBezTo>
                    <a:pt x="13" y="0"/>
                    <a:pt x="29" y="0"/>
                    <a:pt x="41" y="4"/>
                  </a:cubicBezTo>
                  <a:cubicBezTo>
                    <a:pt x="215" y="62"/>
                    <a:pt x="215" y="62"/>
                    <a:pt x="215" y="62"/>
                  </a:cubicBezTo>
                  <a:cubicBezTo>
                    <a:pt x="227" y="66"/>
                    <a:pt x="232" y="73"/>
                    <a:pt x="225" y="77"/>
                  </a:cubicBezTo>
                  <a:cubicBezTo>
                    <a:pt x="220" y="80"/>
                    <a:pt x="209" y="81"/>
                    <a:pt x="198" y="79"/>
                  </a:cubicBezTo>
                  <a:close/>
                </a:path>
              </a:pathLst>
            </a:custGeom>
            <a:solidFill>
              <a:srgbClr val="543C4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52" name="Freeform 22"/>
            <p:cNvSpPr/>
            <p:nvPr/>
          </p:nvSpPr>
          <p:spPr bwMode="auto">
            <a:xfrm>
              <a:off x="2683" y="1570"/>
              <a:ext cx="350" cy="122"/>
            </a:xfrm>
            <a:custGeom>
              <a:avLst/>
              <a:gdLst>
                <a:gd name="T0" fmla="*/ 198 w 232"/>
                <a:gd name="T1" fmla="*/ 78 h 81"/>
                <a:gd name="T2" fmla="*/ 191 w 232"/>
                <a:gd name="T3" fmla="*/ 77 h 81"/>
                <a:gd name="T4" fmla="*/ 17 w 232"/>
                <a:gd name="T5" fmla="*/ 19 h 81"/>
                <a:gd name="T6" fmla="*/ 7 w 232"/>
                <a:gd name="T7" fmla="*/ 4 h 81"/>
                <a:gd name="T8" fmla="*/ 41 w 232"/>
                <a:gd name="T9" fmla="*/ 4 h 81"/>
                <a:gd name="T10" fmla="*/ 215 w 232"/>
                <a:gd name="T11" fmla="*/ 62 h 81"/>
                <a:gd name="T12" fmla="*/ 226 w 232"/>
                <a:gd name="T13" fmla="*/ 77 h 81"/>
                <a:gd name="T14" fmla="*/ 198 w 232"/>
                <a:gd name="T15" fmla="*/ 78 h 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2" h="81">
                  <a:moveTo>
                    <a:pt x="198" y="78"/>
                  </a:moveTo>
                  <a:cubicBezTo>
                    <a:pt x="196" y="78"/>
                    <a:pt x="193" y="77"/>
                    <a:pt x="191" y="77"/>
                  </a:cubicBezTo>
                  <a:cubicBezTo>
                    <a:pt x="17" y="19"/>
                    <a:pt x="17" y="19"/>
                    <a:pt x="17" y="19"/>
                  </a:cubicBezTo>
                  <a:cubicBezTo>
                    <a:pt x="5" y="15"/>
                    <a:pt x="0" y="8"/>
                    <a:pt x="7" y="4"/>
                  </a:cubicBezTo>
                  <a:cubicBezTo>
                    <a:pt x="13" y="0"/>
                    <a:pt x="29" y="0"/>
                    <a:pt x="41" y="4"/>
                  </a:cubicBezTo>
                  <a:cubicBezTo>
                    <a:pt x="215" y="62"/>
                    <a:pt x="215" y="62"/>
                    <a:pt x="215" y="62"/>
                  </a:cubicBezTo>
                  <a:cubicBezTo>
                    <a:pt x="228" y="66"/>
                    <a:pt x="232" y="73"/>
                    <a:pt x="226" y="77"/>
                  </a:cubicBezTo>
                  <a:cubicBezTo>
                    <a:pt x="220" y="80"/>
                    <a:pt x="209" y="81"/>
                    <a:pt x="198" y="78"/>
                  </a:cubicBezTo>
                  <a:close/>
                </a:path>
              </a:pathLst>
            </a:custGeom>
            <a:solidFill>
              <a:srgbClr val="543C4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53" name="Freeform 23"/>
            <p:cNvSpPr/>
            <p:nvPr/>
          </p:nvSpPr>
          <p:spPr bwMode="auto">
            <a:xfrm>
              <a:off x="2585" y="1631"/>
              <a:ext cx="350" cy="120"/>
            </a:xfrm>
            <a:custGeom>
              <a:avLst/>
              <a:gdLst>
                <a:gd name="T0" fmla="*/ 198 w 232"/>
                <a:gd name="T1" fmla="*/ 78 h 80"/>
                <a:gd name="T2" fmla="*/ 191 w 232"/>
                <a:gd name="T3" fmla="*/ 76 h 80"/>
                <a:gd name="T4" fmla="*/ 17 w 232"/>
                <a:gd name="T5" fmla="*/ 19 h 80"/>
                <a:gd name="T6" fmla="*/ 7 w 232"/>
                <a:gd name="T7" fmla="*/ 4 h 80"/>
                <a:gd name="T8" fmla="*/ 41 w 232"/>
                <a:gd name="T9" fmla="*/ 4 h 80"/>
                <a:gd name="T10" fmla="*/ 215 w 232"/>
                <a:gd name="T11" fmla="*/ 62 h 80"/>
                <a:gd name="T12" fmla="*/ 226 w 232"/>
                <a:gd name="T13" fmla="*/ 77 h 80"/>
                <a:gd name="T14" fmla="*/ 198 w 232"/>
                <a:gd name="T15" fmla="*/ 78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2" h="80">
                  <a:moveTo>
                    <a:pt x="198" y="78"/>
                  </a:moveTo>
                  <a:cubicBezTo>
                    <a:pt x="196" y="78"/>
                    <a:pt x="194" y="77"/>
                    <a:pt x="191" y="76"/>
                  </a:cubicBezTo>
                  <a:cubicBezTo>
                    <a:pt x="17" y="19"/>
                    <a:pt x="17" y="19"/>
                    <a:pt x="17" y="19"/>
                  </a:cubicBezTo>
                  <a:cubicBezTo>
                    <a:pt x="5" y="14"/>
                    <a:pt x="0" y="8"/>
                    <a:pt x="7" y="4"/>
                  </a:cubicBezTo>
                  <a:cubicBezTo>
                    <a:pt x="14" y="0"/>
                    <a:pt x="29" y="0"/>
                    <a:pt x="41" y="4"/>
                  </a:cubicBezTo>
                  <a:cubicBezTo>
                    <a:pt x="215" y="62"/>
                    <a:pt x="215" y="62"/>
                    <a:pt x="215" y="62"/>
                  </a:cubicBezTo>
                  <a:cubicBezTo>
                    <a:pt x="228" y="66"/>
                    <a:pt x="232" y="72"/>
                    <a:pt x="226" y="77"/>
                  </a:cubicBezTo>
                  <a:cubicBezTo>
                    <a:pt x="220" y="80"/>
                    <a:pt x="209" y="80"/>
                    <a:pt x="198" y="78"/>
                  </a:cubicBezTo>
                  <a:close/>
                </a:path>
              </a:pathLst>
            </a:custGeom>
            <a:solidFill>
              <a:srgbClr val="543C4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54" name="Freeform 24"/>
            <p:cNvSpPr/>
            <p:nvPr/>
          </p:nvSpPr>
          <p:spPr bwMode="auto">
            <a:xfrm>
              <a:off x="2487" y="1689"/>
              <a:ext cx="352" cy="122"/>
            </a:xfrm>
            <a:custGeom>
              <a:avLst/>
              <a:gdLst>
                <a:gd name="T0" fmla="*/ 199 w 233"/>
                <a:gd name="T1" fmla="*/ 79 h 81"/>
                <a:gd name="T2" fmla="*/ 192 w 233"/>
                <a:gd name="T3" fmla="*/ 77 h 81"/>
                <a:gd name="T4" fmla="*/ 17 w 233"/>
                <a:gd name="T5" fmla="*/ 19 h 81"/>
                <a:gd name="T6" fmla="*/ 7 w 233"/>
                <a:gd name="T7" fmla="*/ 5 h 81"/>
                <a:gd name="T8" fmla="*/ 42 w 233"/>
                <a:gd name="T9" fmla="*/ 5 h 81"/>
                <a:gd name="T10" fmla="*/ 216 w 233"/>
                <a:gd name="T11" fmla="*/ 63 h 81"/>
                <a:gd name="T12" fmla="*/ 226 w 233"/>
                <a:gd name="T13" fmla="*/ 77 h 81"/>
                <a:gd name="T14" fmla="*/ 199 w 233"/>
                <a:gd name="T15" fmla="*/ 79 h 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3" h="81">
                  <a:moveTo>
                    <a:pt x="199" y="79"/>
                  </a:moveTo>
                  <a:cubicBezTo>
                    <a:pt x="196" y="79"/>
                    <a:pt x="194" y="78"/>
                    <a:pt x="192" y="77"/>
                  </a:cubicBezTo>
                  <a:cubicBezTo>
                    <a:pt x="17" y="19"/>
                    <a:pt x="17" y="19"/>
                    <a:pt x="17" y="19"/>
                  </a:cubicBezTo>
                  <a:cubicBezTo>
                    <a:pt x="5" y="15"/>
                    <a:pt x="0" y="9"/>
                    <a:pt x="7" y="5"/>
                  </a:cubicBezTo>
                  <a:cubicBezTo>
                    <a:pt x="14" y="0"/>
                    <a:pt x="29" y="0"/>
                    <a:pt x="42" y="5"/>
                  </a:cubicBezTo>
                  <a:cubicBezTo>
                    <a:pt x="216" y="63"/>
                    <a:pt x="216" y="63"/>
                    <a:pt x="216" y="63"/>
                  </a:cubicBezTo>
                  <a:cubicBezTo>
                    <a:pt x="228" y="67"/>
                    <a:pt x="233" y="73"/>
                    <a:pt x="226" y="77"/>
                  </a:cubicBezTo>
                  <a:cubicBezTo>
                    <a:pt x="221" y="81"/>
                    <a:pt x="209" y="81"/>
                    <a:pt x="199" y="79"/>
                  </a:cubicBezTo>
                  <a:close/>
                </a:path>
              </a:pathLst>
            </a:custGeom>
            <a:solidFill>
              <a:srgbClr val="543C4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55" name="Freeform 25"/>
            <p:cNvSpPr/>
            <p:nvPr/>
          </p:nvSpPr>
          <p:spPr bwMode="auto">
            <a:xfrm>
              <a:off x="2391" y="1750"/>
              <a:ext cx="350" cy="122"/>
            </a:xfrm>
            <a:custGeom>
              <a:avLst/>
              <a:gdLst>
                <a:gd name="T0" fmla="*/ 198 w 232"/>
                <a:gd name="T1" fmla="*/ 79 h 81"/>
                <a:gd name="T2" fmla="*/ 191 w 232"/>
                <a:gd name="T3" fmla="*/ 77 h 81"/>
                <a:gd name="T4" fmla="*/ 17 w 232"/>
                <a:gd name="T5" fmla="*/ 19 h 81"/>
                <a:gd name="T6" fmla="*/ 6 w 232"/>
                <a:gd name="T7" fmla="*/ 4 h 81"/>
                <a:gd name="T8" fmla="*/ 41 w 232"/>
                <a:gd name="T9" fmla="*/ 4 h 81"/>
                <a:gd name="T10" fmla="*/ 215 w 232"/>
                <a:gd name="T11" fmla="*/ 62 h 81"/>
                <a:gd name="T12" fmla="*/ 225 w 232"/>
                <a:gd name="T13" fmla="*/ 77 h 81"/>
                <a:gd name="T14" fmla="*/ 198 w 232"/>
                <a:gd name="T15" fmla="*/ 79 h 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2" h="81">
                  <a:moveTo>
                    <a:pt x="198" y="79"/>
                  </a:moveTo>
                  <a:cubicBezTo>
                    <a:pt x="195" y="79"/>
                    <a:pt x="193" y="78"/>
                    <a:pt x="191" y="77"/>
                  </a:cubicBezTo>
                  <a:cubicBezTo>
                    <a:pt x="17" y="19"/>
                    <a:pt x="17" y="19"/>
                    <a:pt x="17" y="19"/>
                  </a:cubicBezTo>
                  <a:cubicBezTo>
                    <a:pt x="4" y="15"/>
                    <a:pt x="0" y="9"/>
                    <a:pt x="6" y="4"/>
                  </a:cubicBezTo>
                  <a:cubicBezTo>
                    <a:pt x="13" y="0"/>
                    <a:pt x="28" y="0"/>
                    <a:pt x="41" y="4"/>
                  </a:cubicBezTo>
                  <a:cubicBezTo>
                    <a:pt x="215" y="62"/>
                    <a:pt x="215" y="62"/>
                    <a:pt x="215" y="62"/>
                  </a:cubicBezTo>
                  <a:cubicBezTo>
                    <a:pt x="227" y="67"/>
                    <a:pt x="232" y="73"/>
                    <a:pt x="225" y="77"/>
                  </a:cubicBezTo>
                  <a:cubicBezTo>
                    <a:pt x="220" y="81"/>
                    <a:pt x="209" y="81"/>
                    <a:pt x="198" y="79"/>
                  </a:cubicBezTo>
                  <a:close/>
                </a:path>
              </a:pathLst>
            </a:custGeom>
            <a:solidFill>
              <a:srgbClr val="543C4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56" name="Freeform 26"/>
            <p:cNvSpPr/>
            <p:nvPr/>
          </p:nvSpPr>
          <p:spPr bwMode="auto">
            <a:xfrm>
              <a:off x="2293" y="1810"/>
              <a:ext cx="350" cy="122"/>
            </a:xfrm>
            <a:custGeom>
              <a:avLst/>
              <a:gdLst>
                <a:gd name="T0" fmla="*/ 198 w 232"/>
                <a:gd name="T1" fmla="*/ 79 h 81"/>
                <a:gd name="T2" fmla="*/ 191 w 232"/>
                <a:gd name="T3" fmla="*/ 77 h 81"/>
                <a:gd name="T4" fmla="*/ 17 w 232"/>
                <a:gd name="T5" fmla="*/ 19 h 81"/>
                <a:gd name="T6" fmla="*/ 7 w 232"/>
                <a:gd name="T7" fmla="*/ 4 h 81"/>
                <a:gd name="T8" fmla="*/ 41 w 232"/>
                <a:gd name="T9" fmla="*/ 4 h 81"/>
                <a:gd name="T10" fmla="*/ 215 w 232"/>
                <a:gd name="T11" fmla="*/ 62 h 81"/>
                <a:gd name="T12" fmla="*/ 226 w 232"/>
                <a:gd name="T13" fmla="*/ 77 h 81"/>
                <a:gd name="T14" fmla="*/ 198 w 232"/>
                <a:gd name="T15" fmla="*/ 79 h 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2" h="81">
                  <a:moveTo>
                    <a:pt x="198" y="79"/>
                  </a:moveTo>
                  <a:cubicBezTo>
                    <a:pt x="196" y="79"/>
                    <a:pt x="193" y="78"/>
                    <a:pt x="191" y="77"/>
                  </a:cubicBezTo>
                  <a:cubicBezTo>
                    <a:pt x="17" y="19"/>
                    <a:pt x="17" y="19"/>
                    <a:pt x="17" y="19"/>
                  </a:cubicBezTo>
                  <a:cubicBezTo>
                    <a:pt x="5" y="15"/>
                    <a:pt x="0" y="8"/>
                    <a:pt x="7" y="4"/>
                  </a:cubicBezTo>
                  <a:cubicBezTo>
                    <a:pt x="13" y="0"/>
                    <a:pt x="29" y="0"/>
                    <a:pt x="41" y="4"/>
                  </a:cubicBezTo>
                  <a:cubicBezTo>
                    <a:pt x="215" y="62"/>
                    <a:pt x="215" y="62"/>
                    <a:pt x="215" y="62"/>
                  </a:cubicBezTo>
                  <a:cubicBezTo>
                    <a:pt x="227" y="66"/>
                    <a:pt x="232" y="73"/>
                    <a:pt x="226" y="77"/>
                  </a:cubicBezTo>
                  <a:cubicBezTo>
                    <a:pt x="220" y="81"/>
                    <a:pt x="209" y="81"/>
                    <a:pt x="198" y="79"/>
                  </a:cubicBezTo>
                  <a:close/>
                </a:path>
              </a:pathLst>
            </a:custGeom>
            <a:solidFill>
              <a:srgbClr val="543C4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57" name="Freeform 27"/>
            <p:cNvSpPr/>
            <p:nvPr/>
          </p:nvSpPr>
          <p:spPr bwMode="auto">
            <a:xfrm>
              <a:off x="2207" y="192"/>
              <a:ext cx="582" cy="1695"/>
            </a:xfrm>
            <a:custGeom>
              <a:avLst/>
              <a:gdLst>
                <a:gd name="T0" fmla="*/ 26 w 386"/>
                <a:gd name="T1" fmla="*/ 1125 h 1125"/>
                <a:gd name="T2" fmla="*/ 19 w 386"/>
                <a:gd name="T3" fmla="*/ 1124 h 1125"/>
                <a:gd name="T4" fmla="*/ 4 w 386"/>
                <a:gd name="T5" fmla="*/ 1096 h 1125"/>
                <a:gd name="T6" fmla="*/ 340 w 386"/>
                <a:gd name="T7" fmla="*/ 19 h 1125"/>
                <a:gd name="T8" fmla="*/ 368 w 386"/>
                <a:gd name="T9" fmla="*/ 4 h 1125"/>
                <a:gd name="T10" fmla="*/ 383 w 386"/>
                <a:gd name="T11" fmla="*/ 32 h 1125"/>
                <a:gd name="T12" fmla="*/ 47 w 386"/>
                <a:gd name="T13" fmla="*/ 1110 h 1125"/>
                <a:gd name="T14" fmla="*/ 26 w 386"/>
                <a:gd name="T15" fmla="*/ 1125 h 11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6" h="1125">
                  <a:moveTo>
                    <a:pt x="26" y="1125"/>
                  </a:moveTo>
                  <a:cubicBezTo>
                    <a:pt x="23" y="1125"/>
                    <a:pt x="21" y="1125"/>
                    <a:pt x="19" y="1124"/>
                  </a:cubicBezTo>
                  <a:cubicBezTo>
                    <a:pt x="7" y="1121"/>
                    <a:pt x="0" y="1108"/>
                    <a:pt x="4" y="1096"/>
                  </a:cubicBezTo>
                  <a:cubicBezTo>
                    <a:pt x="340" y="19"/>
                    <a:pt x="340" y="19"/>
                    <a:pt x="340" y="19"/>
                  </a:cubicBezTo>
                  <a:cubicBezTo>
                    <a:pt x="343" y="7"/>
                    <a:pt x="356" y="0"/>
                    <a:pt x="368" y="4"/>
                  </a:cubicBezTo>
                  <a:cubicBezTo>
                    <a:pt x="380" y="8"/>
                    <a:pt x="386" y="20"/>
                    <a:pt x="383" y="32"/>
                  </a:cubicBezTo>
                  <a:cubicBezTo>
                    <a:pt x="47" y="1110"/>
                    <a:pt x="47" y="1110"/>
                    <a:pt x="47" y="1110"/>
                  </a:cubicBezTo>
                  <a:cubicBezTo>
                    <a:pt x="44" y="1119"/>
                    <a:pt x="35" y="1125"/>
                    <a:pt x="26" y="1125"/>
                  </a:cubicBezTo>
                  <a:close/>
                </a:path>
              </a:pathLst>
            </a:custGeom>
            <a:solidFill>
              <a:srgbClr val="EBEAE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58" name="Freeform 28"/>
            <p:cNvSpPr/>
            <p:nvPr/>
          </p:nvSpPr>
          <p:spPr bwMode="auto">
            <a:xfrm>
              <a:off x="2466" y="274"/>
              <a:ext cx="582" cy="1694"/>
            </a:xfrm>
            <a:custGeom>
              <a:avLst/>
              <a:gdLst>
                <a:gd name="T0" fmla="*/ 25 w 386"/>
                <a:gd name="T1" fmla="*/ 1125 h 1125"/>
                <a:gd name="T2" fmla="*/ 19 w 386"/>
                <a:gd name="T3" fmla="*/ 1124 h 1125"/>
                <a:gd name="T4" fmla="*/ 4 w 386"/>
                <a:gd name="T5" fmla="*/ 1096 h 1125"/>
                <a:gd name="T6" fmla="*/ 340 w 386"/>
                <a:gd name="T7" fmla="*/ 18 h 1125"/>
                <a:gd name="T8" fmla="*/ 368 w 386"/>
                <a:gd name="T9" fmla="*/ 4 h 1125"/>
                <a:gd name="T10" fmla="*/ 383 w 386"/>
                <a:gd name="T11" fmla="*/ 32 h 1125"/>
                <a:gd name="T12" fmla="*/ 47 w 386"/>
                <a:gd name="T13" fmla="*/ 1109 h 1125"/>
                <a:gd name="T14" fmla="*/ 25 w 386"/>
                <a:gd name="T15" fmla="*/ 1125 h 11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6" h="1125">
                  <a:moveTo>
                    <a:pt x="25" y="1125"/>
                  </a:moveTo>
                  <a:cubicBezTo>
                    <a:pt x="23" y="1125"/>
                    <a:pt x="21" y="1125"/>
                    <a:pt x="19" y="1124"/>
                  </a:cubicBezTo>
                  <a:cubicBezTo>
                    <a:pt x="7" y="1120"/>
                    <a:pt x="0" y="1108"/>
                    <a:pt x="4" y="1096"/>
                  </a:cubicBezTo>
                  <a:cubicBezTo>
                    <a:pt x="340" y="18"/>
                    <a:pt x="340" y="18"/>
                    <a:pt x="340" y="18"/>
                  </a:cubicBezTo>
                  <a:cubicBezTo>
                    <a:pt x="343" y="7"/>
                    <a:pt x="356" y="0"/>
                    <a:pt x="368" y="4"/>
                  </a:cubicBezTo>
                  <a:cubicBezTo>
                    <a:pt x="380" y="7"/>
                    <a:pt x="386" y="20"/>
                    <a:pt x="383" y="32"/>
                  </a:cubicBezTo>
                  <a:cubicBezTo>
                    <a:pt x="47" y="1109"/>
                    <a:pt x="47" y="1109"/>
                    <a:pt x="47" y="1109"/>
                  </a:cubicBezTo>
                  <a:cubicBezTo>
                    <a:pt x="44" y="1119"/>
                    <a:pt x="35" y="1125"/>
                    <a:pt x="25" y="1125"/>
                  </a:cubicBezTo>
                  <a:close/>
                </a:path>
              </a:pathLst>
            </a:custGeom>
            <a:solidFill>
              <a:srgbClr val="EBEAE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59" name="Freeform 29"/>
            <p:cNvSpPr/>
            <p:nvPr/>
          </p:nvSpPr>
          <p:spPr bwMode="auto">
            <a:xfrm>
              <a:off x="2689" y="301"/>
              <a:ext cx="326" cy="150"/>
            </a:xfrm>
            <a:custGeom>
              <a:avLst/>
              <a:gdLst>
                <a:gd name="T0" fmla="*/ 191 w 216"/>
                <a:gd name="T1" fmla="*/ 100 h 100"/>
                <a:gd name="T2" fmla="*/ 185 w 216"/>
                <a:gd name="T3" fmla="*/ 99 h 100"/>
                <a:gd name="T4" fmla="*/ 18 w 216"/>
                <a:gd name="T5" fmla="*/ 47 h 100"/>
                <a:gd name="T6" fmla="*/ 3 w 216"/>
                <a:gd name="T7" fmla="*/ 18 h 100"/>
                <a:gd name="T8" fmla="*/ 32 w 216"/>
                <a:gd name="T9" fmla="*/ 4 h 100"/>
                <a:gd name="T10" fmla="*/ 198 w 216"/>
                <a:gd name="T11" fmla="*/ 56 h 100"/>
                <a:gd name="T12" fmla="*/ 213 w 216"/>
                <a:gd name="T13" fmla="*/ 84 h 100"/>
                <a:gd name="T14" fmla="*/ 191 w 216"/>
                <a:gd name="T15" fmla="*/ 100 h 1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6" h="100">
                  <a:moveTo>
                    <a:pt x="191" y="100"/>
                  </a:moveTo>
                  <a:cubicBezTo>
                    <a:pt x="189" y="100"/>
                    <a:pt x="187" y="99"/>
                    <a:pt x="185" y="99"/>
                  </a:cubicBezTo>
                  <a:cubicBezTo>
                    <a:pt x="18" y="47"/>
                    <a:pt x="18" y="47"/>
                    <a:pt x="18" y="47"/>
                  </a:cubicBezTo>
                  <a:cubicBezTo>
                    <a:pt x="6" y="43"/>
                    <a:pt x="0" y="30"/>
                    <a:pt x="3" y="18"/>
                  </a:cubicBezTo>
                  <a:cubicBezTo>
                    <a:pt x="7" y="7"/>
                    <a:pt x="20" y="0"/>
                    <a:pt x="32" y="4"/>
                  </a:cubicBezTo>
                  <a:cubicBezTo>
                    <a:pt x="198" y="56"/>
                    <a:pt x="198" y="56"/>
                    <a:pt x="198" y="56"/>
                  </a:cubicBezTo>
                  <a:cubicBezTo>
                    <a:pt x="210" y="59"/>
                    <a:pt x="216" y="72"/>
                    <a:pt x="213" y="84"/>
                  </a:cubicBezTo>
                  <a:cubicBezTo>
                    <a:pt x="210" y="93"/>
                    <a:pt x="201" y="100"/>
                    <a:pt x="191" y="100"/>
                  </a:cubicBezTo>
                  <a:close/>
                </a:path>
              </a:pathLst>
            </a:custGeom>
            <a:solidFill>
              <a:srgbClr val="EBEAE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60" name="Freeform 30"/>
            <p:cNvSpPr/>
            <p:nvPr/>
          </p:nvSpPr>
          <p:spPr bwMode="auto">
            <a:xfrm>
              <a:off x="2635" y="474"/>
              <a:ext cx="326" cy="151"/>
            </a:xfrm>
            <a:custGeom>
              <a:avLst/>
              <a:gdLst>
                <a:gd name="T0" fmla="*/ 191 w 216"/>
                <a:gd name="T1" fmla="*/ 100 h 100"/>
                <a:gd name="T2" fmla="*/ 185 w 216"/>
                <a:gd name="T3" fmla="*/ 99 h 100"/>
                <a:gd name="T4" fmla="*/ 18 w 216"/>
                <a:gd name="T5" fmla="*/ 47 h 100"/>
                <a:gd name="T6" fmla="*/ 3 w 216"/>
                <a:gd name="T7" fmla="*/ 19 h 100"/>
                <a:gd name="T8" fmla="*/ 32 w 216"/>
                <a:gd name="T9" fmla="*/ 4 h 100"/>
                <a:gd name="T10" fmla="*/ 198 w 216"/>
                <a:gd name="T11" fmla="*/ 56 h 100"/>
                <a:gd name="T12" fmla="*/ 213 w 216"/>
                <a:gd name="T13" fmla="*/ 84 h 100"/>
                <a:gd name="T14" fmla="*/ 191 w 216"/>
                <a:gd name="T15" fmla="*/ 100 h 1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6" h="100">
                  <a:moveTo>
                    <a:pt x="191" y="100"/>
                  </a:moveTo>
                  <a:cubicBezTo>
                    <a:pt x="189" y="100"/>
                    <a:pt x="187" y="100"/>
                    <a:pt x="185" y="99"/>
                  </a:cubicBezTo>
                  <a:cubicBezTo>
                    <a:pt x="18" y="47"/>
                    <a:pt x="18" y="47"/>
                    <a:pt x="18" y="47"/>
                  </a:cubicBezTo>
                  <a:cubicBezTo>
                    <a:pt x="6" y="43"/>
                    <a:pt x="0" y="31"/>
                    <a:pt x="3" y="19"/>
                  </a:cubicBezTo>
                  <a:cubicBezTo>
                    <a:pt x="7" y="7"/>
                    <a:pt x="20" y="0"/>
                    <a:pt x="32" y="4"/>
                  </a:cubicBezTo>
                  <a:cubicBezTo>
                    <a:pt x="198" y="56"/>
                    <a:pt x="198" y="56"/>
                    <a:pt x="198" y="56"/>
                  </a:cubicBezTo>
                  <a:cubicBezTo>
                    <a:pt x="210" y="60"/>
                    <a:pt x="216" y="72"/>
                    <a:pt x="213" y="84"/>
                  </a:cubicBezTo>
                  <a:cubicBezTo>
                    <a:pt x="210" y="94"/>
                    <a:pt x="201" y="100"/>
                    <a:pt x="191" y="100"/>
                  </a:cubicBezTo>
                  <a:close/>
                </a:path>
              </a:pathLst>
            </a:custGeom>
            <a:solidFill>
              <a:srgbClr val="EBEAE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61" name="Freeform 31"/>
            <p:cNvSpPr/>
            <p:nvPr/>
          </p:nvSpPr>
          <p:spPr bwMode="auto">
            <a:xfrm>
              <a:off x="2581" y="649"/>
              <a:ext cx="327" cy="149"/>
            </a:xfrm>
            <a:custGeom>
              <a:avLst/>
              <a:gdLst>
                <a:gd name="T0" fmla="*/ 191 w 217"/>
                <a:gd name="T1" fmla="*/ 99 h 99"/>
                <a:gd name="T2" fmla="*/ 185 w 217"/>
                <a:gd name="T3" fmla="*/ 98 h 99"/>
                <a:gd name="T4" fmla="*/ 18 w 217"/>
                <a:gd name="T5" fmla="*/ 46 h 99"/>
                <a:gd name="T6" fmla="*/ 4 w 217"/>
                <a:gd name="T7" fmla="*/ 18 h 99"/>
                <a:gd name="T8" fmla="*/ 32 w 217"/>
                <a:gd name="T9" fmla="*/ 4 h 99"/>
                <a:gd name="T10" fmla="*/ 198 w 217"/>
                <a:gd name="T11" fmla="*/ 55 h 99"/>
                <a:gd name="T12" fmla="*/ 213 w 217"/>
                <a:gd name="T13" fmla="*/ 84 h 99"/>
                <a:gd name="T14" fmla="*/ 191 w 217"/>
                <a:gd name="T15" fmla="*/ 99 h 9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7" h="99">
                  <a:moveTo>
                    <a:pt x="191" y="99"/>
                  </a:moveTo>
                  <a:cubicBezTo>
                    <a:pt x="189" y="99"/>
                    <a:pt x="187" y="99"/>
                    <a:pt x="185" y="98"/>
                  </a:cubicBezTo>
                  <a:cubicBezTo>
                    <a:pt x="18" y="46"/>
                    <a:pt x="18" y="46"/>
                    <a:pt x="18" y="46"/>
                  </a:cubicBezTo>
                  <a:cubicBezTo>
                    <a:pt x="6" y="43"/>
                    <a:pt x="0" y="30"/>
                    <a:pt x="4" y="18"/>
                  </a:cubicBezTo>
                  <a:cubicBezTo>
                    <a:pt x="7" y="6"/>
                    <a:pt x="20" y="0"/>
                    <a:pt x="32" y="4"/>
                  </a:cubicBezTo>
                  <a:cubicBezTo>
                    <a:pt x="198" y="55"/>
                    <a:pt x="198" y="55"/>
                    <a:pt x="198" y="55"/>
                  </a:cubicBezTo>
                  <a:cubicBezTo>
                    <a:pt x="210" y="59"/>
                    <a:pt x="217" y="72"/>
                    <a:pt x="213" y="84"/>
                  </a:cubicBezTo>
                  <a:cubicBezTo>
                    <a:pt x="210" y="93"/>
                    <a:pt x="201" y="99"/>
                    <a:pt x="191" y="99"/>
                  </a:cubicBezTo>
                  <a:close/>
                </a:path>
              </a:pathLst>
            </a:custGeom>
            <a:solidFill>
              <a:srgbClr val="EBEAE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62" name="Freeform 32"/>
            <p:cNvSpPr/>
            <p:nvPr/>
          </p:nvSpPr>
          <p:spPr bwMode="auto">
            <a:xfrm>
              <a:off x="2526" y="822"/>
              <a:ext cx="328" cy="150"/>
            </a:xfrm>
            <a:custGeom>
              <a:avLst/>
              <a:gdLst>
                <a:gd name="T0" fmla="*/ 191 w 217"/>
                <a:gd name="T1" fmla="*/ 100 h 100"/>
                <a:gd name="T2" fmla="*/ 185 w 217"/>
                <a:gd name="T3" fmla="*/ 99 h 100"/>
                <a:gd name="T4" fmla="*/ 18 w 217"/>
                <a:gd name="T5" fmla="*/ 47 h 100"/>
                <a:gd name="T6" fmla="*/ 4 w 217"/>
                <a:gd name="T7" fmla="*/ 19 h 100"/>
                <a:gd name="T8" fmla="*/ 32 w 217"/>
                <a:gd name="T9" fmla="*/ 4 h 100"/>
                <a:gd name="T10" fmla="*/ 198 w 217"/>
                <a:gd name="T11" fmla="*/ 56 h 100"/>
                <a:gd name="T12" fmla="*/ 213 w 217"/>
                <a:gd name="T13" fmla="*/ 84 h 100"/>
                <a:gd name="T14" fmla="*/ 191 w 217"/>
                <a:gd name="T15" fmla="*/ 100 h 1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7" h="100">
                  <a:moveTo>
                    <a:pt x="191" y="100"/>
                  </a:moveTo>
                  <a:cubicBezTo>
                    <a:pt x="189" y="100"/>
                    <a:pt x="187" y="99"/>
                    <a:pt x="185" y="99"/>
                  </a:cubicBezTo>
                  <a:cubicBezTo>
                    <a:pt x="18" y="47"/>
                    <a:pt x="18" y="47"/>
                    <a:pt x="18" y="47"/>
                  </a:cubicBezTo>
                  <a:cubicBezTo>
                    <a:pt x="6" y="43"/>
                    <a:pt x="0" y="31"/>
                    <a:pt x="4" y="19"/>
                  </a:cubicBezTo>
                  <a:cubicBezTo>
                    <a:pt x="7" y="7"/>
                    <a:pt x="20" y="0"/>
                    <a:pt x="32" y="4"/>
                  </a:cubicBezTo>
                  <a:cubicBezTo>
                    <a:pt x="198" y="56"/>
                    <a:pt x="198" y="56"/>
                    <a:pt x="198" y="56"/>
                  </a:cubicBezTo>
                  <a:cubicBezTo>
                    <a:pt x="210" y="59"/>
                    <a:pt x="217" y="72"/>
                    <a:pt x="213" y="84"/>
                  </a:cubicBezTo>
                  <a:cubicBezTo>
                    <a:pt x="210" y="94"/>
                    <a:pt x="201" y="100"/>
                    <a:pt x="191" y="100"/>
                  </a:cubicBezTo>
                  <a:close/>
                </a:path>
              </a:pathLst>
            </a:custGeom>
            <a:solidFill>
              <a:srgbClr val="EBEAE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63" name="Freeform 33"/>
            <p:cNvSpPr/>
            <p:nvPr/>
          </p:nvSpPr>
          <p:spPr bwMode="auto">
            <a:xfrm>
              <a:off x="2472" y="997"/>
              <a:ext cx="327" cy="149"/>
            </a:xfrm>
            <a:custGeom>
              <a:avLst/>
              <a:gdLst>
                <a:gd name="T0" fmla="*/ 191 w 217"/>
                <a:gd name="T1" fmla="*/ 99 h 99"/>
                <a:gd name="T2" fmla="*/ 185 w 217"/>
                <a:gd name="T3" fmla="*/ 98 h 99"/>
                <a:gd name="T4" fmla="*/ 18 w 217"/>
                <a:gd name="T5" fmla="*/ 46 h 99"/>
                <a:gd name="T6" fmla="*/ 4 w 217"/>
                <a:gd name="T7" fmla="*/ 18 h 99"/>
                <a:gd name="T8" fmla="*/ 32 w 217"/>
                <a:gd name="T9" fmla="*/ 3 h 99"/>
                <a:gd name="T10" fmla="*/ 198 w 217"/>
                <a:gd name="T11" fmla="*/ 55 h 99"/>
                <a:gd name="T12" fmla="*/ 213 w 217"/>
                <a:gd name="T13" fmla="*/ 83 h 99"/>
                <a:gd name="T14" fmla="*/ 191 w 217"/>
                <a:gd name="T15" fmla="*/ 99 h 9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7" h="99">
                  <a:moveTo>
                    <a:pt x="191" y="99"/>
                  </a:moveTo>
                  <a:cubicBezTo>
                    <a:pt x="189" y="99"/>
                    <a:pt x="187" y="99"/>
                    <a:pt x="185" y="98"/>
                  </a:cubicBezTo>
                  <a:cubicBezTo>
                    <a:pt x="18" y="46"/>
                    <a:pt x="18" y="46"/>
                    <a:pt x="18" y="46"/>
                  </a:cubicBezTo>
                  <a:cubicBezTo>
                    <a:pt x="7" y="43"/>
                    <a:pt x="0" y="30"/>
                    <a:pt x="4" y="18"/>
                  </a:cubicBezTo>
                  <a:cubicBezTo>
                    <a:pt x="7" y="6"/>
                    <a:pt x="20" y="0"/>
                    <a:pt x="32" y="3"/>
                  </a:cubicBezTo>
                  <a:cubicBezTo>
                    <a:pt x="198" y="55"/>
                    <a:pt x="198" y="55"/>
                    <a:pt x="198" y="55"/>
                  </a:cubicBezTo>
                  <a:cubicBezTo>
                    <a:pt x="210" y="59"/>
                    <a:pt x="217" y="71"/>
                    <a:pt x="213" y="83"/>
                  </a:cubicBezTo>
                  <a:cubicBezTo>
                    <a:pt x="210" y="93"/>
                    <a:pt x="201" y="99"/>
                    <a:pt x="191" y="99"/>
                  </a:cubicBezTo>
                  <a:close/>
                </a:path>
              </a:pathLst>
            </a:custGeom>
            <a:solidFill>
              <a:srgbClr val="EBEAE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64" name="Freeform 34"/>
            <p:cNvSpPr/>
            <p:nvPr/>
          </p:nvSpPr>
          <p:spPr bwMode="auto">
            <a:xfrm>
              <a:off x="2418" y="1170"/>
              <a:ext cx="327" cy="150"/>
            </a:xfrm>
            <a:custGeom>
              <a:avLst/>
              <a:gdLst>
                <a:gd name="T0" fmla="*/ 192 w 217"/>
                <a:gd name="T1" fmla="*/ 100 h 100"/>
                <a:gd name="T2" fmla="*/ 185 w 217"/>
                <a:gd name="T3" fmla="*/ 99 h 100"/>
                <a:gd name="T4" fmla="*/ 18 w 217"/>
                <a:gd name="T5" fmla="*/ 47 h 100"/>
                <a:gd name="T6" fmla="*/ 4 w 217"/>
                <a:gd name="T7" fmla="*/ 19 h 100"/>
                <a:gd name="T8" fmla="*/ 32 w 217"/>
                <a:gd name="T9" fmla="*/ 4 h 100"/>
                <a:gd name="T10" fmla="*/ 198 w 217"/>
                <a:gd name="T11" fmla="*/ 56 h 100"/>
                <a:gd name="T12" fmla="*/ 213 w 217"/>
                <a:gd name="T13" fmla="*/ 84 h 100"/>
                <a:gd name="T14" fmla="*/ 192 w 217"/>
                <a:gd name="T15" fmla="*/ 100 h 1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7" h="100">
                  <a:moveTo>
                    <a:pt x="192" y="100"/>
                  </a:moveTo>
                  <a:cubicBezTo>
                    <a:pt x="189" y="100"/>
                    <a:pt x="187" y="99"/>
                    <a:pt x="185" y="99"/>
                  </a:cubicBezTo>
                  <a:cubicBezTo>
                    <a:pt x="18" y="47"/>
                    <a:pt x="18" y="47"/>
                    <a:pt x="18" y="47"/>
                  </a:cubicBezTo>
                  <a:cubicBezTo>
                    <a:pt x="7" y="43"/>
                    <a:pt x="0" y="30"/>
                    <a:pt x="4" y="19"/>
                  </a:cubicBezTo>
                  <a:cubicBezTo>
                    <a:pt x="7" y="7"/>
                    <a:pt x="20" y="0"/>
                    <a:pt x="32" y="4"/>
                  </a:cubicBezTo>
                  <a:cubicBezTo>
                    <a:pt x="198" y="56"/>
                    <a:pt x="198" y="56"/>
                    <a:pt x="198" y="56"/>
                  </a:cubicBezTo>
                  <a:cubicBezTo>
                    <a:pt x="210" y="59"/>
                    <a:pt x="217" y="72"/>
                    <a:pt x="213" y="84"/>
                  </a:cubicBezTo>
                  <a:cubicBezTo>
                    <a:pt x="210" y="93"/>
                    <a:pt x="201" y="100"/>
                    <a:pt x="192" y="100"/>
                  </a:cubicBezTo>
                  <a:close/>
                </a:path>
              </a:pathLst>
            </a:custGeom>
            <a:solidFill>
              <a:srgbClr val="EBEAE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65" name="Freeform 35"/>
            <p:cNvSpPr/>
            <p:nvPr/>
          </p:nvSpPr>
          <p:spPr bwMode="auto">
            <a:xfrm>
              <a:off x="2364" y="1343"/>
              <a:ext cx="327" cy="151"/>
            </a:xfrm>
            <a:custGeom>
              <a:avLst/>
              <a:gdLst>
                <a:gd name="T0" fmla="*/ 192 w 217"/>
                <a:gd name="T1" fmla="*/ 100 h 100"/>
                <a:gd name="T2" fmla="*/ 185 w 217"/>
                <a:gd name="T3" fmla="*/ 99 h 100"/>
                <a:gd name="T4" fmla="*/ 18 w 217"/>
                <a:gd name="T5" fmla="*/ 47 h 100"/>
                <a:gd name="T6" fmla="*/ 4 w 217"/>
                <a:gd name="T7" fmla="*/ 19 h 100"/>
                <a:gd name="T8" fmla="*/ 32 w 217"/>
                <a:gd name="T9" fmla="*/ 4 h 100"/>
                <a:gd name="T10" fmla="*/ 198 w 217"/>
                <a:gd name="T11" fmla="*/ 56 h 100"/>
                <a:gd name="T12" fmla="*/ 213 w 217"/>
                <a:gd name="T13" fmla="*/ 84 h 100"/>
                <a:gd name="T14" fmla="*/ 192 w 217"/>
                <a:gd name="T15" fmla="*/ 100 h 1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7" h="100">
                  <a:moveTo>
                    <a:pt x="192" y="100"/>
                  </a:moveTo>
                  <a:cubicBezTo>
                    <a:pt x="189" y="100"/>
                    <a:pt x="187" y="100"/>
                    <a:pt x="185" y="99"/>
                  </a:cubicBezTo>
                  <a:cubicBezTo>
                    <a:pt x="18" y="47"/>
                    <a:pt x="18" y="47"/>
                    <a:pt x="18" y="47"/>
                  </a:cubicBezTo>
                  <a:cubicBezTo>
                    <a:pt x="7" y="43"/>
                    <a:pt x="0" y="31"/>
                    <a:pt x="4" y="19"/>
                  </a:cubicBezTo>
                  <a:cubicBezTo>
                    <a:pt x="7" y="7"/>
                    <a:pt x="20" y="0"/>
                    <a:pt x="32" y="4"/>
                  </a:cubicBezTo>
                  <a:cubicBezTo>
                    <a:pt x="198" y="56"/>
                    <a:pt x="198" y="56"/>
                    <a:pt x="198" y="56"/>
                  </a:cubicBezTo>
                  <a:cubicBezTo>
                    <a:pt x="210" y="60"/>
                    <a:pt x="217" y="72"/>
                    <a:pt x="213" y="84"/>
                  </a:cubicBezTo>
                  <a:cubicBezTo>
                    <a:pt x="210" y="94"/>
                    <a:pt x="201" y="100"/>
                    <a:pt x="192" y="100"/>
                  </a:cubicBezTo>
                  <a:close/>
                </a:path>
              </a:pathLst>
            </a:custGeom>
            <a:solidFill>
              <a:srgbClr val="EBEAE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66" name="Freeform 36"/>
            <p:cNvSpPr/>
            <p:nvPr/>
          </p:nvSpPr>
          <p:spPr bwMode="auto">
            <a:xfrm>
              <a:off x="2309" y="1518"/>
              <a:ext cx="328" cy="149"/>
            </a:xfrm>
            <a:custGeom>
              <a:avLst/>
              <a:gdLst>
                <a:gd name="T0" fmla="*/ 192 w 217"/>
                <a:gd name="T1" fmla="*/ 99 h 99"/>
                <a:gd name="T2" fmla="*/ 185 w 217"/>
                <a:gd name="T3" fmla="*/ 98 h 99"/>
                <a:gd name="T4" fmla="*/ 18 w 217"/>
                <a:gd name="T5" fmla="*/ 46 h 99"/>
                <a:gd name="T6" fmla="*/ 4 w 217"/>
                <a:gd name="T7" fmla="*/ 18 h 99"/>
                <a:gd name="T8" fmla="*/ 32 w 217"/>
                <a:gd name="T9" fmla="*/ 4 h 99"/>
                <a:gd name="T10" fmla="*/ 198 w 217"/>
                <a:gd name="T11" fmla="*/ 55 h 99"/>
                <a:gd name="T12" fmla="*/ 213 w 217"/>
                <a:gd name="T13" fmla="*/ 84 h 99"/>
                <a:gd name="T14" fmla="*/ 192 w 217"/>
                <a:gd name="T15" fmla="*/ 99 h 9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7" h="99">
                  <a:moveTo>
                    <a:pt x="192" y="99"/>
                  </a:moveTo>
                  <a:cubicBezTo>
                    <a:pt x="189" y="99"/>
                    <a:pt x="187" y="99"/>
                    <a:pt x="185" y="98"/>
                  </a:cubicBezTo>
                  <a:cubicBezTo>
                    <a:pt x="18" y="46"/>
                    <a:pt x="18" y="46"/>
                    <a:pt x="18" y="46"/>
                  </a:cubicBezTo>
                  <a:cubicBezTo>
                    <a:pt x="7" y="43"/>
                    <a:pt x="0" y="30"/>
                    <a:pt x="4" y="18"/>
                  </a:cubicBezTo>
                  <a:cubicBezTo>
                    <a:pt x="7" y="6"/>
                    <a:pt x="20" y="0"/>
                    <a:pt x="32" y="4"/>
                  </a:cubicBezTo>
                  <a:cubicBezTo>
                    <a:pt x="198" y="55"/>
                    <a:pt x="198" y="55"/>
                    <a:pt x="198" y="55"/>
                  </a:cubicBezTo>
                  <a:cubicBezTo>
                    <a:pt x="210" y="59"/>
                    <a:pt x="217" y="72"/>
                    <a:pt x="213" y="84"/>
                  </a:cubicBezTo>
                  <a:cubicBezTo>
                    <a:pt x="210" y="93"/>
                    <a:pt x="201" y="99"/>
                    <a:pt x="192" y="99"/>
                  </a:cubicBezTo>
                  <a:close/>
                </a:path>
              </a:pathLst>
            </a:custGeom>
            <a:solidFill>
              <a:srgbClr val="EBEAE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67" name="Freeform 37"/>
            <p:cNvSpPr/>
            <p:nvPr/>
          </p:nvSpPr>
          <p:spPr bwMode="auto">
            <a:xfrm>
              <a:off x="2255" y="1691"/>
              <a:ext cx="327" cy="151"/>
            </a:xfrm>
            <a:custGeom>
              <a:avLst/>
              <a:gdLst>
                <a:gd name="T0" fmla="*/ 192 w 217"/>
                <a:gd name="T1" fmla="*/ 100 h 100"/>
                <a:gd name="T2" fmla="*/ 185 w 217"/>
                <a:gd name="T3" fmla="*/ 99 h 100"/>
                <a:gd name="T4" fmla="*/ 19 w 217"/>
                <a:gd name="T5" fmla="*/ 47 h 100"/>
                <a:gd name="T6" fmla="*/ 4 w 217"/>
                <a:gd name="T7" fmla="*/ 19 h 100"/>
                <a:gd name="T8" fmla="*/ 32 w 217"/>
                <a:gd name="T9" fmla="*/ 4 h 100"/>
                <a:gd name="T10" fmla="*/ 198 w 217"/>
                <a:gd name="T11" fmla="*/ 56 h 100"/>
                <a:gd name="T12" fmla="*/ 213 w 217"/>
                <a:gd name="T13" fmla="*/ 84 h 100"/>
                <a:gd name="T14" fmla="*/ 192 w 217"/>
                <a:gd name="T15" fmla="*/ 100 h 1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7" h="100">
                  <a:moveTo>
                    <a:pt x="192" y="100"/>
                  </a:moveTo>
                  <a:cubicBezTo>
                    <a:pt x="189" y="100"/>
                    <a:pt x="187" y="99"/>
                    <a:pt x="185" y="99"/>
                  </a:cubicBezTo>
                  <a:cubicBezTo>
                    <a:pt x="19" y="47"/>
                    <a:pt x="19" y="47"/>
                    <a:pt x="19" y="47"/>
                  </a:cubicBezTo>
                  <a:cubicBezTo>
                    <a:pt x="7" y="43"/>
                    <a:pt x="0" y="31"/>
                    <a:pt x="4" y="19"/>
                  </a:cubicBezTo>
                  <a:cubicBezTo>
                    <a:pt x="7" y="7"/>
                    <a:pt x="20" y="0"/>
                    <a:pt x="32" y="4"/>
                  </a:cubicBezTo>
                  <a:cubicBezTo>
                    <a:pt x="198" y="56"/>
                    <a:pt x="198" y="56"/>
                    <a:pt x="198" y="56"/>
                  </a:cubicBezTo>
                  <a:cubicBezTo>
                    <a:pt x="210" y="59"/>
                    <a:pt x="217" y="72"/>
                    <a:pt x="213" y="84"/>
                  </a:cubicBezTo>
                  <a:cubicBezTo>
                    <a:pt x="210" y="94"/>
                    <a:pt x="201" y="100"/>
                    <a:pt x="192" y="100"/>
                  </a:cubicBezTo>
                  <a:close/>
                </a:path>
              </a:pathLst>
            </a:custGeom>
            <a:solidFill>
              <a:srgbClr val="EBEAE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68" name="Freeform 38"/>
            <p:cNvSpPr/>
            <p:nvPr/>
          </p:nvSpPr>
          <p:spPr bwMode="auto">
            <a:xfrm>
              <a:off x="2364" y="-278"/>
              <a:ext cx="1257" cy="1844"/>
            </a:xfrm>
            <a:custGeom>
              <a:avLst/>
              <a:gdLst>
                <a:gd name="T0" fmla="*/ 725 w 834"/>
                <a:gd name="T1" fmla="*/ 368 h 1224"/>
                <a:gd name="T2" fmla="*/ 725 w 834"/>
                <a:gd name="T3" fmla="*/ 1224 h 1224"/>
                <a:gd name="T4" fmla="*/ 802 w 834"/>
                <a:gd name="T5" fmla="*/ 1178 h 1224"/>
                <a:gd name="T6" fmla="*/ 834 w 834"/>
                <a:gd name="T7" fmla="*/ 1184 h 1224"/>
                <a:gd name="T8" fmla="*/ 834 w 834"/>
                <a:gd name="T9" fmla="*/ 239 h 1224"/>
                <a:gd name="T10" fmla="*/ 128 w 834"/>
                <a:gd name="T11" fmla="*/ 9 h 1224"/>
                <a:gd name="T12" fmla="*/ 127 w 834"/>
                <a:gd name="T13" fmla="*/ 9 h 1224"/>
                <a:gd name="T14" fmla="*/ 86 w 834"/>
                <a:gd name="T15" fmla="*/ 0 h 1224"/>
                <a:gd name="T16" fmla="*/ 0 w 834"/>
                <a:gd name="T17" fmla="*/ 84 h 1224"/>
                <a:gd name="T18" fmla="*/ 20 w 834"/>
                <a:gd name="T19" fmla="*/ 124 h 1224"/>
                <a:gd name="T20" fmla="*/ 59 w 834"/>
                <a:gd name="T21" fmla="*/ 140 h 1224"/>
                <a:gd name="T22" fmla="*/ 714 w 834"/>
                <a:gd name="T23" fmla="*/ 353 h 1224"/>
                <a:gd name="T24" fmla="*/ 725 w 834"/>
                <a:gd name="T25" fmla="*/ 368 h 1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4" h="1224">
                  <a:moveTo>
                    <a:pt x="725" y="368"/>
                  </a:moveTo>
                  <a:cubicBezTo>
                    <a:pt x="725" y="1224"/>
                    <a:pt x="725" y="1224"/>
                    <a:pt x="725" y="1224"/>
                  </a:cubicBezTo>
                  <a:cubicBezTo>
                    <a:pt x="740" y="1197"/>
                    <a:pt x="768" y="1178"/>
                    <a:pt x="802" y="1178"/>
                  </a:cubicBezTo>
                  <a:cubicBezTo>
                    <a:pt x="812" y="1178"/>
                    <a:pt x="822" y="1180"/>
                    <a:pt x="834" y="1184"/>
                  </a:cubicBezTo>
                  <a:cubicBezTo>
                    <a:pt x="834" y="239"/>
                    <a:pt x="834" y="239"/>
                    <a:pt x="834" y="239"/>
                  </a:cubicBezTo>
                  <a:cubicBezTo>
                    <a:pt x="128" y="9"/>
                    <a:pt x="128" y="9"/>
                    <a:pt x="128" y="9"/>
                  </a:cubicBezTo>
                  <a:cubicBezTo>
                    <a:pt x="128" y="9"/>
                    <a:pt x="128" y="9"/>
                    <a:pt x="127" y="9"/>
                  </a:cubicBezTo>
                  <a:cubicBezTo>
                    <a:pt x="112" y="3"/>
                    <a:pt x="99" y="0"/>
                    <a:pt x="86" y="0"/>
                  </a:cubicBezTo>
                  <a:cubicBezTo>
                    <a:pt x="39" y="0"/>
                    <a:pt x="2" y="37"/>
                    <a:pt x="0" y="84"/>
                  </a:cubicBezTo>
                  <a:cubicBezTo>
                    <a:pt x="1" y="94"/>
                    <a:pt x="7" y="116"/>
                    <a:pt x="20" y="124"/>
                  </a:cubicBezTo>
                  <a:cubicBezTo>
                    <a:pt x="37" y="134"/>
                    <a:pt x="59" y="140"/>
                    <a:pt x="59" y="140"/>
                  </a:cubicBezTo>
                  <a:cubicBezTo>
                    <a:pt x="714" y="353"/>
                    <a:pt x="714" y="353"/>
                    <a:pt x="714" y="353"/>
                  </a:cubicBezTo>
                  <a:cubicBezTo>
                    <a:pt x="720" y="355"/>
                    <a:pt x="725" y="361"/>
                    <a:pt x="725" y="368"/>
                  </a:cubicBezTo>
                  <a:close/>
                </a:path>
              </a:pathLst>
            </a:custGeom>
            <a:solidFill>
              <a:srgbClr val="EBEAE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377"/>
              <a:endParaRPr lang="zh-CN" altLang="en-US" dirty="0">
                <a:solidFill>
                  <a:prstClr val="black"/>
                </a:solidFill>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739572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500"/>
                                        <p:tgtEl>
                                          <p:spTgt spid="34"/>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barn(outVertical)">
                                      <p:cBhvr>
                                        <p:cTn id="11" dur="500"/>
                                        <p:tgtEl>
                                          <p:spTgt spid="31"/>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fade">
                                      <p:cBhvr>
                                        <p:cTn id="15"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197197" y="2374494"/>
            <a:ext cx="6489833" cy="2180035"/>
          </a:xfrm>
          <a:prstGeom prst="rect">
            <a:avLst/>
          </a:prstGeom>
          <a:noFill/>
          <a:ln w="63500">
            <a:solidFill>
              <a:srgbClr val="5ABB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3" name="矩形 2"/>
          <p:cNvSpPr/>
          <p:nvPr/>
        </p:nvSpPr>
        <p:spPr>
          <a:xfrm>
            <a:off x="9922463" y="2374494"/>
            <a:ext cx="221227" cy="2182761"/>
          </a:xfrm>
          <a:prstGeom prst="rect">
            <a:avLst/>
          </a:prstGeom>
          <a:solidFill>
            <a:srgbClr val="5ABB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nvGrpSpPr>
          <p:cNvPr id="4" name="Group 4"/>
          <p:cNvGrpSpPr>
            <a:grpSpLocks noChangeAspect="1"/>
          </p:cNvGrpSpPr>
          <p:nvPr/>
        </p:nvGrpSpPr>
        <p:grpSpPr bwMode="auto">
          <a:xfrm rot="19764056">
            <a:off x="2096300" y="1371843"/>
            <a:ext cx="2026436" cy="1887315"/>
            <a:chOff x="1164" y="687"/>
            <a:chExt cx="3219" cy="2998"/>
          </a:xfrm>
          <a:solidFill>
            <a:srgbClr val="5ABB93"/>
          </a:solidFill>
          <a:effectLst/>
        </p:grpSpPr>
        <p:sp>
          <p:nvSpPr>
            <p:cNvPr id="5" name="Freeform 6"/>
            <p:cNvSpPr>
              <a:spLocks/>
            </p:cNvSpPr>
            <p:nvPr/>
          </p:nvSpPr>
          <p:spPr bwMode="auto">
            <a:xfrm>
              <a:off x="1164" y="687"/>
              <a:ext cx="3219" cy="2998"/>
            </a:xfrm>
            <a:custGeom>
              <a:avLst/>
              <a:gdLst>
                <a:gd name="T0" fmla="*/ 96 w 1360"/>
                <a:gd name="T1" fmla="*/ 404 h 1266"/>
                <a:gd name="T2" fmla="*/ 96 w 1360"/>
                <a:gd name="T3" fmla="*/ 527 h 1266"/>
                <a:gd name="T4" fmla="*/ 105 w 1360"/>
                <a:gd name="T5" fmla="*/ 537 h 1266"/>
                <a:gd name="T6" fmla="*/ 123 w 1360"/>
                <a:gd name="T7" fmla="*/ 616 h 1266"/>
                <a:gd name="T8" fmla="*/ 119 w 1360"/>
                <a:gd name="T9" fmla="*/ 629 h 1266"/>
                <a:gd name="T10" fmla="*/ 147 w 1360"/>
                <a:gd name="T11" fmla="*/ 940 h 1266"/>
                <a:gd name="T12" fmla="*/ 169 w 1360"/>
                <a:gd name="T13" fmla="*/ 1194 h 1266"/>
                <a:gd name="T14" fmla="*/ 175 w 1360"/>
                <a:gd name="T15" fmla="*/ 1266 h 1266"/>
                <a:gd name="T16" fmla="*/ 0 w 1360"/>
                <a:gd name="T17" fmla="*/ 1266 h 1266"/>
                <a:gd name="T18" fmla="*/ 6 w 1360"/>
                <a:gd name="T19" fmla="*/ 1197 h 1266"/>
                <a:gd name="T20" fmla="*/ 38 w 1360"/>
                <a:gd name="T21" fmla="*/ 811 h 1266"/>
                <a:gd name="T22" fmla="*/ 54 w 1360"/>
                <a:gd name="T23" fmla="*/ 629 h 1266"/>
                <a:gd name="T24" fmla="*/ 50 w 1360"/>
                <a:gd name="T25" fmla="*/ 613 h 1266"/>
                <a:gd name="T26" fmla="*/ 71 w 1360"/>
                <a:gd name="T27" fmla="*/ 537 h 1266"/>
                <a:gd name="T28" fmla="*/ 79 w 1360"/>
                <a:gd name="T29" fmla="*/ 525 h 1266"/>
                <a:gd name="T30" fmla="*/ 79 w 1360"/>
                <a:gd name="T31" fmla="*/ 407 h 1266"/>
                <a:gd name="T32" fmla="*/ 70 w 1360"/>
                <a:gd name="T33" fmla="*/ 392 h 1266"/>
                <a:gd name="T34" fmla="*/ 31 w 1360"/>
                <a:gd name="T35" fmla="*/ 374 h 1266"/>
                <a:gd name="T36" fmla="*/ 44 w 1360"/>
                <a:gd name="T37" fmla="*/ 366 h 1266"/>
                <a:gd name="T38" fmla="*/ 624 w 1360"/>
                <a:gd name="T39" fmla="*/ 44 h 1266"/>
                <a:gd name="T40" fmla="*/ 692 w 1360"/>
                <a:gd name="T41" fmla="*/ 5 h 1266"/>
                <a:gd name="T42" fmla="*/ 718 w 1360"/>
                <a:gd name="T43" fmla="*/ 5 h 1266"/>
                <a:gd name="T44" fmla="*/ 1255 w 1360"/>
                <a:gd name="T45" fmla="*/ 275 h 1266"/>
                <a:gd name="T46" fmla="*/ 1360 w 1360"/>
                <a:gd name="T47" fmla="*/ 328 h 1266"/>
                <a:gd name="T48" fmla="*/ 1302 w 1360"/>
                <a:gd name="T49" fmla="*/ 360 h 1266"/>
                <a:gd name="T50" fmla="*/ 723 w 1360"/>
                <a:gd name="T51" fmla="*/ 666 h 1266"/>
                <a:gd name="T52" fmla="*/ 688 w 1360"/>
                <a:gd name="T53" fmla="*/ 668 h 1266"/>
                <a:gd name="T54" fmla="*/ 112 w 1360"/>
                <a:gd name="T55" fmla="*/ 411 h 1266"/>
                <a:gd name="T56" fmla="*/ 96 w 1360"/>
                <a:gd name="T57" fmla="*/ 404 h 1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60" h="1266">
                  <a:moveTo>
                    <a:pt x="96" y="404"/>
                  </a:moveTo>
                  <a:cubicBezTo>
                    <a:pt x="96" y="447"/>
                    <a:pt x="96" y="487"/>
                    <a:pt x="96" y="527"/>
                  </a:cubicBezTo>
                  <a:cubicBezTo>
                    <a:pt x="96" y="531"/>
                    <a:pt x="101" y="535"/>
                    <a:pt x="105" y="537"/>
                  </a:cubicBezTo>
                  <a:cubicBezTo>
                    <a:pt x="136" y="555"/>
                    <a:pt x="144" y="585"/>
                    <a:pt x="123" y="616"/>
                  </a:cubicBezTo>
                  <a:cubicBezTo>
                    <a:pt x="121" y="620"/>
                    <a:pt x="119" y="625"/>
                    <a:pt x="119" y="629"/>
                  </a:cubicBezTo>
                  <a:cubicBezTo>
                    <a:pt x="128" y="733"/>
                    <a:pt x="138" y="836"/>
                    <a:pt x="147" y="940"/>
                  </a:cubicBezTo>
                  <a:cubicBezTo>
                    <a:pt x="154" y="1024"/>
                    <a:pt x="162" y="1109"/>
                    <a:pt x="169" y="1194"/>
                  </a:cubicBezTo>
                  <a:cubicBezTo>
                    <a:pt x="171" y="1217"/>
                    <a:pt x="173" y="1239"/>
                    <a:pt x="175" y="1266"/>
                  </a:cubicBezTo>
                  <a:cubicBezTo>
                    <a:pt x="117" y="1266"/>
                    <a:pt x="60" y="1266"/>
                    <a:pt x="0" y="1266"/>
                  </a:cubicBezTo>
                  <a:cubicBezTo>
                    <a:pt x="2" y="1244"/>
                    <a:pt x="4" y="1220"/>
                    <a:pt x="6" y="1197"/>
                  </a:cubicBezTo>
                  <a:cubicBezTo>
                    <a:pt x="16" y="1068"/>
                    <a:pt x="27" y="940"/>
                    <a:pt x="38" y="811"/>
                  </a:cubicBezTo>
                  <a:cubicBezTo>
                    <a:pt x="43" y="750"/>
                    <a:pt x="49" y="690"/>
                    <a:pt x="54" y="629"/>
                  </a:cubicBezTo>
                  <a:cubicBezTo>
                    <a:pt x="54" y="624"/>
                    <a:pt x="52" y="617"/>
                    <a:pt x="50" y="613"/>
                  </a:cubicBezTo>
                  <a:cubicBezTo>
                    <a:pt x="32" y="583"/>
                    <a:pt x="40" y="553"/>
                    <a:pt x="71" y="537"/>
                  </a:cubicBezTo>
                  <a:cubicBezTo>
                    <a:pt x="75" y="535"/>
                    <a:pt x="79" y="529"/>
                    <a:pt x="79" y="525"/>
                  </a:cubicBezTo>
                  <a:cubicBezTo>
                    <a:pt x="79" y="486"/>
                    <a:pt x="80" y="446"/>
                    <a:pt x="79" y="407"/>
                  </a:cubicBezTo>
                  <a:cubicBezTo>
                    <a:pt x="79" y="402"/>
                    <a:pt x="74" y="395"/>
                    <a:pt x="70" y="392"/>
                  </a:cubicBezTo>
                  <a:cubicBezTo>
                    <a:pt x="58" y="386"/>
                    <a:pt x="45" y="381"/>
                    <a:pt x="31" y="374"/>
                  </a:cubicBezTo>
                  <a:cubicBezTo>
                    <a:pt x="36" y="371"/>
                    <a:pt x="40" y="368"/>
                    <a:pt x="44" y="366"/>
                  </a:cubicBezTo>
                  <a:cubicBezTo>
                    <a:pt x="237" y="259"/>
                    <a:pt x="431" y="151"/>
                    <a:pt x="624" y="44"/>
                  </a:cubicBezTo>
                  <a:cubicBezTo>
                    <a:pt x="647" y="31"/>
                    <a:pt x="670" y="19"/>
                    <a:pt x="692" y="5"/>
                  </a:cubicBezTo>
                  <a:cubicBezTo>
                    <a:pt x="702" y="0"/>
                    <a:pt x="709" y="1"/>
                    <a:pt x="718" y="5"/>
                  </a:cubicBezTo>
                  <a:cubicBezTo>
                    <a:pt x="897" y="96"/>
                    <a:pt x="1076" y="185"/>
                    <a:pt x="1255" y="275"/>
                  </a:cubicBezTo>
                  <a:cubicBezTo>
                    <a:pt x="1289" y="293"/>
                    <a:pt x="1324" y="310"/>
                    <a:pt x="1360" y="328"/>
                  </a:cubicBezTo>
                  <a:cubicBezTo>
                    <a:pt x="1339" y="340"/>
                    <a:pt x="1320" y="350"/>
                    <a:pt x="1302" y="360"/>
                  </a:cubicBezTo>
                  <a:cubicBezTo>
                    <a:pt x="1109" y="462"/>
                    <a:pt x="916" y="564"/>
                    <a:pt x="723" y="666"/>
                  </a:cubicBezTo>
                  <a:cubicBezTo>
                    <a:pt x="711" y="672"/>
                    <a:pt x="701" y="674"/>
                    <a:pt x="688" y="668"/>
                  </a:cubicBezTo>
                  <a:cubicBezTo>
                    <a:pt x="496" y="582"/>
                    <a:pt x="304" y="496"/>
                    <a:pt x="112" y="411"/>
                  </a:cubicBezTo>
                  <a:cubicBezTo>
                    <a:pt x="108" y="409"/>
                    <a:pt x="103" y="407"/>
                    <a:pt x="96" y="404"/>
                  </a:cubicBezTo>
                  <a:close/>
                </a:path>
              </a:pathLst>
            </a:custGeom>
            <a:grpFill/>
            <a:ln w="25400">
              <a:solidFill>
                <a:srgbClr val="EBE9D0"/>
              </a:solidFill>
            </a:ln>
            <a:extLst>
              <a:ext uri="{91240B29-F687-4f45-9708-019B960494DF}"/>
            </a:extLst>
          </p:spPr>
          <p:txBody>
            <a:bodyPr/>
            <a:lstStyle/>
            <a:p>
              <a:pPr defTabSz="609468" fontAlgn="auto">
                <a:spcBef>
                  <a:spcPts val="0"/>
                </a:spcBef>
                <a:spcAft>
                  <a:spcPts val="0"/>
                </a:spcAft>
                <a:defRPr/>
              </a:pPr>
              <a:endParaRPr lang="zh-HK" altLang="en-US" dirty="0">
                <a:latin typeface="微软雅黑" panose="020B0503020204020204" pitchFamily="34" charset="-122"/>
                <a:ea typeface="+mn-ea"/>
              </a:endParaRPr>
            </a:p>
          </p:txBody>
        </p:sp>
        <p:sp>
          <p:nvSpPr>
            <p:cNvPr id="6" name="Freeform 7"/>
            <p:cNvSpPr>
              <a:spLocks/>
            </p:cNvSpPr>
            <p:nvPr/>
          </p:nvSpPr>
          <p:spPr bwMode="auto">
            <a:xfrm>
              <a:off x="1829" y="1959"/>
              <a:ext cx="2000" cy="947"/>
            </a:xfrm>
            <a:custGeom>
              <a:avLst/>
              <a:gdLst>
                <a:gd name="T0" fmla="*/ 0 w 845"/>
                <a:gd name="T1" fmla="*/ 147 h 400"/>
                <a:gd name="T2" fmla="*/ 78 w 845"/>
                <a:gd name="T3" fmla="*/ 32 h 400"/>
                <a:gd name="T4" fmla="*/ 96 w 845"/>
                <a:gd name="T5" fmla="*/ 28 h 400"/>
                <a:gd name="T6" fmla="*/ 262 w 845"/>
                <a:gd name="T7" fmla="*/ 101 h 400"/>
                <a:gd name="T8" fmla="*/ 417 w 845"/>
                <a:gd name="T9" fmla="*/ 170 h 400"/>
                <a:gd name="T10" fmla="*/ 434 w 845"/>
                <a:gd name="T11" fmla="*/ 167 h 400"/>
                <a:gd name="T12" fmla="*/ 724 w 845"/>
                <a:gd name="T13" fmla="*/ 13 h 400"/>
                <a:gd name="T14" fmla="*/ 749 w 845"/>
                <a:gd name="T15" fmla="*/ 0 h 400"/>
                <a:gd name="T16" fmla="*/ 845 w 845"/>
                <a:gd name="T17" fmla="*/ 143 h 400"/>
                <a:gd name="T18" fmla="*/ 743 w 845"/>
                <a:gd name="T19" fmla="*/ 207 h 400"/>
                <a:gd name="T20" fmla="*/ 448 w 845"/>
                <a:gd name="T21" fmla="*/ 393 h 400"/>
                <a:gd name="T22" fmla="*/ 421 w 845"/>
                <a:gd name="T23" fmla="*/ 394 h 400"/>
                <a:gd name="T24" fmla="*/ 8 w 845"/>
                <a:gd name="T25" fmla="*/ 153 h 400"/>
                <a:gd name="T26" fmla="*/ 0 w 845"/>
                <a:gd name="T27" fmla="*/ 147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5" h="400">
                  <a:moveTo>
                    <a:pt x="0" y="147"/>
                  </a:moveTo>
                  <a:cubicBezTo>
                    <a:pt x="27" y="108"/>
                    <a:pt x="53" y="70"/>
                    <a:pt x="78" y="32"/>
                  </a:cubicBezTo>
                  <a:cubicBezTo>
                    <a:pt x="84" y="24"/>
                    <a:pt x="89" y="25"/>
                    <a:pt x="96" y="28"/>
                  </a:cubicBezTo>
                  <a:cubicBezTo>
                    <a:pt x="151" y="53"/>
                    <a:pt x="206" y="77"/>
                    <a:pt x="262" y="101"/>
                  </a:cubicBezTo>
                  <a:cubicBezTo>
                    <a:pt x="313" y="124"/>
                    <a:pt x="365" y="147"/>
                    <a:pt x="417" y="170"/>
                  </a:cubicBezTo>
                  <a:cubicBezTo>
                    <a:pt x="421" y="172"/>
                    <a:pt x="429" y="170"/>
                    <a:pt x="434" y="167"/>
                  </a:cubicBezTo>
                  <a:cubicBezTo>
                    <a:pt x="531" y="116"/>
                    <a:pt x="627" y="65"/>
                    <a:pt x="724" y="13"/>
                  </a:cubicBezTo>
                  <a:cubicBezTo>
                    <a:pt x="732" y="9"/>
                    <a:pt x="740" y="5"/>
                    <a:pt x="749" y="0"/>
                  </a:cubicBezTo>
                  <a:cubicBezTo>
                    <a:pt x="781" y="48"/>
                    <a:pt x="813" y="95"/>
                    <a:pt x="845" y="143"/>
                  </a:cubicBezTo>
                  <a:cubicBezTo>
                    <a:pt x="811" y="165"/>
                    <a:pt x="777" y="186"/>
                    <a:pt x="743" y="207"/>
                  </a:cubicBezTo>
                  <a:cubicBezTo>
                    <a:pt x="645" y="269"/>
                    <a:pt x="546" y="331"/>
                    <a:pt x="448" y="393"/>
                  </a:cubicBezTo>
                  <a:cubicBezTo>
                    <a:pt x="438" y="399"/>
                    <a:pt x="431" y="400"/>
                    <a:pt x="421" y="394"/>
                  </a:cubicBezTo>
                  <a:cubicBezTo>
                    <a:pt x="284" y="313"/>
                    <a:pt x="146" y="233"/>
                    <a:pt x="8" y="153"/>
                  </a:cubicBezTo>
                  <a:cubicBezTo>
                    <a:pt x="6" y="151"/>
                    <a:pt x="3" y="149"/>
                    <a:pt x="0" y="147"/>
                  </a:cubicBezTo>
                  <a:close/>
                </a:path>
              </a:pathLst>
            </a:custGeom>
            <a:grpFill/>
            <a:ln w="25400">
              <a:solidFill>
                <a:srgbClr val="EBE9D0"/>
              </a:solidFill>
            </a:ln>
            <a:extLst>
              <a:ext uri="{91240B29-F687-4f45-9708-019B960494DF}"/>
            </a:extLst>
          </p:spPr>
          <p:txBody>
            <a:bodyPr/>
            <a:lstStyle/>
            <a:p>
              <a:pPr defTabSz="609468" fontAlgn="auto">
                <a:spcBef>
                  <a:spcPts val="0"/>
                </a:spcBef>
                <a:spcAft>
                  <a:spcPts val="0"/>
                </a:spcAft>
                <a:defRPr/>
              </a:pPr>
              <a:endParaRPr lang="zh-HK" altLang="en-US" dirty="0">
                <a:latin typeface="微软雅黑" panose="020B0503020204020204" pitchFamily="34" charset="-122"/>
                <a:ea typeface="+mn-ea"/>
              </a:endParaRPr>
            </a:p>
          </p:txBody>
        </p:sp>
      </p:grpSp>
      <p:sp>
        <p:nvSpPr>
          <p:cNvPr id="7" name="文本框 6"/>
          <p:cNvSpPr txBox="1"/>
          <p:nvPr/>
        </p:nvSpPr>
        <p:spPr>
          <a:xfrm>
            <a:off x="4657009" y="2910513"/>
            <a:ext cx="3570208" cy="1107996"/>
          </a:xfrm>
          <a:prstGeom prst="rect">
            <a:avLst/>
          </a:prstGeom>
          <a:noFill/>
        </p:spPr>
        <p:txBody>
          <a:bodyPr wrap="none" rtlCol="0">
            <a:spAutoFit/>
          </a:bodyPr>
          <a:lstStyle/>
          <a:p>
            <a:r>
              <a:rPr lang="zh-CN" altLang="en-US" sz="6600" b="1" dirty="0">
                <a:solidFill>
                  <a:srgbClr val="5ABB93"/>
                </a:solidFill>
                <a:latin typeface="微软雅黑" panose="020B0503020204020204" pitchFamily="34" charset="-122"/>
                <a:ea typeface="微软雅黑" panose="020B0503020204020204" pitchFamily="34" charset="-122"/>
              </a:rPr>
              <a:t>研究背景</a:t>
            </a:r>
          </a:p>
        </p:txBody>
      </p:sp>
      <p:grpSp>
        <p:nvGrpSpPr>
          <p:cNvPr id="8" name="组合 7"/>
          <p:cNvGrpSpPr/>
          <p:nvPr/>
        </p:nvGrpSpPr>
        <p:grpSpPr>
          <a:xfrm rot="5400000">
            <a:off x="-1825395" y="2343771"/>
            <a:ext cx="2270025" cy="902459"/>
            <a:chOff x="5604327" y="1072832"/>
            <a:chExt cx="3149600" cy="1117600"/>
          </a:xfrm>
        </p:grpSpPr>
        <p:sp>
          <p:nvSpPr>
            <p:cNvPr id="9" name="矩形 8"/>
            <p:cNvSpPr/>
            <p:nvPr/>
          </p:nvSpPr>
          <p:spPr>
            <a:xfrm>
              <a:off x="5604327" y="1072832"/>
              <a:ext cx="787400" cy="1117600"/>
            </a:xfrm>
            <a:prstGeom prst="rect">
              <a:avLst/>
            </a:prstGeom>
            <a:solidFill>
              <a:srgbClr val="5ABB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0" name="矩形 9"/>
            <p:cNvSpPr/>
            <p:nvPr/>
          </p:nvSpPr>
          <p:spPr>
            <a:xfrm>
              <a:off x="6391727" y="1072832"/>
              <a:ext cx="787400" cy="1117600"/>
            </a:xfrm>
            <a:prstGeom prst="rect">
              <a:avLst/>
            </a:prstGeom>
            <a:solidFill>
              <a:srgbClr val="756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1" name="矩形 10"/>
            <p:cNvSpPr/>
            <p:nvPr/>
          </p:nvSpPr>
          <p:spPr>
            <a:xfrm>
              <a:off x="7179127" y="1072832"/>
              <a:ext cx="787400" cy="1117600"/>
            </a:xfrm>
            <a:prstGeom prst="rect">
              <a:avLst/>
            </a:prstGeom>
            <a:solidFill>
              <a:srgbClr val="EF5B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2" name="矩形 11"/>
            <p:cNvSpPr/>
            <p:nvPr/>
          </p:nvSpPr>
          <p:spPr>
            <a:xfrm>
              <a:off x="7966527" y="1072832"/>
              <a:ext cx="787400" cy="1117600"/>
            </a:xfrm>
            <a:prstGeom prst="rect">
              <a:avLst/>
            </a:prstGeom>
            <a:solidFill>
              <a:srgbClr val="F2B9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125368649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6" presetClass="entr" presetSubtype="16"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circle(in)">
                                      <p:cBhvr>
                                        <p:cTn id="13" dur="1500"/>
                                        <p:tgtEl>
                                          <p:spTgt spid="2"/>
                                        </p:tgtEl>
                                      </p:cBhvr>
                                    </p:animEffect>
                                  </p:childTnLst>
                                </p:cTn>
                              </p:par>
                            </p:childTnLst>
                          </p:cTn>
                        </p:par>
                        <p:par>
                          <p:cTn id="14" fill="hold">
                            <p:stCondLst>
                              <p:cond delay="2500"/>
                            </p:stCondLst>
                            <p:childTnLst>
                              <p:par>
                                <p:cTn id="15" presetID="16" presetClass="entr" presetSubtype="42"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outHorizontal)">
                                      <p:cBhvr>
                                        <p:cTn id="17" dur="500"/>
                                        <p:tgtEl>
                                          <p:spTgt spid="3"/>
                                        </p:tgtEl>
                                      </p:cBhvr>
                                    </p:animEffect>
                                  </p:childTnLst>
                                </p:cTn>
                              </p:par>
                            </p:childTnLst>
                          </p:cTn>
                        </p:par>
                        <p:par>
                          <p:cTn id="18" fill="hold">
                            <p:stCondLst>
                              <p:cond delay="3000"/>
                            </p:stCondLst>
                            <p:childTnLst>
                              <p:par>
                                <p:cTn id="19" presetID="25" presetClass="entr" presetSubtype="0"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22"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23"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24" dur="1000" fill="hold"/>
                                        <p:tgtEl>
                                          <p:spTgt spid="7"/>
                                        </p:tgtEl>
                                        <p:attrNameLst>
                                          <p:attrName>ppt_h</p:attrName>
                                        </p:attrNameLst>
                                      </p:cBhvr>
                                      <p:tavLst>
                                        <p:tav tm="0">
                                          <p:val>
                                            <p:strVal val="#ppt_h"/>
                                          </p:val>
                                        </p:tav>
                                        <p:tav tm="100000">
                                          <p:val>
                                            <p:strVal val="#ppt_h"/>
                                          </p:val>
                                        </p:tav>
                                      </p:tavLst>
                                    </p:anim>
                                    <p:anim calcmode="lin" valueType="num">
                                      <p:cBhvr>
                                        <p:cTn id="25"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26"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27"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28" dur="1000" decel="50000">
                                          <p:stCondLst>
                                            <p:cond delay="0"/>
                                          </p:stCondLst>
                                        </p:cTn>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452403" y="1832669"/>
            <a:ext cx="2707454" cy="2711710"/>
            <a:chOff x="1452403" y="1832669"/>
            <a:chExt cx="2707454" cy="2711710"/>
          </a:xfrm>
        </p:grpSpPr>
        <p:grpSp>
          <p:nvGrpSpPr>
            <p:cNvPr id="52" name="组合 51"/>
            <p:cNvGrpSpPr/>
            <p:nvPr/>
          </p:nvGrpSpPr>
          <p:grpSpPr>
            <a:xfrm>
              <a:off x="1452403" y="1832669"/>
              <a:ext cx="2707454" cy="2711710"/>
              <a:chOff x="1393278" y="1580877"/>
              <a:chExt cx="2707454" cy="2711710"/>
            </a:xfrm>
          </p:grpSpPr>
          <p:sp>
            <p:nvSpPr>
              <p:cNvPr id="53" name="Oval 5"/>
              <p:cNvSpPr>
                <a:spLocks noChangeArrowheads="1"/>
              </p:cNvSpPr>
              <p:nvPr/>
            </p:nvSpPr>
            <p:spPr bwMode="auto">
              <a:xfrm>
                <a:off x="1393278" y="1580877"/>
                <a:ext cx="2707454" cy="2711710"/>
              </a:xfrm>
              <a:prstGeom prst="ellipse">
                <a:avLst/>
              </a:prstGeom>
              <a:solidFill>
                <a:srgbClr val="5ABB93"/>
              </a:solidFill>
              <a:ln w="38100" cap="flat">
                <a:solidFill>
                  <a:schemeClr val="bg2"/>
                </a:solidFill>
                <a:prstDash val="solid"/>
                <a:miter lim="800000"/>
              </a:ln>
              <a:effectLst>
                <a:outerShdw blurRad="50800" dist="38100" dir="2700000" algn="tl" rotWithShape="0">
                  <a:prstClr val="black">
                    <a:alpha val="40000"/>
                  </a:prstClr>
                </a:outerShdw>
              </a:effectLst>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endParaRPr>
              </a:p>
            </p:txBody>
          </p:sp>
          <p:sp>
            <p:nvSpPr>
              <p:cNvPr id="54" name="Oval 6"/>
              <p:cNvSpPr>
                <a:spLocks noChangeArrowheads="1"/>
              </p:cNvSpPr>
              <p:nvPr/>
            </p:nvSpPr>
            <p:spPr bwMode="auto">
              <a:xfrm>
                <a:off x="1474163" y="1661762"/>
                <a:ext cx="2545689" cy="2549944"/>
              </a:xfrm>
              <a:prstGeom prst="ellipse">
                <a:avLst/>
              </a:prstGeom>
              <a:noFill/>
              <a:ln w="3175" cap="flat">
                <a:solidFill>
                  <a:srgbClr val="FEFEFE"/>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endParaRPr>
              </a:p>
            </p:txBody>
          </p:sp>
        </p:grpSp>
        <p:sp>
          <p:nvSpPr>
            <p:cNvPr id="74" name="矩形 73"/>
            <p:cNvSpPr/>
            <p:nvPr/>
          </p:nvSpPr>
          <p:spPr>
            <a:xfrm>
              <a:off x="1790467" y="2992571"/>
              <a:ext cx="2031325" cy="646331"/>
            </a:xfrm>
            <a:prstGeom prst="rect">
              <a:avLst/>
            </a:prstGeom>
          </p:spPr>
          <p:txBody>
            <a:bodyPr wrap="none">
              <a:spAutoFit/>
            </a:bodyPr>
            <a:lstStyle/>
            <a:p>
              <a:r>
                <a:rPr lang="zh-CN" altLang="en-US" sz="3600" dirty="0">
                  <a:solidFill>
                    <a:srgbClr val="FBFBFB"/>
                  </a:solidFill>
                  <a:latin typeface="微软雅黑" panose="020B0503020204020204" pitchFamily="34" charset="-122"/>
                  <a:ea typeface="微软雅黑" panose="020B0503020204020204" pitchFamily="34" charset="-122"/>
                </a:rPr>
                <a:t>发展</a:t>
              </a:r>
              <a:r>
                <a:rPr lang="zh-CN" altLang="en-US" sz="3600" b="1" dirty="0">
                  <a:solidFill>
                    <a:srgbClr val="FBFBFB"/>
                  </a:solidFill>
                  <a:latin typeface="微软雅黑" panose="020B0503020204020204" pitchFamily="34" charset="-122"/>
                  <a:ea typeface="微软雅黑" panose="020B0503020204020204" pitchFamily="34" charset="-122"/>
                </a:rPr>
                <a:t>趋势</a:t>
              </a:r>
            </a:p>
          </p:txBody>
        </p:sp>
        <p:sp>
          <p:nvSpPr>
            <p:cNvPr id="77" name="文本框 76"/>
            <p:cNvSpPr txBox="1"/>
            <p:nvPr/>
          </p:nvSpPr>
          <p:spPr>
            <a:xfrm>
              <a:off x="2406019" y="2326966"/>
              <a:ext cx="787395" cy="707886"/>
            </a:xfrm>
            <a:prstGeom prst="rect">
              <a:avLst/>
            </a:prstGeom>
            <a:noFill/>
          </p:spPr>
          <p:txBody>
            <a:bodyPr wrap="none" rtlCol="0">
              <a:spAutoFit/>
            </a:bodyPr>
            <a:lstStyle/>
            <a:p>
              <a:r>
                <a:rPr lang="en-US" altLang="zh-CN" sz="4000" dirty="0">
                  <a:solidFill>
                    <a:srgbClr val="FDFDFD"/>
                  </a:solidFill>
                  <a:latin typeface="微软雅黑" panose="020B0503020204020204" pitchFamily="34" charset="-122"/>
                  <a:ea typeface="微软雅黑" panose="020B0503020204020204" pitchFamily="34" charset="-122"/>
                </a:rPr>
                <a:t>01</a:t>
              </a:r>
              <a:endParaRPr lang="zh-CN" altLang="en-US" sz="4000" dirty="0">
                <a:solidFill>
                  <a:srgbClr val="FDFDFD"/>
                </a:solidFill>
                <a:latin typeface="微软雅黑" panose="020B0503020204020204" pitchFamily="34" charset="-122"/>
                <a:ea typeface="微软雅黑" panose="020B0503020204020204" pitchFamily="34" charset="-122"/>
              </a:endParaRPr>
            </a:p>
          </p:txBody>
        </p:sp>
      </p:grpSp>
      <p:grpSp>
        <p:nvGrpSpPr>
          <p:cNvPr id="6" name="组合 5"/>
          <p:cNvGrpSpPr/>
          <p:nvPr/>
        </p:nvGrpSpPr>
        <p:grpSpPr>
          <a:xfrm>
            <a:off x="4664144" y="1832668"/>
            <a:ext cx="2703198" cy="2711712"/>
            <a:chOff x="4664144" y="1832668"/>
            <a:chExt cx="2703198" cy="2711712"/>
          </a:xfrm>
        </p:grpSpPr>
        <p:grpSp>
          <p:nvGrpSpPr>
            <p:cNvPr id="55" name="组合 54"/>
            <p:cNvGrpSpPr/>
            <p:nvPr/>
          </p:nvGrpSpPr>
          <p:grpSpPr>
            <a:xfrm>
              <a:off x="4664144" y="1832668"/>
              <a:ext cx="2703198" cy="2711712"/>
              <a:chOff x="4605019" y="1580876"/>
              <a:chExt cx="2703198" cy="2711712"/>
            </a:xfrm>
          </p:grpSpPr>
          <p:sp>
            <p:nvSpPr>
              <p:cNvPr id="56" name="Oval 7"/>
              <p:cNvSpPr>
                <a:spLocks noChangeArrowheads="1"/>
              </p:cNvSpPr>
              <p:nvPr/>
            </p:nvSpPr>
            <p:spPr bwMode="auto">
              <a:xfrm>
                <a:off x="4605019" y="1580876"/>
                <a:ext cx="2703198" cy="2711712"/>
              </a:xfrm>
              <a:prstGeom prst="ellipse">
                <a:avLst/>
              </a:prstGeom>
              <a:solidFill>
                <a:srgbClr val="756271"/>
              </a:solidFill>
              <a:ln w="38100" cap="flat">
                <a:solidFill>
                  <a:schemeClr val="bg2"/>
                </a:solidFill>
                <a:prstDash val="solid"/>
                <a:miter lim="800000"/>
              </a:ln>
              <a:effectLst>
                <a:outerShdw blurRad="50800" dist="38100" dir="2700000" algn="tl" rotWithShape="0">
                  <a:prstClr val="black">
                    <a:alpha val="40000"/>
                  </a:prstClr>
                </a:outerShdw>
              </a:effectLst>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endParaRPr>
              </a:p>
            </p:txBody>
          </p:sp>
          <p:sp>
            <p:nvSpPr>
              <p:cNvPr id="57" name="Oval 8"/>
              <p:cNvSpPr>
                <a:spLocks noChangeArrowheads="1"/>
              </p:cNvSpPr>
              <p:nvPr/>
            </p:nvSpPr>
            <p:spPr bwMode="auto">
              <a:xfrm>
                <a:off x="4681644" y="1661761"/>
                <a:ext cx="2545688" cy="2549946"/>
              </a:xfrm>
              <a:prstGeom prst="ellipse">
                <a:avLst/>
              </a:prstGeom>
              <a:noFill/>
              <a:ln w="3175" cap="flat">
                <a:solidFill>
                  <a:srgbClr val="FEFEFE"/>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endParaRPr>
              </a:p>
            </p:txBody>
          </p:sp>
        </p:grpSp>
        <p:sp>
          <p:nvSpPr>
            <p:cNvPr id="75" name="矩形 74"/>
            <p:cNvSpPr/>
            <p:nvPr/>
          </p:nvSpPr>
          <p:spPr>
            <a:xfrm>
              <a:off x="5075752" y="2994179"/>
              <a:ext cx="2031325" cy="646331"/>
            </a:xfrm>
            <a:prstGeom prst="rect">
              <a:avLst/>
            </a:prstGeom>
          </p:spPr>
          <p:txBody>
            <a:bodyPr wrap="none">
              <a:spAutoFit/>
            </a:bodyPr>
            <a:lstStyle/>
            <a:p>
              <a:r>
                <a:rPr lang="zh-CN" altLang="en-US" sz="3600" b="1" dirty="0">
                  <a:solidFill>
                    <a:srgbClr val="FBFBFB"/>
                  </a:solidFill>
                  <a:latin typeface="微软雅黑" panose="020B0503020204020204" pitchFamily="34" charset="-122"/>
                  <a:ea typeface="微软雅黑" panose="020B0503020204020204" pitchFamily="34" charset="-122"/>
                </a:rPr>
                <a:t>形势</a:t>
              </a:r>
              <a:r>
                <a:rPr lang="zh-CN" altLang="en-US" sz="3600" dirty="0">
                  <a:solidFill>
                    <a:srgbClr val="FBFBFB"/>
                  </a:solidFill>
                  <a:latin typeface="微软雅黑" panose="020B0503020204020204" pitchFamily="34" charset="-122"/>
                  <a:ea typeface="微软雅黑" panose="020B0503020204020204" pitchFamily="34" charset="-122"/>
                </a:rPr>
                <a:t>倒逼</a:t>
              </a:r>
            </a:p>
          </p:txBody>
        </p:sp>
        <p:sp>
          <p:nvSpPr>
            <p:cNvPr id="78" name="文本框 77"/>
            <p:cNvSpPr txBox="1"/>
            <p:nvPr/>
          </p:nvSpPr>
          <p:spPr>
            <a:xfrm>
              <a:off x="5610919" y="2336494"/>
              <a:ext cx="787395" cy="707886"/>
            </a:xfrm>
            <a:prstGeom prst="rect">
              <a:avLst/>
            </a:prstGeom>
            <a:noFill/>
          </p:spPr>
          <p:txBody>
            <a:bodyPr wrap="none" rtlCol="0">
              <a:spAutoFit/>
            </a:bodyPr>
            <a:lstStyle/>
            <a:p>
              <a:r>
                <a:rPr lang="en-US" altLang="zh-CN" sz="4000" dirty="0">
                  <a:solidFill>
                    <a:srgbClr val="FDFDFD"/>
                  </a:solidFill>
                  <a:latin typeface="微软雅黑" panose="020B0503020204020204" pitchFamily="34" charset="-122"/>
                  <a:ea typeface="微软雅黑" panose="020B0503020204020204" pitchFamily="34" charset="-122"/>
                </a:rPr>
                <a:t>02</a:t>
              </a:r>
              <a:endParaRPr lang="zh-CN" altLang="en-US" sz="4000" dirty="0">
                <a:solidFill>
                  <a:srgbClr val="FDFDFD"/>
                </a:solidFill>
                <a:latin typeface="微软雅黑" panose="020B0503020204020204" pitchFamily="34" charset="-122"/>
                <a:ea typeface="微软雅黑" panose="020B0503020204020204" pitchFamily="34" charset="-122"/>
              </a:endParaRPr>
            </a:p>
          </p:txBody>
        </p:sp>
      </p:grpSp>
      <p:grpSp>
        <p:nvGrpSpPr>
          <p:cNvPr id="7" name="组合 6"/>
          <p:cNvGrpSpPr/>
          <p:nvPr/>
        </p:nvGrpSpPr>
        <p:grpSpPr>
          <a:xfrm>
            <a:off x="7912386" y="1832668"/>
            <a:ext cx="2703198" cy="2711712"/>
            <a:chOff x="7912386" y="1832668"/>
            <a:chExt cx="2703198" cy="2711712"/>
          </a:xfrm>
        </p:grpSpPr>
        <p:grpSp>
          <p:nvGrpSpPr>
            <p:cNvPr id="58" name="组合 57"/>
            <p:cNvGrpSpPr/>
            <p:nvPr/>
          </p:nvGrpSpPr>
          <p:grpSpPr>
            <a:xfrm>
              <a:off x="7912386" y="1832668"/>
              <a:ext cx="2703198" cy="2711712"/>
              <a:chOff x="7853261" y="1580876"/>
              <a:chExt cx="2703198" cy="2711712"/>
            </a:xfrm>
          </p:grpSpPr>
          <p:sp>
            <p:nvSpPr>
              <p:cNvPr id="59" name="Oval 9"/>
              <p:cNvSpPr>
                <a:spLocks noChangeArrowheads="1"/>
              </p:cNvSpPr>
              <p:nvPr/>
            </p:nvSpPr>
            <p:spPr bwMode="auto">
              <a:xfrm>
                <a:off x="7853261" y="1580876"/>
                <a:ext cx="2703198" cy="2711712"/>
              </a:xfrm>
              <a:prstGeom prst="ellipse">
                <a:avLst/>
              </a:prstGeom>
              <a:solidFill>
                <a:srgbClr val="EF5B43"/>
              </a:solidFill>
              <a:ln w="38100" cap="flat">
                <a:solidFill>
                  <a:schemeClr val="bg2"/>
                </a:solidFill>
                <a:prstDash val="solid"/>
                <a:miter lim="800000"/>
              </a:ln>
              <a:effectLst>
                <a:outerShdw blurRad="50800" dist="38100" dir="2700000" algn="tl" rotWithShape="0">
                  <a:prstClr val="black">
                    <a:alpha val="40000"/>
                  </a:prstClr>
                </a:outerShdw>
              </a:effectLst>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endParaRPr>
              </a:p>
            </p:txBody>
          </p:sp>
          <p:sp>
            <p:nvSpPr>
              <p:cNvPr id="60" name="Oval 10"/>
              <p:cNvSpPr>
                <a:spLocks noChangeArrowheads="1"/>
              </p:cNvSpPr>
              <p:nvPr/>
            </p:nvSpPr>
            <p:spPr bwMode="auto">
              <a:xfrm>
                <a:off x="7934146" y="1661761"/>
                <a:ext cx="2541432" cy="2549946"/>
              </a:xfrm>
              <a:prstGeom prst="ellipse">
                <a:avLst/>
              </a:prstGeom>
              <a:noFill/>
              <a:ln w="3175" cap="flat">
                <a:solidFill>
                  <a:srgbClr val="FEFEFE"/>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endParaRPr>
              </a:p>
            </p:txBody>
          </p:sp>
        </p:grpSp>
        <p:sp>
          <p:nvSpPr>
            <p:cNvPr id="76" name="矩形 75"/>
            <p:cNvSpPr/>
            <p:nvPr/>
          </p:nvSpPr>
          <p:spPr>
            <a:xfrm>
              <a:off x="8313818" y="3011877"/>
              <a:ext cx="2031325" cy="646331"/>
            </a:xfrm>
            <a:prstGeom prst="rect">
              <a:avLst/>
            </a:prstGeom>
          </p:spPr>
          <p:txBody>
            <a:bodyPr wrap="none">
              <a:spAutoFit/>
            </a:bodyPr>
            <a:lstStyle/>
            <a:p>
              <a:r>
                <a:rPr lang="zh-CN" altLang="en-US" sz="3600" dirty="0">
                  <a:solidFill>
                    <a:srgbClr val="FBFBFB"/>
                  </a:solidFill>
                  <a:latin typeface="微软雅黑" panose="020B0503020204020204" pitchFamily="34" charset="-122"/>
                  <a:ea typeface="微软雅黑" panose="020B0503020204020204" pitchFamily="34" charset="-122"/>
                </a:rPr>
                <a:t>内在</a:t>
              </a:r>
              <a:r>
                <a:rPr lang="zh-CN" altLang="en-US" sz="3600" b="1" dirty="0">
                  <a:solidFill>
                    <a:srgbClr val="FBFBFB"/>
                  </a:solidFill>
                  <a:latin typeface="微软雅黑" panose="020B0503020204020204" pitchFamily="34" charset="-122"/>
                  <a:ea typeface="微软雅黑" panose="020B0503020204020204" pitchFamily="34" charset="-122"/>
                </a:rPr>
                <a:t>需求</a:t>
              </a:r>
            </a:p>
          </p:txBody>
        </p:sp>
        <p:sp>
          <p:nvSpPr>
            <p:cNvPr id="79" name="文本框 78"/>
            <p:cNvSpPr txBox="1"/>
            <p:nvPr/>
          </p:nvSpPr>
          <p:spPr>
            <a:xfrm>
              <a:off x="8894604" y="2349316"/>
              <a:ext cx="787395" cy="707886"/>
            </a:xfrm>
            <a:prstGeom prst="rect">
              <a:avLst/>
            </a:prstGeom>
            <a:noFill/>
          </p:spPr>
          <p:txBody>
            <a:bodyPr wrap="none" rtlCol="0">
              <a:spAutoFit/>
            </a:bodyPr>
            <a:lstStyle/>
            <a:p>
              <a:r>
                <a:rPr lang="en-US" altLang="zh-CN" sz="4000" dirty="0">
                  <a:solidFill>
                    <a:srgbClr val="FDFDFD"/>
                  </a:solidFill>
                  <a:latin typeface="微软雅黑" panose="020B0503020204020204" pitchFamily="34" charset="-122"/>
                  <a:ea typeface="微软雅黑" panose="020B0503020204020204" pitchFamily="34" charset="-122"/>
                </a:rPr>
                <a:t>03</a:t>
              </a:r>
              <a:endParaRPr lang="zh-CN" altLang="en-US" sz="4000" dirty="0">
                <a:solidFill>
                  <a:srgbClr val="FDFDFD"/>
                </a:solidFill>
                <a:latin typeface="微软雅黑" panose="020B0503020204020204" pitchFamily="34" charset="-122"/>
                <a:ea typeface="微软雅黑" panose="020B0503020204020204" pitchFamily="34" charset="-122"/>
              </a:endParaRPr>
            </a:p>
          </p:txBody>
        </p:sp>
      </p:grpSp>
      <p:sp>
        <p:nvSpPr>
          <p:cNvPr id="9" name="文本框 6"/>
          <p:cNvSpPr txBox="1">
            <a:spLocks noChangeArrowheads="1"/>
          </p:cNvSpPr>
          <p:nvPr/>
        </p:nvSpPr>
        <p:spPr bwMode="auto">
          <a:xfrm>
            <a:off x="1059131" y="834980"/>
            <a:ext cx="3719288" cy="235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defTabSz="914377" fontAlgn="base">
              <a:spcBef>
                <a:spcPct val="0"/>
              </a:spcBef>
              <a:spcAft>
                <a:spcPct val="0"/>
              </a:spcAft>
              <a:defRPr/>
            </a:pPr>
            <a:r>
              <a:rPr lang="en-US" altLang="zh-CN" sz="933" dirty="0">
                <a:solidFill>
                  <a:srgbClr val="543C4F"/>
                </a:solidFill>
                <a:latin typeface="微软雅黑" panose="020B0503020204020204" pitchFamily="34" charset="-122"/>
                <a:ea typeface="方正兰亭黑_GBK"/>
              </a:rPr>
              <a:t>BACKGROUND AND SIGNIFICANCE OF THE SELECTED TOPIC</a:t>
            </a:r>
          </a:p>
        </p:txBody>
      </p:sp>
      <p:cxnSp>
        <p:nvCxnSpPr>
          <p:cNvPr id="27" name="直接连接符 26"/>
          <p:cNvCxnSpPr/>
          <p:nvPr/>
        </p:nvCxnSpPr>
        <p:spPr>
          <a:xfrm>
            <a:off x="1195352" y="1134504"/>
            <a:ext cx="257051"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1260782" y="1094404"/>
            <a:ext cx="1101992" cy="1101992"/>
          </a:xfrm>
          <a:prstGeom prst="ellipse">
            <a:avLst/>
          </a:prstGeom>
          <a:solidFill>
            <a:schemeClr val="accent1"/>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2" name="椭圆 11"/>
          <p:cNvSpPr/>
          <p:nvPr/>
        </p:nvSpPr>
        <p:spPr>
          <a:xfrm>
            <a:off x="-1317724" y="4400380"/>
            <a:ext cx="1101992" cy="1101992"/>
          </a:xfrm>
          <a:prstGeom prst="ellipse">
            <a:avLst/>
          </a:prstGeom>
          <a:solidFill>
            <a:schemeClr val="accent4"/>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3" name="椭圆 12"/>
          <p:cNvSpPr/>
          <p:nvPr/>
        </p:nvSpPr>
        <p:spPr>
          <a:xfrm>
            <a:off x="-1289253" y="2196396"/>
            <a:ext cx="1101992" cy="1101992"/>
          </a:xfrm>
          <a:prstGeom prst="ellipse">
            <a:avLst/>
          </a:prstGeom>
          <a:solidFill>
            <a:schemeClr val="accent2">
              <a:alpha val="80000"/>
            </a:schemeClr>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4" name="椭圆 13"/>
          <p:cNvSpPr/>
          <p:nvPr/>
        </p:nvSpPr>
        <p:spPr>
          <a:xfrm>
            <a:off x="-1317724" y="3298388"/>
            <a:ext cx="1101992" cy="1101992"/>
          </a:xfrm>
          <a:prstGeom prst="ellipse">
            <a:avLst/>
          </a:prstGeom>
          <a:solidFill>
            <a:schemeClr val="accent3"/>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cxnSp>
        <p:nvCxnSpPr>
          <p:cNvPr id="15" name="直接连接符 14"/>
          <p:cNvCxnSpPr/>
          <p:nvPr/>
        </p:nvCxnSpPr>
        <p:spPr>
          <a:xfrm>
            <a:off x="1195352" y="1134504"/>
            <a:ext cx="257051"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61" name="组合 60"/>
          <p:cNvGrpSpPr/>
          <p:nvPr/>
        </p:nvGrpSpPr>
        <p:grpSpPr>
          <a:xfrm>
            <a:off x="3887983" y="3132493"/>
            <a:ext cx="1030200" cy="144738"/>
            <a:chOff x="2929691" y="2127825"/>
            <a:chExt cx="900366" cy="126498"/>
          </a:xfrm>
        </p:grpSpPr>
        <p:sp>
          <p:nvSpPr>
            <p:cNvPr id="62" name="Oval 13"/>
            <p:cNvSpPr>
              <a:spLocks noChangeArrowheads="1"/>
            </p:cNvSpPr>
            <p:nvPr/>
          </p:nvSpPr>
          <p:spPr bwMode="auto">
            <a:xfrm>
              <a:off x="2929691" y="2127825"/>
              <a:ext cx="126498" cy="126498"/>
            </a:xfrm>
            <a:prstGeom prst="ellipse">
              <a:avLst/>
            </a:prstGeom>
            <a:solidFill>
              <a:srgbClr val="231915"/>
            </a:solidFill>
            <a:ln w="7938" cap="flat">
              <a:solidFill>
                <a:srgbClr val="231915"/>
              </a:solidFill>
              <a:prstDash val="solid"/>
              <a:miter lim="800000"/>
            </a:ln>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endParaRPr>
            </a:p>
          </p:txBody>
        </p:sp>
        <p:sp>
          <p:nvSpPr>
            <p:cNvPr id="63" name="Oval 14"/>
            <p:cNvSpPr>
              <a:spLocks noChangeArrowheads="1"/>
            </p:cNvSpPr>
            <p:nvPr/>
          </p:nvSpPr>
          <p:spPr bwMode="auto">
            <a:xfrm>
              <a:off x="3703559" y="2127825"/>
              <a:ext cx="126498" cy="126498"/>
            </a:xfrm>
            <a:prstGeom prst="ellipse">
              <a:avLst/>
            </a:prstGeom>
            <a:solidFill>
              <a:srgbClr val="231915"/>
            </a:solidFill>
            <a:ln w="7938" cap="flat">
              <a:solidFill>
                <a:srgbClr val="231915"/>
              </a:solidFill>
              <a:prstDash val="solid"/>
              <a:miter lim="800000"/>
            </a:ln>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endParaRPr>
            </a:p>
          </p:txBody>
        </p:sp>
        <p:sp>
          <p:nvSpPr>
            <p:cNvPr id="66" name="Freeform 15"/>
            <p:cNvSpPr/>
            <p:nvPr/>
          </p:nvSpPr>
          <p:spPr bwMode="auto">
            <a:xfrm>
              <a:off x="2974337" y="2165030"/>
              <a:ext cx="807354" cy="55809"/>
            </a:xfrm>
            <a:custGeom>
              <a:avLst/>
              <a:gdLst>
                <a:gd name="T0" fmla="*/ 47 w 958"/>
                <a:gd name="T1" fmla="*/ 0 h 66"/>
                <a:gd name="T2" fmla="*/ 913 w 958"/>
                <a:gd name="T3" fmla="*/ 0 h 66"/>
                <a:gd name="T4" fmla="*/ 913 w 958"/>
                <a:gd name="T5" fmla="*/ 66 h 66"/>
                <a:gd name="T6" fmla="*/ 47 w 958"/>
                <a:gd name="T7" fmla="*/ 66 h 66"/>
                <a:gd name="T8" fmla="*/ 47 w 958"/>
                <a:gd name="T9" fmla="*/ 0 h 66"/>
              </a:gdLst>
              <a:ahLst/>
              <a:cxnLst>
                <a:cxn ang="0">
                  <a:pos x="T0" y="T1"/>
                </a:cxn>
                <a:cxn ang="0">
                  <a:pos x="T2" y="T3"/>
                </a:cxn>
                <a:cxn ang="0">
                  <a:pos x="T4" y="T5"/>
                </a:cxn>
                <a:cxn ang="0">
                  <a:pos x="T6" y="T7"/>
                </a:cxn>
                <a:cxn ang="0">
                  <a:pos x="T8" y="T9"/>
                </a:cxn>
              </a:cxnLst>
              <a:rect l="0" t="0" r="r" b="b"/>
              <a:pathLst>
                <a:path w="958" h="66">
                  <a:moveTo>
                    <a:pt x="47" y="0"/>
                  </a:moveTo>
                  <a:cubicBezTo>
                    <a:pt x="335" y="0"/>
                    <a:pt x="624" y="0"/>
                    <a:pt x="913" y="0"/>
                  </a:cubicBezTo>
                  <a:cubicBezTo>
                    <a:pt x="957" y="2"/>
                    <a:pt x="958" y="63"/>
                    <a:pt x="913" y="66"/>
                  </a:cubicBezTo>
                  <a:cubicBezTo>
                    <a:pt x="624" y="66"/>
                    <a:pt x="335" y="66"/>
                    <a:pt x="47" y="66"/>
                  </a:cubicBezTo>
                  <a:cubicBezTo>
                    <a:pt x="0" y="63"/>
                    <a:pt x="2" y="2"/>
                    <a:pt x="47" y="0"/>
                  </a:cubicBezTo>
                  <a:close/>
                </a:path>
              </a:pathLst>
            </a:custGeom>
            <a:solidFill>
              <a:srgbClr val="C8C9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endParaRPr>
            </a:p>
          </p:txBody>
        </p:sp>
      </p:grpSp>
      <p:grpSp>
        <p:nvGrpSpPr>
          <p:cNvPr id="67" name="组合 66"/>
          <p:cNvGrpSpPr/>
          <p:nvPr/>
        </p:nvGrpSpPr>
        <p:grpSpPr>
          <a:xfrm>
            <a:off x="7128812" y="3132493"/>
            <a:ext cx="1030200" cy="144738"/>
            <a:chOff x="5627069" y="2127825"/>
            <a:chExt cx="900366" cy="126498"/>
          </a:xfrm>
        </p:grpSpPr>
        <p:sp>
          <p:nvSpPr>
            <p:cNvPr id="68" name="Oval 16"/>
            <p:cNvSpPr>
              <a:spLocks noChangeArrowheads="1"/>
            </p:cNvSpPr>
            <p:nvPr/>
          </p:nvSpPr>
          <p:spPr bwMode="auto">
            <a:xfrm>
              <a:off x="5627069" y="2127825"/>
              <a:ext cx="126498" cy="126498"/>
            </a:xfrm>
            <a:prstGeom prst="ellipse">
              <a:avLst/>
            </a:prstGeom>
            <a:solidFill>
              <a:srgbClr val="231915"/>
            </a:solidFill>
            <a:ln w="7938" cap="flat">
              <a:solidFill>
                <a:srgbClr val="231915"/>
              </a:solidFill>
              <a:prstDash val="solid"/>
              <a:miter lim="800000"/>
            </a:ln>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endParaRPr>
            </a:p>
          </p:txBody>
        </p:sp>
        <p:sp>
          <p:nvSpPr>
            <p:cNvPr id="69" name="Oval 17"/>
            <p:cNvSpPr>
              <a:spLocks noChangeArrowheads="1"/>
            </p:cNvSpPr>
            <p:nvPr/>
          </p:nvSpPr>
          <p:spPr bwMode="auto">
            <a:xfrm>
              <a:off x="6400937" y="2127825"/>
              <a:ext cx="126498" cy="126498"/>
            </a:xfrm>
            <a:prstGeom prst="ellipse">
              <a:avLst/>
            </a:prstGeom>
            <a:solidFill>
              <a:srgbClr val="231915"/>
            </a:solidFill>
            <a:ln w="7938" cap="flat">
              <a:solidFill>
                <a:srgbClr val="231915"/>
              </a:solidFill>
              <a:prstDash val="solid"/>
              <a:miter lim="800000"/>
            </a:ln>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endParaRPr>
            </a:p>
          </p:txBody>
        </p:sp>
        <p:sp>
          <p:nvSpPr>
            <p:cNvPr id="70" name="Freeform 18"/>
            <p:cNvSpPr/>
            <p:nvPr/>
          </p:nvSpPr>
          <p:spPr bwMode="auto">
            <a:xfrm>
              <a:off x="5671715" y="2165030"/>
              <a:ext cx="807354" cy="55809"/>
            </a:xfrm>
            <a:custGeom>
              <a:avLst/>
              <a:gdLst>
                <a:gd name="T0" fmla="*/ 46 w 957"/>
                <a:gd name="T1" fmla="*/ 0 h 66"/>
                <a:gd name="T2" fmla="*/ 912 w 957"/>
                <a:gd name="T3" fmla="*/ 0 h 66"/>
                <a:gd name="T4" fmla="*/ 912 w 957"/>
                <a:gd name="T5" fmla="*/ 66 h 66"/>
                <a:gd name="T6" fmla="*/ 46 w 957"/>
                <a:gd name="T7" fmla="*/ 66 h 66"/>
                <a:gd name="T8" fmla="*/ 46 w 957"/>
                <a:gd name="T9" fmla="*/ 0 h 66"/>
              </a:gdLst>
              <a:ahLst/>
              <a:cxnLst>
                <a:cxn ang="0">
                  <a:pos x="T0" y="T1"/>
                </a:cxn>
                <a:cxn ang="0">
                  <a:pos x="T2" y="T3"/>
                </a:cxn>
                <a:cxn ang="0">
                  <a:pos x="T4" y="T5"/>
                </a:cxn>
                <a:cxn ang="0">
                  <a:pos x="T6" y="T7"/>
                </a:cxn>
                <a:cxn ang="0">
                  <a:pos x="T8" y="T9"/>
                </a:cxn>
              </a:cxnLst>
              <a:rect l="0" t="0" r="r" b="b"/>
              <a:pathLst>
                <a:path w="957" h="66">
                  <a:moveTo>
                    <a:pt x="46" y="0"/>
                  </a:moveTo>
                  <a:cubicBezTo>
                    <a:pt x="335" y="0"/>
                    <a:pt x="624" y="0"/>
                    <a:pt x="912" y="0"/>
                  </a:cubicBezTo>
                  <a:cubicBezTo>
                    <a:pt x="957" y="2"/>
                    <a:pt x="957" y="63"/>
                    <a:pt x="912" y="66"/>
                  </a:cubicBezTo>
                  <a:cubicBezTo>
                    <a:pt x="624" y="66"/>
                    <a:pt x="335" y="66"/>
                    <a:pt x="46" y="66"/>
                  </a:cubicBezTo>
                  <a:cubicBezTo>
                    <a:pt x="0" y="63"/>
                    <a:pt x="1" y="2"/>
                    <a:pt x="46" y="0"/>
                  </a:cubicBezTo>
                  <a:close/>
                </a:path>
              </a:pathLst>
            </a:custGeom>
            <a:solidFill>
              <a:srgbClr val="C8C9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endParaRPr>
            </a:p>
          </p:txBody>
        </p:sp>
      </p:grpSp>
      <p:sp>
        <p:nvSpPr>
          <p:cNvPr id="71" name="矩形 70"/>
          <p:cNvSpPr/>
          <p:nvPr/>
        </p:nvSpPr>
        <p:spPr>
          <a:xfrm>
            <a:off x="1504893" y="4765204"/>
            <a:ext cx="2574084" cy="132343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algn="just"/>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根据事物运动规律和行业发展趋势，某某某问题是行业发展的趋势。</a:t>
            </a:r>
          </a:p>
        </p:txBody>
      </p:sp>
      <p:sp>
        <p:nvSpPr>
          <p:cNvPr id="72" name="矩形 71"/>
          <p:cNvSpPr/>
          <p:nvPr/>
        </p:nvSpPr>
        <p:spPr>
          <a:xfrm>
            <a:off x="4620984" y="4745521"/>
            <a:ext cx="2780090" cy="163121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algn="just"/>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在实际运作中，常常遇到某某问题，且有愈发严重的态势，形势倒逼我们不得不进行重视该问题。</a:t>
            </a:r>
          </a:p>
        </p:txBody>
      </p:sp>
      <p:sp>
        <p:nvSpPr>
          <p:cNvPr id="73" name="矩形 72"/>
          <p:cNvSpPr/>
          <p:nvPr/>
        </p:nvSpPr>
        <p:spPr>
          <a:xfrm>
            <a:off x="7950038" y="4745521"/>
            <a:ext cx="2743972" cy="132343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algn="just"/>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行业发展遇到了瓶颈，必需要重视理论的创新和探索，某某问题是行业发展的内在需求。</a:t>
            </a:r>
          </a:p>
        </p:txBody>
      </p:sp>
      <p:sp>
        <p:nvSpPr>
          <p:cNvPr id="80" name="TextBox 42"/>
          <p:cNvSpPr txBox="1"/>
          <p:nvPr/>
        </p:nvSpPr>
        <p:spPr>
          <a:xfrm>
            <a:off x="1213474" y="266653"/>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dirty="0">
                <a:solidFill>
                  <a:srgbClr val="756271"/>
                </a:solidFill>
              </a:rPr>
              <a:t>1.1 </a:t>
            </a:r>
            <a:r>
              <a:rPr lang="zh-CN" altLang="en-US" b="0" dirty="0">
                <a:solidFill>
                  <a:srgbClr val="756271"/>
                </a:solidFill>
              </a:rPr>
              <a:t>研究背景</a:t>
            </a:r>
          </a:p>
        </p:txBody>
      </p:sp>
    </p:spTree>
    <p:extLst>
      <p:ext uri="{BB962C8B-B14F-4D97-AF65-F5344CB8AC3E}">
        <p14:creationId xmlns:p14="http://schemas.microsoft.com/office/powerpoint/2010/main" val="28374774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par>
                                <p:cTn id="15" presetID="25" presetClass="entr" presetSubtype="0" fill="hold" nodeType="withEffect">
                                  <p:stCondLst>
                                    <p:cond delay="25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20" dur="1000" fill="hold"/>
                                        <p:tgtEl>
                                          <p:spTgt spid="6"/>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6"/>
                                        </p:tgtEl>
                                      </p:cBhvr>
                                    </p:animEffect>
                                  </p:childTnLst>
                                </p:cTn>
                              </p:par>
                              <p:par>
                                <p:cTn id="25" presetID="25" presetClass="entr" presetSubtype="0" fill="hold" nodeType="withEffect">
                                  <p:stCondLst>
                                    <p:cond delay="500"/>
                                  </p:stCondLst>
                                  <p:childTnLst>
                                    <p:set>
                                      <p:cBhvr>
                                        <p:cTn id="26" dur="1" fill="hold">
                                          <p:stCondLst>
                                            <p:cond delay="0"/>
                                          </p:stCondLst>
                                        </p:cTn>
                                        <p:tgtEl>
                                          <p:spTgt spid="7"/>
                                        </p:tgtEl>
                                        <p:attrNameLst>
                                          <p:attrName>style.visibility</p:attrName>
                                        </p:attrNameLst>
                                      </p:cBhvr>
                                      <p:to>
                                        <p:strVal val="visible"/>
                                      </p:to>
                                    </p:set>
                                    <p:anim calcmode="lin" valueType="num">
                                      <p:cBhvr>
                                        <p:cTn id="27"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30" dur="1000" fill="hold"/>
                                        <p:tgtEl>
                                          <p:spTgt spid="7"/>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7"/>
                                        </p:tgtEl>
                                      </p:cBhvr>
                                    </p:animEffect>
                                  </p:childTnLst>
                                </p:cTn>
                              </p:par>
                            </p:childTnLst>
                          </p:cTn>
                        </p:par>
                        <p:par>
                          <p:cTn id="35" fill="hold">
                            <p:stCondLst>
                              <p:cond delay="1500"/>
                            </p:stCondLst>
                            <p:childTnLst>
                              <p:par>
                                <p:cTn id="36" presetID="22" presetClass="entr" presetSubtype="8" fill="hold" nodeType="afterEffect">
                                  <p:stCondLst>
                                    <p:cond delay="0"/>
                                  </p:stCondLst>
                                  <p:childTnLst>
                                    <p:set>
                                      <p:cBhvr>
                                        <p:cTn id="37" dur="1" fill="hold">
                                          <p:stCondLst>
                                            <p:cond delay="0"/>
                                          </p:stCondLst>
                                        </p:cTn>
                                        <p:tgtEl>
                                          <p:spTgt spid="61"/>
                                        </p:tgtEl>
                                        <p:attrNameLst>
                                          <p:attrName>style.visibility</p:attrName>
                                        </p:attrNameLst>
                                      </p:cBhvr>
                                      <p:to>
                                        <p:strVal val="visible"/>
                                      </p:to>
                                    </p:set>
                                    <p:animEffect transition="in" filter="wipe(left)">
                                      <p:cBhvr>
                                        <p:cTn id="38" dur="500"/>
                                        <p:tgtEl>
                                          <p:spTgt spid="61"/>
                                        </p:tgtEl>
                                      </p:cBhvr>
                                    </p:animEffect>
                                  </p:childTnLst>
                                </p:cTn>
                              </p:par>
                              <p:par>
                                <p:cTn id="39" presetID="22" presetClass="entr" presetSubtype="8" fill="hold" nodeType="withEffect">
                                  <p:stCondLst>
                                    <p:cond delay="0"/>
                                  </p:stCondLst>
                                  <p:childTnLst>
                                    <p:set>
                                      <p:cBhvr>
                                        <p:cTn id="40" dur="1" fill="hold">
                                          <p:stCondLst>
                                            <p:cond delay="0"/>
                                          </p:stCondLst>
                                        </p:cTn>
                                        <p:tgtEl>
                                          <p:spTgt spid="67"/>
                                        </p:tgtEl>
                                        <p:attrNameLst>
                                          <p:attrName>style.visibility</p:attrName>
                                        </p:attrNameLst>
                                      </p:cBhvr>
                                      <p:to>
                                        <p:strVal val="visible"/>
                                      </p:to>
                                    </p:set>
                                    <p:animEffect transition="in" filter="wipe(left)">
                                      <p:cBhvr>
                                        <p:cTn id="41" dur="500"/>
                                        <p:tgtEl>
                                          <p:spTgt spid="67"/>
                                        </p:tgtEl>
                                      </p:cBhvr>
                                    </p:animEffect>
                                  </p:childTnLst>
                                </p:cTn>
                              </p:par>
                            </p:childTnLst>
                          </p:cTn>
                        </p:par>
                        <p:par>
                          <p:cTn id="42" fill="hold">
                            <p:stCondLst>
                              <p:cond delay="2000"/>
                            </p:stCondLst>
                            <p:childTnLst>
                              <p:par>
                                <p:cTn id="43" presetID="10" presetClass="entr" presetSubtype="0" fill="hold" grpId="0" nodeType="afterEffect">
                                  <p:stCondLst>
                                    <p:cond delay="0"/>
                                  </p:stCondLst>
                                  <p:childTnLst>
                                    <p:set>
                                      <p:cBhvr>
                                        <p:cTn id="44" dur="1" fill="hold">
                                          <p:stCondLst>
                                            <p:cond delay="0"/>
                                          </p:stCondLst>
                                        </p:cTn>
                                        <p:tgtEl>
                                          <p:spTgt spid="71"/>
                                        </p:tgtEl>
                                        <p:attrNameLst>
                                          <p:attrName>style.visibility</p:attrName>
                                        </p:attrNameLst>
                                      </p:cBhvr>
                                      <p:to>
                                        <p:strVal val="visible"/>
                                      </p:to>
                                    </p:set>
                                    <p:animEffect transition="in" filter="fade">
                                      <p:cBhvr>
                                        <p:cTn id="45" dur="500"/>
                                        <p:tgtEl>
                                          <p:spTgt spid="71"/>
                                        </p:tgtEl>
                                      </p:cBhvr>
                                    </p:animEffect>
                                  </p:childTnLst>
                                </p:cTn>
                              </p:par>
                              <p:par>
                                <p:cTn id="46" presetID="10" presetClass="entr" presetSubtype="0" fill="hold" grpId="0" nodeType="withEffect">
                                  <p:stCondLst>
                                    <p:cond delay="250"/>
                                  </p:stCondLst>
                                  <p:childTnLst>
                                    <p:set>
                                      <p:cBhvr>
                                        <p:cTn id="47" dur="1" fill="hold">
                                          <p:stCondLst>
                                            <p:cond delay="0"/>
                                          </p:stCondLst>
                                        </p:cTn>
                                        <p:tgtEl>
                                          <p:spTgt spid="72"/>
                                        </p:tgtEl>
                                        <p:attrNameLst>
                                          <p:attrName>style.visibility</p:attrName>
                                        </p:attrNameLst>
                                      </p:cBhvr>
                                      <p:to>
                                        <p:strVal val="visible"/>
                                      </p:to>
                                    </p:set>
                                    <p:animEffect transition="in" filter="fade">
                                      <p:cBhvr>
                                        <p:cTn id="48" dur="500"/>
                                        <p:tgtEl>
                                          <p:spTgt spid="72"/>
                                        </p:tgtEl>
                                      </p:cBhvr>
                                    </p:animEffect>
                                  </p:childTnLst>
                                </p:cTn>
                              </p:par>
                              <p:par>
                                <p:cTn id="49" presetID="10" presetClass="entr" presetSubtype="0" fill="hold" grpId="0" nodeType="withEffect">
                                  <p:stCondLst>
                                    <p:cond delay="500"/>
                                  </p:stCondLst>
                                  <p:childTnLst>
                                    <p:set>
                                      <p:cBhvr>
                                        <p:cTn id="50" dur="1" fill="hold">
                                          <p:stCondLst>
                                            <p:cond delay="0"/>
                                          </p:stCondLst>
                                        </p:cTn>
                                        <p:tgtEl>
                                          <p:spTgt spid="73"/>
                                        </p:tgtEl>
                                        <p:attrNameLst>
                                          <p:attrName>style.visibility</p:attrName>
                                        </p:attrNameLst>
                                      </p:cBhvr>
                                      <p:to>
                                        <p:strVal val="visible"/>
                                      </p:to>
                                    </p:set>
                                    <p:animEffect transition="in" filter="fade">
                                      <p:cBhvr>
                                        <p:cTn id="51"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72" grpId="0"/>
      <p:bldP spid="7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6"/>
          <p:cNvSpPr txBox="1">
            <a:spLocks noChangeArrowheads="1"/>
          </p:cNvSpPr>
          <p:nvPr/>
        </p:nvSpPr>
        <p:spPr bwMode="auto">
          <a:xfrm>
            <a:off x="1059131" y="834980"/>
            <a:ext cx="3719288" cy="235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defTabSz="914377" fontAlgn="base">
              <a:spcBef>
                <a:spcPct val="0"/>
              </a:spcBef>
              <a:spcAft>
                <a:spcPct val="0"/>
              </a:spcAft>
              <a:defRPr/>
            </a:pPr>
            <a:r>
              <a:rPr lang="en-US" altLang="zh-CN" sz="933" dirty="0">
                <a:solidFill>
                  <a:srgbClr val="543C4F"/>
                </a:solidFill>
                <a:latin typeface="微软雅黑" panose="020B0503020204020204" pitchFamily="34" charset="-122"/>
                <a:ea typeface="方正兰亭黑_GBK"/>
              </a:rPr>
              <a:t>BACKGROUND AND SIGNIFICANCE OF THE SELECTED TOPIC</a:t>
            </a:r>
          </a:p>
        </p:txBody>
      </p:sp>
      <p:cxnSp>
        <p:nvCxnSpPr>
          <p:cNvPr id="27" name="直接连接符 26"/>
          <p:cNvCxnSpPr/>
          <p:nvPr/>
        </p:nvCxnSpPr>
        <p:spPr>
          <a:xfrm>
            <a:off x="1195352" y="1134504"/>
            <a:ext cx="257051"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1260782" y="1094404"/>
            <a:ext cx="1101992" cy="1101992"/>
          </a:xfrm>
          <a:prstGeom prst="ellipse">
            <a:avLst/>
          </a:prstGeom>
          <a:solidFill>
            <a:schemeClr val="accent1"/>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2" name="椭圆 11"/>
          <p:cNvSpPr/>
          <p:nvPr/>
        </p:nvSpPr>
        <p:spPr>
          <a:xfrm>
            <a:off x="-1317724" y="4400380"/>
            <a:ext cx="1101992" cy="1101992"/>
          </a:xfrm>
          <a:prstGeom prst="ellipse">
            <a:avLst/>
          </a:prstGeom>
          <a:solidFill>
            <a:schemeClr val="accent4"/>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3" name="椭圆 12"/>
          <p:cNvSpPr/>
          <p:nvPr/>
        </p:nvSpPr>
        <p:spPr>
          <a:xfrm>
            <a:off x="-1289253" y="2196396"/>
            <a:ext cx="1101992" cy="1101992"/>
          </a:xfrm>
          <a:prstGeom prst="ellipse">
            <a:avLst/>
          </a:prstGeom>
          <a:solidFill>
            <a:schemeClr val="accent2">
              <a:alpha val="80000"/>
            </a:schemeClr>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4" name="椭圆 13"/>
          <p:cNvSpPr/>
          <p:nvPr/>
        </p:nvSpPr>
        <p:spPr>
          <a:xfrm>
            <a:off x="-1317724" y="3298388"/>
            <a:ext cx="1101992" cy="1101992"/>
          </a:xfrm>
          <a:prstGeom prst="ellipse">
            <a:avLst/>
          </a:prstGeom>
          <a:solidFill>
            <a:schemeClr val="accent3"/>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41" name="TextBox 42"/>
          <p:cNvSpPr txBox="1"/>
          <p:nvPr/>
        </p:nvSpPr>
        <p:spPr>
          <a:xfrm>
            <a:off x="1195352" y="291822"/>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dirty="0">
                <a:solidFill>
                  <a:srgbClr val="756271"/>
                </a:solidFill>
              </a:rPr>
              <a:t>1.2 </a:t>
            </a:r>
            <a:r>
              <a:rPr lang="zh-CN" altLang="en-US" b="0" dirty="0">
                <a:solidFill>
                  <a:srgbClr val="756271"/>
                </a:solidFill>
              </a:rPr>
              <a:t>国内相关研究情况</a:t>
            </a:r>
          </a:p>
        </p:txBody>
      </p:sp>
      <p:sp>
        <p:nvSpPr>
          <p:cNvPr id="47" name="Freeform 10"/>
          <p:cNvSpPr/>
          <p:nvPr/>
        </p:nvSpPr>
        <p:spPr bwMode="auto">
          <a:xfrm>
            <a:off x="1736233" y="1853184"/>
            <a:ext cx="842853" cy="1684119"/>
          </a:xfrm>
          <a:custGeom>
            <a:avLst/>
            <a:gdLst>
              <a:gd name="T0" fmla="*/ 1191 w 1191"/>
              <a:gd name="T1" fmla="*/ 2372 h 2372"/>
              <a:gd name="T2" fmla="*/ 0 w 1191"/>
              <a:gd name="T3" fmla="*/ 2372 h 2372"/>
              <a:gd name="T4" fmla="*/ 0 w 1191"/>
              <a:gd name="T5" fmla="*/ 0 h 2372"/>
            </a:gdLst>
            <a:ahLst/>
            <a:cxnLst>
              <a:cxn ang="0">
                <a:pos x="T0" y="T1"/>
              </a:cxn>
              <a:cxn ang="0">
                <a:pos x="T2" y="T3"/>
              </a:cxn>
              <a:cxn ang="0">
                <a:pos x="T4" y="T5"/>
              </a:cxn>
            </a:cxnLst>
            <a:rect l="0" t="0" r="r" b="b"/>
            <a:pathLst>
              <a:path w="1191" h="2372">
                <a:moveTo>
                  <a:pt x="1191" y="2372"/>
                </a:moveTo>
                <a:lnTo>
                  <a:pt x="0" y="2372"/>
                </a:lnTo>
                <a:lnTo>
                  <a:pt x="0" y="0"/>
                </a:lnTo>
              </a:path>
            </a:pathLst>
          </a:custGeom>
          <a:noFill/>
          <a:ln w="12700" cap="flat">
            <a:solidFill>
              <a:srgbClr val="5ABB93"/>
            </a:solidFill>
            <a:prstDash val="dash"/>
            <a:miter lim="800000"/>
            <a:headEnd type="oval" w="med" len="med"/>
            <a:tailEnd type="oval" w="med" len="med"/>
          </a:ln>
          <a:extLst>
            <a:ext uri="{909E8E84-426E-40DD-AFC4-6F175D3DCCD1}">
              <a14:hiddenFill xmlns:a14="http://schemas.microsoft.com/office/drawing/2010/main">
                <a:solidFill>
                  <a:srgbClr val="FFFFFF"/>
                </a:solidFill>
              </a14:hiddenFill>
            </a:ext>
          </a:extLst>
        </p:spPr>
        <p:txBody>
          <a:bodyPr vert="horz" wrap="square" lIns="91428" tIns="45714" rIns="91428" bIns="45714"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48" name="Freeform 11"/>
          <p:cNvSpPr/>
          <p:nvPr/>
        </p:nvSpPr>
        <p:spPr bwMode="auto">
          <a:xfrm>
            <a:off x="5429865" y="1853184"/>
            <a:ext cx="493649" cy="1684119"/>
          </a:xfrm>
          <a:custGeom>
            <a:avLst/>
            <a:gdLst>
              <a:gd name="T0" fmla="*/ 697 w 697"/>
              <a:gd name="T1" fmla="*/ 2372 h 2372"/>
              <a:gd name="T2" fmla="*/ 0 w 697"/>
              <a:gd name="T3" fmla="*/ 2372 h 2372"/>
              <a:gd name="T4" fmla="*/ 0 w 697"/>
              <a:gd name="T5" fmla="*/ 0 h 2372"/>
            </a:gdLst>
            <a:ahLst/>
            <a:cxnLst>
              <a:cxn ang="0">
                <a:pos x="T0" y="T1"/>
              </a:cxn>
              <a:cxn ang="0">
                <a:pos x="T2" y="T3"/>
              </a:cxn>
              <a:cxn ang="0">
                <a:pos x="T4" y="T5"/>
              </a:cxn>
            </a:cxnLst>
            <a:rect l="0" t="0" r="r" b="b"/>
            <a:pathLst>
              <a:path w="697" h="2372">
                <a:moveTo>
                  <a:pt x="697" y="2372"/>
                </a:moveTo>
                <a:lnTo>
                  <a:pt x="0" y="2372"/>
                </a:lnTo>
                <a:lnTo>
                  <a:pt x="0" y="0"/>
                </a:lnTo>
              </a:path>
            </a:pathLst>
          </a:custGeom>
          <a:noFill/>
          <a:ln w="9525" cap="flat">
            <a:solidFill>
              <a:srgbClr val="EF5B43"/>
            </a:solidFill>
            <a:prstDash val="dash"/>
            <a:miter lim="800000"/>
            <a:headEnd type="oval" w="med" len="med"/>
            <a:tailEnd type="oval" w="med" len="med"/>
          </a:ln>
          <a:extLst>
            <a:ext uri="{909E8E84-426E-40DD-AFC4-6F175D3DCCD1}">
              <a14:hiddenFill xmlns:a14="http://schemas.microsoft.com/office/drawing/2010/main">
                <a:solidFill>
                  <a:srgbClr val="FFFFFF"/>
                </a:solidFill>
              </a14:hiddenFill>
            </a:ext>
          </a:extLst>
        </p:spPr>
        <p:txBody>
          <a:bodyPr vert="horz" wrap="square" lIns="91428" tIns="45714" rIns="91428" bIns="45714"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49" name="Freeform 12"/>
          <p:cNvSpPr/>
          <p:nvPr/>
        </p:nvSpPr>
        <p:spPr bwMode="auto">
          <a:xfrm>
            <a:off x="8748895" y="1853184"/>
            <a:ext cx="523807" cy="1684119"/>
          </a:xfrm>
          <a:custGeom>
            <a:avLst/>
            <a:gdLst>
              <a:gd name="T0" fmla="*/ 741 w 741"/>
              <a:gd name="T1" fmla="*/ 2372 h 2372"/>
              <a:gd name="T2" fmla="*/ 0 w 741"/>
              <a:gd name="T3" fmla="*/ 2372 h 2372"/>
              <a:gd name="T4" fmla="*/ 0 w 741"/>
              <a:gd name="T5" fmla="*/ 0 h 2372"/>
            </a:gdLst>
            <a:ahLst/>
            <a:cxnLst>
              <a:cxn ang="0">
                <a:pos x="T0" y="T1"/>
              </a:cxn>
              <a:cxn ang="0">
                <a:pos x="T2" y="T3"/>
              </a:cxn>
              <a:cxn ang="0">
                <a:pos x="T4" y="T5"/>
              </a:cxn>
            </a:cxnLst>
            <a:rect l="0" t="0" r="r" b="b"/>
            <a:pathLst>
              <a:path w="741" h="2372">
                <a:moveTo>
                  <a:pt x="741" y="2372"/>
                </a:moveTo>
                <a:lnTo>
                  <a:pt x="0" y="2372"/>
                </a:lnTo>
                <a:lnTo>
                  <a:pt x="0" y="0"/>
                </a:lnTo>
              </a:path>
            </a:pathLst>
          </a:custGeom>
          <a:noFill/>
          <a:ln w="9525" cap="flat">
            <a:solidFill>
              <a:srgbClr val="858976"/>
            </a:solidFill>
            <a:prstDash val="dash"/>
            <a:miter lim="800000"/>
            <a:headEnd type="oval" w="med" len="med"/>
            <a:tailEnd type="oval" w="med" len="med"/>
          </a:ln>
          <a:extLst>
            <a:ext uri="{909E8E84-426E-40DD-AFC4-6F175D3DCCD1}">
              <a14:hiddenFill xmlns:a14="http://schemas.microsoft.com/office/drawing/2010/main">
                <a:solidFill>
                  <a:srgbClr val="FFFFFF"/>
                </a:solidFill>
              </a14:hiddenFill>
            </a:ext>
          </a:extLst>
        </p:spPr>
        <p:txBody>
          <a:bodyPr vert="horz" wrap="square" lIns="91428" tIns="45714" rIns="91428" bIns="45714"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50" name="Freeform 13"/>
          <p:cNvSpPr/>
          <p:nvPr/>
        </p:nvSpPr>
        <p:spPr bwMode="auto">
          <a:xfrm>
            <a:off x="3707651" y="4507138"/>
            <a:ext cx="599997" cy="1652373"/>
          </a:xfrm>
          <a:custGeom>
            <a:avLst/>
            <a:gdLst>
              <a:gd name="T0" fmla="*/ 847 w 847"/>
              <a:gd name="T1" fmla="*/ 0 h 2329"/>
              <a:gd name="T2" fmla="*/ 0 w 847"/>
              <a:gd name="T3" fmla="*/ 0 h 2329"/>
              <a:gd name="T4" fmla="*/ 0 w 847"/>
              <a:gd name="T5" fmla="*/ 2329 h 2329"/>
            </a:gdLst>
            <a:ahLst/>
            <a:cxnLst>
              <a:cxn ang="0">
                <a:pos x="T0" y="T1"/>
              </a:cxn>
              <a:cxn ang="0">
                <a:pos x="T2" y="T3"/>
              </a:cxn>
              <a:cxn ang="0">
                <a:pos x="T4" y="T5"/>
              </a:cxn>
            </a:cxnLst>
            <a:rect l="0" t="0" r="r" b="b"/>
            <a:pathLst>
              <a:path w="847" h="2329">
                <a:moveTo>
                  <a:pt x="847" y="0"/>
                </a:moveTo>
                <a:lnTo>
                  <a:pt x="0" y="0"/>
                </a:lnTo>
                <a:lnTo>
                  <a:pt x="0" y="2329"/>
                </a:lnTo>
              </a:path>
            </a:pathLst>
          </a:custGeom>
          <a:noFill/>
          <a:ln w="9525" cap="flat">
            <a:solidFill>
              <a:srgbClr val="756271"/>
            </a:solidFill>
            <a:prstDash val="dash"/>
            <a:miter lim="800000"/>
            <a:headEnd type="oval" w="med" len="med"/>
            <a:tailEnd type="oval" w="med" len="med"/>
          </a:ln>
          <a:extLst>
            <a:ext uri="{909E8E84-426E-40DD-AFC4-6F175D3DCCD1}">
              <a14:hiddenFill xmlns:a14="http://schemas.microsoft.com/office/drawing/2010/main">
                <a:solidFill>
                  <a:srgbClr val="FFFFFF"/>
                </a:solidFill>
              </a14:hiddenFill>
            </a:ext>
          </a:extLst>
        </p:spPr>
        <p:txBody>
          <a:bodyPr vert="horz" wrap="square" lIns="91428" tIns="45714" rIns="91428" bIns="45714"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51" name="Freeform 14"/>
          <p:cNvSpPr/>
          <p:nvPr/>
        </p:nvSpPr>
        <p:spPr bwMode="auto">
          <a:xfrm>
            <a:off x="7164776" y="4507138"/>
            <a:ext cx="455554" cy="1652373"/>
          </a:xfrm>
          <a:custGeom>
            <a:avLst/>
            <a:gdLst>
              <a:gd name="T0" fmla="*/ 644 w 644"/>
              <a:gd name="T1" fmla="*/ 0 h 2329"/>
              <a:gd name="T2" fmla="*/ 0 w 644"/>
              <a:gd name="T3" fmla="*/ 0 h 2329"/>
              <a:gd name="T4" fmla="*/ 0 w 644"/>
              <a:gd name="T5" fmla="*/ 2329 h 2329"/>
            </a:gdLst>
            <a:ahLst/>
            <a:cxnLst>
              <a:cxn ang="0">
                <a:pos x="T0" y="T1"/>
              </a:cxn>
              <a:cxn ang="0">
                <a:pos x="T2" y="T3"/>
              </a:cxn>
              <a:cxn ang="0">
                <a:pos x="T4" y="T5"/>
              </a:cxn>
            </a:cxnLst>
            <a:rect l="0" t="0" r="r" b="b"/>
            <a:pathLst>
              <a:path w="644" h="2329">
                <a:moveTo>
                  <a:pt x="644" y="0"/>
                </a:moveTo>
                <a:lnTo>
                  <a:pt x="0" y="0"/>
                </a:lnTo>
                <a:lnTo>
                  <a:pt x="0" y="2329"/>
                </a:lnTo>
              </a:path>
            </a:pathLst>
          </a:custGeom>
          <a:noFill/>
          <a:ln w="9525" cap="flat">
            <a:solidFill>
              <a:srgbClr val="F2B973"/>
            </a:solidFill>
            <a:prstDash val="dash"/>
            <a:miter lim="800000"/>
            <a:headEnd type="oval" w="med" len="med"/>
            <a:tailEnd type="oval" w="med" len="med"/>
          </a:ln>
          <a:extLst>
            <a:ext uri="{909E8E84-426E-40DD-AFC4-6F175D3DCCD1}">
              <a14:hiddenFill xmlns:a14="http://schemas.microsoft.com/office/drawing/2010/main">
                <a:solidFill>
                  <a:srgbClr val="FFFFFF"/>
                </a:solidFill>
              </a14:hiddenFill>
            </a:ext>
          </a:extLst>
        </p:spPr>
        <p:txBody>
          <a:bodyPr vert="horz" wrap="square" lIns="91428" tIns="45714" rIns="91428" bIns="45714"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grpSp>
        <p:nvGrpSpPr>
          <p:cNvPr id="7" name="组合 6"/>
          <p:cNvGrpSpPr/>
          <p:nvPr/>
        </p:nvGrpSpPr>
        <p:grpSpPr>
          <a:xfrm>
            <a:off x="1766391" y="1769582"/>
            <a:ext cx="3142089" cy="908697"/>
            <a:chOff x="1766391" y="1769582"/>
            <a:chExt cx="3142089" cy="908697"/>
          </a:xfrm>
        </p:grpSpPr>
        <p:sp>
          <p:nvSpPr>
            <p:cNvPr id="52" name="矩形 51"/>
            <p:cNvSpPr/>
            <p:nvPr/>
          </p:nvSpPr>
          <p:spPr>
            <a:xfrm>
              <a:off x="1766391" y="2093504"/>
              <a:ext cx="3142089" cy="584775"/>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起步于上世纪</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90</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初，总共发展不过</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20</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余年时间。</a:t>
              </a:r>
            </a:p>
          </p:txBody>
        </p:sp>
        <p:sp>
          <p:nvSpPr>
            <p:cNvPr id="53" name="矩形 52"/>
            <p:cNvSpPr/>
            <p:nvPr/>
          </p:nvSpPr>
          <p:spPr>
            <a:xfrm>
              <a:off x="1774016" y="1769582"/>
              <a:ext cx="1107996" cy="369332"/>
            </a:xfrm>
            <a:prstGeom prst="rect">
              <a:avLst/>
            </a:prstGeom>
          </p:spPr>
          <p:txBody>
            <a:bodyPr wrap="none">
              <a:spAutoFit/>
            </a:bodyPr>
            <a:lstStyle/>
            <a:p>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起步较晚</a:t>
              </a:r>
            </a:p>
          </p:txBody>
        </p:sp>
      </p:grpSp>
      <p:grpSp>
        <p:nvGrpSpPr>
          <p:cNvPr id="2" name="组合 1"/>
          <p:cNvGrpSpPr/>
          <p:nvPr/>
        </p:nvGrpSpPr>
        <p:grpSpPr>
          <a:xfrm>
            <a:off x="1684339" y="3341721"/>
            <a:ext cx="1900602" cy="1389570"/>
            <a:chOff x="1684339" y="3341721"/>
            <a:chExt cx="1900602" cy="1389570"/>
          </a:xfrm>
        </p:grpSpPr>
        <p:sp>
          <p:nvSpPr>
            <p:cNvPr id="42" name="Freeform 5"/>
            <p:cNvSpPr/>
            <p:nvPr/>
          </p:nvSpPr>
          <p:spPr bwMode="auto">
            <a:xfrm>
              <a:off x="1684339" y="3341721"/>
              <a:ext cx="1900602" cy="1389570"/>
            </a:xfrm>
            <a:custGeom>
              <a:avLst/>
              <a:gdLst>
                <a:gd name="T0" fmla="*/ 1408 w 2454"/>
                <a:gd name="T1" fmla="*/ 175 h 2140"/>
                <a:gd name="T2" fmla="*/ 1887 w 2454"/>
                <a:gd name="T3" fmla="*/ 1005 h 2140"/>
                <a:gd name="T4" fmla="*/ 2364 w 2454"/>
                <a:gd name="T5" fmla="*/ 1832 h 2140"/>
                <a:gd name="T6" fmla="*/ 2189 w 2454"/>
                <a:gd name="T7" fmla="*/ 2140 h 2140"/>
                <a:gd name="T8" fmla="*/ 1231 w 2454"/>
                <a:gd name="T9" fmla="*/ 2140 h 2140"/>
                <a:gd name="T10" fmla="*/ 276 w 2454"/>
                <a:gd name="T11" fmla="*/ 2140 h 2140"/>
                <a:gd name="T12" fmla="*/ 97 w 2454"/>
                <a:gd name="T13" fmla="*/ 1834 h 2140"/>
                <a:gd name="T14" fmla="*/ 575 w 2454"/>
                <a:gd name="T15" fmla="*/ 1005 h 2140"/>
                <a:gd name="T16" fmla="*/ 1053 w 2454"/>
                <a:gd name="T17" fmla="*/ 178 h 2140"/>
                <a:gd name="T18" fmla="*/ 1408 w 2454"/>
                <a:gd name="T19" fmla="*/ 175 h 2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54" h="2140">
                  <a:moveTo>
                    <a:pt x="1408" y="175"/>
                  </a:moveTo>
                  <a:lnTo>
                    <a:pt x="1887" y="1005"/>
                  </a:lnTo>
                  <a:cubicBezTo>
                    <a:pt x="2046" y="1280"/>
                    <a:pt x="2205" y="1556"/>
                    <a:pt x="2364" y="1832"/>
                  </a:cubicBezTo>
                  <a:cubicBezTo>
                    <a:pt x="2454" y="2028"/>
                    <a:pt x="2396" y="2132"/>
                    <a:pt x="2189" y="2140"/>
                  </a:cubicBezTo>
                  <a:lnTo>
                    <a:pt x="1231" y="2140"/>
                  </a:lnTo>
                  <a:cubicBezTo>
                    <a:pt x="913" y="2140"/>
                    <a:pt x="594" y="2140"/>
                    <a:pt x="276" y="2140"/>
                  </a:cubicBezTo>
                  <a:cubicBezTo>
                    <a:pt x="61" y="2119"/>
                    <a:pt x="0" y="2018"/>
                    <a:pt x="97" y="1834"/>
                  </a:cubicBezTo>
                  <a:lnTo>
                    <a:pt x="575" y="1005"/>
                  </a:lnTo>
                  <a:cubicBezTo>
                    <a:pt x="734" y="729"/>
                    <a:pt x="894" y="453"/>
                    <a:pt x="1053" y="178"/>
                  </a:cubicBezTo>
                  <a:cubicBezTo>
                    <a:pt x="1178" y="2"/>
                    <a:pt x="1297" y="0"/>
                    <a:pt x="1408" y="175"/>
                  </a:cubicBezTo>
                  <a:close/>
                </a:path>
              </a:pathLst>
            </a:custGeom>
            <a:solidFill>
              <a:srgbClr val="5ABB93"/>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endParaRPr>
            </a:p>
          </p:txBody>
        </p:sp>
        <p:sp>
          <p:nvSpPr>
            <p:cNvPr id="54" name="文本框 53"/>
            <p:cNvSpPr txBox="1"/>
            <p:nvPr/>
          </p:nvSpPr>
          <p:spPr>
            <a:xfrm>
              <a:off x="2276564" y="3800974"/>
              <a:ext cx="845103" cy="769441"/>
            </a:xfrm>
            <a:prstGeom prst="rect">
              <a:avLst/>
            </a:prstGeom>
            <a:noFill/>
          </p:spPr>
          <p:txBody>
            <a:bodyPr wrap="none" rtlCol="0">
              <a:spAutoFit/>
            </a:bodyPr>
            <a:lstStyle/>
            <a:p>
              <a:r>
                <a:rPr lang="en-US" altLang="zh-CN" sz="4400" dirty="0">
                  <a:solidFill>
                    <a:schemeClr val="bg2"/>
                  </a:solidFill>
                  <a:latin typeface="微软雅黑" panose="020B0503020204020204" pitchFamily="34" charset="-122"/>
                  <a:ea typeface="微软雅黑" panose="020B0503020204020204" pitchFamily="34" charset="-122"/>
                </a:rPr>
                <a:t>01</a:t>
              </a:r>
              <a:endParaRPr lang="zh-CN" altLang="en-US" sz="4400" dirty="0">
                <a:solidFill>
                  <a:schemeClr val="bg2"/>
                </a:solidFill>
                <a:latin typeface="微软雅黑" panose="020B0503020204020204" pitchFamily="34" charset="-122"/>
                <a:ea typeface="微软雅黑" panose="020B0503020204020204" pitchFamily="34" charset="-122"/>
              </a:endParaRPr>
            </a:p>
          </p:txBody>
        </p:sp>
      </p:grpSp>
      <p:grpSp>
        <p:nvGrpSpPr>
          <p:cNvPr id="3" name="组合 2"/>
          <p:cNvGrpSpPr/>
          <p:nvPr/>
        </p:nvGrpSpPr>
        <p:grpSpPr>
          <a:xfrm>
            <a:off x="3352584" y="3284579"/>
            <a:ext cx="1900602" cy="1389570"/>
            <a:chOff x="3352584" y="3284579"/>
            <a:chExt cx="1900602" cy="1389570"/>
          </a:xfrm>
        </p:grpSpPr>
        <p:sp>
          <p:nvSpPr>
            <p:cNvPr id="45" name="Freeform 8"/>
            <p:cNvSpPr/>
            <p:nvPr/>
          </p:nvSpPr>
          <p:spPr bwMode="auto">
            <a:xfrm>
              <a:off x="3352584" y="3284579"/>
              <a:ext cx="1900602" cy="1389570"/>
            </a:xfrm>
            <a:custGeom>
              <a:avLst/>
              <a:gdLst>
                <a:gd name="T0" fmla="*/ 1408 w 2454"/>
                <a:gd name="T1" fmla="*/ 1966 h 2141"/>
                <a:gd name="T2" fmla="*/ 1887 w 2454"/>
                <a:gd name="T3" fmla="*/ 1136 h 2141"/>
                <a:gd name="T4" fmla="*/ 2365 w 2454"/>
                <a:gd name="T5" fmla="*/ 309 h 2141"/>
                <a:gd name="T6" fmla="*/ 2189 w 2454"/>
                <a:gd name="T7" fmla="*/ 0 h 2141"/>
                <a:gd name="T8" fmla="*/ 1231 w 2454"/>
                <a:gd name="T9" fmla="*/ 0 h 2141"/>
                <a:gd name="T10" fmla="*/ 276 w 2454"/>
                <a:gd name="T11" fmla="*/ 0 h 2141"/>
                <a:gd name="T12" fmla="*/ 97 w 2454"/>
                <a:gd name="T13" fmla="*/ 307 h 2141"/>
                <a:gd name="T14" fmla="*/ 576 w 2454"/>
                <a:gd name="T15" fmla="*/ 1136 h 2141"/>
                <a:gd name="T16" fmla="*/ 1053 w 2454"/>
                <a:gd name="T17" fmla="*/ 1963 h 2141"/>
                <a:gd name="T18" fmla="*/ 1408 w 2454"/>
                <a:gd name="T19" fmla="*/ 1966 h 2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54" h="2141">
                  <a:moveTo>
                    <a:pt x="1408" y="1966"/>
                  </a:moveTo>
                  <a:lnTo>
                    <a:pt x="1887" y="1136"/>
                  </a:lnTo>
                  <a:cubicBezTo>
                    <a:pt x="2046" y="861"/>
                    <a:pt x="2205" y="585"/>
                    <a:pt x="2365" y="309"/>
                  </a:cubicBezTo>
                  <a:cubicBezTo>
                    <a:pt x="2454" y="113"/>
                    <a:pt x="2396" y="9"/>
                    <a:pt x="2189" y="0"/>
                  </a:cubicBezTo>
                  <a:lnTo>
                    <a:pt x="1231" y="0"/>
                  </a:lnTo>
                  <a:cubicBezTo>
                    <a:pt x="913" y="0"/>
                    <a:pt x="595" y="0"/>
                    <a:pt x="276" y="0"/>
                  </a:cubicBezTo>
                  <a:cubicBezTo>
                    <a:pt x="61" y="21"/>
                    <a:pt x="0" y="123"/>
                    <a:pt x="97" y="307"/>
                  </a:cubicBezTo>
                  <a:lnTo>
                    <a:pt x="576" y="1136"/>
                  </a:lnTo>
                  <a:cubicBezTo>
                    <a:pt x="735" y="1412"/>
                    <a:pt x="894" y="1688"/>
                    <a:pt x="1053" y="1963"/>
                  </a:cubicBezTo>
                  <a:cubicBezTo>
                    <a:pt x="1179" y="2139"/>
                    <a:pt x="1297" y="2141"/>
                    <a:pt x="1408" y="1966"/>
                  </a:cubicBezTo>
                  <a:close/>
                </a:path>
              </a:pathLst>
            </a:custGeom>
            <a:solidFill>
              <a:srgbClr val="75627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endParaRPr>
            </a:p>
          </p:txBody>
        </p:sp>
        <p:sp>
          <p:nvSpPr>
            <p:cNvPr id="55" name="文本框 54"/>
            <p:cNvSpPr txBox="1"/>
            <p:nvPr/>
          </p:nvSpPr>
          <p:spPr>
            <a:xfrm>
              <a:off x="3877938" y="3331488"/>
              <a:ext cx="845103" cy="769441"/>
            </a:xfrm>
            <a:prstGeom prst="rect">
              <a:avLst/>
            </a:prstGeom>
            <a:noFill/>
          </p:spPr>
          <p:txBody>
            <a:bodyPr wrap="none" rtlCol="0">
              <a:spAutoFit/>
            </a:bodyPr>
            <a:lstStyle/>
            <a:p>
              <a:r>
                <a:rPr lang="en-US" altLang="zh-CN" sz="4400" dirty="0">
                  <a:solidFill>
                    <a:schemeClr val="bg2"/>
                  </a:solidFill>
                  <a:latin typeface="微软雅黑" panose="020B0503020204020204" pitchFamily="34" charset="-122"/>
                  <a:ea typeface="微软雅黑" panose="020B0503020204020204" pitchFamily="34" charset="-122"/>
                </a:rPr>
                <a:t>02</a:t>
              </a:r>
              <a:endParaRPr lang="zh-CN" altLang="en-US" sz="4400" dirty="0">
                <a:solidFill>
                  <a:schemeClr val="bg2"/>
                </a:solidFill>
                <a:latin typeface="微软雅黑" panose="020B0503020204020204" pitchFamily="34" charset="-122"/>
                <a:ea typeface="微软雅黑" panose="020B0503020204020204" pitchFamily="34" charset="-122"/>
              </a:endParaRPr>
            </a:p>
          </p:txBody>
        </p:sp>
      </p:grpSp>
      <p:grpSp>
        <p:nvGrpSpPr>
          <p:cNvPr id="4" name="组合 3"/>
          <p:cNvGrpSpPr/>
          <p:nvPr/>
        </p:nvGrpSpPr>
        <p:grpSpPr>
          <a:xfrm>
            <a:off x="5020905" y="3341721"/>
            <a:ext cx="1898864" cy="1389570"/>
            <a:chOff x="5020905" y="3341721"/>
            <a:chExt cx="1898864" cy="1389570"/>
          </a:xfrm>
        </p:grpSpPr>
        <p:sp>
          <p:nvSpPr>
            <p:cNvPr id="43" name="Freeform 6"/>
            <p:cNvSpPr/>
            <p:nvPr/>
          </p:nvSpPr>
          <p:spPr bwMode="auto">
            <a:xfrm>
              <a:off x="5020905" y="3341721"/>
              <a:ext cx="1898864" cy="1389570"/>
            </a:xfrm>
            <a:custGeom>
              <a:avLst/>
              <a:gdLst>
                <a:gd name="T0" fmla="*/ 1407 w 2453"/>
                <a:gd name="T1" fmla="*/ 175 h 2140"/>
                <a:gd name="T2" fmla="*/ 1886 w 2453"/>
                <a:gd name="T3" fmla="*/ 1005 h 2140"/>
                <a:gd name="T4" fmla="*/ 2364 w 2453"/>
                <a:gd name="T5" fmla="*/ 1832 h 2140"/>
                <a:gd name="T6" fmla="*/ 2188 w 2453"/>
                <a:gd name="T7" fmla="*/ 2140 h 2140"/>
                <a:gd name="T8" fmla="*/ 1231 w 2453"/>
                <a:gd name="T9" fmla="*/ 2140 h 2140"/>
                <a:gd name="T10" fmla="*/ 276 w 2453"/>
                <a:gd name="T11" fmla="*/ 2140 h 2140"/>
                <a:gd name="T12" fmla="*/ 96 w 2453"/>
                <a:gd name="T13" fmla="*/ 1834 h 2140"/>
                <a:gd name="T14" fmla="*/ 575 w 2453"/>
                <a:gd name="T15" fmla="*/ 1005 h 2140"/>
                <a:gd name="T16" fmla="*/ 1052 w 2453"/>
                <a:gd name="T17" fmla="*/ 178 h 2140"/>
                <a:gd name="T18" fmla="*/ 1407 w 2453"/>
                <a:gd name="T19" fmla="*/ 175 h 2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53" h="2140">
                  <a:moveTo>
                    <a:pt x="1407" y="175"/>
                  </a:moveTo>
                  <a:lnTo>
                    <a:pt x="1886" y="1005"/>
                  </a:lnTo>
                  <a:cubicBezTo>
                    <a:pt x="2045" y="1280"/>
                    <a:pt x="2205" y="1556"/>
                    <a:pt x="2364" y="1832"/>
                  </a:cubicBezTo>
                  <a:cubicBezTo>
                    <a:pt x="2453" y="2028"/>
                    <a:pt x="2396" y="2132"/>
                    <a:pt x="2188" y="2140"/>
                  </a:cubicBezTo>
                  <a:lnTo>
                    <a:pt x="1231" y="2140"/>
                  </a:lnTo>
                  <a:cubicBezTo>
                    <a:pt x="912" y="2140"/>
                    <a:pt x="594" y="2140"/>
                    <a:pt x="276" y="2140"/>
                  </a:cubicBezTo>
                  <a:cubicBezTo>
                    <a:pt x="61" y="2119"/>
                    <a:pt x="0" y="2018"/>
                    <a:pt x="96" y="1834"/>
                  </a:cubicBezTo>
                  <a:lnTo>
                    <a:pt x="575" y="1005"/>
                  </a:lnTo>
                  <a:cubicBezTo>
                    <a:pt x="734" y="729"/>
                    <a:pt x="893" y="453"/>
                    <a:pt x="1052" y="178"/>
                  </a:cubicBezTo>
                  <a:cubicBezTo>
                    <a:pt x="1178" y="2"/>
                    <a:pt x="1296" y="0"/>
                    <a:pt x="1407" y="175"/>
                  </a:cubicBezTo>
                  <a:close/>
                </a:path>
              </a:pathLst>
            </a:custGeom>
            <a:solidFill>
              <a:srgbClr val="EF5B43"/>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endParaRPr>
            </a:p>
          </p:txBody>
        </p:sp>
        <p:sp>
          <p:nvSpPr>
            <p:cNvPr id="56" name="文本框 55"/>
            <p:cNvSpPr txBox="1"/>
            <p:nvPr/>
          </p:nvSpPr>
          <p:spPr>
            <a:xfrm>
              <a:off x="5545375" y="3800974"/>
              <a:ext cx="845103" cy="769441"/>
            </a:xfrm>
            <a:prstGeom prst="rect">
              <a:avLst/>
            </a:prstGeom>
            <a:noFill/>
          </p:spPr>
          <p:txBody>
            <a:bodyPr wrap="none" rtlCol="0">
              <a:spAutoFit/>
            </a:bodyPr>
            <a:lstStyle/>
            <a:p>
              <a:r>
                <a:rPr lang="en-US" altLang="zh-CN" sz="4400" dirty="0">
                  <a:solidFill>
                    <a:schemeClr val="bg2"/>
                  </a:solidFill>
                  <a:latin typeface="微软雅黑" panose="020B0503020204020204" pitchFamily="34" charset="-122"/>
                  <a:ea typeface="微软雅黑" panose="020B0503020204020204" pitchFamily="34" charset="-122"/>
                </a:rPr>
                <a:t>03</a:t>
              </a:r>
              <a:endParaRPr lang="zh-CN" altLang="en-US" sz="4400" dirty="0">
                <a:solidFill>
                  <a:schemeClr val="bg2"/>
                </a:solidFill>
                <a:latin typeface="微软雅黑" panose="020B0503020204020204" pitchFamily="34" charset="-122"/>
                <a:ea typeface="微软雅黑" panose="020B0503020204020204" pitchFamily="34" charset="-122"/>
              </a:endParaRPr>
            </a:p>
          </p:txBody>
        </p:sp>
      </p:grpSp>
      <p:grpSp>
        <p:nvGrpSpPr>
          <p:cNvPr id="5" name="组合 4"/>
          <p:cNvGrpSpPr/>
          <p:nvPr/>
        </p:nvGrpSpPr>
        <p:grpSpPr>
          <a:xfrm>
            <a:off x="6689150" y="3284579"/>
            <a:ext cx="1898864" cy="1389570"/>
            <a:chOff x="6689150" y="3284579"/>
            <a:chExt cx="1898864" cy="1389570"/>
          </a:xfrm>
        </p:grpSpPr>
        <p:sp>
          <p:nvSpPr>
            <p:cNvPr id="46" name="Freeform 9"/>
            <p:cNvSpPr/>
            <p:nvPr/>
          </p:nvSpPr>
          <p:spPr bwMode="auto">
            <a:xfrm>
              <a:off x="6689150" y="3284579"/>
              <a:ext cx="1898864" cy="1389570"/>
            </a:xfrm>
            <a:custGeom>
              <a:avLst/>
              <a:gdLst>
                <a:gd name="T0" fmla="*/ 1408 w 2453"/>
                <a:gd name="T1" fmla="*/ 1966 h 2141"/>
                <a:gd name="T2" fmla="*/ 1886 w 2453"/>
                <a:gd name="T3" fmla="*/ 1136 h 2141"/>
                <a:gd name="T4" fmla="*/ 2364 w 2453"/>
                <a:gd name="T5" fmla="*/ 309 h 2141"/>
                <a:gd name="T6" fmla="*/ 2188 w 2453"/>
                <a:gd name="T7" fmla="*/ 0 h 2141"/>
                <a:gd name="T8" fmla="*/ 1231 w 2453"/>
                <a:gd name="T9" fmla="*/ 0 h 2141"/>
                <a:gd name="T10" fmla="*/ 276 w 2453"/>
                <a:gd name="T11" fmla="*/ 0 h 2141"/>
                <a:gd name="T12" fmla="*/ 96 w 2453"/>
                <a:gd name="T13" fmla="*/ 307 h 2141"/>
                <a:gd name="T14" fmla="*/ 575 w 2453"/>
                <a:gd name="T15" fmla="*/ 1136 h 2141"/>
                <a:gd name="T16" fmla="*/ 1052 w 2453"/>
                <a:gd name="T17" fmla="*/ 1963 h 2141"/>
                <a:gd name="T18" fmla="*/ 1408 w 2453"/>
                <a:gd name="T19" fmla="*/ 1966 h 2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53" h="2141">
                  <a:moveTo>
                    <a:pt x="1408" y="1966"/>
                  </a:moveTo>
                  <a:lnTo>
                    <a:pt x="1886" y="1136"/>
                  </a:lnTo>
                  <a:cubicBezTo>
                    <a:pt x="2046" y="861"/>
                    <a:pt x="2205" y="585"/>
                    <a:pt x="2364" y="309"/>
                  </a:cubicBezTo>
                  <a:cubicBezTo>
                    <a:pt x="2453" y="113"/>
                    <a:pt x="2396" y="9"/>
                    <a:pt x="2188" y="0"/>
                  </a:cubicBezTo>
                  <a:lnTo>
                    <a:pt x="1231" y="0"/>
                  </a:lnTo>
                  <a:cubicBezTo>
                    <a:pt x="912" y="0"/>
                    <a:pt x="594" y="0"/>
                    <a:pt x="276" y="0"/>
                  </a:cubicBezTo>
                  <a:cubicBezTo>
                    <a:pt x="61" y="21"/>
                    <a:pt x="0" y="123"/>
                    <a:pt x="96" y="307"/>
                  </a:cubicBezTo>
                  <a:lnTo>
                    <a:pt x="575" y="1136"/>
                  </a:lnTo>
                  <a:cubicBezTo>
                    <a:pt x="734" y="1412"/>
                    <a:pt x="893" y="1688"/>
                    <a:pt x="1052" y="1963"/>
                  </a:cubicBezTo>
                  <a:cubicBezTo>
                    <a:pt x="1178" y="2139"/>
                    <a:pt x="1297" y="2141"/>
                    <a:pt x="1408" y="1966"/>
                  </a:cubicBezTo>
                  <a:close/>
                </a:path>
              </a:pathLst>
            </a:custGeom>
            <a:solidFill>
              <a:srgbClr val="F2B973"/>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endParaRPr>
            </a:p>
          </p:txBody>
        </p:sp>
        <p:sp>
          <p:nvSpPr>
            <p:cNvPr id="57" name="文本框 56"/>
            <p:cNvSpPr txBox="1"/>
            <p:nvPr/>
          </p:nvSpPr>
          <p:spPr>
            <a:xfrm>
              <a:off x="7219916" y="3331488"/>
              <a:ext cx="845103" cy="769441"/>
            </a:xfrm>
            <a:prstGeom prst="rect">
              <a:avLst/>
            </a:prstGeom>
            <a:noFill/>
          </p:spPr>
          <p:txBody>
            <a:bodyPr wrap="none" rtlCol="0">
              <a:spAutoFit/>
            </a:bodyPr>
            <a:lstStyle/>
            <a:p>
              <a:r>
                <a:rPr lang="en-US" altLang="zh-CN" sz="4400" dirty="0">
                  <a:solidFill>
                    <a:schemeClr val="bg2"/>
                  </a:solidFill>
                  <a:latin typeface="微软雅黑" panose="020B0503020204020204" pitchFamily="34" charset="-122"/>
                  <a:ea typeface="微软雅黑" panose="020B0503020204020204" pitchFamily="34" charset="-122"/>
                </a:rPr>
                <a:t>04</a:t>
              </a:r>
              <a:endParaRPr lang="zh-CN" altLang="en-US" sz="4400" dirty="0">
                <a:solidFill>
                  <a:schemeClr val="bg2"/>
                </a:solidFill>
                <a:latin typeface="微软雅黑" panose="020B0503020204020204" pitchFamily="34" charset="-122"/>
                <a:ea typeface="微软雅黑" panose="020B0503020204020204" pitchFamily="34" charset="-122"/>
              </a:endParaRPr>
            </a:p>
          </p:txBody>
        </p:sp>
      </p:grpSp>
      <p:grpSp>
        <p:nvGrpSpPr>
          <p:cNvPr id="6" name="组合 5"/>
          <p:cNvGrpSpPr/>
          <p:nvPr/>
        </p:nvGrpSpPr>
        <p:grpSpPr>
          <a:xfrm>
            <a:off x="8357396" y="3341721"/>
            <a:ext cx="1898864" cy="1389570"/>
            <a:chOff x="8357396" y="3341721"/>
            <a:chExt cx="1898864" cy="1389570"/>
          </a:xfrm>
        </p:grpSpPr>
        <p:sp>
          <p:nvSpPr>
            <p:cNvPr id="44" name="Freeform 7"/>
            <p:cNvSpPr/>
            <p:nvPr/>
          </p:nvSpPr>
          <p:spPr bwMode="auto">
            <a:xfrm>
              <a:off x="8357396" y="3341721"/>
              <a:ext cx="1898864" cy="1389570"/>
            </a:xfrm>
            <a:custGeom>
              <a:avLst/>
              <a:gdLst>
                <a:gd name="T0" fmla="*/ 1408 w 2454"/>
                <a:gd name="T1" fmla="*/ 175 h 2140"/>
                <a:gd name="T2" fmla="*/ 1887 w 2454"/>
                <a:gd name="T3" fmla="*/ 1005 h 2140"/>
                <a:gd name="T4" fmla="*/ 2364 w 2454"/>
                <a:gd name="T5" fmla="*/ 1832 h 2140"/>
                <a:gd name="T6" fmla="*/ 2189 w 2454"/>
                <a:gd name="T7" fmla="*/ 2140 h 2140"/>
                <a:gd name="T8" fmla="*/ 1231 w 2454"/>
                <a:gd name="T9" fmla="*/ 2140 h 2140"/>
                <a:gd name="T10" fmla="*/ 276 w 2454"/>
                <a:gd name="T11" fmla="*/ 2140 h 2140"/>
                <a:gd name="T12" fmla="*/ 96 w 2454"/>
                <a:gd name="T13" fmla="*/ 1834 h 2140"/>
                <a:gd name="T14" fmla="*/ 575 w 2454"/>
                <a:gd name="T15" fmla="*/ 1005 h 2140"/>
                <a:gd name="T16" fmla="*/ 1053 w 2454"/>
                <a:gd name="T17" fmla="*/ 178 h 2140"/>
                <a:gd name="T18" fmla="*/ 1408 w 2454"/>
                <a:gd name="T19" fmla="*/ 175 h 2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54" h="2140">
                  <a:moveTo>
                    <a:pt x="1408" y="175"/>
                  </a:moveTo>
                  <a:lnTo>
                    <a:pt x="1887" y="1005"/>
                  </a:lnTo>
                  <a:cubicBezTo>
                    <a:pt x="2046" y="1280"/>
                    <a:pt x="2205" y="1556"/>
                    <a:pt x="2364" y="1832"/>
                  </a:cubicBezTo>
                  <a:cubicBezTo>
                    <a:pt x="2454" y="2028"/>
                    <a:pt x="2396" y="2132"/>
                    <a:pt x="2189" y="2140"/>
                  </a:cubicBezTo>
                  <a:lnTo>
                    <a:pt x="1231" y="2140"/>
                  </a:lnTo>
                  <a:cubicBezTo>
                    <a:pt x="913" y="2140"/>
                    <a:pt x="594" y="2140"/>
                    <a:pt x="276" y="2140"/>
                  </a:cubicBezTo>
                  <a:cubicBezTo>
                    <a:pt x="61" y="2119"/>
                    <a:pt x="0" y="2018"/>
                    <a:pt x="96" y="1834"/>
                  </a:cubicBezTo>
                  <a:lnTo>
                    <a:pt x="575" y="1005"/>
                  </a:lnTo>
                  <a:cubicBezTo>
                    <a:pt x="734" y="729"/>
                    <a:pt x="894" y="453"/>
                    <a:pt x="1053" y="178"/>
                  </a:cubicBezTo>
                  <a:cubicBezTo>
                    <a:pt x="1178" y="2"/>
                    <a:pt x="1297" y="0"/>
                    <a:pt x="1408" y="175"/>
                  </a:cubicBezTo>
                  <a:close/>
                </a:path>
              </a:pathLst>
            </a:custGeom>
            <a:solidFill>
              <a:srgbClr val="858976"/>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endParaRPr>
            </a:p>
          </p:txBody>
        </p:sp>
        <p:sp>
          <p:nvSpPr>
            <p:cNvPr id="58" name="文本框 57"/>
            <p:cNvSpPr txBox="1"/>
            <p:nvPr/>
          </p:nvSpPr>
          <p:spPr>
            <a:xfrm>
              <a:off x="8923943" y="3800974"/>
              <a:ext cx="845103" cy="769441"/>
            </a:xfrm>
            <a:prstGeom prst="rect">
              <a:avLst/>
            </a:prstGeom>
            <a:noFill/>
          </p:spPr>
          <p:txBody>
            <a:bodyPr wrap="none" rtlCol="0">
              <a:spAutoFit/>
            </a:bodyPr>
            <a:lstStyle/>
            <a:p>
              <a:r>
                <a:rPr lang="en-US" altLang="zh-CN" sz="4400" dirty="0">
                  <a:solidFill>
                    <a:schemeClr val="bg2"/>
                  </a:solidFill>
                  <a:latin typeface="微软雅黑" panose="020B0503020204020204" pitchFamily="34" charset="-122"/>
                  <a:ea typeface="微软雅黑" panose="020B0503020204020204" pitchFamily="34" charset="-122"/>
                </a:rPr>
                <a:t>05</a:t>
              </a:r>
              <a:endParaRPr lang="zh-CN" altLang="en-US" sz="4400" dirty="0">
                <a:solidFill>
                  <a:schemeClr val="bg2"/>
                </a:solidFill>
                <a:latin typeface="微软雅黑" panose="020B0503020204020204" pitchFamily="34" charset="-122"/>
                <a:ea typeface="微软雅黑" panose="020B0503020204020204" pitchFamily="34" charset="-122"/>
              </a:endParaRPr>
            </a:p>
          </p:txBody>
        </p:sp>
      </p:grpSp>
      <p:grpSp>
        <p:nvGrpSpPr>
          <p:cNvPr id="71" name="组合 70"/>
          <p:cNvGrpSpPr/>
          <p:nvPr/>
        </p:nvGrpSpPr>
        <p:grpSpPr>
          <a:xfrm>
            <a:off x="3739313" y="5005656"/>
            <a:ext cx="3142089" cy="1154919"/>
            <a:chOff x="3739313" y="5005656"/>
            <a:chExt cx="3142089" cy="1154919"/>
          </a:xfrm>
        </p:grpSpPr>
        <p:sp>
          <p:nvSpPr>
            <p:cNvPr id="59" name="矩形 58"/>
            <p:cNvSpPr/>
            <p:nvPr/>
          </p:nvSpPr>
          <p:spPr>
            <a:xfrm>
              <a:off x="3739313" y="5329578"/>
              <a:ext cx="3142089" cy="830997"/>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法律法规制订比较滞后，适用的法规还是上世纪</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80</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年代的</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XXXX</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标准</a:t>
              </a:r>
            </a:p>
          </p:txBody>
        </p:sp>
        <p:sp>
          <p:nvSpPr>
            <p:cNvPr id="60" name="矩形 59"/>
            <p:cNvSpPr/>
            <p:nvPr/>
          </p:nvSpPr>
          <p:spPr>
            <a:xfrm>
              <a:off x="3789761" y="5005656"/>
              <a:ext cx="2031325" cy="369332"/>
            </a:xfrm>
            <a:prstGeom prst="rect">
              <a:avLst/>
            </a:prstGeom>
          </p:spPr>
          <p:txBody>
            <a:bodyPr wrap="none">
              <a:spAutoFit/>
            </a:bodyPr>
            <a:lstStyle/>
            <a:p>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政策法规制定滞后</a:t>
              </a:r>
            </a:p>
          </p:txBody>
        </p:sp>
      </p:grpSp>
      <p:grpSp>
        <p:nvGrpSpPr>
          <p:cNvPr id="69" name="组合 68"/>
          <p:cNvGrpSpPr/>
          <p:nvPr/>
        </p:nvGrpSpPr>
        <p:grpSpPr>
          <a:xfrm>
            <a:off x="5471634" y="1769582"/>
            <a:ext cx="3142089" cy="908697"/>
            <a:chOff x="5471634" y="1769582"/>
            <a:chExt cx="3142089" cy="908697"/>
          </a:xfrm>
        </p:grpSpPr>
        <p:sp>
          <p:nvSpPr>
            <p:cNvPr id="61" name="矩形 60"/>
            <p:cNvSpPr/>
            <p:nvPr/>
          </p:nvSpPr>
          <p:spPr>
            <a:xfrm>
              <a:off x="5471634" y="2093504"/>
              <a:ext cx="3142089" cy="584775"/>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目前本行业对人才的逐年增长，人才缺口较大。</a:t>
              </a:r>
            </a:p>
          </p:txBody>
        </p:sp>
        <p:sp>
          <p:nvSpPr>
            <p:cNvPr id="62" name="矩形 61"/>
            <p:cNvSpPr/>
            <p:nvPr/>
          </p:nvSpPr>
          <p:spPr>
            <a:xfrm>
              <a:off x="5479259" y="1769582"/>
              <a:ext cx="1107996" cy="369332"/>
            </a:xfrm>
            <a:prstGeom prst="rect">
              <a:avLst/>
            </a:prstGeom>
          </p:spPr>
          <p:txBody>
            <a:bodyPr wrap="none">
              <a:spAutoFit/>
            </a:bodyPr>
            <a:lstStyle/>
            <a:p>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人才缺乏</a:t>
              </a:r>
            </a:p>
          </p:txBody>
        </p:sp>
      </p:grpSp>
      <p:grpSp>
        <p:nvGrpSpPr>
          <p:cNvPr id="72" name="组合 71"/>
          <p:cNvGrpSpPr/>
          <p:nvPr/>
        </p:nvGrpSpPr>
        <p:grpSpPr>
          <a:xfrm>
            <a:off x="7228017" y="5005656"/>
            <a:ext cx="3142089" cy="1154919"/>
            <a:chOff x="7228017" y="5005656"/>
            <a:chExt cx="3142089" cy="1154919"/>
          </a:xfrm>
        </p:grpSpPr>
        <p:sp>
          <p:nvSpPr>
            <p:cNvPr id="63" name="矩形 62"/>
            <p:cNvSpPr/>
            <p:nvPr/>
          </p:nvSpPr>
          <p:spPr>
            <a:xfrm>
              <a:off x="7228017" y="5329578"/>
              <a:ext cx="3142089" cy="830997"/>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行业规模每年以</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300%</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的速度快速增长，远高于国外</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50%</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的平均增速。</a:t>
              </a:r>
            </a:p>
          </p:txBody>
        </p:sp>
        <p:sp>
          <p:nvSpPr>
            <p:cNvPr id="64" name="矩形 63"/>
            <p:cNvSpPr/>
            <p:nvPr/>
          </p:nvSpPr>
          <p:spPr>
            <a:xfrm>
              <a:off x="7261031" y="5005656"/>
              <a:ext cx="1107996" cy="369332"/>
            </a:xfrm>
            <a:prstGeom prst="rect">
              <a:avLst/>
            </a:prstGeom>
          </p:spPr>
          <p:txBody>
            <a:bodyPr wrap="none">
              <a:spAutoFit/>
            </a:bodyPr>
            <a:lstStyle/>
            <a:p>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发展较快</a:t>
              </a:r>
            </a:p>
          </p:txBody>
        </p:sp>
      </p:grpSp>
      <p:grpSp>
        <p:nvGrpSpPr>
          <p:cNvPr id="70" name="组合 69"/>
          <p:cNvGrpSpPr/>
          <p:nvPr/>
        </p:nvGrpSpPr>
        <p:grpSpPr>
          <a:xfrm>
            <a:off x="8791919" y="1769582"/>
            <a:ext cx="2297688" cy="1154919"/>
            <a:chOff x="8791919" y="1769582"/>
            <a:chExt cx="2297688" cy="1154919"/>
          </a:xfrm>
        </p:grpSpPr>
        <p:sp>
          <p:nvSpPr>
            <p:cNvPr id="65" name="矩形 64"/>
            <p:cNvSpPr/>
            <p:nvPr/>
          </p:nvSpPr>
          <p:spPr>
            <a:xfrm>
              <a:off x="8791919" y="2093504"/>
              <a:ext cx="2297688" cy="830997"/>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相关配套的产业不完善，还需从多面着手构建完整产业体系。</a:t>
              </a:r>
            </a:p>
          </p:txBody>
        </p:sp>
        <p:sp>
          <p:nvSpPr>
            <p:cNvPr id="66" name="矩形 65"/>
            <p:cNvSpPr/>
            <p:nvPr/>
          </p:nvSpPr>
          <p:spPr>
            <a:xfrm>
              <a:off x="8799542" y="1769582"/>
              <a:ext cx="1338828" cy="369332"/>
            </a:xfrm>
            <a:prstGeom prst="rect">
              <a:avLst/>
            </a:prstGeom>
          </p:spPr>
          <p:txBody>
            <a:bodyPr wrap="none">
              <a:spAutoFit/>
            </a:bodyPr>
            <a:lstStyle/>
            <a:p>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配套不成熟</a:t>
              </a:r>
            </a:p>
          </p:txBody>
        </p:sp>
      </p:grpSp>
      <p:sp>
        <p:nvSpPr>
          <p:cNvPr id="68" name="椭圆 67"/>
          <p:cNvSpPr/>
          <p:nvPr/>
        </p:nvSpPr>
        <p:spPr>
          <a:xfrm>
            <a:off x="-1399471" y="5502372"/>
            <a:ext cx="1101992" cy="1101992"/>
          </a:xfrm>
          <a:prstGeom prst="ellipse">
            <a:avLst/>
          </a:prstGeom>
          <a:solidFill>
            <a:srgbClr val="F2B973"/>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grpSp>
        <p:nvGrpSpPr>
          <p:cNvPr id="8" name="组合 7"/>
          <p:cNvGrpSpPr/>
          <p:nvPr/>
        </p:nvGrpSpPr>
        <p:grpSpPr>
          <a:xfrm>
            <a:off x="0" y="412845"/>
            <a:ext cx="1059131" cy="201922"/>
            <a:chOff x="2006150" y="1190660"/>
            <a:chExt cx="1932917" cy="101043"/>
          </a:xfrm>
        </p:grpSpPr>
        <p:sp>
          <p:nvSpPr>
            <p:cNvPr id="67" name="矩形 66"/>
            <p:cNvSpPr/>
            <p:nvPr/>
          </p:nvSpPr>
          <p:spPr>
            <a:xfrm>
              <a:off x="2515794" y="1190660"/>
              <a:ext cx="430880" cy="101043"/>
            </a:xfrm>
            <a:prstGeom prst="rect">
              <a:avLst/>
            </a:prstGeom>
            <a:solidFill>
              <a:srgbClr val="EF5B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73" name="矩形 72"/>
            <p:cNvSpPr/>
            <p:nvPr/>
          </p:nvSpPr>
          <p:spPr>
            <a:xfrm>
              <a:off x="3011991" y="1190660"/>
              <a:ext cx="430880" cy="101043"/>
            </a:xfrm>
            <a:prstGeom prst="rect">
              <a:avLst/>
            </a:prstGeom>
            <a:solidFill>
              <a:srgbClr val="756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74" name="矩形 73"/>
            <p:cNvSpPr/>
            <p:nvPr/>
          </p:nvSpPr>
          <p:spPr>
            <a:xfrm>
              <a:off x="3508187" y="1190660"/>
              <a:ext cx="430880" cy="101043"/>
            </a:xfrm>
            <a:prstGeom prst="rect">
              <a:avLst/>
            </a:prstGeom>
            <a:solidFill>
              <a:srgbClr val="5ABB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75" name="矩形 74"/>
            <p:cNvSpPr/>
            <p:nvPr/>
          </p:nvSpPr>
          <p:spPr>
            <a:xfrm>
              <a:off x="2006150" y="1190660"/>
              <a:ext cx="430880" cy="101043"/>
            </a:xfrm>
            <a:prstGeom prst="rect">
              <a:avLst/>
            </a:prstGeom>
            <a:solidFill>
              <a:srgbClr val="F2B9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37024042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25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50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75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100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par>
                          <p:cTn id="30" fill="hold">
                            <p:stCondLst>
                              <p:cond delay="2000"/>
                            </p:stCondLst>
                            <p:childTnLst>
                              <p:par>
                                <p:cTn id="31" presetID="22" presetClass="entr" presetSubtype="4" fill="hold" grpId="0" nodeType="afterEffect">
                                  <p:stCondLst>
                                    <p:cond delay="0"/>
                                  </p:stCondLst>
                                  <p:childTnLst>
                                    <p:set>
                                      <p:cBhvr>
                                        <p:cTn id="32" dur="1" fill="hold">
                                          <p:stCondLst>
                                            <p:cond delay="0"/>
                                          </p:stCondLst>
                                        </p:cTn>
                                        <p:tgtEl>
                                          <p:spTgt spid="47"/>
                                        </p:tgtEl>
                                        <p:attrNameLst>
                                          <p:attrName>style.visibility</p:attrName>
                                        </p:attrNameLst>
                                      </p:cBhvr>
                                      <p:to>
                                        <p:strVal val="visible"/>
                                      </p:to>
                                    </p:set>
                                    <p:animEffect transition="in" filter="wipe(down)">
                                      <p:cBhvr>
                                        <p:cTn id="33" dur="500"/>
                                        <p:tgtEl>
                                          <p:spTgt spid="47"/>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48"/>
                                        </p:tgtEl>
                                        <p:attrNameLst>
                                          <p:attrName>style.visibility</p:attrName>
                                        </p:attrNameLst>
                                      </p:cBhvr>
                                      <p:to>
                                        <p:strVal val="visible"/>
                                      </p:to>
                                    </p:set>
                                    <p:animEffect transition="in" filter="wipe(down)">
                                      <p:cBhvr>
                                        <p:cTn id="36" dur="500"/>
                                        <p:tgtEl>
                                          <p:spTgt spid="48"/>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49"/>
                                        </p:tgtEl>
                                        <p:attrNameLst>
                                          <p:attrName>style.visibility</p:attrName>
                                        </p:attrNameLst>
                                      </p:cBhvr>
                                      <p:to>
                                        <p:strVal val="visible"/>
                                      </p:to>
                                    </p:set>
                                    <p:animEffect transition="in" filter="wipe(down)">
                                      <p:cBhvr>
                                        <p:cTn id="39" dur="500"/>
                                        <p:tgtEl>
                                          <p:spTgt spid="49"/>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50"/>
                                        </p:tgtEl>
                                        <p:attrNameLst>
                                          <p:attrName>style.visibility</p:attrName>
                                        </p:attrNameLst>
                                      </p:cBhvr>
                                      <p:to>
                                        <p:strVal val="visible"/>
                                      </p:to>
                                    </p:set>
                                    <p:animEffect transition="in" filter="wipe(up)">
                                      <p:cBhvr>
                                        <p:cTn id="42" dur="500"/>
                                        <p:tgtEl>
                                          <p:spTgt spid="50"/>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51"/>
                                        </p:tgtEl>
                                        <p:attrNameLst>
                                          <p:attrName>style.visibility</p:attrName>
                                        </p:attrNameLst>
                                      </p:cBhvr>
                                      <p:to>
                                        <p:strVal val="visible"/>
                                      </p:to>
                                    </p:set>
                                    <p:animEffect transition="in" filter="wipe(up)">
                                      <p:cBhvr>
                                        <p:cTn id="45" dur="500"/>
                                        <p:tgtEl>
                                          <p:spTgt spid="51"/>
                                        </p:tgtEl>
                                      </p:cBhvr>
                                    </p:animEffect>
                                  </p:childTnLst>
                                </p:cTn>
                              </p:par>
                            </p:childTnLst>
                          </p:cTn>
                        </p:par>
                        <p:par>
                          <p:cTn id="46" fill="hold">
                            <p:stCondLst>
                              <p:cond delay="2500"/>
                            </p:stCondLst>
                            <p:childTnLst>
                              <p:par>
                                <p:cTn id="47" presetID="10" presetClass="entr" presetSubtype="0" fill="hold" nodeType="after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fade">
                                      <p:cBhvr>
                                        <p:cTn id="49" dur="500"/>
                                        <p:tgtEl>
                                          <p:spTgt spid="7"/>
                                        </p:tgtEl>
                                      </p:cBhvr>
                                    </p:animEffect>
                                  </p:childTnLst>
                                </p:cTn>
                              </p:par>
                              <p:par>
                                <p:cTn id="50" presetID="10" presetClass="entr" presetSubtype="0" fill="hold" nodeType="withEffect">
                                  <p:stCondLst>
                                    <p:cond delay="250"/>
                                  </p:stCondLst>
                                  <p:childTnLst>
                                    <p:set>
                                      <p:cBhvr>
                                        <p:cTn id="51" dur="1" fill="hold">
                                          <p:stCondLst>
                                            <p:cond delay="0"/>
                                          </p:stCondLst>
                                        </p:cTn>
                                        <p:tgtEl>
                                          <p:spTgt spid="69"/>
                                        </p:tgtEl>
                                        <p:attrNameLst>
                                          <p:attrName>style.visibility</p:attrName>
                                        </p:attrNameLst>
                                      </p:cBhvr>
                                      <p:to>
                                        <p:strVal val="visible"/>
                                      </p:to>
                                    </p:set>
                                    <p:animEffect transition="in" filter="fade">
                                      <p:cBhvr>
                                        <p:cTn id="52" dur="500"/>
                                        <p:tgtEl>
                                          <p:spTgt spid="69"/>
                                        </p:tgtEl>
                                      </p:cBhvr>
                                    </p:animEffect>
                                  </p:childTnLst>
                                </p:cTn>
                              </p:par>
                              <p:par>
                                <p:cTn id="53" presetID="10" presetClass="entr" presetSubtype="0" fill="hold" nodeType="withEffect">
                                  <p:stCondLst>
                                    <p:cond delay="500"/>
                                  </p:stCondLst>
                                  <p:childTnLst>
                                    <p:set>
                                      <p:cBhvr>
                                        <p:cTn id="54" dur="1" fill="hold">
                                          <p:stCondLst>
                                            <p:cond delay="0"/>
                                          </p:stCondLst>
                                        </p:cTn>
                                        <p:tgtEl>
                                          <p:spTgt spid="70"/>
                                        </p:tgtEl>
                                        <p:attrNameLst>
                                          <p:attrName>style.visibility</p:attrName>
                                        </p:attrNameLst>
                                      </p:cBhvr>
                                      <p:to>
                                        <p:strVal val="visible"/>
                                      </p:to>
                                    </p:set>
                                    <p:animEffect transition="in" filter="fade">
                                      <p:cBhvr>
                                        <p:cTn id="55" dur="500"/>
                                        <p:tgtEl>
                                          <p:spTgt spid="70"/>
                                        </p:tgtEl>
                                      </p:cBhvr>
                                    </p:animEffect>
                                  </p:childTnLst>
                                </p:cTn>
                              </p:par>
                              <p:par>
                                <p:cTn id="56" presetID="10" presetClass="entr" presetSubtype="0" fill="hold" nodeType="withEffect">
                                  <p:stCondLst>
                                    <p:cond delay="750"/>
                                  </p:stCondLst>
                                  <p:childTnLst>
                                    <p:set>
                                      <p:cBhvr>
                                        <p:cTn id="57" dur="1" fill="hold">
                                          <p:stCondLst>
                                            <p:cond delay="0"/>
                                          </p:stCondLst>
                                        </p:cTn>
                                        <p:tgtEl>
                                          <p:spTgt spid="71"/>
                                        </p:tgtEl>
                                        <p:attrNameLst>
                                          <p:attrName>style.visibility</p:attrName>
                                        </p:attrNameLst>
                                      </p:cBhvr>
                                      <p:to>
                                        <p:strVal val="visible"/>
                                      </p:to>
                                    </p:set>
                                    <p:animEffect transition="in" filter="fade">
                                      <p:cBhvr>
                                        <p:cTn id="58" dur="500"/>
                                        <p:tgtEl>
                                          <p:spTgt spid="71"/>
                                        </p:tgtEl>
                                      </p:cBhvr>
                                    </p:animEffect>
                                  </p:childTnLst>
                                </p:cTn>
                              </p:par>
                              <p:par>
                                <p:cTn id="59" presetID="10" presetClass="entr" presetSubtype="0" fill="hold" nodeType="withEffect">
                                  <p:stCondLst>
                                    <p:cond delay="1000"/>
                                  </p:stCondLst>
                                  <p:childTnLst>
                                    <p:set>
                                      <p:cBhvr>
                                        <p:cTn id="60" dur="1" fill="hold">
                                          <p:stCondLst>
                                            <p:cond delay="0"/>
                                          </p:stCondLst>
                                        </p:cTn>
                                        <p:tgtEl>
                                          <p:spTgt spid="72"/>
                                        </p:tgtEl>
                                        <p:attrNameLst>
                                          <p:attrName>style.visibility</p:attrName>
                                        </p:attrNameLst>
                                      </p:cBhvr>
                                      <p:to>
                                        <p:strVal val="visible"/>
                                      </p:to>
                                    </p:set>
                                    <p:animEffect transition="in" filter="fade">
                                      <p:cBhvr>
                                        <p:cTn id="61"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8" grpId="0" animBg="1"/>
      <p:bldP spid="49" grpId="0" animBg="1"/>
      <p:bldP spid="50" grpId="0" animBg="1"/>
      <p:bldP spid="5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3860318" y="1365618"/>
            <a:ext cx="6194425" cy="1293813"/>
            <a:chOff x="3860318" y="1365618"/>
            <a:chExt cx="6194425" cy="1293813"/>
          </a:xfrm>
        </p:grpSpPr>
        <p:sp>
          <p:nvSpPr>
            <p:cNvPr id="17" name="Rectangle 9"/>
            <p:cNvSpPr>
              <a:spLocks noChangeArrowheads="1"/>
            </p:cNvSpPr>
            <p:nvPr/>
          </p:nvSpPr>
          <p:spPr bwMode="auto">
            <a:xfrm>
              <a:off x="3860318" y="1365618"/>
              <a:ext cx="6194425" cy="1293813"/>
            </a:xfrm>
            <a:prstGeom prst="rect">
              <a:avLst/>
            </a:prstGeom>
            <a:solidFill>
              <a:srgbClr val="756271"/>
            </a:solidFill>
            <a:ln w="9" cap="flat">
              <a:solidFill>
                <a:schemeClr val="bg2">
                  <a:lumMod val="75000"/>
                </a:schemeClr>
              </a:solidFill>
              <a:prstDash val="solid"/>
              <a:miter lim="800000"/>
            </a:ln>
          </p:spPr>
          <p:txBody>
            <a:bodyPr vert="horz" wrap="square" lIns="91440" tIns="45720" rIns="91440" bIns="45720"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25" name="TextBox 17"/>
            <p:cNvSpPr txBox="1"/>
            <p:nvPr/>
          </p:nvSpPr>
          <p:spPr>
            <a:xfrm>
              <a:off x="4047196" y="1691394"/>
              <a:ext cx="5760640" cy="646331"/>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本课题具有较高的学术研究价值，可以某某某研究提供相应的理论基础。</a:t>
              </a:r>
            </a:p>
          </p:txBody>
        </p:sp>
      </p:grpSp>
      <p:grpSp>
        <p:nvGrpSpPr>
          <p:cNvPr id="7" name="组合 6"/>
          <p:cNvGrpSpPr/>
          <p:nvPr/>
        </p:nvGrpSpPr>
        <p:grpSpPr>
          <a:xfrm>
            <a:off x="3860318" y="3113455"/>
            <a:ext cx="6194425" cy="1292225"/>
            <a:chOff x="3860318" y="3113455"/>
            <a:chExt cx="6194425" cy="1292225"/>
          </a:xfrm>
        </p:grpSpPr>
        <p:sp>
          <p:nvSpPr>
            <p:cNvPr id="19" name="Rectangle 11"/>
            <p:cNvSpPr>
              <a:spLocks noChangeArrowheads="1"/>
            </p:cNvSpPr>
            <p:nvPr/>
          </p:nvSpPr>
          <p:spPr bwMode="auto">
            <a:xfrm>
              <a:off x="3860318" y="3113455"/>
              <a:ext cx="6194425" cy="1292225"/>
            </a:xfrm>
            <a:prstGeom prst="rect">
              <a:avLst/>
            </a:prstGeom>
            <a:solidFill>
              <a:srgbClr val="EF5B43"/>
            </a:solidFill>
            <a:ln w="9" cap="flat">
              <a:solidFill>
                <a:schemeClr val="bg2">
                  <a:lumMod val="75000"/>
                </a:schemeClr>
              </a:solidFill>
              <a:prstDash val="solid"/>
              <a:miter lim="800000"/>
            </a:ln>
          </p:spPr>
          <p:txBody>
            <a:bodyPr vert="horz" wrap="square" lIns="91440" tIns="45720" rIns="91440" bIns="45720"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28" name="TextBox 19"/>
            <p:cNvSpPr txBox="1"/>
            <p:nvPr/>
          </p:nvSpPr>
          <p:spPr>
            <a:xfrm>
              <a:off x="4047196" y="3424659"/>
              <a:ext cx="5760640" cy="646331"/>
            </a:xfrm>
            <a:prstGeom prst="rect">
              <a:avLst/>
            </a:prstGeom>
            <a:noFill/>
          </p:spPr>
          <p:txBody>
            <a:bodyPr wrap="square" rtlCol="0">
              <a:spAutoFit/>
            </a:bodyPr>
            <a:lstStyle>
              <a:defPPr>
                <a:defRPr lang="zh-CN"/>
              </a:defPPr>
              <a:lvl1pPr>
                <a:defRPr>
                  <a:solidFill>
                    <a:schemeClr val="accent1"/>
                  </a:solidFill>
                  <a:latin typeface="+mn-ea"/>
                  <a:ea typeface="+mn-ea"/>
                </a:defRPr>
              </a:lvl1pPr>
            </a:lstStyle>
            <a:p>
              <a:r>
                <a:rPr lang="zh-CN" altLang="en-US" dirty="0">
                  <a:solidFill>
                    <a:schemeClr val="bg1"/>
                  </a:solidFill>
                  <a:latin typeface="微软雅黑" panose="020B0503020204020204" pitchFamily="34" charset="-122"/>
                  <a:ea typeface="微软雅黑" panose="020B0503020204020204" pitchFamily="34" charset="-122"/>
                </a:rPr>
                <a:t>本课题能有效地提高工作效率，降低成本，经济效益比较明显。</a:t>
              </a:r>
            </a:p>
          </p:txBody>
        </p:sp>
      </p:grpSp>
      <p:grpSp>
        <p:nvGrpSpPr>
          <p:cNvPr id="33" name="组合 32"/>
          <p:cNvGrpSpPr/>
          <p:nvPr/>
        </p:nvGrpSpPr>
        <p:grpSpPr>
          <a:xfrm>
            <a:off x="3860318" y="4864468"/>
            <a:ext cx="6194425" cy="1293813"/>
            <a:chOff x="3860318" y="4864468"/>
            <a:chExt cx="6194425" cy="1293813"/>
          </a:xfrm>
        </p:grpSpPr>
        <p:sp>
          <p:nvSpPr>
            <p:cNvPr id="22" name="Rectangle 14"/>
            <p:cNvSpPr>
              <a:spLocks noChangeArrowheads="1"/>
            </p:cNvSpPr>
            <p:nvPr/>
          </p:nvSpPr>
          <p:spPr bwMode="auto">
            <a:xfrm>
              <a:off x="3860318" y="4864468"/>
              <a:ext cx="6194425" cy="1293813"/>
            </a:xfrm>
            <a:prstGeom prst="rect">
              <a:avLst/>
            </a:prstGeom>
            <a:solidFill>
              <a:srgbClr val="F2B973"/>
            </a:solidFill>
            <a:ln w="9" cap="flat">
              <a:solidFill>
                <a:schemeClr val="bg2">
                  <a:lumMod val="75000"/>
                </a:schemeClr>
              </a:solidFill>
              <a:prstDash val="solid"/>
              <a:miter lim="800000"/>
            </a:ln>
          </p:spPr>
          <p:txBody>
            <a:bodyPr vert="horz" wrap="square" lIns="91440" tIns="45720" rIns="91440" bIns="45720"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30" name="TextBox 21"/>
            <p:cNvSpPr txBox="1"/>
            <p:nvPr/>
          </p:nvSpPr>
          <p:spPr>
            <a:xfrm>
              <a:off x="4047196" y="5171573"/>
              <a:ext cx="5760640" cy="646331"/>
            </a:xfrm>
            <a:prstGeom prst="rect">
              <a:avLst/>
            </a:prstGeom>
            <a:noFill/>
          </p:spPr>
          <p:txBody>
            <a:bodyPr wrap="square" rtlCol="0">
              <a:spAutoFit/>
            </a:bodyPr>
            <a:lstStyle>
              <a:defPPr>
                <a:defRPr lang="zh-CN"/>
              </a:defPPr>
              <a:lvl1pPr>
                <a:defRPr>
                  <a:solidFill>
                    <a:schemeClr val="accent1"/>
                  </a:solidFill>
                  <a:latin typeface="+mn-ea"/>
                  <a:ea typeface="+mn-ea"/>
                </a:defRPr>
              </a:lvl1pPr>
            </a:lstStyle>
            <a:p>
              <a:r>
                <a:rPr lang="zh-CN" altLang="en-US" dirty="0">
                  <a:solidFill>
                    <a:schemeClr val="bg1"/>
                  </a:solidFill>
                  <a:latin typeface="微软雅黑" panose="020B0503020204020204" pitchFamily="34" charset="-122"/>
                  <a:ea typeface="微软雅黑" panose="020B0503020204020204" pitchFamily="34" charset="-122"/>
                </a:rPr>
                <a:t>请在这里输入您的文字请在这里输入您的文字请在这里输入您的文字请在这里输入您的文字</a:t>
              </a:r>
            </a:p>
          </p:txBody>
        </p:sp>
      </p:grpSp>
      <p:sp>
        <p:nvSpPr>
          <p:cNvPr id="9" name="文本框 6"/>
          <p:cNvSpPr txBox="1">
            <a:spLocks noChangeArrowheads="1"/>
          </p:cNvSpPr>
          <p:nvPr/>
        </p:nvSpPr>
        <p:spPr bwMode="auto">
          <a:xfrm>
            <a:off x="1059131" y="834980"/>
            <a:ext cx="3719288" cy="235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defTabSz="914377" fontAlgn="base">
              <a:spcBef>
                <a:spcPct val="0"/>
              </a:spcBef>
              <a:spcAft>
                <a:spcPct val="0"/>
              </a:spcAft>
              <a:defRPr/>
            </a:pPr>
            <a:r>
              <a:rPr lang="en-US" altLang="zh-CN" sz="933" dirty="0">
                <a:solidFill>
                  <a:srgbClr val="543C4F"/>
                </a:solidFill>
                <a:latin typeface="微软雅黑" panose="020B0503020204020204" pitchFamily="34" charset="-122"/>
                <a:ea typeface="方正兰亭黑_GBK"/>
              </a:rPr>
              <a:t>BACKGROUND AND SIGNIFICANCE OF THE SELECTED TOPIC</a:t>
            </a:r>
          </a:p>
        </p:txBody>
      </p:sp>
      <p:cxnSp>
        <p:nvCxnSpPr>
          <p:cNvPr id="27" name="直接连接符 26"/>
          <p:cNvCxnSpPr/>
          <p:nvPr/>
        </p:nvCxnSpPr>
        <p:spPr>
          <a:xfrm>
            <a:off x="1195352" y="1134504"/>
            <a:ext cx="257051"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1260782" y="1094404"/>
            <a:ext cx="1101992" cy="1101992"/>
          </a:xfrm>
          <a:prstGeom prst="ellipse">
            <a:avLst/>
          </a:prstGeom>
          <a:solidFill>
            <a:schemeClr val="accent1"/>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2" name="椭圆 11"/>
          <p:cNvSpPr/>
          <p:nvPr/>
        </p:nvSpPr>
        <p:spPr>
          <a:xfrm>
            <a:off x="-1317724" y="4400380"/>
            <a:ext cx="1101992" cy="1101992"/>
          </a:xfrm>
          <a:prstGeom prst="ellipse">
            <a:avLst/>
          </a:prstGeom>
          <a:solidFill>
            <a:schemeClr val="accent4"/>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3" name="椭圆 12"/>
          <p:cNvSpPr/>
          <p:nvPr/>
        </p:nvSpPr>
        <p:spPr>
          <a:xfrm>
            <a:off x="-1289253" y="2196396"/>
            <a:ext cx="1101992" cy="1101992"/>
          </a:xfrm>
          <a:prstGeom prst="ellipse">
            <a:avLst/>
          </a:prstGeom>
          <a:solidFill>
            <a:schemeClr val="accent2">
              <a:alpha val="80000"/>
            </a:schemeClr>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4" name="椭圆 13"/>
          <p:cNvSpPr/>
          <p:nvPr/>
        </p:nvSpPr>
        <p:spPr>
          <a:xfrm>
            <a:off x="-1317724" y="3298388"/>
            <a:ext cx="1101992" cy="1101992"/>
          </a:xfrm>
          <a:prstGeom prst="ellipse">
            <a:avLst/>
          </a:prstGeom>
          <a:solidFill>
            <a:schemeClr val="accent3"/>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5" name="Line 7"/>
          <p:cNvSpPr>
            <a:spLocks noChangeShapeType="1"/>
          </p:cNvSpPr>
          <p:nvPr/>
        </p:nvSpPr>
        <p:spPr bwMode="auto">
          <a:xfrm flipV="1">
            <a:off x="2799868" y="1997443"/>
            <a:ext cx="1055688" cy="833438"/>
          </a:xfrm>
          <a:prstGeom prst="line">
            <a:avLst/>
          </a:prstGeom>
          <a:noFill/>
          <a:ln w="9" cap="flat">
            <a:solidFill>
              <a:srgbClr val="2E2C2C"/>
            </a:solidFill>
            <a:prstDash val="solid"/>
            <a:miter lim="800000"/>
            <a:headEnd type="non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6" name="Line 8"/>
          <p:cNvSpPr>
            <a:spLocks noChangeShapeType="1"/>
          </p:cNvSpPr>
          <p:nvPr/>
        </p:nvSpPr>
        <p:spPr bwMode="auto">
          <a:xfrm flipV="1">
            <a:off x="3311042" y="3727818"/>
            <a:ext cx="549275" cy="0"/>
          </a:xfrm>
          <a:prstGeom prst="line">
            <a:avLst/>
          </a:prstGeom>
          <a:noFill/>
          <a:ln w="9" cap="flat">
            <a:solidFill>
              <a:srgbClr val="2E2C2C"/>
            </a:solidFill>
            <a:prstDash val="solid"/>
            <a:miter lim="800000"/>
            <a:headEnd type="non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21" name="Line 13"/>
          <p:cNvSpPr>
            <a:spLocks noChangeShapeType="1"/>
          </p:cNvSpPr>
          <p:nvPr/>
        </p:nvSpPr>
        <p:spPr bwMode="auto">
          <a:xfrm>
            <a:off x="2799868" y="4619993"/>
            <a:ext cx="1055688" cy="833438"/>
          </a:xfrm>
          <a:prstGeom prst="line">
            <a:avLst/>
          </a:prstGeom>
          <a:noFill/>
          <a:ln w="9" cap="flat">
            <a:solidFill>
              <a:srgbClr val="2E2C2C"/>
            </a:solidFill>
            <a:prstDash val="solid"/>
            <a:miter lim="800000"/>
            <a:headEnd type="non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grpSp>
        <p:nvGrpSpPr>
          <p:cNvPr id="3" name="组合 2"/>
          <p:cNvGrpSpPr/>
          <p:nvPr/>
        </p:nvGrpSpPr>
        <p:grpSpPr>
          <a:xfrm>
            <a:off x="5166830" y="1159243"/>
            <a:ext cx="3581400" cy="430887"/>
            <a:chOff x="5166830" y="1159243"/>
            <a:chExt cx="3581400" cy="430887"/>
          </a:xfrm>
        </p:grpSpPr>
        <p:sp>
          <p:nvSpPr>
            <p:cNvPr id="18" name="Rectangle 10"/>
            <p:cNvSpPr>
              <a:spLocks noChangeArrowheads="1"/>
            </p:cNvSpPr>
            <p:nvPr/>
          </p:nvSpPr>
          <p:spPr bwMode="auto">
            <a:xfrm>
              <a:off x="5166830" y="1159243"/>
              <a:ext cx="3581400" cy="422275"/>
            </a:xfrm>
            <a:prstGeom prst="rect">
              <a:avLst/>
            </a:prstGeom>
            <a:solidFill>
              <a:srgbClr val="EBEAE2"/>
            </a:solidFill>
            <a:ln w="19050" cap="flat">
              <a:solidFill>
                <a:srgbClr val="756271"/>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endParaRPr>
            </a:p>
          </p:txBody>
        </p:sp>
        <p:sp>
          <p:nvSpPr>
            <p:cNvPr id="24" name="TextBox 16"/>
            <p:cNvSpPr txBox="1"/>
            <p:nvPr/>
          </p:nvSpPr>
          <p:spPr>
            <a:xfrm>
              <a:off x="5403507" y="1159243"/>
              <a:ext cx="3108046" cy="430887"/>
            </a:xfrm>
            <a:prstGeom prst="rect">
              <a:avLst/>
            </a:prstGeom>
            <a:noFill/>
          </p:spPr>
          <p:txBody>
            <a:bodyPr wrap="square" rtlCol="0">
              <a:spAutoFit/>
            </a:bodyPr>
            <a:lstStyle/>
            <a:p>
              <a:pPr algn="ctr"/>
              <a:r>
                <a:rPr lang="zh-CN" altLang="en-US" sz="2200" b="1" dirty="0">
                  <a:solidFill>
                    <a:srgbClr val="756271"/>
                  </a:solidFill>
                  <a:latin typeface="微软雅黑" panose="020B0503020204020204" pitchFamily="34" charset="-122"/>
                  <a:ea typeface="微软雅黑" panose="020B0503020204020204" pitchFamily="34" charset="-122"/>
                </a:rPr>
                <a:t>学术研究价值</a:t>
              </a:r>
              <a:endParaRPr lang="en-US" altLang="zh-CN" sz="2200" b="1" dirty="0">
                <a:solidFill>
                  <a:srgbClr val="756271"/>
                </a:solidFill>
                <a:latin typeface="微软雅黑" panose="020B0503020204020204" pitchFamily="34" charset="-122"/>
                <a:ea typeface="微软雅黑" panose="020B0503020204020204" pitchFamily="34" charset="-122"/>
              </a:endParaRPr>
            </a:p>
          </p:txBody>
        </p:sp>
      </p:grpSp>
      <p:grpSp>
        <p:nvGrpSpPr>
          <p:cNvPr id="4" name="组合 3"/>
          <p:cNvGrpSpPr/>
          <p:nvPr/>
        </p:nvGrpSpPr>
        <p:grpSpPr>
          <a:xfrm>
            <a:off x="5166830" y="2905493"/>
            <a:ext cx="3581400" cy="439669"/>
            <a:chOff x="5166830" y="2905493"/>
            <a:chExt cx="3581400" cy="439669"/>
          </a:xfrm>
        </p:grpSpPr>
        <p:sp>
          <p:nvSpPr>
            <p:cNvPr id="20" name="Rectangle 12"/>
            <p:cNvSpPr>
              <a:spLocks noChangeArrowheads="1"/>
            </p:cNvSpPr>
            <p:nvPr/>
          </p:nvSpPr>
          <p:spPr bwMode="auto">
            <a:xfrm>
              <a:off x="5166830" y="2905493"/>
              <a:ext cx="3581400" cy="423863"/>
            </a:xfrm>
            <a:prstGeom prst="rect">
              <a:avLst/>
            </a:prstGeom>
            <a:solidFill>
              <a:srgbClr val="EBEAE2"/>
            </a:solidFill>
            <a:ln w="19050" cap="flat">
              <a:solidFill>
                <a:srgbClr val="EF5B43"/>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endParaRPr>
            </a:p>
          </p:txBody>
        </p:sp>
        <p:sp>
          <p:nvSpPr>
            <p:cNvPr id="26" name="TextBox 18"/>
            <p:cNvSpPr txBox="1"/>
            <p:nvPr/>
          </p:nvSpPr>
          <p:spPr>
            <a:xfrm>
              <a:off x="5403507" y="2914275"/>
              <a:ext cx="3108046" cy="430887"/>
            </a:xfrm>
            <a:prstGeom prst="rect">
              <a:avLst/>
            </a:prstGeom>
            <a:noFill/>
          </p:spPr>
          <p:txBody>
            <a:bodyPr wrap="square" rtlCol="0">
              <a:spAutoFit/>
            </a:bodyPr>
            <a:lstStyle/>
            <a:p>
              <a:pPr algn="ctr"/>
              <a:r>
                <a:rPr lang="zh-CN" altLang="en-US" sz="2200" b="1" dirty="0">
                  <a:solidFill>
                    <a:srgbClr val="EF5B43"/>
                  </a:solidFill>
                  <a:latin typeface="微软雅黑" panose="020B0503020204020204" pitchFamily="34" charset="-122"/>
                  <a:ea typeface="微软雅黑" panose="020B0503020204020204" pitchFamily="34" charset="-122"/>
                </a:rPr>
                <a:t>经济效益</a:t>
              </a:r>
              <a:endParaRPr lang="en-US" altLang="zh-CN" sz="2200" b="1" dirty="0">
                <a:solidFill>
                  <a:srgbClr val="EF5B43"/>
                </a:solidFill>
                <a:latin typeface="微软雅黑" panose="020B0503020204020204" pitchFamily="34" charset="-122"/>
                <a:ea typeface="微软雅黑" panose="020B0503020204020204" pitchFamily="34" charset="-122"/>
              </a:endParaRPr>
            </a:p>
          </p:txBody>
        </p:sp>
      </p:grpSp>
      <p:grpSp>
        <p:nvGrpSpPr>
          <p:cNvPr id="5" name="组合 4"/>
          <p:cNvGrpSpPr/>
          <p:nvPr/>
        </p:nvGrpSpPr>
        <p:grpSpPr>
          <a:xfrm>
            <a:off x="5166830" y="4658093"/>
            <a:ext cx="3581400" cy="433983"/>
            <a:chOff x="5166830" y="4658093"/>
            <a:chExt cx="3581400" cy="433983"/>
          </a:xfrm>
        </p:grpSpPr>
        <p:sp>
          <p:nvSpPr>
            <p:cNvPr id="23" name="Rectangle 15"/>
            <p:cNvSpPr>
              <a:spLocks noChangeArrowheads="1"/>
            </p:cNvSpPr>
            <p:nvPr/>
          </p:nvSpPr>
          <p:spPr bwMode="auto">
            <a:xfrm>
              <a:off x="5166830" y="4658093"/>
              <a:ext cx="3581400" cy="423863"/>
            </a:xfrm>
            <a:prstGeom prst="rect">
              <a:avLst/>
            </a:prstGeom>
            <a:solidFill>
              <a:srgbClr val="EBEAE2"/>
            </a:solidFill>
            <a:ln w="19050" cap="flat">
              <a:solidFill>
                <a:srgbClr val="F2B973"/>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endParaRPr>
            </a:p>
          </p:txBody>
        </p:sp>
        <p:sp>
          <p:nvSpPr>
            <p:cNvPr id="29" name="TextBox 20"/>
            <p:cNvSpPr txBox="1"/>
            <p:nvPr/>
          </p:nvSpPr>
          <p:spPr>
            <a:xfrm>
              <a:off x="5403507" y="4661189"/>
              <a:ext cx="3108046" cy="430887"/>
            </a:xfrm>
            <a:prstGeom prst="rect">
              <a:avLst/>
            </a:prstGeom>
            <a:noFill/>
          </p:spPr>
          <p:txBody>
            <a:bodyPr wrap="square" rtlCol="0">
              <a:spAutoFit/>
            </a:bodyPr>
            <a:lstStyle/>
            <a:p>
              <a:pPr algn="ctr"/>
              <a:r>
                <a:rPr lang="zh-CN" altLang="en-US" sz="2200" b="1" dirty="0">
                  <a:solidFill>
                    <a:srgbClr val="F2B973"/>
                  </a:solidFill>
                  <a:latin typeface="微软雅黑" panose="020B0503020204020204" pitchFamily="34" charset="-122"/>
                  <a:ea typeface="微软雅黑" panose="020B0503020204020204" pitchFamily="34" charset="-122"/>
                </a:rPr>
                <a:t>社会效益</a:t>
              </a:r>
              <a:endParaRPr lang="en-US" altLang="zh-CN" sz="2200" b="1" dirty="0">
                <a:solidFill>
                  <a:srgbClr val="F2B973"/>
                </a:solidFill>
                <a:latin typeface="微软雅黑" panose="020B0503020204020204" pitchFamily="34" charset="-122"/>
                <a:ea typeface="微软雅黑" panose="020B0503020204020204" pitchFamily="34" charset="-122"/>
              </a:endParaRPr>
            </a:p>
          </p:txBody>
        </p:sp>
      </p:grpSp>
      <p:grpSp>
        <p:nvGrpSpPr>
          <p:cNvPr id="2" name="组合 1"/>
          <p:cNvGrpSpPr/>
          <p:nvPr/>
        </p:nvGrpSpPr>
        <p:grpSpPr>
          <a:xfrm>
            <a:off x="1247293" y="2830881"/>
            <a:ext cx="2065338" cy="1787525"/>
            <a:chOff x="1247293" y="2830881"/>
            <a:chExt cx="2065338" cy="1787525"/>
          </a:xfrm>
        </p:grpSpPr>
        <p:sp>
          <p:nvSpPr>
            <p:cNvPr id="10" name="Freeform 6"/>
            <p:cNvSpPr/>
            <p:nvPr/>
          </p:nvSpPr>
          <p:spPr bwMode="auto">
            <a:xfrm>
              <a:off x="1247293" y="2830881"/>
              <a:ext cx="2065338" cy="1787525"/>
            </a:xfrm>
            <a:custGeom>
              <a:avLst/>
              <a:gdLst>
                <a:gd name="T0" fmla="*/ 2143 w 2858"/>
                <a:gd name="T1" fmla="*/ 0 h 2475"/>
                <a:gd name="T2" fmla="*/ 2501 w 2858"/>
                <a:gd name="T3" fmla="*/ 619 h 2475"/>
                <a:gd name="T4" fmla="*/ 2858 w 2858"/>
                <a:gd name="T5" fmla="*/ 1238 h 2475"/>
                <a:gd name="T6" fmla="*/ 2501 w 2858"/>
                <a:gd name="T7" fmla="*/ 1856 h 2475"/>
                <a:gd name="T8" fmla="*/ 2143 w 2858"/>
                <a:gd name="T9" fmla="*/ 2475 h 2475"/>
                <a:gd name="T10" fmla="*/ 1429 w 2858"/>
                <a:gd name="T11" fmla="*/ 2475 h 2475"/>
                <a:gd name="T12" fmla="*/ 714 w 2858"/>
                <a:gd name="T13" fmla="*/ 2475 h 2475"/>
                <a:gd name="T14" fmla="*/ 357 w 2858"/>
                <a:gd name="T15" fmla="*/ 1856 h 2475"/>
                <a:gd name="T16" fmla="*/ 0 w 2858"/>
                <a:gd name="T17" fmla="*/ 1238 h 2475"/>
                <a:gd name="T18" fmla="*/ 357 w 2858"/>
                <a:gd name="T19" fmla="*/ 619 h 2475"/>
                <a:gd name="T20" fmla="*/ 714 w 2858"/>
                <a:gd name="T21" fmla="*/ 0 h 2475"/>
                <a:gd name="T22" fmla="*/ 1429 w 2858"/>
                <a:gd name="T23" fmla="*/ 0 h 2475"/>
                <a:gd name="T24" fmla="*/ 2143 w 2858"/>
                <a:gd name="T25" fmla="*/ 0 h 2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58" h="2475">
                  <a:moveTo>
                    <a:pt x="2143" y="0"/>
                  </a:moveTo>
                  <a:lnTo>
                    <a:pt x="2501" y="619"/>
                  </a:lnTo>
                  <a:lnTo>
                    <a:pt x="2858" y="1238"/>
                  </a:lnTo>
                  <a:lnTo>
                    <a:pt x="2501" y="1856"/>
                  </a:lnTo>
                  <a:lnTo>
                    <a:pt x="2143" y="2475"/>
                  </a:lnTo>
                  <a:lnTo>
                    <a:pt x="1429" y="2475"/>
                  </a:lnTo>
                  <a:lnTo>
                    <a:pt x="714" y="2475"/>
                  </a:lnTo>
                  <a:lnTo>
                    <a:pt x="357" y="1856"/>
                  </a:lnTo>
                  <a:lnTo>
                    <a:pt x="0" y="1238"/>
                  </a:lnTo>
                  <a:lnTo>
                    <a:pt x="357" y="619"/>
                  </a:lnTo>
                  <a:lnTo>
                    <a:pt x="714" y="0"/>
                  </a:lnTo>
                  <a:lnTo>
                    <a:pt x="1429" y="0"/>
                  </a:lnTo>
                  <a:lnTo>
                    <a:pt x="2143" y="0"/>
                  </a:lnTo>
                  <a:close/>
                </a:path>
              </a:pathLst>
            </a:custGeom>
            <a:solidFill>
              <a:srgbClr val="5ABB93"/>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endParaRPr>
            </a:p>
          </p:txBody>
        </p:sp>
        <p:sp>
          <p:nvSpPr>
            <p:cNvPr id="31" name="TextBox 22"/>
            <p:cNvSpPr txBox="1"/>
            <p:nvPr/>
          </p:nvSpPr>
          <p:spPr>
            <a:xfrm>
              <a:off x="1547252" y="3159402"/>
              <a:ext cx="1499007" cy="1200329"/>
            </a:xfrm>
            <a:prstGeom prst="rect">
              <a:avLst/>
            </a:prstGeom>
            <a:noFill/>
          </p:spPr>
          <p:txBody>
            <a:bodyPr wrap="square" rtlCol="0">
              <a:spAutoFit/>
            </a:bodyPr>
            <a:lstStyle/>
            <a:p>
              <a:pPr algn="ctr"/>
              <a:r>
                <a:rPr lang="zh-CN" altLang="en-US" sz="3600" b="1" dirty="0">
                  <a:solidFill>
                    <a:schemeClr val="bg2"/>
                  </a:solidFill>
                  <a:latin typeface="微软雅黑" panose="020B0503020204020204" pitchFamily="34" charset="-122"/>
                  <a:ea typeface="微软雅黑" panose="020B0503020204020204" pitchFamily="34" charset="-122"/>
                </a:rPr>
                <a:t>三个意义</a:t>
              </a:r>
              <a:endParaRPr lang="en-US" altLang="zh-CN" sz="3600" b="1" dirty="0">
                <a:solidFill>
                  <a:schemeClr val="bg2"/>
                </a:solidFill>
                <a:latin typeface="微软雅黑" panose="020B0503020204020204" pitchFamily="34" charset="-122"/>
                <a:ea typeface="微软雅黑" panose="020B0503020204020204" pitchFamily="34" charset="-122"/>
              </a:endParaRPr>
            </a:p>
          </p:txBody>
        </p:sp>
      </p:grpSp>
      <p:sp>
        <p:nvSpPr>
          <p:cNvPr id="32" name="TextBox 42"/>
          <p:cNvSpPr txBox="1"/>
          <p:nvPr/>
        </p:nvSpPr>
        <p:spPr>
          <a:xfrm>
            <a:off x="1247293" y="303624"/>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dirty="0">
                <a:solidFill>
                  <a:srgbClr val="756271"/>
                </a:solidFill>
              </a:rPr>
              <a:t>1.3 </a:t>
            </a:r>
            <a:r>
              <a:rPr lang="zh-CN" altLang="en-US" b="0" dirty="0">
                <a:solidFill>
                  <a:srgbClr val="756271"/>
                </a:solidFill>
              </a:rPr>
              <a:t>研究意义</a:t>
            </a:r>
          </a:p>
        </p:txBody>
      </p:sp>
    </p:spTree>
    <p:extLst>
      <p:ext uri="{BB962C8B-B14F-4D97-AF65-F5344CB8AC3E}">
        <p14:creationId xmlns:p14="http://schemas.microsoft.com/office/powerpoint/2010/main" val="24265756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wipe(left)">
                                      <p:cBhvr>
                                        <p:cTn id="18" dur="500"/>
                                        <p:tgtEl>
                                          <p:spTgt spid="15"/>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left)">
                                      <p:cBhvr>
                                        <p:cTn id="21" dur="500"/>
                                        <p:tgtEl>
                                          <p:spTgt spid="16"/>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left)">
                                      <p:cBhvr>
                                        <p:cTn id="24" dur="500"/>
                                        <p:tgtEl>
                                          <p:spTgt spid="21"/>
                                        </p:tgtEl>
                                      </p:cBhvr>
                                    </p:animEffect>
                                  </p:childTnLst>
                                </p:cTn>
                              </p:par>
                            </p:childTnLst>
                          </p:cTn>
                        </p:par>
                        <p:par>
                          <p:cTn id="25" fill="hold">
                            <p:stCondLst>
                              <p:cond delay="1500"/>
                            </p:stCondLst>
                            <p:childTnLst>
                              <p:par>
                                <p:cTn id="26" presetID="16" presetClass="entr" presetSubtype="37" fill="hold"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barn(outVertical)">
                                      <p:cBhvr>
                                        <p:cTn id="28" dur="500"/>
                                        <p:tgtEl>
                                          <p:spTgt spid="3"/>
                                        </p:tgtEl>
                                      </p:cBhvr>
                                    </p:animEffect>
                                  </p:childTnLst>
                                </p:cTn>
                              </p:par>
                            </p:childTnLst>
                          </p:cTn>
                        </p:par>
                        <p:par>
                          <p:cTn id="29" fill="hold">
                            <p:stCondLst>
                              <p:cond delay="2000"/>
                            </p:stCondLst>
                            <p:childTnLst>
                              <p:par>
                                <p:cTn id="30" presetID="42" presetClass="entr" presetSubtype="0" fill="hold" nodeType="after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1000"/>
                                        <p:tgtEl>
                                          <p:spTgt spid="6"/>
                                        </p:tgtEl>
                                      </p:cBhvr>
                                    </p:animEffect>
                                    <p:anim calcmode="lin" valueType="num">
                                      <p:cBhvr>
                                        <p:cTn id="33" dur="1000" fill="hold"/>
                                        <p:tgtEl>
                                          <p:spTgt spid="6"/>
                                        </p:tgtEl>
                                        <p:attrNameLst>
                                          <p:attrName>ppt_x</p:attrName>
                                        </p:attrNameLst>
                                      </p:cBhvr>
                                      <p:tavLst>
                                        <p:tav tm="0">
                                          <p:val>
                                            <p:strVal val="#ppt_x"/>
                                          </p:val>
                                        </p:tav>
                                        <p:tav tm="100000">
                                          <p:val>
                                            <p:strVal val="#ppt_x"/>
                                          </p:val>
                                        </p:tav>
                                      </p:tavLst>
                                    </p:anim>
                                    <p:anim calcmode="lin" valueType="num">
                                      <p:cBhvr>
                                        <p:cTn id="34" dur="1000" fill="hold"/>
                                        <p:tgtEl>
                                          <p:spTgt spid="6"/>
                                        </p:tgtEl>
                                        <p:attrNameLst>
                                          <p:attrName>ppt_y</p:attrName>
                                        </p:attrNameLst>
                                      </p:cBhvr>
                                      <p:tavLst>
                                        <p:tav tm="0">
                                          <p:val>
                                            <p:strVal val="#ppt_y+.1"/>
                                          </p:val>
                                        </p:tav>
                                        <p:tav tm="100000">
                                          <p:val>
                                            <p:strVal val="#ppt_y"/>
                                          </p:val>
                                        </p:tav>
                                      </p:tavLst>
                                    </p:anim>
                                  </p:childTnLst>
                                </p:cTn>
                              </p:par>
                            </p:childTnLst>
                          </p:cTn>
                        </p:par>
                        <p:par>
                          <p:cTn id="35" fill="hold">
                            <p:stCondLst>
                              <p:cond delay="3000"/>
                            </p:stCondLst>
                            <p:childTnLst>
                              <p:par>
                                <p:cTn id="36" presetID="16" presetClass="entr" presetSubtype="37" fill="hold" nodeType="after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barn(outVertical)">
                                      <p:cBhvr>
                                        <p:cTn id="38" dur="500"/>
                                        <p:tgtEl>
                                          <p:spTgt spid="4"/>
                                        </p:tgtEl>
                                      </p:cBhvr>
                                    </p:animEffect>
                                  </p:childTnLst>
                                </p:cTn>
                              </p:par>
                            </p:childTnLst>
                          </p:cTn>
                        </p:par>
                        <p:par>
                          <p:cTn id="39" fill="hold">
                            <p:stCondLst>
                              <p:cond delay="3500"/>
                            </p:stCondLst>
                            <p:childTnLst>
                              <p:par>
                                <p:cTn id="40" presetID="42" presetClass="entr" presetSubtype="0" fill="hold" nodeType="after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1000"/>
                                        <p:tgtEl>
                                          <p:spTgt spid="7"/>
                                        </p:tgtEl>
                                      </p:cBhvr>
                                    </p:animEffect>
                                    <p:anim calcmode="lin" valueType="num">
                                      <p:cBhvr>
                                        <p:cTn id="43" dur="1000" fill="hold"/>
                                        <p:tgtEl>
                                          <p:spTgt spid="7"/>
                                        </p:tgtEl>
                                        <p:attrNameLst>
                                          <p:attrName>ppt_x</p:attrName>
                                        </p:attrNameLst>
                                      </p:cBhvr>
                                      <p:tavLst>
                                        <p:tav tm="0">
                                          <p:val>
                                            <p:strVal val="#ppt_x"/>
                                          </p:val>
                                        </p:tav>
                                        <p:tav tm="100000">
                                          <p:val>
                                            <p:strVal val="#ppt_x"/>
                                          </p:val>
                                        </p:tav>
                                      </p:tavLst>
                                    </p:anim>
                                    <p:anim calcmode="lin" valueType="num">
                                      <p:cBhvr>
                                        <p:cTn id="44" dur="1000" fill="hold"/>
                                        <p:tgtEl>
                                          <p:spTgt spid="7"/>
                                        </p:tgtEl>
                                        <p:attrNameLst>
                                          <p:attrName>ppt_y</p:attrName>
                                        </p:attrNameLst>
                                      </p:cBhvr>
                                      <p:tavLst>
                                        <p:tav tm="0">
                                          <p:val>
                                            <p:strVal val="#ppt_y+.1"/>
                                          </p:val>
                                        </p:tav>
                                        <p:tav tm="100000">
                                          <p:val>
                                            <p:strVal val="#ppt_y"/>
                                          </p:val>
                                        </p:tav>
                                      </p:tavLst>
                                    </p:anim>
                                  </p:childTnLst>
                                </p:cTn>
                              </p:par>
                            </p:childTnLst>
                          </p:cTn>
                        </p:par>
                        <p:par>
                          <p:cTn id="45" fill="hold">
                            <p:stCondLst>
                              <p:cond delay="4500"/>
                            </p:stCondLst>
                            <p:childTnLst>
                              <p:par>
                                <p:cTn id="46" presetID="16" presetClass="entr" presetSubtype="37" fill="hold" nodeType="after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barn(outVertical)">
                                      <p:cBhvr>
                                        <p:cTn id="48" dur="500"/>
                                        <p:tgtEl>
                                          <p:spTgt spid="5"/>
                                        </p:tgtEl>
                                      </p:cBhvr>
                                    </p:animEffect>
                                  </p:childTnLst>
                                </p:cTn>
                              </p:par>
                            </p:childTnLst>
                          </p:cTn>
                        </p:par>
                        <p:par>
                          <p:cTn id="49" fill="hold">
                            <p:stCondLst>
                              <p:cond delay="5000"/>
                            </p:stCondLst>
                            <p:childTnLst>
                              <p:par>
                                <p:cTn id="50" presetID="42" presetClass="entr" presetSubtype="0" fill="hold" nodeType="afterEffect">
                                  <p:stCondLst>
                                    <p:cond delay="0"/>
                                  </p:stCondLst>
                                  <p:childTnLst>
                                    <p:set>
                                      <p:cBhvr>
                                        <p:cTn id="51" dur="1" fill="hold">
                                          <p:stCondLst>
                                            <p:cond delay="0"/>
                                          </p:stCondLst>
                                        </p:cTn>
                                        <p:tgtEl>
                                          <p:spTgt spid="33"/>
                                        </p:tgtEl>
                                        <p:attrNameLst>
                                          <p:attrName>style.visibility</p:attrName>
                                        </p:attrNameLst>
                                      </p:cBhvr>
                                      <p:to>
                                        <p:strVal val="visible"/>
                                      </p:to>
                                    </p:set>
                                    <p:animEffect transition="in" filter="fade">
                                      <p:cBhvr>
                                        <p:cTn id="52" dur="1000"/>
                                        <p:tgtEl>
                                          <p:spTgt spid="33"/>
                                        </p:tgtEl>
                                      </p:cBhvr>
                                    </p:animEffect>
                                    <p:anim calcmode="lin" valueType="num">
                                      <p:cBhvr>
                                        <p:cTn id="53" dur="1000" fill="hold"/>
                                        <p:tgtEl>
                                          <p:spTgt spid="33"/>
                                        </p:tgtEl>
                                        <p:attrNameLst>
                                          <p:attrName>ppt_x</p:attrName>
                                        </p:attrNameLst>
                                      </p:cBhvr>
                                      <p:tavLst>
                                        <p:tav tm="0">
                                          <p:val>
                                            <p:strVal val="#ppt_x"/>
                                          </p:val>
                                        </p:tav>
                                        <p:tav tm="100000">
                                          <p:val>
                                            <p:strVal val="#ppt_x"/>
                                          </p:val>
                                        </p:tav>
                                      </p:tavLst>
                                    </p:anim>
                                    <p:anim calcmode="lin" valueType="num">
                                      <p:cBhvr>
                                        <p:cTn id="54"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6"/>
          <p:cNvSpPr txBox="1">
            <a:spLocks noChangeArrowheads="1"/>
          </p:cNvSpPr>
          <p:nvPr/>
        </p:nvSpPr>
        <p:spPr bwMode="auto">
          <a:xfrm>
            <a:off x="1059131" y="834980"/>
            <a:ext cx="3719288" cy="235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defTabSz="914377" fontAlgn="base">
              <a:spcBef>
                <a:spcPct val="0"/>
              </a:spcBef>
              <a:spcAft>
                <a:spcPct val="0"/>
              </a:spcAft>
              <a:defRPr/>
            </a:pPr>
            <a:r>
              <a:rPr lang="en-US" altLang="zh-CN" sz="933" dirty="0">
                <a:solidFill>
                  <a:srgbClr val="543C4F"/>
                </a:solidFill>
                <a:latin typeface="微软雅黑" panose="020B0503020204020204" pitchFamily="34" charset="-122"/>
                <a:ea typeface="方正兰亭黑_GBK"/>
              </a:rPr>
              <a:t>BACKGROUND AND SIGNIFICANCE OF THE SELECTED TOPIC</a:t>
            </a:r>
          </a:p>
        </p:txBody>
      </p:sp>
      <p:cxnSp>
        <p:nvCxnSpPr>
          <p:cNvPr id="27" name="直接连接符 26"/>
          <p:cNvCxnSpPr/>
          <p:nvPr/>
        </p:nvCxnSpPr>
        <p:spPr>
          <a:xfrm>
            <a:off x="1195352" y="1134504"/>
            <a:ext cx="257051"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1260782" y="1094404"/>
            <a:ext cx="1101992" cy="1101992"/>
          </a:xfrm>
          <a:prstGeom prst="ellipse">
            <a:avLst/>
          </a:prstGeom>
          <a:solidFill>
            <a:schemeClr val="accent1"/>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2" name="椭圆 11"/>
          <p:cNvSpPr/>
          <p:nvPr/>
        </p:nvSpPr>
        <p:spPr>
          <a:xfrm>
            <a:off x="-1317724" y="4400380"/>
            <a:ext cx="1101992" cy="1101992"/>
          </a:xfrm>
          <a:prstGeom prst="ellipse">
            <a:avLst/>
          </a:prstGeom>
          <a:solidFill>
            <a:schemeClr val="accent4"/>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3" name="椭圆 12"/>
          <p:cNvSpPr/>
          <p:nvPr/>
        </p:nvSpPr>
        <p:spPr>
          <a:xfrm>
            <a:off x="-1289253" y="2196396"/>
            <a:ext cx="1101992" cy="1101992"/>
          </a:xfrm>
          <a:prstGeom prst="ellipse">
            <a:avLst/>
          </a:prstGeom>
          <a:solidFill>
            <a:schemeClr val="accent2">
              <a:alpha val="80000"/>
            </a:schemeClr>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4" name="椭圆 13"/>
          <p:cNvSpPr/>
          <p:nvPr/>
        </p:nvSpPr>
        <p:spPr>
          <a:xfrm>
            <a:off x="-1317724" y="3298388"/>
            <a:ext cx="1101992" cy="1101992"/>
          </a:xfrm>
          <a:prstGeom prst="ellipse">
            <a:avLst/>
          </a:prstGeom>
          <a:solidFill>
            <a:schemeClr val="accent3"/>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8" name="TextBox 6"/>
          <p:cNvSpPr txBox="1"/>
          <p:nvPr/>
        </p:nvSpPr>
        <p:spPr>
          <a:xfrm>
            <a:off x="5407662" y="1170370"/>
            <a:ext cx="5941392" cy="707518"/>
          </a:xfrm>
          <a:prstGeom prst="rect">
            <a:avLst/>
          </a:prstGeom>
          <a:noFill/>
        </p:spPr>
        <p:txBody>
          <a:bodyPr wrap="square" rtlCol="0">
            <a:spAutoFit/>
          </a:bodyPr>
          <a:lstStyle>
            <a:defPPr>
              <a:defRPr lang="zh-CN"/>
            </a:defPPr>
            <a:lvl1pPr algn="just">
              <a:defRPr sz="2000">
                <a:solidFill>
                  <a:srgbClr val="595959"/>
                </a:solidFill>
                <a:latin typeface="微软雅黑" panose="020B0503020204020204" pitchFamily="34" charset="-122"/>
                <a:ea typeface="微软雅黑" panose="020B0503020204020204" pitchFamily="34" charset="-122"/>
              </a:defRPr>
            </a:lvl1pPr>
          </a:lstStyle>
          <a:p>
            <a:r>
              <a:rPr lang="zh-CN" altLang="en-US" sz="1999" dirty="0"/>
              <a:t>刘思强：中小企业企业文化建设初探</a:t>
            </a:r>
            <a:r>
              <a:rPr lang="en-US" altLang="zh-CN" sz="1999" dirty="0"/>
              <a:t>[J].</a:t>
            </a:r>
            <a:r>
              <a:rPr lang="zh-CN" altLang="en-US" sz="1999" dirty="0"/>
              <a:t>湖南社会科学，</a:t>
            </a:r>
            <a:r>
              <a:rPr lang="en-US" altLang="zh-CN" sz="1999" dirty="0"/>
              <a:t>2002(5).</a:t>
            </a:r>
          </a:p>
        </p:txBody>
      </p:sp>
      <p:sp>
        <p:nvSpPr>
          <p:cNvPr id="10" name="TextBox 7"/>
          <p:cNvSpPr txBox="1"/>
          <p:nvPr/>
        </p:nvSpPr>
        <p:spPr>
          <a:xfrm>
            <a:off x="5407663" y="2018427"/>
            <a:ext cx="5919242" cy="399902"/>
          </a:xfrm>
          <a:prstGeom prst="rect">
            <a:avLst/>
          </a:prstGeom>
          <a:noFill/>
        </p:spPr>
        <p:txBody>
          <a:bodyPr wrap="square" rtlCol="0">
            <a:spAutoFit/>
          </a:bodyPr>
          <a:lstStyle>
            <a:defPPr>
              <a:defRPr lang="zh-CN"/>
            </a:defPPr>
            <a:lvl1pPr algn="just">
              <a:defRPr sz="2000">
                <a:solidFill>
                  <a:srgbClr val="595959"/>
                </a:solidFill>
                <a:latin typeface="微软雅黑" panose="020B0503020204020204" pitchFamily="34" charset="-122"/>
                <a:ea typeface="微软雅黑" panose="020B0503020204020204" pitchFamily="34" charset="-122"/>
              </a:defRPr>
            </a:lvl1pPr>
          </a:lstStyle>
          <a:p>
            <a:r>
              <a:rPr lang="zh-CN" altLang="en-US" sz="1999" dirty="0"/>
              <a:t>德鲁克：知识管理</a:t>
            </a:r>
            <a:r>
              <a:rPr lang="en-US" altLang="zh-CN" sz="1999" dirty="0"/>
              <a:t>.</a:t>
            </a:r>
            <a:r>
              <a:rPr lang="zh-CN" altLang="en-US" sz="1999" dirty="0"/>
              <a:t>中国人民大学出版社，</a:t>
            </a:r>
            <a:r>
              <a:rPr lang="en-US" altLang="zh-CN" sz="1999" dirty="0"/>
              <a:t>2000.</a:t>
            </a:r>
          </a:p>
        </p:txBody>
      </p:sp>
      <p:sp>
        <p:nvSpPr>
          <p:cNvPr id="15" name="Oval 10"/>
          <p:cNvSpPr>
            <a:spLocks noChangeArrowheads="1"/>
          </p:cNvSpPr>
          <p:nvPr/>
        </p:nvSpPr>
        <p:spPr bwMode="auto">
          <a:xfrm>
            <a:off x="4759494" y="1204880"/>
            <a:ext cx="463217" cy="463217"/>
          </a:xfrm>
          <a:prstGeom prst="ellipse">
            <a:avLst/>
          </a:prstGeom>
          <a:solidFill>
            <a:srgbClr val="5ABB93"/>
          </a:solidFill>
          <a:ln w="19050">
            <a:solidFill>
              <a:schemeClr val="bg2"/>
            </a:solidFill>
          </a:ln>
          <a:effectLst>
            <a:outerShdw blurRad="63500" sx="102000" sy="102000" algn="ctr" rotWithShape="0">
              <a:prstClr val="black">
                <a:alpha val="40000"/>
              </a:prstClr>
            </a:outerShdw>
          </a:effectLst>
        </p:spPr>
        <p:txBody>
          <a:bodyPr vert="horz" wrap="square" lIns="91392" tIns="45696" rIns="91392" bIns="45696" numCol="1" anchor="t" anchorCtr="0" compatLnSpc="1"/>
          <a:lstStyle/>
          <a:p>
            <a:pPr algn="ctr"/>
            <a:r>
              <a:rPr lang="en-US" altLang="zh-CN" sz="1799" dirty="0">
                <a:solidFill>
                  <a:srgbClr val="F8F8F8"/>
                </a:solidFill>
                <a:latin typeface="微软雅黑" panose="020B0503020204020204" pitchFamily="34" charset="-122"/>
                <a:ea typeface="微软雅黑" panose="020B0503020204020204" pitchFamily="34" charset="-122"/>
              </a:rPr>
              <a:t>1</a:t>
            </a:r>
            <a:endParaRPr lang="zh-CN" altLang="en-US" sz="1799" dirty="0">
              <a:solidFill>
                <a:srgbClr val="F8F8F8"/>
              </a:solidFill>
              <a:latin typeface="微软雅黑" panose="020B0503020204020204" pitchFamily="34" charset="-122"/>
              <a:ea typeface="微软雅黑" panose="020B0503020204020204" pitchFamily="34" charset="-122"/>
            </a:endParaRPr>
          </a:p>
        </p:txBody>
      </p:sp>
      <p:sp>
        <p:nvSpPr>
          <p:cNvPr id="16" name="Oval 13"/>
          <p:cNvSpPr>
            <a:spLocks noChangeArrowheads="1"/>
          </p:cNvSpPr>
          <p:nvPr/>
        </p:nvSpPr>
        <p:spPr bwMode="auto">
          <a:xfrm>
            <a:off x="4759587" y="1973146"/>
            <a:ext cx="464474" cy="463217"/>
          </a:xfrm>
          <a:prstGeom prst="ellipse">
            <a:avLst/>
          </a:prstGeom>
          <a:solidFill>
            <a:srgbClr val="756271"/>
          </a:solidFill>
          <a:ln w="19050">
            <a:solidFill>
              <a:schemeClr val="bg2"/>
            </a:solidFill>
          </a:ln>
          <a:effectLst>
            <a:outerShdw blurRad="63500" sx="102000" sy="102000" algn="ctr" rotWithShape="0">
              <a:prstClr val="black">
                <a:alpha val="40000"/>
              </a:prstClr>
            </a:outerShdw>
          </a:effectLst>
        </p:spPr>
        <p:txBody>
          <a:bodyPr vert="horz" wrap="square" lIns="91392" tIns="45696" rIns="91392" bIns="45696" numCol="1" anchor="t" anchorCtr="0" compatLnSpc="1"/>
          <a:lstStyle/>
          <a:p>
            <a:pPr algn="ctr"/>
            <a:r>
              <a:rPr lang="en-US" altLang="zh-CN" sz="1799" dirty="0">
                <a:solidFill>
                  <a:srgbClr val="F8F8F8"/>
                </a:solidFill>
                <a:latin typeface="微软雅黑" panose="020B0503020204020204" pitchFamily="34" charset="-122"/>
                <a:ea typeface="微软雅黑" panose="020B0503020204020204" pitchFamily="34" charset="-122"/>
              </a:rPr>
              <a:t>2</a:t>
            </a:r>
            <a:endParaRPr lang="zh-CN" altLang="en-US" sz="1799" dirty="0">
              <a:solidFill>
                <a:srgbClr val="F8F8F8"/>
              </a:solidFill>
              <a:latin typeface="微软雅黑" panose="020B0503020204020204" pitchFamily="34" charset="-122"/>
              <a:ea typeface="微软雅黑" panose="020B0503020204020204" pitchFamily="34" charset="-122"/>
            </a:endParaRPr>
          </a:p>
        </p:txBody>
      </p:sp>
      <p:sp>
        <p:nvSpPr>
          <p:cNvPr id="17" name="TextBox 10"/>
          <p:cNvSpPr txBox="1"/>
          <p:nvPr/>
        </p:nvSpPr>
        <p:spPr>
          <a:xfrm>
            <a:off x="5407663" y="2635643"/>
            <a:ext cx="5919242" cy="707518"/>
          </a:xfrm>
          <a:prstGeom prst="rect">
            <a:avLst/>
          </a:prstGeom>
          <a:noFill/>
        </p:spPr>
        <p:txBody>
          <a:bodyPr wrap="square" rtlCol="0">
            <a:spAutoFit/>
          </a:bodyPr>
          <a:lstStyle>
            <a:defPPr>
              <a:defRPr lang="zh-CN"/>
            </a:defPPr>
            <a:lvl1pPr algn="just">
              <a:defRPr sz="2000">
                <a:solidFill>
                  <a:srgbClr val="595959"/>
                </a:solidFill>
                <a:latin typeface="微软雅黑" panose="020B0503020204020204" pitchFamily="34" charset="-122"/>
                <a:ea typeface="微软雅黑" panose="020B0503020204020204" pitchFamily="34" charset="-122"/>
              </a:defRPr>
            </a:lvl1pPr>
          </a:lstStyle>
          <a:p>
            <a:r>
              <a:rPr lang="zh-CN" altLang="en-US" sz="1999" dirty="0"/>
              <a:t>韩文辉，吴戚戚：国外企业文化理论主要流派述评</a:t>
            </a:r>
            <a:r>
              <a:rPr lang="en-US" altLang="zh-CN" sz="1999" dirty="0"/>
              <a:t>.</a:t>
            </a:r>
            <a:r>
              <a:rPr lang="zh-CN" altLang="en-US" sz="1999" dirty="0"/>
              <a:t>哈尔滨工业大学学报，</a:t>
            </a:r>
            <a:r>
              <a:rPr lang="en-US" altLang="zh-CN" sz="1999" dirty="0"/>
              <a:t>2000</a:t>
            </a:r>
            <a:r>
              <a:rPr lang="zh-CN" altLang="en-US" sz="1999" dirty="0"/>
              <a:t>（</a:t>
            </a:r>
            <a:r>
              <a:rPr lang="en-US" altLang="zh-CN" sz="1999" dirty="0"/>
              <a:t>4</a:t>
            </a:r>
            <a:r>
              <a:rPr lang="zh-CN" altLang="en-US" sz="1999" dirty="0"/>
              <a:t>）</a:t>
            </a:r>
            <a:r>
              <a:rPr lang="en-US" altLang="zh-CN" sz="1999" dirty="0"/>
              <a:t>23.</a:t>
            </a:r>
          </a:p>
        </p:txBody>
      </p:sp>
      <p:sp>
        <p:nvSpPr>
          <p:cNvPr id="18" name="Oval 13"/>
          <p:cNvSpPr>
            <a:spLocks noChangeArrowheads="1"/>
          </p:cNvSpPr>
          <p:nvPr/>
        </p:nvSpPr>
        <p:spPr bwMode="auto">
          <a:xfrm>
            <a:off x="4759587" y="2757793"/>
            <a:ext cx="464474" cy="463217"/>
          </a:xfrm>
          <a:prstGeom prst="ellipse">
            <a:avLst/>
          </a:prstGeom>
          <a:solidFill>
            <a:srgbClr val="EF5B43"/>
          </a:solidFill>
          <a:ln w="19050">
            <a:solidFill>
              <a:schemeClr val="bg2"/>
            </a:solidFill>
          </a:ln>
          <a:effectLst>
            <a:outerShdw blurRad="63500" sx="102000" sy="102000" algn="ctr" rotWithShape="0">
              <a:prstClr val="black">
                <a:alpha val="40000"/>
              </a:prstClr>
            </a:outerShdw>
          </a:effectLst>
        </p:spPr>
        <p:txBody>
          <a:bodyPr vert="horz" wrap="square" lIns="91392" tIns="45696" rIns="91392" bIns="45696" numCol="1" anchor="t" anchorCtr="0" compatLnSpc="1"/>
          <a:lstStyle/>
          <a:p>
            <a:pPr algn="ctr"/>
            <a:r>
              <a:rPr lang="en-US" altLang="zh-CN" sz="1799" dirty="0">
                <a:solidFill>
                  <a:srgbClr val="F8F8F8"/>
                </a:solidFill>
                <a:latin typeface="微软雅黑" panose="020B0503020204020204" pitchFamily="34" charset="-122"/>
                <a:ea typeface="微软雅黑" panose="020B0503020204020204" pitchFamily="34" charset="-122"/>
              </a:rPr>
              <a:t>3</a:t>
            </a:r>
            <a:endParaRPr lang="zh-CN" altLang="en-US" sz="1799" dirty="0">
              <a:solidFill>
                <a:srgbClr val="F8F8F8"/>
              </a:solidFill>
              <a:latin typeface="微软雅黑" panose="020B0503020204020204" pitchFamily="34" charset="-122"/>
              <a:ea typeface="微软雅黑" panose="020B0503020204020204" pitchFamily="34" charset="-122"/>
            </a:endParaRPr>
          </a:p>
        </p:txBody>
      </p:sp>
      <p:sp>
        <p:nvSpPr>
          <p:cNvPr id="19" name="TextBox 12"/>
          <p:cNvSpPr txBox="1"/>
          <p:nvPr/>
        </p:nvSpPr>
        <p:spPr>
          <a:xfrm>
            <a:off x="5407663" y="3510669"/>
            <a:ext cx="5919242" cy="707518"/>
          </a:xfrm>
          <a:prstGeom prst="rect">
            <a:avLst/>
          </a:prstGeom>
          <a:noFill/>
        </p:spPr>
        <p:txBody>
          <a:bodyPr wrap="square" rtlCol="0">
            <a:spAutoFit/>
          </a:bodyPr>
          <a:lstStyle>
            <a:defPPr>
              <a:defRPr lang="zh-CN"/>
            </a:defPPr>
            <a:lvl1pPr algn="just">
              <a:defRPr sz="2000">
                <a:solidFill>
                  <a:srgbClr val="595959"/>
                </a:solidFill>
                <a:latin typeface="微软雅黑" panose="020B0503020204020204" pitchFamily="34" charset="-122"/>
                <a:ea typeface="微软雅黑" panose="020B0503020204020204" pitchFamily="34" charset="-122"/>
              </a:defRPr>
            </a:lvl1pPr>
          </a:lstStyle>
          <a:p>
            <a:r>
              <a:rPr lang="zh-CN" altLang="en-US" sz="1999" dirty="0"/>
              <a:t>迈克尔</a:t>
            </a:r>
            <a:r>
              <a:rPr lang="en-US" altLang="zh-CN" sz="1999" dirty="0"/>
              <a:t>·</a:t>
            </a:r>
            <a:r>
              <a:rPr lang="zh-CN" altLang="en-US" sz="1999" dirty="0"/>
              <a:t>茨维尔：创造基于能力的企业文化</a:t>
            </a:r>
            <a:r>
              <a:rPr lang="en-US" altLang="zh-CN" sz="1999" dirty="0"/>
              <a:t>.</a:t>
            </a:r>
            <a:r>
              <a:rPr lang="zh-CN" altLang="en-US" sz="1999" dirty="0"/>
              <a:t>华夏出版社，</a:t>
            </a:r>
            <a:r>
              <a:rPr lang="en-US" altLang="zh-CN" sz="1999" dirty="0"/>
              <a:t>2002.</a:t>
            </a:r>
          </a:p>
        </p:txBody>
      </p:sp>
      <p:sp>
        <p:nvSpPr>
          <p:cNvPr id="20" name="Oval 13"/>
          <p:cNvSpPr>
            <a:spLocks noChangeArrowheads="1"/>
          </p:cNvSpPr>
          <p:nvPr/>
        </p:nvSpPr>
        <p:spPr bwMode="auto">
          <a:xfrm>
            <a:off x="4759587" y="3632820"/>
            <a:ext cx="464474" cy="463217"/>
          </a:xfrm>
          <a:prstGeom prst="ellipse">
            <a:avLst/>
          </a:prstGeom>
          <a:solidFill>
            <a:srgbClr val="858976"/>
          </a:solidFill>
          <a:ln w="19050">
            <a:solidFill>
              <a:schemeClr val="bg2"/>
            </a:solidFill>
          </a:ln>
          <a:effectLst>
            <a:outerShdw blurRad="63500" sx="102000" sy="102000" algn="ctr" rotWithShape="0">
              <a:prstClr val="black">
                <a:alpha val="40000"/>
              </a:prstClr>
            </a:outerShdw>
          </a:effectLst>
        </p:spPr>
        <p:txBody>
          <a:bodyPr vert="horz" wrap="square" lIns="91392" tIns="45696" rIns="91392" bIns="45696" numCol="1" anchor="t" anchorCtr="0" compatLnSpc="1"/>
          <a:lstStyle/>
          <a:p>
            <a:pPr algn="ctr"/>
            <a:r>
              <a:rPr lang="en-US" altLang="zh-CN" sz="1799" dirty="0">
                <a:solidFill>
                  <a:srgbClr val="F8F8F8"/>
                </a:solidFill>
                <a:latin typeface="微软雅黑" panose="020B0503020204020204" pitchFamily="34" charset="-122"/>
                <a:ea typeface="微软雅黑" panose="020B0503020204020204" pitchFamily="34" charset="-122"/>
              </a:rPr>
              <a:t>4</a:t>
            </a:r>
            <a:endParaRPr lang="zh-CN" altLang="en-US" sz="1799" dirty="0">
              <a:solidFill>
                <a:srgbClr val="F8F8F8"/>
              </a:solidFill>
              <a:latin typeface="微软雅黑" panose="020B0503020204020204" pitchFamily="34" charset="-122"/>
              <a:ea typeface="微软雅黑" panose="020B0503020204020204" pitchFamily="34" charset="-122"/>
            </a:endParaRPr>
          </a:p>
        </p:txBody>
      </p:sp>
      <p:sp>
        <p:nvSpPr>
          <p:cNvPr id="21" name="TextBox 14"/>
          <p:cNvSpPr txBox="1"/>
          <p:nvPr/>
        </p:nvSpPr>
        <p:spPr>
          <a:xfrm>
            <a:off x="5407663" y="4407250"/>
            <a:ext cx="5919242" cy="707518"/>
          </a:xfrm>
          <a:prstGeom prst="rect">
            <a:avLst/>
          </a:prstGeom>
          <a:noFill/>
        </p:spPr>
        <p:txBody>
          <a:bodyPr wrap="square" rtlCol="0">
            <a:spAutoFit/>
          </a:bodyPr>
          <a:lstStyle>
            <a:defPPr>
              <a:defRPr lang="zh-CN"/>
            </a:defPPr>
            <a:lvl1pPr algn="just">
              <a:defRPr sz="2000">
                <a:solidFill>
                  <a:srgbClr val="595959"/>
                </a:solidFill>
                <a:latin typeface="微软雅黑" panose="020B0503020204020204" pitchFamily="34" charset="-122"/>
                <a:ea typeface="微软雅黑" panose="020B0503020204020204" pitchFamily="34" charset="-122"/>
              </a:defRPr>
            </a:lvl1pPr>
          </a:lstStyle>
          <a:p>
            <a:r>
              <a:rPr lang="zh-CN" altLang="en-US" sz="1999" dirty="0"/>
              <a:t>王成荣：企业文化学教程</a:t>
            </a:r>
            <a:r>
              <a:rPr lang="en-US" altLang="zh-CN" sz="1999" dirty="0"/>
              <a:t>[M].</a:t>
            </a:r>
            <a:r>
              <a:rPr lang="zh-CN" altLang="en-US" sz="1999" dirty="0"/>
              <a:t>中国人民大学出版社，</a:t>
            </a:r>
            <a:r>
              <a:rPr lang="en-US" altLang="zh-CN" sz="1999" dirty="0"/>
              <a:t>2003.</a:t>
            </a:r>
          </a:p>
        </p:txBody>
      </p:sp>
      <p:sp>
        <p:nvSpPr>
          <p:cNvPr id="22" name="Oval 13"/>
          <p:cNvSpPr>
            <a:spLocks noChangeArrowheads="1"/>
          </p:cNvSpPr>
          <p:nvPr/>
        </p:nvSpPr>
        <p:spPr bwMode="auto">
          <a:xfrm>
            <a:off x="4759587" y="4521464"/>
            <a:ext cx="464474" cy="463217"/>
          </a:xfrm>
          <a:prstGeom prst="ellipse">
            <a:avLst/>
          </a:prstGeom>
          <a:solidFill>
            <a:srgbClr val="F2B973"/>
          </a:solidFill>
          <a:ln w="19050">
            <a:solidFill>
              <a:schemeClr val="bg2"/>
            </a:solidFill>
          </a:ln>
          <a:effectLst>
            <a:outerShdw blurRad="63500" sx="102000" sy="102000" algn="ctr" rotWithShape="0">
              <a:prstClr val="black">
                <a:alpha val="40000"/>
              </a:prstClr>
            </a:outerShdw>
          </a:effectLst>
        </p:spPr>
        <p:txBody>
          <a:bodyPr vert="horz" wrap="square" lIns="91392" tIns="45696" rIns="91392" bIns="45696" numCol="1" anchor="t" anchorCtr="0" compatLnSpc="1"/>
          <a:lstStyle/>
          <a:p>
            <a:pPr algn="ctr"/>
            <a:r>
              <a:rPr lang="en-US" altLang="zh-CN" sz="1799" dirty="0">
                <a:solidFill>
                  <a:srgbClr val="F8F8F8"/>
                </a:solidFill>
                <a:latin typeface="微软雅黑" panose="020B0503020204020204" pitchFamily="34" charset="-122"/>
                <a:ea typeface="微软雅黑" panose="020B0503020204020204" pitchFamily="34" charset="-122"/>
              </a:rPr>
              <a:t>5</a:t>
            </a:r>
            <a:endParaRPr lang="zh-CN" altLang="en-US" sz="1799" dirty="0">
              <a:solidFill>
                <a:srgbClr val="F8F8F8"/>
              </a:solidFill>
              <a:latin typeface="微软雅黑" panose="020B0503020204020204" pitchFamily="34" charset="-122"/>
              <a:ea typeface="微软雅黑" panose="020B0503020204020204" pitchFamily="34" charset="-122"/>
            </a:endParaRPr>
          </a:p>
        </p:txBody>
      </p:sp>
      <p:sp>
        <p:nvSpPr>
          <p:cNvPr id="23" name="TextBox 16"/>
          <p:cNvSpPr txBox="1"/>
          <p:nvPr/>
        </p:nvSpPr>
        <p:spPr>
          <a:xfrm>
            <a:off x="5407663" y="5395847"/>
            <a:ext cx="5919242" cy="707518"/>
          </a:xfrm>
          <a:prstGeom prst="rect">
            <a:avLst/>
          </a:prstGeom>
          <a:noFill/>
        </p:spPr>
        <p:txBody>
          <a:bodyPr wrap="square" rtlCol="0">
            <a:spAutoFit/>
          </a:bodyPr>
          <a:lstStyle>
            <a:defPPr>
              <a:defRPr lang="zh-CN"/>
            </a:defPPr>
            <a:lvl1pPr algn="just">
              <a:defRPr sz="2000">
                <a:solidFill>
                  <a:srgbClr val="595959"/>
                </a:solidFill>
                <a:latin typeface="微软雅黑" panose="020B0503020204020204" pitchFamily="34" charset="-122"/>
                <a:ea typeface="微软雅黑" panose="020B0503020204020204" pitchFamily="34" charset="-122"/>
              </a:defRPr>
            </a:lvl1pPr>
          </a:lstStyle>
          <a:p>
            <a:r>
              <a:rPr lang="zh-CN" altLang="en-US" sz="1999" dirty="0"/>
              <a:t>秦梦华：中小企业文化建设的现状及构建方略研究</a:t>
            </a:r>
            <a:r>
              <a:rPr lang="en-US" altLang="zh-CN" sz="1999" dirty="0"/>
              <a:t>[J].</a:t>
            </a:r>
          </a:p>
        </p:txBody>
      </p:sp>
      <p:sp>
        <p:nvSpPr>
          <p:cNvPr id="24" name="Oval 13"/>
          <p:cNvSpPr>
            <a:spLocks noChangeArrowheads="1"/>
          </p:cNvSpPr>
          <p:nvPr/>
        </p:nvSpPr>
        <p:spPr bwMode="auto">
          <a:xfrm>
            <a:off x="4759587" y="5517998"/>
            <a:ext cx="464474" cy="463217"/>
          </a:xfrm>
          <a:prstGeom prst="ellipse">
            <a:avLst/>
          </a:prstGeom>
          <a:solidFill>
            <a:srgbClr val="5ABB93"/>
          </a:solidFill>
          <a:ln w="19050">
            <a:solidFill>
              <a:schemeClr val="bg2"/>
            </a:solidFill>
          </a:ln>
          <a:effectLst>
            <a:outerShdw blurRad="63500" sx="102000" sy="102000" algn="ctr" rotWithShape="0">
              <a:prstClr val="black">
                <a:alpha val="40000"/>
              </a:prstClr>
            </a:outerShdw>
          </a:effectLst>
        </p:spPr>
        <p:txBody>
          <a:bodyPr vert="horz" wrap="square" lIns="91392" tIns="45696" rIns="91392" bIns="45696" numCol="1" anchor="t" anchorCtr="0" compatLnSpc="1"/>
          <a:lstStyle/>
          <a:p>
            <a:pPr algn="ctr"/>
            <a:r>
              <a:rPr lang="en-US" altLang="zh-CN" sz="1799" dirty="0">
                <a:solidFill>
                  <a:srgbClr val="F8F8F8"/>
                </a:solidFill>
                <a:latin typeface="微软雅黑" panose="020B0503020204020204" pitchFamily="34" charset="-122"/>
                <a:ea typeface="微软雅黑" panose="020B0503020204020204" pitchFamily="34" charset="-122"/>
              </a:rPr>
              <a:t>6</a:t>
            </a:r>
            <a:endParaRPr lang="zh-CN" altLang="en-US" sz="1799" dirty="0">
              <a:solidFill>
                <a:srgbClr val="F8F8F8"/>
              </a:solidFill>
              <a:latin typeface="微软雅黑" panose="020B0503020204020204" pitchFamily="34" charset="-122"/>
              <a:ea typeface="微软雅黑" panose="020B0503020204020204" pitchFamily="34" charset="-122"/>
            </a:endParaRPr>
          </a:p>
        </p:txBody>
      </p:sp>
      <p:sp>
        <p:nvSpPr>
          <p:cNvPr id="25" name="Freeform 5"/>
          <p:cNvSpPr>
            <a:spLocks noEditPoints="1"/>
          </p:cNvSpPr>
          <p:nvPr/>
        </p:nvSpPr>
        <p:spPr bwMode="auto">
          <a:xfrm rot="925172">
            <a:off x="-245970" y="1803087"/>
            <a:ext cx="4351968" cy="4356426"/>
          </a:xfrm>
          <a:custGeom>
            <a:avLst/>
            <a:gdLst>
              <a:gd name="T0" fmla="*/ 50 w 4280"/>
              <a:gd name="T1" fmla="*/ 3831 h 4280"/>
              <a:gd name="T2" fmla="*/ 59 w 4280"/>
              <a:gd name="T3" fmla="*/ 4021 h 4280"/>
              <a:gd name="T4" fmla="*/ 259 w 4280"/>
              <a:gd name="T5" fmla="*/ 4221 h 4280"/>
              <a:gd name="T6" fmla="*/ 449 w 4280"/>
              <a:gd name="T7" fmla="*/ 4230 h 4280"/>
              <a:gd name="T8" fmla="*/ 1047 w 4280"/>
              <a:gd name="T9" fmla="*/ 3632 h 4280"/>
              <a:gd name="T10" fmla="*/ 1038 w 4280"/>
              <a:gd name="T11" fmla="*/ 3443 h 4280"/>
              <a:gd name="T12" fmla="*/ 837 w 4280"/>
              <a:gd name="T13" fmla="*/ 3242 h 4280"/>
              <a:gd name="T14" fmla="*/ 648 w 4280"/>
              <a:gd name="T15" fmla="*/ 3233 h 4280"/>
              <a:gd name="T16" fmla="*/ 50 w 4280"/>
              <a:gd name="T17" fmla="*/ 3831 h 4280"/>
              <a:gd name="T18" fmla="*/ 2717 w 4280"/>
              <a:gd name="T19" fmla="*/ 3126 h 4280"/>
              <a:gd name="T20" fmla="*/ 3822 w 4280"/>
              <a:gd name="T21" fmla="*/ 2669 h 4280"/>
              <a:gd name="T22" fmla="*/ 4280 w 4280"/>
              <a:gd name="T23" fmla="*/ 1563 h 4280"/>
              <a:gd name="T24" fmla="*/ 3822 w 4280"/>
              <a:gd name="T25" fmla="*/ 458 h 4280"/>
              <a:gd name="T26" fmla="*/ 2717 w 4280"/>
              <a:gd name="T27" fmla="*/ 0 h 4280"/>
              <a:gd name="T28" fmla="*/ 1611 w 4280"/>
              <a:gd name="T29" fmla="*/ 458 h 4280"/>
              <a:gd name="T30" fmla="*/ 1417 w 4280"/>
              <a:gd name="T31" fmla="*/ 2431 h 4280"/>
              <a:gd name="T32" fmla="*/ 1369 w 4280"/>
              <a:gd name="T33" fmla="*/ 2462 h 4280"/>
              <a:gd name="T34" fmla="*/ 1360 w 4280"/>
              <a:gd name="T35" fmla="*/ 2472 h 4280"/>
              <a:gd name="T36" fmla="*/ 1360 w 4280"/>
              <a:gd name="T37" fmla="*/ 2670 h 4280"/>
              <a:gd name="T38" fmla="*/ 1610 w 4280"/>
              <a:gd name="T39" fmla="*/ 2920 h 4280"/>
              <a:gd name="T40" fmla="*/ 1808 w 4280"/>
              <a:gd name="T41" fmla="*/ 2920 h 4280"/>
              <a:gd name="T42" fmla="*/ 1818 w 4280"/>
              <a:gd name="T43" fmla="*/ 2911 h 4280"/>
              <a:gd name="T44" fmla="*/ 1849 w 4280"/>
              <a:gd name="T45" fmla="*/ 2864 h 4280"/>
              <a:gd name="T46" fmla="*/ 2717 w 4280"/>
              <a:gd name="T47" fmla="*/ 3126 h 4280"/>
              <a:gd name="T48" fmla="*/ 2717 w 4280"/>
              <a:gd name="T49" fmla="*/ 291 h 4280"/>
              <a:gd name="T50" fmla="*/ 3617 w 4280"/>
              <a:gd name="T51" fmla="*/ 663 h 4280"/>
              <a:gd name="T52" fmla="*/ 3989 w 4280"/>
              <a:gd name="T53" fmla="*/ 1563 h 4280"/>
              <a:gd name="T54" fmla="*/ 3617 w 4280"/>
              <a:gd name="T55" fmla="*/ 2463 h 4280"/>
              <a:gd name="T56" fmla="*/ 2717 w 4280"/>
              <a:gd name="T57" fmla="*/ 2836 h 4280"/>
              <a:gd name="T58" fmla="*/ 1817 w 4280"/>
              <a:gd name="T59" fmla="*/ 2463 h 4280"/>
              <a:gd name="T60" fmla="*/ 1817 w 4280"/>
              <a:gd name="T61" fmla="*/ 663 h 4280"/>
              <a:gd name="T62" fmla="*/ 2717 w 4280"/>
              <a:gd name="T63" fmla="*/ 291 h 4280"/>
              <a:gd name="T64" fmla="*/ 1036 w 4280"/>
              <a:gd name="T65" fmla="*/ 2894 h 4280"/>
              <a:gd name="T66" fmla="*/ 1036 w 4280"/>
              <a:gd name="T67" fmla="*/ 3244 h 4280"/>
              <a:gd name="T68" fmla="*/ 1386 w 4280"/>
              <a:gd name="T69" fmla="*/ 3244 h 4280"/>
              <a:gd name="T70" fmla="*/ 1386 w 4280"/>
              <a:gd name="T71" fmla="*/ 2894 h 4280"/>
              <a:gd name="T72" fmla="*/ 1036 w 4280"/>
              <a:gd name="T73" fmla="*/ 2894 h 4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280" h="4280">
                <a:moveTo>
                  <a:pt x="50" y="3831"/>
                </a:moveTo>
                <a:cubicBezTo>
                  <a:pt x="0" y="3881"/>
                  <a:pt x="4" y="3966"/>
                  <a:pt x="59" y="4021"/>
                </a:cubicBezTo>
                <a:lnTo>
                  <a:pt x="259" y="4221"/>
                </a:lnTo>
                <a:cubicBezTo>
                  <a:pt x="314" y="4276"/>
                  <a:pt x="399" y="4280"/>
                  <a:pt x="449" y="4230"/>
                </a:cubicBezTo>
                <a:lnTo>
                  <a:pt x="1047" y="3632"/>
                </a:lnTo>
                <a:cubicBezTo>
                  <a:pt x="1096" y="3583"/>
                  <a:pt x="1092" y="3498"/>
                  <a:pt x="1038" y="3443"/>
                </a:cubicBezTo>
                <a:lnTo>
                  <a:pt x="837" y="3242"/>
                </a:lnTo>
                <a:cubicBezTo>
                  <a:pt x="782" y="3188"/>
                  <a:pt x="697" y="3184"/>
                  <a:pt x="648" y="3233"/>
                </a:cubicBezTo>
                <a:lnTo>
                  <a:pt x="50" y="3831"/>
                </a:lnTo>
                <a:close/>
                <a:moveTo>
                  <a:pt x="2717" y="3126"/>
                </a:moveTo>
                <a:cubicBezTo>
                  <a:pt x="3134" y="3126"/>
                  <a:pt x="3527" y="2964"/>
                  <a:pt x="3822" y="2669"/>
                </a:cubicBezTo>
                <a:cubicBezTo>
                  <a:pt x="4117" y="2373"/>
                  <a:pt x="4280" y="1981"/>
                  <a:pt x="4280" y="1563"/>
                </a:cubicBezTo>
                <a:cubicBezTo>
                  <a:pt x="4280" y="1146"/>
                  <a:pt x="4117" y="753"/>
                  <a:pt x="3822" y="458"/>
                </a:cubicBezTo>
                <a:cubicBezTo>
                  <a:pt x="3527" y="163"/>
                  <a:pt x="3134" y="0"/>
                  <a:pt x="2717" y="0"/>
                </a:cubicBezTo>
                <a:cubicBezTo>
                  <a:pt x="2299" y="0"/>
                  <a:pt x="1907" y="163"/>
                  <a:pt x="1611" y="458"/>
                </a:cubicBezTo>
                <a:cubicBezTo>
                  <a:pt x="1076" y="993"/>
                  <a:pt x="1011" y="1824"/>
                  <a:pt x="1417" y="2431"/>
                </a:cubicBezTo>
                <a:cubicBezTo>
                  <a:pt x="1399" y="2438"/>
                  <a:pt x="1383" y="2448"/>
                  <a:pt x="1369" y="2462"/>
                </a:cubicBezTo>
                <a:lnTo>
                  <a:pt x="1360" y="2472"/>
                </a:lnTo>
                <a:cubicBezTo>
                  <a:pt x="1305" y="2526"/>
                  <a:pt x="1305" y="2615"/>
                  <a:pt x="1360" y="2670"/>
                </a:cubicBezTo>
                <a:lnTo>
                  <a:pt x="1610" y="2920"/>
                </a:lnTo>
                <a:cubicBezTo>
                  <a:pt x="1665" y="2975"/>
                  <a:pt x="1754" y="2975"/>
                  <a:pt x="1808" y="2920"/>
                </a:cubicBezTo>
                <a:lnTo>
                  <a:pt x="1818" y="2911"/>
                </a:lnTo>
                <a:cubicBezTo>
                  <a:pt x="1832" y="2897"/>
                  <a:pt x="1842" y="2881"/>
                  <a:pt x="1849" y="2864"/>
                </a:cubicBezTo>
                <a:cubicBezTo>
                  <a:pt x="2104" y="3035"/>
                  <a:pt x="2403" y="3126"/>
                  <a:pt x="2717" y="3126"/>
                </a:cubicBezTo>
                <a:close/>
                <a:moveTo>
                  <a:pt x="2717" y="291"/>
                </a:moveTo>
                <a:cubicBezTo>
                  <a:pt x="3057" y="291"/>
                  <a:pt x="3376" y="423"/>
                  <a:pt x="3617" y="663"/>
                </a:cubicBezTo>
                <a:cubicBezTo>
                  <a:pt x="3857" y="904"/>
                  <a:pt x="3989" y="1223"/>
                  <a:pt x="3989" y="1563"/>
                </a:cubicBezTo>
                <a:cubicBezTo>
                  <a:pt x="3989" y="1903"/>
                  <a:pt x="3857" y="2223"/>
                  <a:pt x="3617" y="2463"/>
                </a:cubicBezTo>
                <a:cubicBezTo>
                  <a:pt x="3376" y="2703"/>
                  <a:pt x="3057" y="2836"/>
                  <a:pt x="2717" y="2836"/>
                </a:cubicBezTo>
                <a:cubicBezTo>
                  <a:pt x="2377" y="2836"/>
                  <a:pt x="2057" y="2703"/>
                  <a:pt x="1817" y="2463"/>
                </a:cubicBezTo>
                <a:cubicBezTo>
                  <a:pt x="1321" y="1967"/>
                  <a:pt x="1321" y="1160"/>
                  <a:pt x="1817" y="663"/>
                </a:cubicBezTo>
                <a:cubicBezTo>
                  <a:pt x="2057" y="423"/>
                  <a:pt x="2377" y="291"/>
                  <a:pt x="2717" y="291"/>
                </a:cubicBezTo>
                <a:close/>
                <a:moveTo>
                  <a:pt x="1036" y="2894"/>
                </a:moveTo>
                <a:cubicBezTo>
                  <a:pt x="940" y="2991"/>
                  <a:pt x="940" y="3147"/>
                  <a:pt x="1036" y="3244"/>
                </a:cubicBezTo>
                <a:cubicBezTo>
                  <a:pt x="1133" y="3340"/>
                  <a:pt x="1289" y="3340"/>
                  <a:pt x="1386" y="3244"/>
                </a:cubicBezTo>
                <a:cubicBezTo>
                  <a:pt x="1482" y="3147"/>
                  <a:pt x="1482" y="2991"/>
                  <a:pt x="1386" y="2894"/>
                </a:cubicBezTo>
                <a:cubicBezTo>
                  <a:pt x="1289" y="2798"/>
                  <a:pt x="1133" y="2798"/>
                  <a:pt x="1036" y="2894"/>
                </a:cubicBezTo>
                <a:close/>
              </a:path>
            </a:pathLst>
          </a:custGeom>
          <a:solidFill>
            <a:srgbClr val="5ABB93"/>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392" tIns="45696" rIns="91392" bIns="45696" numCol="1" anchor="t" anchorCtr="0" compatLnSpc="1"/>
          <a:lstStyle/>
          <a:p>
            <a:endParaRPr lang="zh-CN" altLang="en-US" sz="1799" dirty="0">
              <a:latin typeface="微软雅黑" panose="020B0503020204020204" pitchFamily="34" charset="-122"/>
              <a:ea typeface="微软雅黑" panose="020B0503020204020204" pitchFamily="34" charset="-122"/>
            </a:endParaRPr>
          </a:p>
        </p:txBody>
      </p:sp>
      <p:sp>
        <p:nvSpPr>
          <p:cNvPr id="26" name="Freeform 26"/>
          <p:cNvSpPr>
            <a:spLocks noEditPoints="1"/>
          </p:cNvSpPr>
          <p:nvPr/>
        </p:nvSpPr>
        <p:spPr bwMode="auto">
          <a:xfrm>
            <a:off x="1878166" y="2752885"/>
            <a:ext cx="1632150" cy="1515569"/>
          </a:xfrm>
          <a:custGeom>
            <a:avLst/>
            <a:gdLst>
              <a:gd name="T0" fmla="*/ 373 w 678"/>
              <a:gd name="T1" fmla="*/ 551 h 630"/>
              <a:gd name="T2" fmla="*/ 280 w 678"/>
              <a:gd name="T3" fmla="*/ 593 h 630"/>
              <a:gd name="T4" fmla="*/ 190 w 678"/>
              <a:gd name="T5" fmla="*/ 21 h 630"/>
              <a:gd name="T6" fmla="*/ 210 w 678"/>
              <a:gd name="T7" fmla="*/ 34 h 630"/>
              <a:gd name="T8" fmla="*/ 342 w 678"/>
              <a:gd name="T9" fmla="*/ 1 h 630"/>
              <a:gd name="T10" fmla="*/ 169 w 678"/>
              <a:gd name="T11" fmla="*/ 25 h 630"/>
              <a:gd name="T12" fmla="*/ 207 w 678"/>
              <a:gd name="T13" fmla="*/ 62 h 630"/>
              <a:gd name="T14" fmla="*/ 199 w 678"/>
              <a:gd name="T15" fmla="*/ 340 h 630"/>
              <a:gd name="T16" fmla="*/ 161 w 678"/>
              <a:gd name="T17" fmla="*/ 304 h 630"/>
              <a:gd name="T18" fmla="*/ 169 w 678"/>
              <a:gd name="T19" fmla="*/ 25 h 630"/>
              <a:gd name="T20" fmla="*/ 309 w 678"/>
              <a:gd name="T21" fmla="*/ 120 h 630"/>
              <a:gd name="T22" fmla="*/ 467 w 678"/>
              <a:gd name="T23" fmla="*/ 102 h 630"/>
              <a:gd name="T24" fmla="*/ 291 w 678"/>
              <a:gd name="T25" fmla="*/ 109 h 630"/>
              <a:gd name="T26" fmla="*/ 300 w 678"/>
              <a:gd name="T27" fmla="*/ 133 h 630"/>
              <a:gd name="T28" fmla="*/ 308 w 678"/>
              <a:gd name="T29" fmla="*/ 422 h 630"/>
              <a:gd name="T30" fmla="*/ 270 w 678"/>
              <a:gd name="T31" fmla="*/ 410 h 630"/>
              <a:gd name="T32" fmla="*/ 263 w 678"/>
              <a:gd name="T33" fmla="*/ 122 h 630"/>
              <a:gd name="T34" fmla="*/ 322 w 678"/>
              <a:gd name="T35" fmla="*/ 145 h 630"/>
              <a:gd name="T36" fmla="*/ 511 w 678"/>
              <a:gd name="T37" fmla="*/ 145 h 630"/>
              <a:gd name="T38" fmla="*/ 486 w 678"/>
              <a:gd name="T39" fmla="*/ 406 h 630"/>
              <a:gd name="T40" fmla="*/ 322 w 678"/>
              <a:gd name="T41" fmla="*/ 145 h 630"/>
              <a:gd name="T42" fmla="*/ 481 w 678"/>
              <a:gd name="T43" fmla="*/ 166 h 630"/>
              <a:gd name="T44" fmla="*/ 354 w 678"/>
              <a:gd name="T45" fmla="*/ 240 h 630"/>
              <a:gd name="T46" fmla="*/ 221 w 678"/>
              <a:gd name="T47" fmla="*/ 56 h 630"/>
              <a:gd name="T48" fmla="*/ 410 w 678"/>
              <a:gd name="T49" fmla="*/ 56 h 630"/>
              <a:gd name="T50" fmla="*/ 255 w 678"/>
              <a:gd name="T51" fmla="*/ 83 h 630"/>
              <a:gd name="T52" fmla="*/ 240 w 678"/>
              <a:gd name="T53" fmla="*/ 335 h 630"/>
              <a:gd name="T54" fmla="*/ 221 w 678"/>
              <a:gd name="T55" fmla="*/ 56 h 630"/>
              <a:gd name="T56" fmla="*/ 134 w 678"/>
              <a:gd name="T57" fmla="*/ 188 h 630"/>
              <a:gd name="T58" fmla="*/ 104 w 678"/>
              <a:gd name="T59" fmla="*/ 135 h 630"/>
              <a:gd name="T60" fmla="*/ 54 w 678"/>
              <a:gd name="T61" fmla="*/ 467 h 630"/>
              <a:gd name="T62" fmla="*/ 90 w 678"/>
              <a:gd name="T63" fmla="*/ 515 h 630"/>
              <a:gd name="T64" fmla="*/ 0 w 678"/>
              <a:gd name="T65" fmla="*/ 630 h 630"/>
              <a:gd name="T66" fmla="*/ 678 w 678"/>
              <a:gd name="T67" fmla="*/ 586 h 630"/>
              <a:gd name="T68" fmla="*/ 621 w 678"/>
              <a:gd name="T69" fmla="*/ 467 h 630"/>
              <a:gd name="T70" fmla="*/ 571 w 678"/>
              <a:gd name="T71" fmla="*/ 135 h 630"/>
              <a:gd name="T72" fmla="*/ 541 w 678"/>
              <a:gd name="T73" fmla="*/ 188 h 630"/>
              <a:gd name="T74" fmla="*/ 573 w 678"/>
              <a:gd name="T75" fmla="*/ 474 h 630"/>
              <a:gd name="T76" fmla="*/ 101 w 678"/>
              <a:gd name="T77" fmla="*/ 188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78" h="630">
                <a:moveTo>
                  <a:pt x="301" y="551"/>
                </a:moveTo>
                <a:lnTo>
                  <a:pt x="373" y="551"/>
                </a:lnTo>
                <a:lnTo>
                  <a:pt x="398" y="593"/>
                </a:lnTo>
                <a:lnTo>
                  <a:pt x="280" y="593"/>
                </a:lnTo>
                <a:lnTo>
                  <a:pt x="301" y="551"/>
                </a:lnTo>
                <a:close/>
                <a:moveTo>
                  <a:pt x="190" y="21"/>
                </a:moveTo>
                <a:lnTo>
                  <a:pt x="207" y="32"/>
                </a:lnTo>
                <a:cubicBezTo>
                  <a:pt x="208" y="32"/>
                  <a:pt x="209" y="33"/>
                  <a:pt x="210" y="34"/>
                </a:cubicBezTo>
                <a:lnTo>
                  <a:pt x="366" y="14"/>
                </a:lnTo>
                <a:cubicBezTo>
                  <a:pt x="362" y="5"/>
                  <a:pt x="353" y="0"/>
                  <a:pt x="342" y="1"/>
                </a:cubicBezTo>
                <a:lnTo>
                  <a:pt x="190" y="21"/>
                </a:lnTo>
                <a:close/>
                <a:moveTo>
                  <a:pt x="169" y="25"/>
                </a:moveTo>
                <a:lnTo>
                  <a:pt x="199" y="44"/>
                </a:lnTo>
                <a:cubicBezTo>
                  <a:pt x="203" y="47"/>
                  <a:pt x="207" y="55"/>
                  <a:pt x="207" y="62"/>
                </a:cubicBezTo>
                <a:lnTo>
                  <a:pt x="207" y="333"/>
                </a:lnTo>
                <a:cubicBezTo>
                  <a:pt x="207" y="340"/>
                  <a:pt x="203" y="343"/>
                  <a:pt x="199" y="340"/>
                </a:cubicBezTo>
                <a:lnTo>
                  <a:pt x="169" y="322"/>
                </a:lnTo>
                <a:cubicBezTo>
                  <a:pt x="165" y="319"/>
                  <a:pt x="161" y="311"/>
                  <a:pt x="161" y="304"/>
                </a:cubicBezTo>
                <a:lnTo>
                  <a:pt x="161" y="33"/>
                </a:lnTo>
                <a:cubicBezTo>
                  <a:pt x="161" y="26"/>
                  <a:pt x="165" y="23"/>
                  <a:pt x="169" y="25"/>
                </a:cubicBezTo>
                <a:close/>
                <a:moveTo>
                  <a:pt x="291" y="109"/>
                </a:moveTo>
                <a:lnTo>
                  <a:pt x="309" y="120"/>
                </a:lnTo>
                <a:cubicBezTo>
                  <a:pt x="310" y="121"/>
                  <a:pt x="310" y="122"/>
                  <a:pt x="311" y="122"/>
                </a:cubicBezTo>
                <a:lnTo>
                  <a:pt x="467" y="102"/>
                </a:lnTo>
                <a:cubicBezTo>
                  <a:pt x="464" y="94"/>
                  <a:pt x="454" y="88"/>
                  <a:pt x="443" y="90"/>
                </a:cubicBezTo>
                <a:lnTo>
                  <a:pt x="291" y="109"/>
                </a:lnTo>
                <a:close/>
                <a:moveTo>
                  <a:pt x="270" y="114"/>
                </a:moveTo>
                <a:lnTo>
                  <a:pt x="300" y="133"/>
                </a:lnTo>
                <a:cubicBezTo>
                  <a:pt x="304" y="136"/>
                  <a:pt x="308" y="144"/>
                  <a:pt x="308" y="151"/>
                </a:cubicBezTo>
                <a:lnTo>
                  <a:pt x="308" y="422"/>
                </a:lnTo>
                <a:cubicBezTo>
                  <a:pt x="308" y="428"/>
                  <a:pt x="304" y="432"/>
                  <a:pt x="300" y="429"/>
                </a:cubicBezTo>
                <a:lnTo>
                  <a:pt x="270" y="410"/>
                </a:lnTo>
                <a:cubicBezTo>
                  <a:pt x="266" y="407"/>
                  <a:pt x="263" y="400"/>
                  <a:pt x="263" y="393"/>
                </a:cubicBezTo>
                <a:lnTo>
                  <a:pt x="263" y="122"/>
                </a:lnTo>
                <a:cubicBezTo>
                  <a:pt x="263" y="115"/>
                  <a:pt x="266" y="111"/>
                  <a:pt x="270" y="114"/>
                </a:cubicBezTo>
                <a:close/>
                <a:moveTo>
                  <a:pt x="322" y="145"/>
                </a:moveTo>
                <a:lnTo>
                  <a:pt x="486" y="124"/>
                </a:lnTo>
                <a:cubicBezTo>
                  <a:pt x="500" y="122"/>
                  <a:pt x="511" y="131"/>
                  <a:pt x="511" y="145"/>
                </a:cubicBezTo>
                <a:lnTo>
                  <a:pt x="511" y="378"/>
                </a:lnTo>
                <a:cubicBezTo>
                  <a:pt x="511" y="391"/>
                  <a:pt x="500" y="404"/>
                  <a:pt x="486" y="406"/>
                </a:cubicBezTo>
                <a:lnTo>
                  <a:pt x="322" y="426"/>
                </a:lnTo>
                <a:lnTo>
                  <a:pt x="322" y="145"/>
                </a:lnTo>
                <a:close/>
                <a:moveTo>
                  <a:pt x="354" y="183"/>
                </a:moveTo>
                <a:lnTo>
                  <a:pt x="481" y="166"/>
                </a:lnTo>
                <a:lnTo>
                  <a:pt x="481" y="224"/>
                </a:lnTo>
                <a:lnTo>
                  <a:pt x="354" y="240"/>
                </a:lnTo>
                <a:lnTo>
                  <a:pt x="354" y="183"/>
                </a:lnTo>
                <a:close/>
                <a:moveTo>
                  <a:pt x="221" y="56"/>
                </a:moveTo>
                <a:lnTo>
                  <a:pt x="384" y="35"/>
                </a:lnTo>
                <a:cubicBezTo>
                  <a:pt x="398" y="33"/>
                  <a:pt x="410" y="43"/>
                  <a:pt x="410" y="56"/>
                </a:cubicBezTo>
                <a:lnTo>
                  <a:pt x="410" y="63"/>
                </a:lnTo>
                <a:lnTo>
                  <a:pt x="255" y="83"/>
                </a:lnTo>
                <a:cubicBezTo>
                  <a:pt x="244" y="86"/>
                  <a:pt x="240" y="93"/>
                  <a:pt x="240" y="107"/>
                </a:cubicBezTo>
                <a:lnTo>
                  <a:pt x="240" y="335"/>
                </a:lnTo>
                <a:lnTo>
                  <a:pt x="221" y="338"/>
                </a:lnTo>
                <a:lnTo>
                  <a:pt x="221" y="56"/>
                </a:lnTo>
                <a:close/>
                <a:moveTo>
                  <a:pt x="101" y="188"/>
                </a:moveTo>
                <a:lnTo>
                  <a:pt x="134" y="188"/>
                </a:lnTo>
                <a:lnTo>
                  <a:pt x="134" y="135"/>
                </a:lnTo>
                <a:lnTo>
                  <a:pt x="104" y="135"/>
                </a:lnTo>
                <a:cubicBezTo>
                  <a:pt x="76" y="135"/>
                  <a:pt x="54" y="158"/>
                  <a:pt x="54" y="186"/>
                </a:cubicBezTo>
                <a:lnTo>
                  <a:pt x="54" y="467"/>
                </a:lnTo>
                <a:cubicBezTo>
                  <a:pt x="54" y="490"/>
                  <a:pt x="69" y="509"/>
                  <a:pt x="90" y="515"/>
                </a:cubicBezTo>
                <a:lnTo>
                  <a:pt x="90" y="515"/>
                </a:lnTo>
                <a:lnTo>
                  <a:pt x="0" y="586"/>
                </a:lnTo>
                <a:lnTo>
                  <a:pt x="0" y="630"/>
                </a:lnTo>
                <a:lnTo>
                  <a:pt x="678" y="630"/>
                </a:lnTo>
                <a:lnTo>
                  <a:pt x="678" y="586"/>
                </a:lnTo>
                <a:lnTo>
                  <a:pt x="582" y="516"/>
                </a:lnTo>
                <a:cubicBezTo>
                  <a:pt x="604" y="511"/>
                  <a:pt x="621" y="491"/>
                  <a:pt x="621" y="467"/>
                </a:cubicBezTo>
                <a:lnTo>
                  <a:pt x="621" y="186"/>
                </a:lnTo>
                <a:cubicBezTo>
                  <a:pt x="621" y="158"/>
                  <a:pt x="598" y="135"/>
                  <a:pt x="571" y="135"/>
                </a:cubicBezTo>
                <a:lnTo>
                  <a:pt x="541" y="135"/>
                </a:lnTo>
                <a:lnTo>
                  <a:pt x="541" y="188"/>
                </a:lnTo>
                <a:lnTo>
                  <a:pt x="573" y="188"/>
                </a:lnTo>
                <a:lnTo>
                  <a:pt x="573" y="474"/>
                </a:lnTo>
                <a:lnTo>
                  <a:pt x="101" y="474"/>
                </a:lnTo>
                <a:lnTo>
                  <a:pt x="101" y="188"/>
                </a:lnTo>
                <a:close/>
              </a:path>
            </a:pathLst>
          </a:custGeom>
          <a:solidFill>
            <a:srgbClr val="756271"/>
          </a:solidFill>
          <a:ln>
            <a:noFill/>
          </a:ln>
        </p:spPr>
        <p:txBody>
          <a:bodyPr vert="horz" wrap="square" lIns="91392" tIns="45696" rIns="91392" bIns="45696" numCol="1" anchor="t" anchorCtr="0" compatLnSpc="1"/>
          <a:lstStyle/>
          <a:p>
            <a:endParaRPr lang="zh-CN" altLang="en-US" sz="1799" dirty="0">
              <a:solidFill>
                <a:schemeClr val="accent1"/>
              </a:solidFill>
              <a:latin typeface="微软雅黑" panose="020B0503020204020204" pitchFamily="34" charset="-122"/>
              <a:ea typeface="微软雅黑" panose="020B0503020204020204" pitchFamily="34" charset="-122"/>
            </a:endParaRPr>
          </a:p>
        </p:txBody>
      </p:sp>
      <p:sp>
        <p:nvSpPr>
          <p:cNvPr id="28" name="TextBox 42"/>
          <p:cNvSpPr txBox="1"/>
          <p:nvPr/>
        </p:nvSpPr>
        <p:spPr>
          <a:xfrm>
            <a:off x="1250137" y="251792"/>
            <a:ext cx="3647469" cy="430663"/>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sz="2799" b="0" dirty="0">
                <a:solidFill>
                  <a:srgbClr val="756271"/>
                </a:solidFill>
              </a:rPr>
              <a:t>1.4 </a:t>
            </a:r>
            <a:r>
              <a:rPr lang="zh-CN" altLang="en-US" sz="2799" b="0" dirty="0">
                <a:solidFill>
                  <a:srgbClr val="756271"/>
                </a:solidFill>
              </a:rPr>
              <a:t>参考文献</a:t>
            </a:r>
          </a:p>
        </p:txBody>
      </p:sp>
    </p:spTree>
    <p:extLst>
      <p:ext uri="{BB962C8B-B14F-4D97-AF65-F5344CB8AC3E}">
        <p14:creationId xmlns:p14="http://schemas.microsoft.com/office/powerpoint/2010/main" val="8524978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1000" fill="hold"/>
                                        <p:tgtEl>
                                          <p:spTgt spid="25"/>
                                        </p:tgtEl>
                                        <p:attrNameLst>
                                          <p:attrName>ppt_x</p:attrName>
                                        </p:attrNameLst>
                                      </p:cBhvr>
                                      <p:tavLst>
                                        <p:tav tm="0">
                                          <p:val>
                                            <p:strVal val="0-#ppt_w/2"/>
                                          </p:val>
                                        </p:tav>
                                        <p:tav tm="100000">
                                          <p:val>
                                            <p:strVal val="#ppt_x"/>
                                          </p:val>
                                        </p:tav>
                                      </p:tavLst>
                                    </p:anim>
                                    <p:anim calcmode="lin" valueType="num">
                                      <p:cBhvr additive="base">
                                        <p:cTn id="8" dur="1000" fill="hold"/>
                                        <p:tgtEl>
                                          <p:spTgt spid="25"/>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14" presetClass="entr" presetSubtype="10" fill="hold" grpId="0" nodeType="after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randombar(horizontal)">
                                      <p:cBhvr>
                                        <p:cTn id="12" dur="500"/>
                                        <p:tgtEl>
                                          <p:spTgt spid="26"/>
                                        </p:tgtEl>
                                      </p:cBhvr>
                                    </p:animEffect>
                                  </p:childTnLst>
                                </p:cTn>
                              </p:par>
                            </p:childTnLst>
                          </p:cTn>
                        </p:par>
                        <p:par>
                          <p:cTn id="13" fill="hold">
                            <p:stCondLst>
                              <p:cond delay="1500"/>
                            </p:stCondLst>
                            <p:childTnLst>
                              <p:par>
                                <p:cTn id="14" presetID="10" presetClass="entr" presetSubtype="0"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par>
                                <p:cTn id="17" presetID="10" presetClass="entr" presetSubtype="0" fill="hold" grpId="0" nodeType="withEffect">
                                  <p:stCondLst>
                                    <p:cond delay="25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childTnLst>
                                </p:cTn>
                              </p:par>
                              <p:par>
                                <p:cTn id="20" presetID="10" presetClass="entr" presetSubtype="0" fill="hold" grpId="0" nodeType="withEffect">
                                  <p:stCondLst>
                                    <p:cond delay="50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par>
                                <p:cTn id="23" presetID="10" presetClass="entr" presetSubtype="0" fill="hold" grpId="0" nodeType="withEffect">
                                  <p:stCondLst>
                                    <p:cond delay="75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childTnLst>
                                </p:cTn>
                              </p:par>
                              <p:par>
                                <p:cTn id="26" presetID="10" presetClass="entr" presetSubtype="0" fill="hold" grpId="0" nodeType="withEffect">
                                  <p:stCondLst>
                                    <p:cond delay="100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500"/>
                                        <p:tgtEl>
                                          <p:spTgt spid="22"/>
                                        </p:tgtEl>
                                      </p:cBhvr>
                                    </p:animEffect>
                                  </p:childTnLst>
                                </p:cTn>
                              </p:par>
                              <p:par>
                                <p:cTn id="29" presetID="10" presetClass="entr" presetSubtype="0" fill="hold" grpId="0" nodeType="withEffect">
                                  <p:stCondLst>
                                    <p:cond delay="1250"/>
                                  </p:stCondLst>
                                  <p:childTnLst>
                                    <p:set>
                                      <p:cBhvr>
                                        <p:cTn id="30" dur="1" fill="hold">
                                          <p:stCondLst>
                                            <p:cond delay="0"/>
                                          </p:stCondLst>
                                        </p:cTn>
                                        <p:tgtEl>
                                          <p:spTgt spid="24"/>
                                        </p:tgtEl>
                                        <p:attrNameLst>
                                          <p:attrName>style.visibility</p:attrName>
                                        </p:attrNameLst>
                                      </p:cBhvr>
                                      <p:to>
                                        <p:strVal val="visible"/>
                                      </p:to>
                                    </p:set>
                                    <p:animEffect transition="in" filter="fade">
                                      <p:cBhvr>
                                        <p:cTn id="31" dur="500"/>
                                        <p:tgtEl>
                                          <p:spTgt spid="24"/>
                                        </p:tgtEl>
                                      </p:cBhvr>
                                    </p:animEffect>
                                  </p:childTnLst>
                                </p:cTn>
                              </p:par>
                            </p:childTnLst>
                          </p:cTn>
                        </p:par>
                        <p:par>
                          <p:cTn id="32" fill="hold">
                            <p:stCondLst>
                              <p:cond delay="3250"/>
                            </p:stCondLst>
                            <p:childTnLst>
                              <p:par>
                                <p:cTn id="33" presetID="22" presetClass="entr" presetSubtype="8"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left)">
                                      <p:cBhvr>
                                        <p:cTn id="35" dur="500"/>
                                        <p:tgtEl>
                                          <p:spTgt spid="8"/>
                                        </p:tgtEl>
                                      </p:cBhvr>
                                    </p:animEffect>
                                  </p:childTnLst>
                                </p:cTn>
                              </p:par>
                              <p:par>
                                <p:cTn id="36" presetID="22" presetClass="entr" presetSubtype="8" fill="hold" grpId="0" nodeType="withEffect">
                                  <p:stCondLst>
                                    <p:cond delay="250"/>
                                  </p:stCondLst>
                                  <p:childTnLst>
                                    <p:set>
                                      <p:cBhvr>
                                        <p:cTn id="37" dur="1" fill="hold">
                                          <p:stCondLst>
                                            <p:cond delay="0"/>
                                          </p:stCondLst>
                                        </p:cTn>
                                        <p:tgtEl>
                                          <p:spTgt spid="10"/>
                                        </p:tgtEl>
                                        <p:attrNameLst>
                                          <p:attrName>style.visibility</p:attrName>
                                        </p:attrNameLst>
                                      </p:cBhvr>
                                      <p:to>
                                        <p:strVal val="visible"/>
                                      </p:to>
                                    </p:set>
                                    <p:animEffect transition="in" filter="wipe(left)">
                                      <p:cBhvr>
                                        <p:cTn id="38" dur="500"/>
                                        <p:tgtEl>
                                          <p:spTgt spid="10"/>
                                        </p:tgtEl>
                                      </p:cBhvr>
                                    </p:animEffect>
                                  </p:childTnLst>
                                </p:cTn>
                              </p:par>
                              <p:par>
                                <p:cTn id="39" presetID="22" presetClass="entr" presetSubtype="8" fill="hold" grpId="0" nodeType="withEffect">
                                  <p:stCondLst>
                                    <p:cond delay="500"/>
                                  </p:stCondLst>
                                  <p:childTnLst>
                                    <p:set>
                                      <p:cBhvr>
                                        <p:cTn id="40" dur="1" fill="hold">
                                          <p:stCondLst>
                                            <p:cond delay="0"/>
                                          </p:stCondLst>
                                        </p:cTn>
                                        <p:tgtEl>
                                          <p:spTgt spid="17"/>
                                        </p:tgtEl>
                                        <p:attrNameLst>
                                          <p:attrName>style.visibility</p:attrName>
                                        </p:attrNameLst>
                                      </p:cBhvr>
                                      <p:to>
                                        <p:strVal val="visible"/>
                                      </p:to>
                                    </p:set>
                                    <p:animEffect transition="in" filter="wipe(left)">
                                      <p:cBhvr>
                                        <p:cTn id="41" dur="500"/>
                                        <p:tgtEl>
                                          <p:spTgt spid="17"/>
                                        </p:tgtEl>
                                      </p:cBhvr>
                                    </p:animEffect>
                                  </p:childTnLst>
                                </p:cTn>
                              </p:par>
                              <p:par>
                                <p:cTn id="42" presetID="22" presetClass="entr" presetSubtype="8" fill="hold" grpId="0" nodeType="withEffect">
                                  <p:stCondLst>
                                    <p:cond delay="750"/>
                                  </p:stCondLst>
                                  <p:childTnLst>
                                    <p:set>
                                      <p:cBhvr>
                                        <p:cTn id="43" dur="1" fill="hold">
                                          <p:stCondLst>
                                            <p:cond delay="0"/>
                                          </p:stCondLst>
                                        </p:cTn>
                                        <p:tgtEl>
                                          <p:spTgt spid="19"/>
                                        </p:tgtEl>
                                        <p:attrNameLst>
                                          <p:attrName>style.visibility</p:attrName>
                                        </p:attrNameLst>
                                      </p:cBhvr>
                                      <p:to>
                                        <p:strVal val="visible"/>
                                      </p:to>
                                    </p:set>
                                    <p:animEffect transition="in" filter="wipe(left)">
                                      <p:cBhvr>
                                        <p:cTn id="44" dur="500"/>
                                        <p:tgtEl>
                                          <p:spTgt spid="19"/>
                                        </p:tgtEl>
                                      </p:cBhvr>
                                    </p:animEffect>
                                  </p:childTnLst>
                                </p:cTn>
                              </p:par>
                              <p:par>
                                <p:cTn id="45" presetID="22" presetClass="entr" presetSubtype="8" fill="hold" grpId="0" nodeType="withEffect">
                                  <p:stCondLst>
                                    <p:cond delay="100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500"/>
                                        <p:tgtEl>
                                          <p:spTgt spid="21"/>
                                        </p:tgtEl>
                                      </p:cBhvr>
                                    </p:animEffect>
                                  </p:childTnLst>
                                </p:cTn>
                              </p:par>
                              <p:par>
                                <p:cTn id="48" presetID="22" presetClass="entr" presetSubtype="8" fill="hold" grpId="0" nodeType="withEffect">
                                  <p:stCondLst>
                                    <p:cond delay="1250"/>
                                  </p:stCondLst>
                                  <p:childTnLst>
                                    <p:set>
                                      <p:cBhvr>
                                        <p:cTn id="49" dur="1" fill="hold">
                                          <p:stCondLst>
                                            <p:cond delay="0"/>
                                          </p:stCondLst>
                                        </p:cTn>
                                        <p:tgtEl>
                                          <p:spTgt spid="23"/>
                                        </p:tgtEl>
                                        <p:attrNameLst>
                                          <p:attrName>style.visibility</p:attrName>
                                        </p:attrNameLst>
                                      </p:cBhvr>
                                      <p:to>
                                        <p:strVal val="visible"/>
                                      </p:to>
                                    </p:set>
                                    <p:animEffect transition="in" filter="wipe(left)">
                                      <p:cBhvr>
                                        <p:cTn id="50"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5" grpId="0" animBg="1"/>
      <p:bldP spid="16" grpId="0" animBg="1"/>
      <p:bldP spid="17" grpId="0"/>
      <p:bldP spid="18" grpId="0" animBg="1"/>
      <p:bldP spid="19" grpId="0"/>
      <p:bldP spid="20" grpId="0" animBg="1"/>
      <p:bldP spid="21" grpId="0"/>
      <p:bldP spid="22" grpId="0" animBg="1"/>
      <p:bldP spid="23" grpId="0"/>
      <p:bldP spid="24" grpId="0" animBg="1"/>
      <p:bldP spid="25" grpId="0" animBg="1"/>
      <p:bldP spid="2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6"/>
          <p:cNvSpPr txBox="1">
            <a:spLocks noChangeArrowheads="1"/>
          </p:cNvSpPr>
          <p:nvPr/>
        </p:nvSpPr>
        <p:spPr bwMode="auto">
          <a:xfrm>
            <a:off x="1059131" y="834980"/>
            <a:ext cx="3719288" cy="235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defTabSz="914377" fontAlgn="base">
              <a:spcBef>
                <a:spcPct val="0"/>
              </a:spcBef>
              <a:spcAft>
                <a:spcPct val="0"/>
              </a:spcAft>
              <a:defRPr/>
            </a:pPr>
            <a:r>
              <a:rPr lang="en-US" altLang="zh-CN" sz="933" dirty="0">
                <a:solidFill>
                  <a:srgbClr val="543C4F"/>
                </a:solidFill>
                <a:latin typeface="微软雅黑" panose="020B0503020204020204" pitchFamily="34" charset="-122"/>
                <a:ea typeface="方正兰亭黑_GBK"/>
              </a:rPr>
              <a:t>BACKGROUND AND SIGNIFICANCE OF THE SELECTED TOPIC</a:t>
            </a:r>
          </a:p>
        </p:txBody>
      </p:sp>
      <p:cxnSp>
        <p:nvCxnSpPr>
          <p:cNvPr id="27" name="直接连接符 26"/>
          <p:cNvCxnSpPr/>
          <p:nvPr/>
        </p:nvCxnSpPr>
        <p:spPr>
          <a:xfrm>
            <a:off x="1195352" y="1134504"/>
            <a:ext cx="257051"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1260782" y="1094404"/>
            <a:ext cx="1101992" cy="1101992"/>
          </a:xfrm>
          <a:prstGeom prst="ellipse">
            <a:avLst/>
          </a:prstGeom>
          <a:solidFill>
            <a:schemeClr val="accent1"/>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2" name="椭圆 11"/>
          <p:cNvSpPr/>
          <p:nvPr/>
        </p:nvSpPr>
        <p:spPr>
          <a:xfrm>
            <a:off x="-1317724" y="4400380"/>
            <a:ext cx="1101992" cy="1101992"/>
          </a:xfrm>
          <a:prstGeom prst="ellipse">
            <a:avLst/>
          </a:prstGeom>
          <a:solidFill>
            <a:schemeClr val="accent4"/>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3" name="椭圆 12"/>
          <p:cNvSpPr/>
          <p:nvPr/>
        </p:nvSpPr>
        <p:spPr>
          <a:xfrm>
            <a:off x="-1289253" y="2196396"/>
            <a:ext cx="1101992" cy="1101992"/>
          </a:xfrm>
          <a:prstGeom prst="ellipse">
            <a:avLst/>
          </a:prstGeom>
          <a:solidFill>
            <a:schemeClr val="accent2">
              <a:alpha val="80000"/>
            </a:schemeClr>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4" name="椭圆 13"/>
          <p:cNvSpPr/>
          <p:nvPr/>
        </p:nvSpPr>
        <p:spPr>
          <a:xfrm>
            <a:off x="-1317724" y="3298388"/>
            <a:ext cx="1101992" cy="1101992"/>
          </a:xfrm>
          <a:prstGeom prst="ellipse">
            <a:avLst/>
          </a:prstGeom>
          <a:solidFill>
            <a:schemeClr val="accent3"/>
          </a:solidFill>
          <a:ln w="12700" cap="flat" cmpd="sng" algn="ctr">
            <a:noFill/>
            <a:prstDash val="solid"/>
            <a:miter lim="800000"/>
          </a:ln>
          <a:effectLst/>
        </p:spPr>
        <p:txBody>
          <a:bodyPr rtlCol="0" anchor="ctr"/>
          <a:lstStyle/>
          <a:p>
            <a:pPr algn="ctr">
              <a:defRPr/>
            </a:pPr>
            <a:endParaRPr lang="zh-CN" altLang="en-US" sz="2400" kern="0" dirty="0">
              <a:solidFill>
                <a:prstClr val="black">
                  <a:lumMod val="75000"/>
                  <a:lumOff val="25000"/>
                </a:prstClr>
              </a:solidFill>
              <a:latin typeface="微软雅黑" panose="020B0503020204020204" pitchFamily="34" charset="-122"/>
              <a:ea typeface="微软雅黑" panose="020B0503020204020204" pitchFamily="34" charset="-122"/>
            </a:endParaRPr>
          </a:p>
        </p:txBody>
      </p:sp>
      <p:grpSp>
        <p:nvGrpSpPr>
          <p:cNvPr id="43" name="组合 42"/>
          <p:cNvGrpSpPr/>
          <p:nvPr/>
        </p:nvGrpSpPr>
        <p:grpSpPr>
          <a:xfrm>
            <a:off x="688706" y="3576683"/>
            <a:ext cx="2591912" cy="1380279"/>
            <a:chOff x="688706" y="3576683"/>
            <a:chExt cx="2591912" cy="1380279"/>
          </a:xfrm>
        </p:grpSpPr>
        <p:sp>
          <p:nvSpPr>
            <p:cNvPr id="8" name="矩形 7"/>
            <p:cNvSpPr/>
            <p:nvPr/>
          </p:nvSpPr>
          <p:spPr>
            <a:xfrm>
              <a:off x="1480383" y="3576683"/>
              <a:ext cx="1800235" cy="399902"/>
            </a:xfrm>
            <a:prstGeom prst="rect">
              <a:avLst/>
            </a:prstGeom>
          </p:spPr>
          <p:txBody>
            <a:bodyPr wrap="square">
              <a:spAutoFit/>
            </a:bodyPr>
            <a:lstStyle/>
            <a:p>
              <a:pPr algn="r"/>
              <a:r>
                <a:rPr lang="zh-CN" altLang="en-US" sz="1999" b="1" dirty="0">
                  <a:solidFill>
                    <a:schemeClr val="tx1">
                      <a:lumMod val="75000"/>
                      <a:lumOff val="25000"/>
                    </a:schemeClr>
                  </a:solidFill>
                  <a:latin typeface="微软雅黑" panose="020B0503020204020204" pitchFamily="34" charset="-122"/>
                  <a:ea typeface="微软雅黑" panose="020B0503020204020204" pitchFamily="34" charset="-122"/>
                </a:rPr>
                <a:t>主形象贯穿</a:t>
              </a:r>
            </a:p>
          </p:txBody>
        </p:sp>
        <p:sp>
          <p:nvSpPr>
            <p:cNvPr id="17" name="矩形 25"/>
            <p:cNvSpPr>
              <a:spLocks noChangeArrowheads="1"/>
            </p:cNvSpPr>
            <p:nvPr/>
          </p:nvSpPr>
          <p:spPr bwMode="auto">
            <a:xfrm>
              <a:off x="688706" y="3880305"/>
              <a:ext cx="2591912" cy="1076657"/>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en-US" sz="1599" dirty="0">
                  <a:solidFill>
                    <a:schemeClr val="tx1">
                      <a:lumMod val="75000"/>
                      <a:lumOff val="25000"/>
                    </a:schemeClr>
                  </a:solidFill>
                  <a:latin typeface="微软雅黑" panose="020B0503020204020204" pitchFamily="34" charset="-122"/>
                  <a:ea typeface="微软雅黑" panose="020B0503020204020204" pitchFamily="34" charset="-122"/>
                </a:rPr>
                <a:t>与主题相匹配的画面和现场装饰效果，精心打造欢娱晚宴氛围，</a:t>
              </a:r>
              <a:r>
                <a:rPr lang="zh-CN" altLang="en-US" sz="1599"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使所有员工感受到企业的关怀和温暖；</a:t>
              </a:r>
              <a:endParaRPr lang="zh-CN" altLang="en-US" sz="1599"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7" name="组合 6"/>
          <p:cNvGrpSpPr/>
          <p:nvPr/>
        </p:nvGrpSpPr>
        <p:grpSpPr>
          <a:xfrm>
            <a:off x="823177" y="1555625"/>
            <a:ext cx="3387569" cy="1137972"/>
            <a:chOff x="823177" y="1555625"/>
            <a:chExt cx="3387569" cy="1137972"/>
          </a:xfrm>
        </p:grpSpPr>
        <p:sp>
          <p:nvSpPr>
            <p:cNvPr id="10" name="矩形 9"/>
            <p:cNvSpPr/>
            <p:nvPr/>
          </p:nvSpPr>
          <p:spPr>
            <a:xfrm>
              <a:off x="2863505" y="1555625"/>
              <a:ext cx="1342026" cy="399902"/>
            </a:xfrm>
            <a:prstGeom prst="rect">
              <a:avLst/>
            </a:prstGeom>
          </p:spPr>
          <p:txBody>
            <a:bodyPr wrap="square">
              <a:spAutoFit/>
            </a:bodyPr>
            <a:lstStyle/>
            <a:p>
              <a:pPr algn="r"/>
              <a:r>
                <a:rPr lang="zh-CN" altLang="en-US" sz="1999" b="1" dirty="0">
                  <a:solidFill>
                    <a:schemeClr val="tx1">
                      <a:lumMod val="75000"/>
                      <a:lumOff val="25000"/>
                    </a:schemeClr>
                  </a:solidFill>
                  <a:latin typeface="微软雅黑" panose="020B0503020204020204" pitchFamily="34" charset="-122"/>
                  <a:ea typeface="微软雅黑" panose="020B0503020204020204" pitchFamily="34" charset="-122"/>
                </a:rPr>
                <a:t>创意领军</a:t>
              </a:r>
            </a:p>
          </p:txBody>
        </p:sp>
        <p:sp>
          <p:nvSpPr>
            <p:cNvPr id="18" name="矩形 25"/>
            <p:cNvSpPr>
              <a:spLocks noChangeArrowheads="1"/>
            </p:cNvSpPr>
            <p:nvPr/>
          </p:nvSpPr>
          <p:spPr bwMode="auto">
            <a:xfrm>
              <a:off x="823177" y="1863033"/>
              <a:ext cx="3387569" cy="830564"/>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en-US" sz="1599" dirty="0">
                  <a:solidFill>
                    <a:schemeClr val="tx1">
                      <a:lumMod val="75000"/>
                      <a:lumOff val="25000"/>
                    </a:schemeClr>
                  </a:solidFill>
                  <a:latin typeface="微软雅黑" panose="020B0503020204020204" pitchFamily="34" charset="-122"/>
                  <a:ea typeface="微软雅黑" panose="020B0503020204020204" pitchFamily="34" charset="-122"/>
                </a:rPr>
                <a:t>立意高远，体</a:t>
              </a:r>
              <a:r>
                <a:rPr lang="zh-CN" altLang="en-US" sz="1599"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现公司的</a:t>
              </a:r>
              <a:r>
                <a:rPr lang="zh-CN" altLang="en-US" sz="1599" dirty="0">
                  <a:solidFill>
                    <a:schemeClr val="tx1">
                      <a:lumMod val="75000"/>
                      <a:lumOff val="25000"/>
                    </a:schemeClr>
                  </a:solidFill>
                  <a:latin typeface="微软雅黑" panose="020B0503020204020204" pitchFamily="34" charset="-122"/>
                  <a:ea typeface="微软雅黑" panose="020B0503020204020204" pitchFamily="34" charset="-122"/>
                </a:rPr>
                <a:t>精神风貌，树立鲜明的品牌形象，赢得内部的团结力和凝聚力；</a:t>
              </a:r>
            </a:p>
          </p:txBody>
        </p:sp>
      </p:grpSp>
      <p:grpSp>
        <p:nvGrpSpPr>
          <p:cNvPr id="44" name="组合 43"/>
          <p:cNvGrpSpPr/>
          <p:nvPr/>
        </p:nvGrpSpPr>
        <p:grpSpPr>
          <a:xfrm>
            <a:off x="8079150" y="1586539"/>
            <a:ext cx="3395662" cy="1135459"/>
            <a:chOff x="8079150" y="1586539"/>
            <a:chExt cx="3395662" cy="1135459"/>
          </a:xfrm>
        </p:grpSpPr>
        <p:sp>
          <p:nvSpPr>
            <p:cNvPr id="15" name="矩形 14"/>
            <p:cNvSpPr/>
            <p:nvPr/>
          </p:nvSpPr>
          <p:spPr>
            <a:xfrm>
              <a:off x="8079151" y="1586539"/>
              <a:ext cx="1342026" cy="399902"/>
            </a:xfrm>
            <a:prstGeom prst="rect">
              <a:avLst/>
            </a:prstGeom>
          </p:spPr>
          <p:txBody>
            <a:bodyPr wrap="square">
              <a:spAutoFit/>
            </a:bodyPr>
            <a:lstStyle/>
            <a:p>
              <a:r>
                <a:rPr lang="zh-CN" altLang="en-US" sz="1999" b="1" dirty="0">
                  <a:solidFill>
                    <a:schemeClr val="tx1">
                      <a:lumMod val="75000"/>
                      <a:lumOff val="25000"/>
                    </a:schemeClr>
                  </a:solidFill>
                  <a:latin typeface="微软雅黑" panose="020B0503020204020204" pitchFamily="34" charset="-122"/>
                  <a:ea typeface="微软雅黑" panose="020B0503020204020204" pitchFamily="34" charset="-122"/>
                </a:rPr>
                <a:t>赢在细节</a:t>
              </a:r>
            </a:p>
          </p:txBody>
        </p:sp>
        <p:sp>
          <p:nvSpPr>
            <p:cNvPr id="19" name="矩形 25"/>
            <p:cNvSpPr>
              <a:spLocks noChangeArrowheads="1"/>
            </p:cNvSpPr>
            <p:nvPr/>
          </p:nvSpPr>
          <p:spPr bwMode="auto">
            <a:xfrm>
              <a:off x="8079150" y="1891434"/>
              <a:ext cx="3395662" cy="830564"/>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en-US" sz="1599" dirty="0">
                  <a:solidFill>
                    <a:schemeClr val="tx1">
                      <a:lumMod val="75000"/>
                      <a:lumOff val="25000"/>
                    </a:schemeClr>
                  </a:solidFill>
                  <a:latin typeface="微软雅黑" panose="020B0503020204020204" pitchFamily="34" charset="-122"/>
                  <a:ea typeface="微软雅黑" panose="020B0503020204020204" pitchFamily="34" charset="-122"/>
                </a:rPr>
                <a:t>整个流程中用精致的</a:t>
              </a:r>
              <a:r>
                <a:rPr lang="zh-CN" altLang="en-US" sz="1599"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细节提升兴通监理的形象，激励员工在未来能更好的与公司携手并进；</a:t>
              </a:r>
            </a:p>
          </p:txBody>
        </p:sp>
      </p:grpSp>
      <p:grpSp>
        <p:nvGrpSpPr>
          <p:cNvPr id="45" name="组合 44"/>
          <p:cNvGrpSpPr/>
          <p:nvPr/>
        </p:nvGrpSpPr>
        <p:grpSpPr>
          <a:xfrm>
            <a:off x="8937979" y="3681082"/>
            <a:ext cx="2536832" cy="1193842"/>
            <a:chOff x="8937979" y="3681082"/>
            <a:chExt cx="2536832" cy="1193842"/>
          </a:xfrm>
        </p:grpSpPr>
        <p:sp>
          <p:nvSpPr>
            <p:cNvPr id="16" name="矩形 15"/>
            <p:cNvSpPr/>
            <p:nvPr/>
          </p:nvSpPr>
          <p:spPr>
            <a:xfrm>
              <a:off x="8937979" y="3681082"/>
              <a:ext cx="1418606" cy="399902"/>
            </a:xfrm>
            <a:prstGeom prst="rect">
              <a:avLst/>
            </a:prstGeom>
          </p:spPr>
          <p:txBody>
            <a:bodyPr wrap="square">
              <a:spAutoFit/>
            </a:bodyPr>
            <a:lstStyle/>
            <a:p>
              <a:r>
                <a:rPr lang="zh-CN" altLang="en-US" sz="1999" b="1" dirty="0">
                  <a:solidFill>
                    <a:schemeClr val="tx1">
                      <a:lumMod val="75000"/>
                      <a:lumOff val="25000"/>
                    </a:schemeClr>
                  </a:solidFill>
                  <a:latin typeface="微软雅黑" panose="020B0503020204020204" pitchFamily="34" charset="-122"/>
                  <a:ea typeface="微软雅黑" panose="020B0503020204020204" pitchFamily="34" charset="-122"/>
                </a:rPr>
                <a:t>科技严谨</a:t>
              </a:r>
            </a:p>
          </p:txBody>
        </p:sp>
        <p:sp>
          <p:nvSpPr>
            <p:cNvPr id="20" name="矩形 25"/>
            <p:cNvSpPr>
              <a:spLocks noChangeArrowheads="1"/>
            </p:cNvSpPr>
            <p:nvPr/>
          </p:nvSpPr>
          <p:spPr bwMode="auto">
            <a:xfrm>
              <a:off x="8937979" y="4044360"/>
              <a:ext cx="2536832" cy="83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en-US" sz="1599" dirty="0">
                  <a:solidFill>
                    <a:schemeClr val="tx1">
                      <a:lumMod val="75000"/>
                      <a:lumOff val="25000"/>
                    </a:schemeClr>
                  </a:solidFill>
                  <a:latin typeface="微软雅黑" panose="020B0503020204020204" pitchFamily="34" charset="-122"/>
                  <a:ea typeface="微软雅黑" panose="020B0503020204020204" pitchFamily="34" charset="-122"/>
                </a:rPr>
                <a:t>着重体现产品的科技含量，体现公司的科学严谨的形象。</a:t>
              </a:r>
            </a:p>
          </p:txBody>
        </p:sp>
      </p:grpSp>
      <p:grpSp>
        <p:nvGrpSpPr>
          <p:cNvPr id="2" name="组合 1"/>
          <p:cNvGrpSpPr/>
          <p:nvPr/>
        </p:nvGrpSpPr>
        <p:grpSpPr>
          <a:xfrm>
            <a:off x="4688809" y="2953712"/>
            <a:ext cx="2795552" cy="3537557"/>
            <a:chOff x="4688809" y="2953712"/>
            <a:chExt cx="2795552" cy="3537557"/>
          </a:xfrm>
        </p:grpSpPr>
        <p:sp>
          <p:nvSpPr>
            <p:cNvPr id="21" name="Freeform 6"/>
            <p:cNvSpPr>
              <a:spLocks noEditPoints="1"/>
            </p:cNvSpPr>
            <p:nvPr/>
          </p:nvSpPr>
          <p:spPr bwMode="auto">
            <a:xfrm>
              <a:off x="4688809" y="2953712"/>
              <a:ext cx="2795552" cy="2795552"/>
            </a:xfrm>
            <a:custGeom>
              <a:avLst/>
              <a:gdLst>
                <a:gd name="T0" fmla="*/ 2189 w 3067"/>
                <a:gd name="T1" fmla="*/ 554 h 3062"/>
                <a:gd name="T2" fmla="*/ 878 w 3067"/>
                <a:gd name="T3" fmla="*/ 2507 h 3062"/>
                <a:gd name="T4" fmla="*/ 576 w 3067"/>
                <a:gd name="T5" fmla="*/ 2734 h 3062"/>
                <a:gd name="T6" fmla="*/ 968 w 3067"/>
                <a:gd name="T7" fmla="*/ 2704 h 3062"/>
                <a:gd name="T8" fmla="*/ 1122 w 3067"/>
                <a:gd name="T9" fmla="*/ 3013 h 3062"/>
                <a:gd name="T10" fmla="*/ 1474 w 3067"/>
                <a:gd name="T11" fmla="*/ 2829 h 3062"/>
                <a:gd name="T12" fmla="*/ 1712 w 3067"/>
                <a:gd name="T13" fmla="*/ 3062 h 3062"/>
                <a:gd name="T14" fmla="*/ 1968 w 3067"/>
                <a:gd name="T15" fmla="*/ 2754 h 3062"/>
                <a:gd name="T16" fmla="*/ 2309 w 3067"/>
                <a:gd name="T17" fmla="*/ 2867 h 3062"/>
                <a:gd name="T18" fmla="*/ 2420 w 3067"/>
                <a:gd name="T19" fmla="*/ 2480 h 3062"/>
                <a:gd name="T20" fmla="*/ 2744 w 3067"/>
                <a:gd name="T21" fmla="*/ 2493 h 3062"/>
                <a:gd name="T22" fmla="*/ 2704 w 3067"/>
                <a:gd name="T23" fmla="*/ 2092 h 3062"/>
                <a:gd name="T24" fmla="*/ 3017 w 3067"/>
                <a:gd name="T25" fmla="*/ 1964 h 3062"/>
                <a:gd name="T26" fmla="*/ 2830 w 3067"/>
                <a:gd name="T27" fmla="*/ 1608 h 3062"/>
                <a:gd name="T28" fmla="*/ 3067 w 3067"/>
                <a:gd name="T29" fmla="*/ 1361 h 3062"/>
                <a:gd name="T30" fmla="*/ 2760 w 3067"/>
                <a:gd name="T31" fmla="*/ 1104 h 3062"/>
                <a:gd name="T32" fmla="*/ 2889 w 3067"/>
                <a:gd name="T33" fmla="*/ 800 h 3062"/>
                <a:gd name="T34" fmla="*/ 2513 w 3067"/>
                <a:gd name="T35" fmla="*/ 674 h 3062"/>
                <a:gd name="T36" fmla="*/ 2492 w 3067"/>
                <a:gd name="T37" fmla="*/ 328 h 3062"/>
                <a:gd name="T38" fmla="*/ 2102 w 3067"/>
                <a:gd name="T39" fmla="*/ 355 h 3062"/>
                <a:gd name="T40" fmla="*/ 1945 w 3067"/>
                <a:gd name="T41" fmla="*/ 48 h 3062"/>
                <a:gd name="T42" fmla="*/ 1600 w 3067"/>
                <a:gd name="T43" fmla="*/ 220 h 3062"/>
                <a:gd name="T44" fmla="*/ 1355 w 3067"/>
                <a:gd name="T45" fmla="*/ 0 h 3062"/>
                <a:gd name="T46" fmla="*/ 1101 w 3067"/>
                <a:gd name="T47" fmla="*/ 285 h 3062"/>
                <a:gd name="T48" fmla="*/ 758 w 3067"/>
                <a:gd name="T49" fmla="*/ 195 h 3062"/>
                <a:gd name="T50" fmla="*/ 638 w 3067"/>
                <a:gd name="T51" fmla="*/ 556 h 3062"/>
                <a:gd name="T52" fmla="*/ 323 w 3067"/>
                <a:gd name="T53" fmla="*/ 568 h 3062"/>
                <a:gd name="T54" fmla="*/ 344 w 3067"/>
                <a:gd name="T55" fmla="*/ 948 h 3062"/>
                <a:gd name="T56" fmla="*/ 50 w 3067"/>
                <a:gd name="T57" fmla="*/ 1097 h 3062"/>
                <a:gd name="T58" fmla="*/ 216 w 3067"/>
                <a:gd name="T59" fmla="*/ 1443 h 3062"/>
                <a:gd name="T60" fmla="*/ 0 w 3067"/>
                <a:gd name="T61" fmla="*/ 1701 h 3062"/>
                <a:gd name="T62" fmla="*/ 290 w 3067"/>
                <a:gd name="T63" fmla="*/ 1956 h 3062"/>
                <a:gd name="T64" fmla="*/ 179 w 3067"/>
                <a:gd name="T65" fmla="*/ 2262 h 3062"/>
                <a:gd name="T66" fmla="*/ 547 w 3067"/>
                <a:gd name="T67" fmla="*/ 2390 h 3062"/>
                <a:gd name="T68" fmla="*/ 576 w 3067"/>
                <a:gd name="T69" fmla="*/ 2734 h 3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067" h="3062">
                  <a:moveTo>
                    <a:pt x="557" y="875"/>
                  </a:moveTo>
                  <a:cubicBezTo>
                    <a:pt x="919" y="336"/>
                    <a:pt x="1650" y="192"/>
                    <a:pt x="2189" y="554"/>
                  </a:cubicBezTo>
                  <a:cubicBezTo>
                    <a:pt x="2728" y="916"/>
                    <a:pt x="2872" y="1647"/>
                    <a:pt x="2510" y="2186"/>
                  </a:cubicBezTo>
                  <a:cubicBezTo>
                    <a:pt x="2148" y="2726"/>
                    <a:pt x="1418" y="2869"/>
                    <a:pt x="878" y="2507"/>
                  </a:cubicBezTo>
                  <a:cubicBezTo>
                    <a:pt x="339" y="2145"/>
                    <a:pt x="195" y="1415"/>
                    <a:pt x="557" y="875"/>
                  </a:cubicBezTo>
                  <a:close/>
                  <a:moveTo>
                    <a:pt x="576" y="2734"/>
                  </a:moveTo>
                  <a:lnTo>
                    <a:pt x="779" y="2870"/>
                  </a:lnTo>
                  <a:lnTo>
                    <a:pt x="968" y="2704"/>
                  </a:lnTo>
                  <a:cubicBezTo>
                    <a:pt x="1014" y="2726"/>
                    <a:pt x="1062" y="2745"/>
                    <a:pt x="1110" y="2761"/>
                  </a:cubicBezTo>
                  <a:lnTo>
                    <a:pt x="1122" y="3013"/>
                  </a:lnTo>
                  <a:lnTo>
                    <a:pt x="1363" y="3060"/>
                  </a:lnTo>
                  <a:lnTo>
                    <a:pt x="1474" y="2829"/>
                  </a:lnTo>
                  <a:cubicBezTo>
                    <a:pt x="1517" y="2831"/>
                    <a:pt x="1560" y="2830"/>
                    <a:pt x="1603" y="2828"/>
                  </a:cubicBezTo>
                  <a:lnTo>
                    <a:pt x="1712" y="3062"/>
                  </a:lnTo>
                  <a:lnTo>
                    <a:pt x="1952" y="3015"/>
                  </a:lnTo>
                  <a:lnTo>
                    <a:pt x="1968" y="2754"/>
                  </a:lnTo>
                  <a:cubicBezTo>
                    <a:pt x="2017" y="2737"/>
                    <a:pt x="2066" y="2716"/>
                    <a:pt x="2113" y="2692"/>
                  </a:cubicBezTo>
                  <a:lnTo>
                    <a:pt x="2309" y="2867"/>
                  </a:lnTo>
                  <a:lnTo>
                    <a:pt x="2510" y="2728"/>
                  </a:lnTo>
                  <a:lnTo>
                    <a:pt x="2420" y="2480"/>
                  </a:lnTo>
                  <a:cubicBezTo>
                    <a:pt x="2446" y="2455"/>
                    <a:pt x="2472" y="2429"/>
                    <a:pt x="2497" y="2401"/>
                  </a:cubicBezTo>
                  <a:lnTo>
                    <a:pt x="2744" y="2493"/>
                  </a:lnTo>
                  <a:lnTo>
                    <a:pt x="2880" y="2290"/>
                  </a:lnTo>
                  <a:lnTo>
                    <a:pt x="2704" y="2092"/>
                  </a:lnTo>
                  <a:cubicBezTo>
                    <a:pt x="2723" y="2053"/>
                    <a:pt x="2740" y="2013"/>
                    <a:pt x="2754" y="1973"/>
                  </a:cubicBezTo>
                  <a:lnTo>
                    <a:pt x="3017" y="1964"/>
                  </a:lnTo>
                  <a:lnTo>
                    <a:pt x="3066" y="1725"/>
                  </a:lnTo>
                  <a:lnTo>
                    <a:pt x="2830" y="1608"/>
                  </a:lnTo>
                  <a:cubicBezTo>
                    <a:pt x="2832" y="1562"/>
                    <a:pt x="2833" y="1515"/>
                    <a:pt x="2831" y="1469"/>
                  </a:cubicBezTo>
                  <a:lnTo>
                    <a:pt x="3067" y="1361"/>
                  </a:lnTo>
                  <a:lnTo>
                    <a:pt x="3019" y="1121"/>
                  </a:lnTo>
                  <a:lnTo>
                    <a:pt x="2760" y="1104"/>
                  </a:lnTo>
                  <a:cubicBezTo>
                    <a:pt x="2747" y="1064"/>
                    <a:pt x="2731" y="1024"/>
                    <a:pt x="2713" y="986"/>
                  </a:cubicBezTo>
                  <a:lnTo>
                    <a:pt x="2889" y="800"/>
                  </a:lnTo>
                  <a:lnTo>
                    <a:pt x="2754" y="595"/>
                  </a:lnTo>
                  <a:lnTo>
                    <a:pt x="2513" y="674"/>
                  </a:lnTo>
                  <a:cubicBezTo>
                    <a:pt x="2480" y="635"/>
                    <a:pt x="2444" y="598"/>
                    <a:pt x="2406" y="563"/>
                  </a:cubicBezTo>
                  <a:lnTo>
                    <a:pt x="2492" y="328"/>
                  </a:lnTo>
                  <a:lnTo>
                    <a:pt x="2288" y="191"/>
                  </a:lnTo>
                  <a:lnTo>
                    <a:pt x="2102" y="355"/>
                  </a:lnTo>
                  <a:cubicBezTo>
                    <a:pt x="2055" y="331"/>
                    <a:pt x="2006" y="310"/>
                    <a:pt x="1957" y="293"/>
                  </a:cubicBezTo>
                  <a:lnTo>
                    <a:pt x="1945" y="48"/>
                  </a:lnTo>
                  <a:lnTo>
                    <a:pt x="1705" y="1"/>
                  </a:lnTo>
                  <a:lnTo>
                    <a:pt x="1600" y="220"/>
                  </a:lnTo>
                  <a:cubicBezTo>
                    <a:pt x="1552" y="217"/>
                    <a:pt x="1504" y="216"/>
                    <a:pt x="1457" y="218"/>
                  </a:cubicBezTo>
                  <a:lnTo>
                    <a:pt x="1355" y="0"/>
                  </a:lnTo>
                  <a:lnTo>
                    <a:pt x="1115" y="46"/>
                  </a:lnTo>
                  <a:lnTo>
                    <a:pt x="1101" y="285"/>
                  </a:lnTo>
                  <a:cubicBezTo>
                    <a:pt x="1044" y="304"/>
                    <a:pt x="989" y="326"/>
                    <a:pt x="935" y="353"/>
                  </a:cubicBezTo>
                  <a:lnTo>
                    <a:pt x="758" y="195"/>
                  </a:lnTo>
                  <a:lnTo>
                    <a:pt x="557" y="333"/>
                  </a:lnTo>
                  <a:lnTo>
                    <a:pt x="638" y="556"/>
                  </a:lnTo>
                  <a:cubicBezTo>
                    <a:pt x="606" y="585"/>
                    <a:pt x="574" y="617"/>
                    <a:pt x="545" y="650"/>
                  </a:cubicBezTo>
                  <a:lnTo>
                    <a:pt x="323" y="568"/>
                  </a:lnTo>
                  <a:lnTo>
                    <a:pt x="187" y="771"/>
                  </a:lnTo>
                  <a:lnTo>
                    <a:pt x="344" y="948"/>
                  </a:lnTo>
                  <a:cubicBezTo>
                    <a:pt x="322" y="995"/>
                    <a:pt x="302" y="1042"/>
                    <a:pt x="285" y="1090"/>
                  </a:cubicBezTo>
                  <a:lnTo>
                    <a:pt x="50" y="1097"/>
                  </a:lnTo>
                  <a:lnTo>
                    <a:pt x="2" y="1337"/>
                  </a:lnTo>
                  <a:lnTo>
                    <a:pt x="216" y="1443"/>
                  </a:lnTo>
                  <a:cubicBezTo>
                    <a:pt x="213" y="1496"/>
                    <a:pt x="213" y="1549"/>
                    <a:pt x="216" y="1602"/>
                  </a:cubicBezTo>
                  <a:lnTo>
                    <a:pt x="0" y="1701"/>
                  </a:lnTo>
                  <a:lnTo>
                    <a:pt x="48" y="1941"/>
                  </a:lnTo>
                  <a:lnTo>
                    <a:pt x="290" y="1956"/>
                  </a:lnTo>
                  <a:cubicBezTo>
                    <a:pt x="305" y="2000"/>
                    <a:pt x="324" y="2044"/>
                    <a:pt x="344" y="2086"/>
                  </a:cubicBezTo>
                  <a:lnTo>
                    <a:pt x="179" y="2262"/>
                  </a:lnTo>
                  <a:lnTo>
                    <a:pt x="313" y="2467"/>
                  </a:lnTo>
                  <a:lnTo>
                    <a:pt x="547" y="2390"/>
                  </a:lnTo>
                  <a:cubicBezTo>
                    <a:pt x="582" y="2429"/>
                    <a:pt x="620" y="2466"/>
                    <a:pt x="661" y="2502"/>
                  </a:cubicBezTo>
                  <a:lnTo>
                    <a:pt x="576" y="2734"/>
                  </a:lnTo>
                  <a:close/>
                </a:path>
              </a:pathLst>
            </a:custGeom>
            <a:noFill/>
            <a:ln>
              <a:solidFill>
                <a:srgbClr val="5ABB93"/>
              </a:solidFill>
            </a:ln>
          </p:spPr>
          <p:txBody>
            <a:bodyPr vert="horz" wrap="square" lIns="91392" tIns="45696" rIns="91392" bIns="45696" numCol="1" anchor="t" anchorCtr="0" compatLnSpc="1"/>
            <a:lstStyle/>
            <a:p>
              <a:endParaRPr lang="zh-CN" altLang="en-US" sz="1799" dirty="0">
                <a:solidFill>
                  <a:schemeClr val="bg1"/>
                </a:solidFill>
                <a:latin typeface="微软雅黑" panose="020B0503020204020204" pitchFamily="34" charset="-122"/>
                <a:ea typeface="微软雅黑" panose="020B0503020204020204" pitchFamily="34" charset="-122"/>
              </a:endParaRPr>
            </a:p>
          </p:txBody>
        </p:sp>
        <p:sp>
          <p:nvSpPr>
            <p:cNvPr id="22" name="Freeform 7"/>
            <p:cNvSpPr>
              <a:spLocks noEditPoints="1"/>
            </p:cNvSpPr>
            <p:nvPr/>
          </p:nvSpPr>
          <p:spPr bwMode="auto">
            <a:xfrm>
              <a:off x="5607291" y="5412354"/>
              <a:ext cx="994687" cy="1078915"/>
            </a:xfrm>
            <a:custGeom>
              <a:avLst/>
              <a:gdLst>
                <a:gd name="T0" fmla="*/ 0 w 1094"/>
                <a:gd name="T1" fmla="*/ 0 h 1182"/>
                <a:gd name="T2" fmla="*/ 1094 w 1094"/>
                <a:gd name="T3" fmla="*/ 0 h 1182"/>
                <a:gd name="T4" fmla="*/ 1094 w 1094"/>
                <a:gd name="T5" fmla="*/ 511 h 1182"/>
                <a:gd name="T6" fmla="*/ 0 w 1094"/>
                <a:gd name="T7" fmla="*/ 511 h 1182"/>
                <a:gd name="T8" fmla="*/ 0 w 1094"/>
                <a:gd name="T9" fmla="*/ 0 h 1182"/>
                <a:gd name="T10" fmla="*/ 113 w 1094"/>
                <a:gd name="T11" fmla="*/ 567 h 1182"/>
                <a:gd name="T12" fmla="*/ 981 w 1094"/>
                <a:gd name="T13" fmla="*/ 567 h 1182"/>
                <a:gd name="T14" fmla="*/ 981 w 1094"/>
                <a:gd name="T15" fmla="*/ 774 h 1182"/>
                <a:gd name="T16" fmla="*/ 113 w 1094"/>
                <a:gd name="T17" fmla="*/ 774 h 1182"/>
                <a:gd name="T18" fmla="*/ 113 w 1094"/>
                <a:gd name="T19" fmla="*/ 567 h 1182"/>
                <a:gd name="T20" fmla="*/ 132 w 1094"/>
                <a:gd name="T21" fmla="*/ 822 h 1182"/>
                <a:gd name="T22" fmla="*/ 961 w 1094"/>
                <a:gd name="T23" fmla="*/ 822 h 1182"/>
                <a:gd name="T24" fmla="*/ 961 w 1094"/>
                <a:gd name="T25" fmla="*/ 979 h 1182"/>
                <a:gd name="T26" fmla="*/ 132 w 1094"/>
                <a:gd name="T27" fmla="*/ 979 h 1182"/>
                <a:gd name="T28" fmla="*/ 132 w 1094"/>
                <a:gd name="T29" fmla="*/ 822 h 1182"/>
                <a:gd name="T30" fmla="*/ 368 w 1094"/>
                <a:gd name="T31" fmla="*/ 1025 h 1182"/>
                <a:gd name="T32" fmla="*/ 725 w 1094"/>
                <a:gd name="T33" fmla="*/ 1025 h 1182"/>
                <a:gd name="T34" fmla="*/ 725 w 1094"/>
                <a:gd name="T35" fmla="*/ 1182 h 1182"/>
                <a:gd name="T36" fmla="*/ 368 w 1094"/>
                <a:gd name="T37" fmla="*/ 1182 h 1182"/>
                <a:gd name="T38" fmla="*/ 368 w 1094"/>
                <a:gd name="T39" fmla="*/ 1025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94" h="1182">
                  <a:moveTo>
                    <a:pt x="0" y="0"/>
                  </a:moveTo>
                  <a:lnTo>
                    <a:pt x="1094" y="0"/>
                  </a:lnTo>
                  <a:lnTo>
                    <a:pt x="1094" y="511"/>
                  </a:lnTo>
                  <a:lnTo>
                    <a:pt x="0" y="511"/>
                  </a:lnTo>
                  <a:lnTo>
                    <a:pt x="0" y="0"/>
                  </a:lnTo>
                  <a:close/>
                  <a:moveTo>
                    <a:pt x="113" y="567"/>
                  </a:moveTo>
                  <a:lnTo>
                    <a:pt x="981" y="567"/>
                  </a:lnTo>
                  <a:lnTo>
                    <a:pt x="981" y="774"/>
                  </a:lnTo>
                  <a:lnTo>
                    <a:pt x="113" y="774"/>
                  </a:lnTo>
                  <a:lnTo>
                    <a:pt x="113" y="567"/>
                  </a:lnTo>
                  <a:close/>
                  <a:moveTo>
                    <a:pt x="132" y="822"/>
                  </a:moveTo>
                  <a:lnTo>
                    <a:pt x="961" y="822"/>
                  </a:lnTo>
                  <a:lnTo>
                    <a:pt x="961" y="979"/>
                  </a:lnTo>
                  <a:lnTo>
                    <a:pt x="132" y="979"/>
                  </a:lnTo>
                  <a:lnTo>
                    <a:pt x="132" y="822"/>
                  </a:lnTo>
                  <a:close/>
                  <a:moveTo>
                    <a:pt x="368" y="1025"/>
                  </a:moveTo>
                  <a:lnTo>
                    <a:pt x="725" y="1025"/>
                  </a:lnTo>
                  <a:lnTo>
                    <a:pt x="725" y="1182"/>
                  </a:lnTo>
                  <a:lnTo>
                    <a:pt x="368" y="1182"/>
                  </a:lnTo>
                  <a:lnTo>
                    <a:pt x="368" y="1025"/>
                  </a:lnTo>
                  <a:close/>
                </a:path>
              </a:pathLst>
            </a:custGeom>
            <a:solidFill>
              <a:srgbClr val="5ABB93"/>
            </a:solidFill>
            <a:ln>
              <a:noFill/>
            </a:ln>
          </p:spPr>
          <p:txBody>
            <a:bodyPr vert="horz" wrap="square" lIns="91392" tIns="45696" rIns="91392" bIns="45696" numCol="1" anchor="t" anchorCtr="0" compatLnSpc="1"/>
            <a:lstStyle/>
            <a:p>
              <a:endParaRPr lang="zh-CN" altLang="en-US" sz="1799" dirty="0">
                <a:solidFill>
                  <a:schemeClr val="bg1"/>
                </a:solidFill>
                <a:latin typeface="微软雅黑" panose="020B0503020204020204" pitchFamily="34" charset="-122"/>
                <a:ea typeface="微软雅黑" panose="020B0503020204020204" pitchFamily="34" charset="-122"/>
              </a:endParaRPr>
            </a:p>
          </p:txBody>
        </p:sp>
        <p:sp>
          <p:nvSpPr>
            <p:cNvPr id="36" name="Freeform 18"/>
            <p:cNvSpPr/>
            <p:nvPr/>
          </p:nvSpPr>
          <p:spPr bwMode="auto">
            <a:xfrm>
              <a:off x="5057807" y="3310677"/>
              <a:ext cx="2069591" cy="2041515"/>
            </a:xfrm>
            <a:custGeom>
              <a:avLst/>
              <a:gdLst>
                <a:gd name="T0" fmla="*/ 810 w 2267"/>
                <a:gd name="T1" fmla="*/ 2236 h 2236"/>
                <a:gd name="T2" fmla="*/ 0 w 2267"/>
                <a:gd name="T3" fmla="*/ 1141 h 2236"/>
                <a:gd name="T4" fmla="*/ 1133 w 2267"/>
                <a:gd name="T5" fmla="*/ 0 h 2236"/>
                <a:gd name="T6" fmla="*/ 2267 w 2267"/>
                <a:gd name="T7" fmla="*/ 1141 h 2236"/>
                <a:gd name="T8" fmla="*/ 1456 w 2267"/>
                <a:gd name="T9" fmla="*/ 2236 h 2236"/>
                <a:gd name="T10" fmla="*/ 810 w 2267"/>
                <a:gd name="T11" fmla="*/ 2236 h 2236"/>
              </a:gdLst>
              <a:ahLst/>
              <a:cxnLst>
                <a:cxn ang="0">
                  <a:pos x="T0" y="T1"/>
                </a:cxn>
                <a:cxn ang="0">
                  <a:pos x="T2" y="T3"/>
                </a:cxn>
                <a:cxn ang="0">
                  <a:pos x="T4" y="T5"/>
                </a:cxn>
                <a:cxn ang="0">
                  <a:pos x="T6" y="T7"/>
                </a:cxn>
                <a:cxn ang="0">
                  <a:pos x="T8" y="T9"/>
                </a:cxn>
                <a:cxn ang="0">
                  <a:pos x="T10" y="T11"/>
                </a:cxn>
              </a:cxnLst>
              <a:rect l="0" t="0" r="r" b="b"/>
              <a:pathLst>
                <a:path w="2267" h="2236">
                  <a:moveTo>
                    <a:pt x="810" y="2236"/>
                  </a:moveTo>
                  <a:cubicBezTo>
                    <a:pt x="342" y="2096"/>
                    <a:pt x="0" y="1659"/>
                    <a:pt x="0" y="1141"/>
                  </a:cubicBezTo>
                  <a:cubicBezTo>
                    <a:pt x="0" y="511"/>
                    <a:pt x="507" y="0"/>
                    <a:pt x="1133" y="0"/>
                  </a:cubicBezTo>
                  <a:cubicBezTo>
                    <a:pt x="1759" y="0"/>
                    <a:pt x="2267" y="511"/>
                    <a:pt x="2267" y="1141"/>
                  </a:cubicBezTo>
                  <a:cubicBezTo>
                    <a:pt x="2267" y="1659"/>
                    <a:pt x="1925" y="2096"/>
                    <a:pt x="1456" y="2236"/>
                  </a:cubicBezTo>
                  <a:lnTo>
                    <a:pt x="810" y="2236"/>
                  </a:lnTo>
                  <a:close/>
                </a:path>
              </a:pathLst>
            </a:custGeom>
            <a:solidFill>
              <a:srgbClr val="5ABB93"/>
            </a:solidFill>
            <a:ln>
              <a:noFill/>
            </a:ln>
          </p:spPr>
          <p:txBody>
            <a:bodyPr vert="horz" wrap="square" lIns="91392" tIns="45696" rIns="91392" bIns="45696" numCol="1" anchor="t" anchorCtr="0" compatLnSpc="1"/>
            <a:lstStyle/>
            <a:p>
              <a:endParaRPr lang="zh-CN" altLang="en-US" sz="1799" dirty="0">
                <a:solidFill>
                  <a:schemeClr val="bg1"/>
                </a:solidFill>
                <a:latin typeface="微软雅黑" panose="020B0503020204020204" pitchFamily="34" charset="-122"/>
                <a:ea typeface="微软雅黑" panose="020B0503020204020204" pitchFamily="34" charset="-122"/>
              </a:endParaRPr>
            </a:p>
          </p:txBody>
        </p:sp>
        <p:sp>
          <p:nvSpPr>
            <p:cNvPr id="37" name="矩形 36"/>
            <p:cNvSpPr/>
            <p:nvPr/>
          </p:nvSpPr>
          <p:spPr>
            <a:xfrm>
              <a:off x="5221053" y="4036676"/>
              <a:ext cx="1731214" cy="582595"/>
            </a:xfrm>
            <a:prstGeom prst="rect">
              <a:avLst/>
            </a:prstGeom>
            <a:noFill/>
          </p:spPr>
          <p:txBody>
            <a:bodyPr wrap="square" rtlCol="0">
              <a:spAutoFit/>
            </a:bodyPr>
            <a:lstStyle/>
            <a:p>
              <a:pPr algn="ctr">
                <a:lnSpc>
                  <a:spcPct val="150000"/>
                </a:lnSpc>
              </a:pPr>
              <a:r>
                <a:rPr lang="zh-CN" altLang="en-US" sz="2399" b="1" dirty="0">
                  <a:solidFill>
                    <a:schemeClr val="bg2"/>
                  </a:solidFill>
                  <a:latin typeface="微软雅黑" panose="020B0503020204020204" pitchFamily="34" charset="-122"/>
                  <a:ea typeface="微软雅黑" panose="020B0503020204020204" pitchFamily="34" charset="-122"/>
                </a:rPr>
                <a:t>四个创新点</a:t>
              </a:r>
            </a:p>
          </p:txBody>
        </p:sp>
      </p:grpSp>
      <p:grpSp>
        <p:nvGrpSpPr>
          <p:cNvPr id="3" name="组合 2"/>
          <p:cNvGrpSpPr/>
          <p:nvPr/>
        </p:nvGrpSpPr>
        <p:grpSpPr>
          <a:xfrm>
            <a:off x="3397321" y="3775933"/>
            <a:ext cx="1263413" cy="1263413"/>
            <a:chOff x="3397321" y="3775933"/>
            <a:chExt cx="1263413" cy="1263413"/>
          </a:xfrm>
        </p:grpSpPr>
        <p:grpSp>
          <p:nvGrpSpPr>
            <p:cNvPr id="23" name="组合 22"/>
            <p:cNvGrpSpPr/>
            <p:nvPr/>
          </p:nvGrpSpPr>
          <p:grpSpPr>
            <a:xfrm>
              <a:off x="3397321" y="3775933"/>
              <a:ext cx="1263413" cy="1263413"/>
              <a:chOff x="3602100" y="4141250"/>
              <a:chExt cx="1264071" cy="1264071"/>
            </a:xfrm>
          </p:grpSpPr>
          <p:sp>
            <p:nvSpPr>
              <p:cNvPr id="24" name="Freeform 8"/>
              <p:cNvSpPr>
                <a:spLocks noEditPoints="1"/>
              </p:cNvSpPr>
              <p:nvPr/>
            </p:nvSpPr>
            <p:spPr bwMode="auto">
              <a:xfrm>
                <a:off x="3602100" y="4141250"/>
                <a:ext cx="1264071" cy="1264071"/>
              </a:xfrm>
              <a:custGeom>
                <a:avLst/>
                <a:gdLst>
                  <a:gd name="T0" fmla="*/ 813 w 1386"/>
                  <a:gd name="T1" fmla="*/ 164 h 1385"/>
                  <a:gd name="T2" fmla="*/ 561 w 1386"/>
                  <a:gd name="T3" fmla="*/ 1218 h 1385"/>
                  <a:gd name="T4" fmla="*/ 477 w 1386"/>
                  <a:gd name="T5" fmla="*/ 1353 h 1385"/>
                  <a:gd name="T6" fmla="*/ 638 w 1386"/>
                  <a:gd name="T7" fmla="*/ 1279 h 1385"/>
                  <a:gd name="T8" fmla="*/ 751 w 1386"/>
                  <a:gd name="T9" fmla="*/ 1385 h 1385"/>
                  <a:gd name="T10" fmla="*/ 871 w 1386"/>
                  <a:gd name="T11" fmla="*/ 1251 h 1385"/>
                  <a:gd name="T12" fmla="*/ 1007 w 1386"/>
                  <a:gd name="T13" fmla="*/ 1312 h 1385"/>
                  <a:gd name="T14" fmla="*/ 1067 w 1386"/>
                  <a:gd name="T15" fmla="*/ 1142 h 1385"/>
                  <a:gd name="T16" fmla="*/ 1229 w 1386"/>
                  <a:gd name="T17" fmla="*/ 1135 h 1385"/>
                  <a:gd name="T18" fmla="*/ 1215 w 1386"/>
                  <a:gd name="T19" fmla="*/ 954 h 1385"/>
                  <a:gd name="T20" fmla="*/ 1354 w 1386"/>
                  <a:gd name="T21" fmla="*/ 908 h 1385"/>
                  <a:gd name="T22" fmla="*/ 1274 w 1386"/>
                  <a:gd name="T23" fmla="*/ 745 h 1385"/>
                  <a:gd name="T24" fmla="*/ 1386 w 1386"/>
                  <a:gd name="T25" fmla="*/ 641 h 1385"/>
                  <a:gd name="T26" fmla="*/ 1251 w 1386"/>
                  <a:gd name="T27" fmla="*/ 520 h 1385"/>
                  <a:gd name="T28" fmla="*/ 1313 w 1386"/>
                  <a:gd name="T29" fmla="*/ 378 h 1385"/>
                  <a:gd name="T30" fmla="*/ 1143 w 1386"/>
                  <a:gd name="T31" fmla="*/ 318 h 1385"/>
                  <a:gd name="T32" fmla="*/ 1150 w 1386"/>
                  <a:gd name="T33" fmla="*/ 168 h 1385"/>
                  <a:gd name="T34" fmla="*/ 972 w 1386"/>
                  <a:gd name="T35" fmla="*/ 175 h 1385"/>
                  <a:gd name="T36" fmla="*/ 909 w 1386"/>
                  <a:gd name="T37" fmla="*/ 32 h 1385"/>
                  <a:gd name="T38" fmla="*/ 748 w 1386"/>
                  <a:gd name="T39" fmla="*/ 105 h 1385"/>
                  <a:gd name="T40" fmla="*/ 634 w 1386"/>
                  <a:gd name="T41" fmla="*/ 0 h 1385"/>
                  <a:gd name="T42" fmla="*/ 516 w 1386"/>
                  <a:gd name="T43" fmla="*/ 127 h 1385"/>
                  <a:gd name="T44" fmla="*/ 378 w 1386"/>
                  <a:gd name="T45" fmla="*/ 72 h 1385"/>
                  <a:gd name="T46" fmla="*/ 315 w 1386"/>
                  <a:gd name="T47" fmla="*/ 233 h 1385"/>
                  <a:gd name="T48" fmla="*/ 157 w 1386"/>
                  <a:gd name="T49" fmla="*/ 250 h 1385"/>
                  <a:gd name="T50" fmla="*/ 163 w 1386"/>
                  <a:gd name="T51" fmla="*/ 421 h 1385"/>
                  <a:gd name="T52" fmla="*/ 32 w 1386"/>
                  <a:gd name="T53" fmla="*/ 476 h 1385"/>
                  <a:gd name="T54" fmla="*/ 100 w 1386"/>
                  <a:gd name="T55" fmla="*/ 634 h 1385"/>
                  <a:gd name="T56" fmla="*/ 0 w 1386"/>
                  <a:gd name="T57" fmla="*/ 744 h 1385"/>
                  <a:gd name="T58" fmla="*/ 123 w 1386"/>
                  <a:gd name="T59" fmla="*/ 864 h 1385"/>
                  <a:gd name="T60" fmla="*/ 73 w 1386"/>
                  <a:gd name="T61" fmla="*/ 1007 h 1385"/>
                  <a:gd name="T62" fmla="*/ 235 w 1386"/>
                  <a:gd name="T63" fmla="*/ 1069 h 1385"/>
                  <a:gd name="T64" fmla="*/ 236 w 1386"/>
                  <a:gd name="T65" fmla="*/ 1216 h 1385"/>
                  <a:gd name="T66" fmla="*/ 411 w 1386"/>
                  <a:gd name="T67" fmla="*/ 1212 h 1385"/>
                  <a:gd name="T68" fmla="*/ 477 w 1386"/>
                  <a:gd name="T69" fmla="*/ 1353 h 1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86" h="1385">
                    <a:moveTo>
                      <a:pt x="160" y="565"/>
                    </a:moveTo>
                    <a:cubicBezTo>
                      <a:pt x="229" y="274"/>
                      <a:pt x="522" y="94"/>
                      <a:pt x="813" y="164"/>
                    </a:cubicBezTo>
                    <a:cubicBezTo>
                      <a:pt x="1104" y="233"/>
                      <a:pt x="1284" y="526"/>
                      <a:pt x="1214" y="817"/>
                    </a:cubicBezTo>
                    <a:cubicBezTo>
                      <a:pt x="1145" y="1108"/>
                      <a:pt x="852" y="1288"/>
                      <a:pt x="561" y="1218"/>
                    </a:cubicBezTo>
                    <a:cubicBezTo>
                      <a:pt x="270" y="1149"/>
                      <a:pt x="90" y="856"/>
                      <a:pt x="160" y="565"/>
                    </a:cubicBezTo>
                    <a:close/>
                    <a:moveTo>
                      <a:pt x="477" y="1353"/>
                    </a:moveTo>
                    <a:lnTo>
                      <a:pt x="584" y="1379"/>
                    </a:lnTo>
                    <a:lnTo>
                      <a:pt x="638" y="1279"/>
                    </a:lnTo>
                    <a:cubicBezTo>
                      <a:pt x="661" y="1281"/>
                      <a:pt x="684" y="1281"/>
                      <a:pt x="706" y="1280"/>
                    </a:cubicBezTo>
                    <a:lnTo>
                      <a:pt x="751" y="1385"/>
                    </a:lnTo>
                    <a:lnTo>
                      <a:pt x="860" y="1367"/>
                    </a:lnTo>
                    <a:lnTo>
                      <a:pt x="871" y="1251"/>
                    </a:lnTo>
                    <a:cubicBezTo>
                      <a:pt x="889" y="1245"/>
                      <a:pt x="907" y="1238"/>
                      <a:pt x="925" y="1230"/>
                    </a:cubicBezTo>
                    <a:lnTo>
                      <a:pt x="1007" y="1312"/>
                    </a:lnTo>
                    <a:lnTo>
                      <a:pt x="1101" y="1255"/>
                    </a:lnTo>
                    <a:lnTo>
                      <a:pt x="1067" y="1142"/>
                    </a:lnTo>
                    <a:cubicBezTo>
                      <a:pt x="1085" y="1126"/>
                      <a:pt x="1103" y="1110"/>
                      <a:pt x="1119" y="1092"/>
                    </a:cubicBezTo>
                    <a:lnTo>
                      <a:pt x="1229" y="1135"/>
                    </a:lnTo>
                    <a:lnTo>
                      <a:pt x="1292" y="1045"/>
                    </a:lnTo>
                    <a:lnTo>
                      <a:pt x="1215" y="954"/>
                    </a:lnTo>
                    <a:cubicBezTo>
                      <a:pt x="1222" y="939"/>
                      <a:pt x="1229" y="924"/>
                      <a:pt x="1235" y="909"/>
                    </a:cubicBezTo>
                    <a:lnTo>
                      <a:pt x="1354" y="908"/>
                    </a:lnTo>
                    <a:lnTo>
                      <a:pt x="1379" y="801"/>
                    </a:lnTo>
                    <a:lnTo>
                      <a:pt x="1274" y="745"/>
                    </a:lnTo>
                    <a:cubicBezTo>
                      <a:pt x="1276" y="725"/>
                      <a:pt x="1277" y="706"/>
                      <a:pt x="1277" y="686"/>
                    </a:cubicBezTo>
                    <a:lnTo>
                      <a:pt x="1386" y="641"/>
                    </a:lnTo>
                    <a:lnTo>
                      <a:pt x="1369" y="532"/>
                    </a:lnTo>
                    <a:lnTo>
                      <a:pt x="1251" y="520"/>
                    </a:lnTo>
                    <a:cubicBezTo>
                      <a:pt x="1245" y="500"/>
                      <a:pt x="1238" y="480"/>
                      <a:pt x="1230" y="461"/>
                    </a:cubicBezTo>
                    <a:lnTo>
                      <a:pt x="1313" y="378"/>
                    </a:lnTo>
                    <a:lnTo>
                      <a:pt x="1255" y="284"/>
                    </a:lnTo>
                    <a:lnTo>
                      <a:pt x="1143" y="318"/>
                    </a:lnTo>
                    <a:cubicBezTo>
                      <a:pt x="1131" y="303"/>
                      <a:pt x="1118" y="289"/>
                      <a:pt x="1105" y="275"/>
                    </a:cubicBezTo>
                    <a:lnTo>
                      <a:pt x="1150" y="168"/>
                    </a:lnTo>
                    <a:lnTo>
                      <a:pt x="1061" y="103"/>
                    </a:lnTo>
                    <a:lnTo>
                      <a:pt x="972" y="175"/>
                    </a:lnTo>
                    <a:cubicBezTo>
                      <a:pt x="952" y="164"/>
                      <a:pt x="931" y="154"/>
                      <a:pt x="909" y="145"/>
                    </a:cubicBezTo>
                    <a:lnTo>
                      <a:pt x="909" y="32"/>
                    </a:lnTo>
                    <a:lnTo>
                      <a:pt x="801" y="6"/>
                    </a:lnTo>
                    <a:lnTo>
                      <a:pt x="748" y="105"/>
                    </a:lnTo>
                    <a:cubicBezTo>
                      <a:pt x="725" y="102"/>
                      <a:pt x="701" y="101"/>
                      <a:pt x="678" y="101"/>
                    </a:cubicBezTo>
                    <a:lnTo>
                      <a:pt x="634" y="0"/>
                    </a:lnTo>
                    <a:lnTo>
                      <a:pt x="526" y="18"/>
                    </a:lnTo>
                    <a:lnTo>
                      <a:pt x="516" y="127"/>
                    </a:lnTo>
                    <a:cubicBezTo>
                      <a:pt x="495" y="133"/>
                      <a:pt x="475" y="140"/>
                      <a:pt x="455" y="149"/>
                    </a:cubicBezTo>
                    <a:lnTo>
                      <a:pt x="378" y="72"/>
                    </a:lnTo>
                    <a:lnTo>
                      <a:pt x="284" y="130"/>
                    </a:lnTo>
                    <a:lnTo>
                      <a:pt x="315" y="233"/>
                    </a:lnTo>
                    <a:cubicBezTo>
                      <a:pt x="295" y="250"/>
                      <a:pt x="275" y="269"/>
                      <a:pt x="256" y="288"/>
                    </a:cubicBezTo>
                    <a:lnTo>
                      <a:pt x="157" y="250"/>
                    </a:lnTo>
                    <a:lnTo>
                      <a:pt x="94" y="340"/>
                    </a:lnTo>
                    <a:lnTo>
                      <a:pt x="163" y="421"/>
                    </a:lnTo>
                    <a:cubicBezTo>
                      <a:pt x="154" y="439"/>
                      <a:pt x="145" y="457"/>
                      <a:pt x="138" y="476"/>
                    </a:cubicBezTo>
                    <a:lnTo>
                      <a:pt x="32" y="476"/>
                    </a:lnTo>
                    <a:lnTo>
                      <a:pt x="6" y="584"/>
                    </a:lnTo>
                    <a:lnTo>
                      <a:pt x="100" y="634"/>
                    </a:lnTo>
                    <a:cubicBezTo>
                      <a:pt x="98" y="657"/>
                      <a:pt x="97" y="680"/>
                      <a:pt x="97" y="703"/>
                    </a:cubicBezTo>
                    <a:lnTo>
                      <a:pt x="0" y="744"/>
                    </a:lnTo>
                    <a:lnTo>
                      <a:pt x="17" y="853"/>
                    </a:lnTo>
                    <a:lnTo>
                      <a:pt x="123" y="864"/>
                    </a:lnTo>
                    <a:cubicBezTo>
                      <a:pt x="130" y="887"/>
                      <a:pt x="139" y="909"/>
                      <a:pt x="148" y="931"/>
                    </a:cubicBezTo>
                    <a:lnTo>
                      <a:pt x="73" y="1007"/>
                    </a:lnTo>
                    <a:lnTo>
                      <a:pt x="131" y="1101"/>
                    </a:lnTo>
                    <a:lnTo>
                      <a:pt x="235" y="1069"/>
                    </a:lnTo>
                    <a:cubicBezTo>
                      <a:pt x="248" y="1086"/>
                      <a:pt x="263" y="1101"/>
                      <a:pt x="278" y="1116"/>
                    </a:cubicBezTo>
                    <a:lnTo>
                      <a:pt x="236" y="1216"/>
                    </a:lnTo>
                    <a:lnTo>
                      <a:pt x="325" y="1282"/>
                    </a:lnTo>
                    <a:lnTo>
                      <a:pt x="411" y="1212"/>
                    </a:lnTo>
                    <a:cubicBezTo>
                      <a:pt x="432" y="1223"/>
                      <a:pt x="454" y="1233"/>
                      <a:pt x="477" y="1242"/>
                    </a:cubicBezTo>
                    <a:lnTo>
                      <a:pt x="477" y="1353"/>
                    </a:lnTo>
                    <a:close/>
                  </a:path>
                </a:pathLst>
              </a:custGeom>
              <a:solidFill>
                <a:schemeClr val="bg2">
                  <a:lumMod val="95000"/>
                </a:schemeClr>
              </a:solidFill>
              <a:ln>
                <a:solidFill>
                  <a:srgbClr val="F2B973"/>
                </a:solidFill>
              </a:ln>
            </p:spPr>
            <p:txBody>
              <a:bodyPr vert="horz" wrap="square" lIns="91392" tIns="45696" rIns="91392" bIns="45696" numCol="1" anchor="t" anchorCtr="0" compatLnSpc="1"/>
              <a:lstStyle/>
              <a:p>
                <a:endParaRPr lang="zh-CN" altLang="en-US" sz="1799" dirty="0">
                  <a:solidFill>
                    <a:schemeClr val="bg1"/>
                  </a:solidFill>
                  <a:latin typeface="微软雅黑" panose="020B0503020204020204" pitchFamily="34" charset="-122"/>
                  <a:ea typeface="微软雅黑" panose="020B0503020204020204" pitchFamily="34" charset="-122"/>
                </a:endParaRPr>
              </a:p>
            </p:txBody>
          </p:sp>
          <p:sp>
            <p:nvSpPr>
              <p:cNvPr id="25" name="Freeform 9"/>
              <p:cNvSpPr/>
              <p:nvPr/>
            </p:nvSpPr>
            <p:spPr bwMode="auto">
              <a:xfrm>
                <a:off x="3714461" y="4257626"/>
                <a:ext cx="1027308" cy="1027308"/>
              </a:xfrm>
              <a:custGeom>
                <a:avLst/>
                <a:gdLst>
                  <a:gd name="T0" fmla="*/ 1062 w 1128"/>
                  <a:gd name="T1" fmla="*/ 683 h 1128"/>
                  <a:gd name="T2" fmla="*/ 683 w 1128"/>
                  <a:gd name="T3" fmla="*/ 66 h 1128"/>
                  <a:gd name="T4" fmla="*/ 66 w 1128"/>
                  <a:gd name="T5" fmla="*/ 445 h 1128"/>
                  <a:gd name="T6" fmla="*/ 445 w 1128"/>
                  <a:gd name="T7" fmla="*/ 1062 h 1128"/>
                  <a:gd name="T8" fmla="*/ 1062 w 1128"/>
                  <a:gd name="T9" fmla="*/ 683 h 1128"/>
                </a:gdLst>
                <a:ahLst/>
                <a:cxnLst>
                  <a:cxn ang="0">
                    <a:pos x="T0" y="T1"/>
                  </a:cxn>
                  <a:cxn ang="0">
                    <a:pos x="T2" y="T3"/>
                  </a:cxn>
                  <a:cxn ang="0">
                    <a:pos x="T4" y="T5"/>
                  </a:cxn>
                  <a:cxn ang="0">
                    <a:pos x="T6" y="T7"/>
                  </a:cxn>
                  <a:cxn ang="0">
                    <a:pos x="T8" y="T9"/>
                  </a:cxn>
                </a:cxnLst>
                <a:rect l="0" t="0" r="r" b="b"/>
                <a:pathLst>
                  <a:path w="1128" h="1128">
                    <a:moveTo>
                      <a:pt x="1062" y="683"/>
                    </a:moveTo>
                    <a:cubicBezTo>
                      <a:pt x="1128" y="408"/>
                      <a:pt x="958" y="132"/>
                      <a:pt x="683" y="66"/>
                    </a:cubicBezTo>
                    <a:cubicBezTo>
                      <a:pt x="408" y="0"/>
                      <a:pt x="132" y="170"/>
                      <a:pt x="66" y="445"/>
                    </a:cubicBezTo>
                    <a:cubicBezTo>
                      <a:pt x="0" y="720"/>
                      <a:pt x="170" y="996"/>
                      <a:pt x="445" y="1062"/>
                    </a:cubicBezTo>
                    <a:cubicBezTo>
                      <a:pt x="720" y="1128"/>
                      <a:pt x="996" y="958"/>
                      <a:pt x="1062" y="683"/>
                    </a:cubicBezTo>
                    <a:close/>
                  </a:path>
                </a:pathLst>
              </a:custGeom>
              <a:solidFill>
                <a:srgbClr val="F2B973"/>
              </a:solidFill>
              <a:ln>
                <a:noFill/>
              </a:ln>
            </p:spPr>
            <p:txBody>
              <a:bodyPr vert="horz" wrap="square" lIns="91392" tIns="45696" rIns="91392" bIns="45696" numCol="1" anchor="t" anchorCtr="0" compatLnSpc="1"/>
              <a:lstStyle/>
              <a:p>
                <a:endParaRPr lang="zh-CN" altLang="en-US" sz="1799" dirty="0">
                  <a:solidFill>
                    <a:schemeClr val="bg1"/>
                  </a:solidFill>
                  <a:latin typeface="微软雅黑" panose="020B0503020204020204" pitchFamily="34" charset="-122"/>
                  <a:ea typeface="微软雅黑" panose="020B0503020204020204" pitchFamily="34" charset="-122"/>
                </a:endParaRPr>
              </a:p>
            </p:txBody>
          </p:sp>
        </p:grpSp>
        <p:sp>
          <p:nvSpPr>
            <p:cNvPr id="38" name="文本框 37"/>
            <p:cNvSpPr txBox="1"/>
            <p:nvPr/>
          </p:nvSpPr>
          <p:spPr>
            <a:xfrm>
              <a:off x="3651749" y="4055407"/>
              <a:ext cx="726482" cy="646011"/>
            </a:xfrm>
            <a:prstGeom prst="rect">
              <a:avLst/>
            </a:prstGeom>
            <a:noFill/>
          </p:spPr>
          <p:txBody>
            <a:bodyPr wrap="none" rtlCol="0">
              <a:spAutoFit/>
            </a:bodyPr>
            <a:lstStyle/>
            <a:p>
              <a:pPr algn="ctr"/>
              <a:r>
                <a:rPr lang="en-US" altLang="zh-CN" sz="3598" dirty="0">
                  <a:solidFill>
                    <a:schemeClr val="bg2"/>
                  </a:solidFill>
                  <a:latin typeface="微软雅黑" panose="020B0503020204020204" pitchFamily="34" charset="-122"/>
                  <a:ea typeface="微软雅黑" panose="020B0503020204020204" pitchFamily="34" charset="-122"/>
                </a:rPr>
                <a:t>01</a:t>
              </a:r>
              <a:endParaRPr lang="zh-CN" altLang="en-US" sz="3598" dirty="0">
                <a:solidFill>
                  <a:schemeClr val="bg2"/>
                </a:solidFill>
                <a:latin typeface="微软雅黑" panose="020B0503020204020204" pitchFamily="34" charset="-122"/>
                <a:ea typeface="微软雅黑" panose="020B0503020204020204" pitchFamily="34" charset="-122"/>
              </a:endParaRPr>
            </a:p>
          </p:txBody>
        </p:sp>
      </p:grpSp>
      <p:grpSp>
        <p:nvGrpSpPr>
          <p:cNvPr id="4" name="组合 3"/>
          <p:cNvGrpSpPr/>
          <p:nvPr/>
        </p:nvGrpSpPr>
        <p:grpSpPr>
          <a:xfrm>
            <a:off x="4379506" y="1927971"/>
            <a:ext cx="1263413" cy="1263413"/>
            <a:chOff x="4379506" y="1927971"/>
            <a:chExt cx="1263413" cy="1263413"/>
          </a:xfrm>
        </p:grpSpPr>
        <p:grpSp>
          <p:nvGrpSpPr>
            <p:cNvPr id="26" name="组合 25"/>
            <p:cNvGrpSpPr/>
            <p:nvPr/>
          </p:nvGrpSpPr>
          <p:grpSpPr>
            <a:xfrm>
              <a:off x="4379506" y="1927971"/>
              <a:ext cx="1263413" cy="1263413"/>
              <a:chOff x="4637435" y="2231854"/>
              <a:chExt cx="1264071" cy="1264071"/>
            </a:xfrm>
          </p:grpSpPr>
          <p:sp>
            <p:nvSpPr>
              <p:cNvPr id="28" name="Freeform 10"/>
              <p:cNvSpPr>
                <a:spLocks noEditPoints="1"/>
              </p:cNvSpPr>
              <p:nvPr/>
            </p:nvSpPr>
            <p:spPr bwMode="auto">
              <a:xfrm>
                <a:off x="4637435" y="2231854"/>
                <a:ext cx="1264071" cy="1264071"/>
              </a:xfrm>
              <a:custGeom>
                <a:avLst/>
                <a:gdLst>
                  <a:gd name="T0" fmla="*/ 813 w 1386"/>
                  <a:gd name="T1" fmla="*/ 164 h 1386"/>
                  <a:gd name="T2" fmla="*/ 561 w 1386"/>
                  <a:gd name="T3" fmla="*/ 1219 h 1386"/>
                  <a:gd name="T4" fmla="*/ 477 w 1386"/>
                  <a:gd name="T5" fmla="*/ 1354 h 1386"/>
                  <a:gd name="T6" fmla="*/ 638 w 1386"/>
                  <a:gd name="T7" fmla="*/ 1279 h 1386"/>
                  <a:gd name="T8" fmla="*/ 751 w 1386"/>
                  <a:gd name="T9" fmla="*/ 1386 h 1386"/>
                  <a:gd name="T10" fmla="*/ 871 w 1386"/>
                  <a:gd name="T11" fmla="*/ 1252 h 1386"/>
                  <a:gd name="T12" fmla="*/ 1008 w 1386"/>
                  <a:gd name="T13" fmla="*/ 1313 h 1386"/>
                  <a:gd name="T14" fmla="*/ 1067 w 1386"/>
                  <a:gd name="T15" fmla="*/ 1142 h 1386"/>
                  <a:gd name="T16" fmla="*/ 1229 w 1386"/>
                  <a:gd name="T17" fmla="*/ 1136 h 1386"/>
                  <a:gd name="T18" fmla="*/ 1215 w 1386"/>
                  <a:gd name="T19" fmla="*/ 955 h 1386"/>
                  <a:gd name="T20" fmla="*/ 1354 w 1386"/>
                  <a:gd name="T21" fmla="*/ 909 h 1386"/>
                  <a:gd name="T22" fmla="*/ 1274 w 1386"/>
                  <a:gd name="T23" fmla="*/ 745 h 1386"/>
                  <a:gd name="T24" fmla="*/ 1386 w 1386"/>
                  <a:gd name="T25" fmla="*/ 642 h 1386"/>
                  <a:gd name="T26" fmla="*/ 1251 w 1386"/>
                  <a:gd name="T27" fmla="*/ 521 h 1386"/>
                  <a:gd name="T28" fmla="*/ 1313 w 1386"/>
                  <a:gd name="T29" fmla="*/ 378 h 1386"/>
                  <a:gd name="T30" fmla="*/ 1143 w 1386"/>
                  <a:gd name="T31" fmla="*/ 318 h 1386"/>
                  <a:gd name="T32" fmla="*/ 1150 w 1386"/>
                  <a:gd name="T33" fmla="*/ 169 h 1386"/>
                  <a:gd name="T34" fmla="*/ 972 w 1386"/>
                  <a:gd name="T35" fmla="*/ 176 h 1386"/>
                  <a:gd name="T36" fmla="*/ 909 w 1386"/>
                  <a:gd name="T37" fmla="*/ 32 h 1386"/>
                  <a:gd name="T38" fmla="*/ 749 w 1386"/>
                  <a:gd name="T39" fmla="*/ 105 h 1386"/>
                  <a:gd name="T40" fmla="*/ 635 w 1386"/>
                  <a:gd name="T41" fmla="*/ 0 h 1386"/>
                  <a:gd name="T42" fmla="*/ 516 w 1386"/>
                  <a:gd name="T43" fmla="*/ 128 h 1386"/>
                  <a:gd name="T44" fmla="*/ 378 w 1386"/>
                  <a:gd name="T45" fmla="*/ 73 h 1386"/>
                  <a:gd name="T46" fmla="*/ 316 w 1386"/>
                  <a:gd name="T47" fmla="*/ 234 h 1386"/>
                  <a:gd name="T48" fmla="*/ 157 w 1386"/>
                  <a:gd name="T49" fmla="*/ 250 h 1386"/>
                  <a:gd name="T50" fmla="*/ 163 w 1386"/>
                  <a:gd name="T51" fmla="*/ 422 h 1386"/>
                  <a:gd name="T52" fmla="*/ 32 w 1386"/>
                  <a:gd name="T53" fmla="*/ 477 h 1386"/>
                  <a:gd name="T54" fmla="*/ 100 w 1386"/>
                  <a:gd name="T55" fmla="*/ 635 h 1386"/>
                  <a:gd name="T56" fmla="*/ 0 w 1386"/>
                  <a:gd name="T57" fmla="*/ 744 h 1386"/>
                  <a:gd name="T58" fmla="*/ 123 w 1386"/>
                  <a:gd name="T59" fmla="*/ 864 h 1386"/>
                  <a:gd name="T60" fmla="*/ 73 w 1386"/>
                  <a:gd name="T61" fmla="*/ 1008 h 1386"/>
                  <a:gd name="T62" fmla="*/ 235 w 1386"/>
                  <a:gd name="T63" fmla="*/ 1070 h 1386"/>
                  <a:gd name="T64" fmla="*/ 236 w 1386"/>
                  <a:gd name="T65" fmla="*/ 1217 h 1386"/>
                  <a:gd name="T66" fmla="*/ 411 w 1386"/>
                  <a:gd name="T67" fmla="*/ 1213 h 1386"/>
                  <a:gd name="T68" fmla="*/ 477 w 1386"/>
                  <a:gd name="T69" fmla="*/ 1354 h 1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86" h="1386">
                    <a:moveTo>
                      <a:pt x="160" y="566"/>
                    </a:moveTo>
                    <a:cubicBezTo>
                      <a:pt x="229" y="274"/>
                      <a:pt x="522" y="95"/>
                      <a:pt x="813" y="164"/>
                    </a:cubicBezTo>
                    <a:cubicBezTo>
                      <a:pt x="1105" y="234"/>
                      <a:pt x="1284" y="527"/>
                      <a:pt x="1215" y="818"/>
                    </a:cubicBezTo>
                    <a:cubicBezTo>
                      <a:pt x="1145" y="1109"/>
                      <a:pt x="852" y="1289"/>
                      <a:pt x="561" y="1219"/>
                    </a:cubicBezTo>
                    <a:cubicBezTo>
                      <a:pt x="270" y="1150"/>
                      <a:pt x="90" y="857"/>
                      <a:pt x="160" y="566"/>
                    </a:cubicBezTo>
                    <a:close/>
                    <a:moveTo>
                      <a:pt x="477" y="1354"/>
                    </a:moveTo>
                    <a:lnTo>
                      <a:pt x="584" y="1380"/>
                    </a:lnTo>
                    <a:lnTo>
                      <a:pt x="638" y="1279"/>
                    </a:lnTo>
                    <a:cubicBezTo>
                      <a:pt x="661" y="1281"/>
                      <a:pt x="684" y="1282"/>
                      <a:pt x="707" y="1281"/>
                    </a:cubicBezTo>
                    <a:lnTo>
                      <a:pt x="751" y="1386"/>
                    </a:lnTo>
                    <a:lnTo>
                      <a:pt x="860" y="1368"/>
                    </a:lnTo>
                    <a:lnTo>
                      <a:pt x="871" y="1252"/>
                    </a:lnTo>
                    <a:cubicBezTo>
                      <a:pt x="889" y="1246"/>
                      <a:pt x="907" y="1239"/>
                      <a:pt x="925" y="1231"/>
                    </a:cubicBezTo>
                    <a:lnTo>
                      <a:pt x="1008" y="1313"/>
                    </a:lnTo>
                    <a:lnTo>
                      <a:pt x="1102" y="1255"/>
                    </a:lnTo>
                    <a:lnTo>
                      <a:pt x="1067" y="1142"/>
                    </a:lnTo>
                    <a:cubicBezTo>
                      <a:pt x="1086" y="1127"/>
                      <a:pt x="1103" y="1111"/>
                      <a:pt x="1119" y="1093"/>
                    </a:cubicBezTo>
                    <a:lnTo>
                      <a:pt x="1229" y="1136"/>
                    </a:lnTo>
                    <a:lnTo>
                      <a:pt x="1292" y="1045"/>
                    </a:lnTo>
                    <a:lnTo>
                      <a:pt x="1215" y="955"/>
                    </a:lnTo>
                    <a:cubicBezTo>
                      <a:pt x="1222" y="940"/>
                      <a:pt x="1229" y="925"/>
                      <a:pt x="1235" y="909"/>
                    </a:cubicBezTo>
                    <a:lnTo>
                      <a:pt x="1354" y="909"/>
                    </a:lnTo>
                    <a:lnTo>
                      <a:pt x="1379" y="802"/>
                    </a:lnTo>
                    <a:lnTo>
                      <a:pt x="1274" y="745"/>
                    </a:lnTo>
                    <a:cubicBezTo>
                      <a:pt x="1276" y="726"/>
                      <a:pt x="1277" y="706"/>
                      <a:pt x="1277" y="687"/>
                    </a:cubicBezTo>
                    <a:lnTo>
                      <a:pt x="1386" y="642"/>
                    </a:lnTo>
                    <a:lnTo>
                      <a:pt x="1369" y="533"/>
                    </a:lnTo>
                    <a:lnTo>
                      <a:pt x="1251" y="521"/>
                    </a:lnTo>
                    <a:cubicBezTo>
                      <a:pt x="1245" y="501"/>
                      <a:pt x="1238" y="481"/>
                      <a:pt x="1230" y="462"/>
                    </a:cubicBezTo>
                    <a:lnTo>
                      <a:pt x="1313" y="378"/>
                    </a:lnTo>
                    <a:lnTo>
                      <a:pt x="1255" y="285"/>
                    </a:lnTo>
                    <a:lnTo>
                      <a:pt x="1143" y="318"/>
                    </a:lnTo>
                    <a:cubicBezTo>
                      <a:pt x="1131" y="304"/>
                      <a:pt x="1119" y="289"/>
                      <a:pt x="1105" y="276"/>
                    </a:cubicBezTo>
                    <a:lnTo>
                      <a:pt x="1150" y="169"/>
                    </a:lnTo>
                    <a:lnTo>
                      <a:pt x="1061" y="104"/>
                    </a:lnTo>
                    <a:lnTo>
                      <a:pt x="972" y="176"/>
                    </a:lnTo>
                    <a:cubicBezTo>
                      <a:pt x="952" y="164"/>
                      <a:pt x="931" y="154"/>
                      <a:pt x="909" y="145"/>
                    </a:cubicBezTo>
                    <a:lnTo>
                      <a:pt x="909" y="32"/>
                    </a:lnTo>
                    <a:lnTo>
                      <a:pt x="802" y="7"/>
                    </a:lnTo>
                    <a:lnTo>
                      <a:pt x="749" y="105"/>
                    </a:lnTo>
                    <a:cubicBezTo>
                      <a:pt x="725" y="103"/>
                      <a:pt x="701" y="102"/>
                      <a:pt x="678" y="102"/>
                    </a:cubicBezTo>
                    <a:lnTo>
                      <a:pt x="635" y="0"/>
                    </a:lnTo>
                    <a:lnTo>
                      <a:pt x="526" y="18"/>
                    </a:lnTo>
                    <a:lnTo>
                      <a:pt x="516" y="128"/>
                    </a:lnTo>
                    <a:cubicBezTo>
                      <a:pt x="495" y="134"/>
                      <a:pt x="475" y="141"/>
                      <a:pt x="455" y="150"/>
                    </a:cubicBezTo>
                    <a:lnTo>
                      <a:pt x="378" y="73"/>
                    </a:lnTo>
                    <a:lnTo>
                      <a:pt x="284" y="131"/>
                    </a:lnTo>
                    <a:lnTo>
                      <a:pt x="316" y="234"/>
                    </a:lnTo>
                    <a:cubicBezTo>
                      <a:pt x="295" y="251"/>
                      <a:pt x="275" y="269"/>
                      <a:pt x="256" y="289"/>
                    </a:cubicBezTo>
                    <a:lnTo>
                      <a:pt x="157" y="250"/>
                    </a:lnTo>
                    <a:lnTo>
                      <a:pt x="94" y="341"/>
                    </a:lnTo>
                    <a:lnTo>
                      <a:pt x="163" y="422"/>
                    </a:lnTo>
                    <a:cubicBezTo>
                      <a:pt x="154" y="440"/>
                      <a:pt x="146" y="458"/>
                      <a:pt x="138" y="477"/>
                    </a:cubicBezTo>
                    <a:lnTo>
                      <a:pt x="32" y="477"/>
                    </a:lnTo>
                    <a:lnTo>
                      <a:pt x="7" y="584"/>
                    </a:lnTo>
                    <a:lnTo>
                      <a:pt x="100" y="635"/>
                    </a:lnTo>
                    <a:cubicBezTo>
                      <a:pt x="98" y="658"/>
                      <a:pt x="97" y="681"/>
                      <a:pt x="98" y="704"/>
                    </a:cubicBezTo>
                    <a:lnTo>
                      <a:pt x="0" y="744"/>
                    </a:lnTo>
                    <a:lnTo>
                      <a:pt x="17" y="853"/>
                    </a:lnTo>
                    <a:lnTo>
                      <a:pt x="123" y="864"/>
                    </a:lnTo>
                    <a:cubicBezTo>
                      <a:pt x="130" y="887"/>
                      <a:pt x="139" y="910"/>
                      <a:pt x="149" y="932"/>
                    </a:cubicBezTo>
                    <a:lnTo>
                      <a:pt x="73" y="1008"/>
                    </a:lnTo>
                    <a:lnTo>
                      <a:pt x="131" y="1102"/>
                    </a:lnTo>
                    <a:lnTo>
                      <a:pt x="235" y="1070"/>
                    </a:lnTo>
                    <a:cubicBezTo>
                      <a:pt x="248" y="1086"/>
                      <a:pt x="263" y="1102"/>
                      <a:pt x="278" y="1116"/>
                    </a:cubicBezTo>
                    <a:lnTo>
                      <a:pt x="236" y="1217"/>
                    </a:lnTo>
                    <a:lnTo>
                      <a:pt x="325" y="1283"/>
                    </a:lnTo>
                    <a:lnTo>
                      <a:pt x="411" y="1213"/>
                    </a:lnTo>
                    <a:cubicBezTo>
                      <a:pt x="432" y="1224"/>
                      <a:pt x="454" y="1234"/>
                      <a:pt x="477" y="1242"/>
                    </a:cubicBezTo>
                    <a:lnTo>
                      <a:pt x="477" y="1354"/>
                    </a:lnTo>
                    <a:close/>
                  </a:path>
                </a:pathLst>
              </a:custGeom>
              <a:solidFill>
                <a:schemeClr val="bg2">
                  <a:lumMod val="95000"/>
                </a:schemeClr>
              </a:solidFill>
              <a:ln>
                <a:solidFill>
                  <a:srgbClr val="756271"/>
                </a:solidFill>
              </a:ln>
            </p:spPr>
            <p:txBody>
              <a:bodyPr vert="horz" wrap="square" lIns="91392" tIns="45696" rIns="91392" bIns="45696" numCol="1" anchor="t" anchorCtr="0" compatLnSpc="1"/>
              <a:lstStyle/>
              <a:p>
                <a:endParaRPr lang="zh-CN" altLang="en-US" sz="1799" dirty="0">
                  <a:solidFill>
                    <a:schemeClr val="bg1"/>
                  </a:solidFill>
                  <a:latin typeface="微软雅黑" panose="020B0503020204020204" pitchFamily="34" charset="-122"/>
                  <a:ea typeface="微软雅黑" panose="020B0503020204020204" pitchFamily="34" charset="-122"/>
                </a:endParaRPr>
              </a:p>
            </p:txBody>
          </p:sp>
          <p:sp>
            <p:nvSpPr>
              <p:cNvPr id="29" name="Freeform 11"/>
              <p:cNvSpPr/>
              <p:nvPr/>
            </p:nvSpPr>
            <p:spPr bwMode="auto">
              <a:xfrm>
                <a:off x="4749797" y="2348228"/>
                <a:ext cx="1027308" cy="1031321"/>
              </a:xfrm>
              <a:custGeom>
                <a:avLst/>
                <a:gdLst>
                  <a:gd name="T0" fmla="*/ 1062 w 1128"/>
                  <a:gd name="T1" fmla="*/ 683 h 1128"/>
                  <a:gd name="T2" fmla="*/ 683 w 1128"/>
                  <a:gd name="T3" fmla="*/ 66 h 1128"/>
                  <a:gd name="T4" fmla="*/ 66 w 1128"/>
                  <a:gd name="T5" fmla="*/ 445 h 1128"/>
                  <a:gd name="T6" fmla="*/ 445 w 1128"/>
                  <a:gd name="T7" fmla="*/ 1062 h 1128"/>
                  <a:gd name="T8" fmla="*/ 1062 w 1128"/>
                  <a:gd name="T9" fmla="*/ 683 h 1128"/>
                </a:gdLst>
                <a:ahLst/>
                <a:cxnLst>
                  <a:cxn ang="0">
                    <a:pos x="T0" y="T1"/>
                  </a:cxn>
                  <a:cxn ang="0">
                    <a:pos x="T2" y="T3"/>
                  </a:cxn>
                  <a:cxn ang="0">
                    <a:pos x="T4" y="T5"/>
                  </a:cxn>
                  <a:cxn ang="0">
                    <a:pos x="T6" y="T7"/>
                  </a:cxn>
                  <a:cxn ang="0">
                    <a:pos x="T8" y="T9"/>
                  </a:cxn>
                </a:cxnLst>
                <a:rect l="0" t="0" r="r" b="b"/>
                <a:pathLst>
                  <a:path w="1128" h="1128">
                    <a:moveTo>
                      <a:pt x="1062" y="683"/>
                    </a:moveTo>
                    <a:cubicBezTo>
                      <a:pt x="1128" y="408"/>
                      <a:pt x="958" y="131"/>
                      <a:pt x="683" y="66"/>
                    </a:cubicBezTo>
                    <a:cubicBezTo>
                      <a:pt x="408" y="0"/>
                      <a:pt x="132" y="170"/>
                      <a:pt x="66" y="445"/>
                    </a:cubicBezTo>
                    <a:cubicBezTo>
                      <a:pt x="0" y="720"/>
                      <a:pt x="170" y="996"/>
                      <a:pt x="445" y="1062"/>
                    </a:cubicBezTo>
                    <a:cubicBezTo>
                      <a:pt x="720" y="1128"/>
                      <a:pt x="997" y="958"/>
                      <a:pt x="1062" y="683"/>
                    </a:cubicBezTo>
                    <a:close/>
                  </a:path>
                </a:pathLst>
              </a:custGeom>
              <a:solidFill>
                <a:srgbClr val="756271"/>
              </a:solidFill>
              <a:ln>
                <a:noFill/>
              </a:ln>
            </p:spPr>
            <p:txBody>
              <a:bodyPr vert="horz" wrap="square" lIns="91392" tIns="45696" rIns="91392" bIns="45696" numCol="1" anchor="t" anchorCtr="0" compatLnSpc="1"/>
              <a:lstStyle/>
              <a:p>
                <a:endParaRPr lang="zh-CN" altLang="en-US" sz="1799" dirty="0">
                  <a:solidFill>
                    <a:schemeClr val="bg1"/>
                  </a:solidFill>
                  <a:latin typeface="微软雅黑" panose="020B0503020204020204" pitchFamily="34" charset="-122"/>
                  <a:ea typeface="微软雅黑" panose="020B0503020204020204" pitchFamily="34" charset="-122"/>
                </a:endParaRPr>
              </a:p>
            </p:txBody>
          </p:sp>
        </p:grpSp>
        <p:sp>
          <p:nvSpPr>
            <p:cNvPr id="39" name="文本框 38"/>
            <p:cNvSpPr txBox="1"/>
            <p:nvPr/>
          </p:nvSpPr>
          <p:spPr>
            <a:xfrm>
              <a:off x="4641955" y="2220055"/>
              <a:ext cx="726482" cy="646011"/>
            </a:xfrm>
            <a:prstGeom prst="rect">
              <a:avLst/>
            </a:prstGeom>
            <a:noFill/>
          </p:spPr>
          <p:txBody>
            <a:bodyPr wrap="none" rtlCol="0">
              <a:spAutoFit/>
            </a:bodyPr>
            <a:lstStyle/>
            <a:p>
              <a:pPr algn="ctr"/>
              <a:r>
                <a:rPr lang="en-US" altLang="zh-CN" sz="3598" dirty="0">
                  <a:solidFill>
                    <a:schemeClr val="bg2"/>
                  </a:solidFill>
                  <a:latin typeface="微软雅黑" panose="020B0503020204020204" pitchFamily="34" charset="-122"/>
                  <a:ea typeface="微软雅黑" panose="020B0503020204020204" pitchFamily="34" charset="-122"/>
                </a:rPr>
                <a:t>02</a:t>
              </a:r>
              <a:endParaRPr lang="zh-CN" altLang="en-US" sz="3598" dirty="0">
                <a:solidFill>
                  <a:schemeClr val="bg2"/>
                </a:solidFill>
                <a:latin typeface="微软雅黑" panose="020B0503020204020204" pitchFamily="34" charset="-122"/>
                <a:ea typeface="微软雅黑" panose="020B0503020204020204" pitchFamily="34" charset="-122"/>
              </a:endParaRPr>
            </a:p>
          </p:txBody>
        </p:sp>
      </p:grpSp>
      <p:grpSp>
        <p:nvGrpSpPr>
          <p:cNvPr id="5" name="组合 4"/>
          <p:cNvGrpSpPr/>
          <p:nvPr/>
        </p:nvGrpSpPr>
        <p:grpSpPr>
          <a:xfrm>
            <a:off x="6588006" y="1969373"/>
            <a:ext cx="1263413" cy="1263413"/>
            <a:chOff x="6588006" y="1969373"/>
            <a:chExt cx="1263413" cy="1263413"/>
          </a:xfrm>
        </p:grpSpPr>
        <p:grpSp>
          <p:nvGrpSpPr>
            <p:cNvPr id="30" name="组合 29"/>
            <p:cNvGrpSpPr/>
            <p:nvPr/>
          </p:nvGrpSpPr>
          <p:grpSpPr>
            <a:xfrm>
              <a:off x="6588006" y="1969373"/>
              <a:ext cx="1263413" cy="1263413"/>
              <a:chOff x="6847086" y="2273277"/>
              <a:chExt cx="1264071" cy="1264071"/>
            </a:xfrm>
          </p:grpSpPr>
          <p:sp>
            <p:nvSpPr>
              <p:cNvPr id="31" name="Freeform 14"/>
              <p:cNvSpPr>
                <a:spLocks noEditPoints="1"/>
              </p:cNvSpPr>
              <p:nvPr/>
            </p:nvSpPr>
            <p:spPr bwMode="auto">
              <a:xfrm>
                <a:off x="6847086" y="2273277"/>
                <a:ext cx="1264071" cy="1264071"/>
              </a:xfrm>
              <a:custGeom>
                <a:avLst/>
                <a:gdLst>
                  <a:gd name="T0" fmla="*/ 813 w 1386"/>
                  <a:gd name="T1" fmla="*/ 164 h 1385"/>
                  <a:gd name="T2" fmla="*/ 561 w 1386"/>
                  <a:gd name="T3" fmla="*/ 1219 h 1385"/>
                  <a:gd name="T4" fmla="*/ 477 w 1386"/>
                  <a:gd name="T5" fmla="*/ 1354 h 1385"/>
                  <a:gd name="T6" fmla="*/ 638 w 1386"/>
                  <a:gd name="T7" fmla="*/ 1279 h 1385"/>
                  <a:gd name="T8" fmla="*/ 751 w 1386"/>
                  <a:gd name="T9" fmla="*/ 1385 h 1385"/>
                  <a:gd name="T10" fmla="*/ 871 w 1386"/>
                  <a:gd name="T11" fmla="*/ 1252 h 1385"/>
                  <a:gd name="T12" fmla="*/ 1008 w 1386"/>
                  <a:gd name="T13" fmla="*/ 1313 h 1385"/>
                  <a:gd name="T14" fmla="*/ 1067 w 1386"/>
                  <a:gd name="T15" fmla="*/ 1142 h 1385"/>
                  <a:gd name="T16" fmla="*/ 1229 w 1386"/>
                  <a:gd name="T17" fmla="*/ 1135 h 1385"/>
                  <a:gd name="T18" fmla="*/ 1215 w 1386"/>
                  <a:gd name="T19" fmla="*/ 954 h 1385"/>
                  <a:gd name="T20" fmla="*/ 1354 w 1386"/>
                  <a:gd name="T21" fmla="*/ 909 h 1385"/>
                  <a:gd name="T22" fmla="*/ 1274 w 1386"/>
                  <a:gd name="T23" fmla="*/ 745 h 1385"/>
                  <a:gd name="T24" fmla="*/ 1386 w 1386"/>
                  <a:gd name="T25" fmla="*/ 641 h 1385"/>
                  <a:gd name="T26" fmla="*/ 1251 w 1386"/>
                  <a:gd name="T27" fmla="*/ 520 h 1385"/>
                  <a:gd name="T28" fmla="*/ 1313 w 1386"/>
                  <a:gd name="T29" fmla="*/ 378 h 1385"/>
                  <a:gd name="T30" fmla="*/ 1144 w 1386"/>
                  <a:gd name="T31" fmla="*/ 318 h 1385"/>
                  <a:gd name="T32" fmla="*/ 1150 w 1386"/>
                  <a:gd name="T33" fmla="*/ 169 h 1385"/>
                  <a:gd name="T34" fmla="*/ 972 w 1386"/>
                  <a:gd name="T35" fmla="*/ 175 h 1385"/>
                  <a:gd name="T36" fmla="*/ 909 w 1386"/>
                  <a:gd name="T37" fmla="*/ 32 h 1385"/>
                  <a:gd name="T38" fmla="*/ 749 w 1386"/>
                  <a:gd name="T39" fmla="*/ 105 h 1385"/>
                  <a:gd name="T40" fmla="*/ 635 w 1386"/>
                  <a:gd name="T41" fmla="*/ 0 h 1385"/>
                  <a:gd name="T42" fmla="*/ 516 w 1386"/>
                  <a:gd name="T43" fmla="*/ 127 h 1385"/>
                  <a:gd name="T44" fmla="*/ 378 w 1386"/>
                  <a:gd name="T45" fmla="*/ 73 h 1385"/>
                  <a:gd name="T46" fmla="*/ 316 w 1386"/>
                  <a:gd name="T47" fmla="*/ 234 h 1385"/>
                  <a:gd name="T48" fmla="*/ 157 w 1386"/>
                  <a:gd name="T49" fmla="*/ 250 h 1385"/>
                  <a:gd name="T50" fmla="*/ 163 w 1386"/>
                  <a:gd name="T51" fmla="*/ 422 h 1385"/>
                  <a:gd name="T52" fmla="*/ 32 w 1386"/>
                  <a:gd name="T53" fmla="*/ 477 h 1385"/>
                  <a:gd name="T54" fmla="*/ 101 w 1386"/>
                  <a:gd name="T55" fmla="*/ 634 h 1385"/>
                  <a:gd name="T56" fmla="*/ 0 w 1386"/>
                  <a:gd name="T57" fmla="*/ 744 h 1385"/>
                  <a:gd name="T58" fmla="*/ 124 w 1386"/>
                  <a:gd name="T59" fmla="*/ 864 h 1385"/>
                  <a:gd name="T60" fmla="*/ 73 w 1386"/>
                  <a:gd name="T61" fmla="*/ 1007 h 1385"/>
                  <a:gd name="T62" fmla="*/ 235 w 1386"/>
                  <a:gd name="T63" fmla="*/ 1070 h 1385"/>
                  <a:gd name="T64" fmla="*/ 236 w 1386"/>
                  <a:gd name="T65" fmla="*/ 1217 h 1385"/>
                  <a:gd name="T66" fmla="*/ 411 w 1386"/>
                  <a:gd name="T67" fmla="*/ 1212 h 1385"/>
                  <a:gd name="T68" fmla="*/ 477 w 1386"/>
                  <a:gd name="T69" fmla="*/ 1354 h 1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86" h="1385">
                    <a:moveTo>
                      <a:pt x="160" y="565"/>
                    </a:moveTo>
                    <a:cubicBezTo>
                      <a:pt x="229" y="274"/>
                      <a:pt x="522" y="94"/>
                      <a:pt x="813" y="164"/>
                    </a:cubicBezTo>
                    <a:cubicBezTo>
                      <a:pt x="1105" y="234"/>
                      <a:pt x="1284" y="526"/>
                      <a:pt x="1215" y="817"/>
                    </a:cubicBezTo>
                    <a:cubicBezTo>
                      <a:pt x="1145" y="1109"/>
                      <a:pt x="852" y="1288"/>
                      <a:pt x="561" y="1219"/>
                    </a:cubicBezTo>
                    <a:cubicBezTo>
                      <a:pt x="270" y="1149"/>
                      <a:pt x="90" y="857"/>
                      <a:pt x="160" y="565"/>
                    </a:cubicBezTo>
                    <a:close/>
                    <a:moveTo>
                      <a:pt x="477" y="1354"/>
                    </a:moveTo>
                    <a:lnTo>
                      <a:pt x="584" y="1379"/>
                    </a:lnTo>
                    <a:lnTo>
                      <a:pt x="638" y="1279"/>
                    </a:lnTo>
                    <a:cubicBezTo>
                      <a:pt x="661" y="1281"/>
                      <a:pt x="684" y="1281"/>
                      <a:pt x="707" y="1281"/>
                    </a:cubicBezTo>
                    <a:lnTo>
                      <a:pt x="751" y="1385"/>
                    </a:lnTo>
                    <a:lnTo>
                      <a:pt x="860" y="1367"/>
                    </a:lnTo>
                    <a:lnTo>
                      <a:pt x="871" y="1252"/>
                    </a:lnTo>
                    <a:cubicBezTo>
                      <a:pt x="889" y="1246"/>
                      <a:pt x="907" y="1239"/>
                      <a:pt x="925" y="1231"/>
                    </a:cubicBezTo>
                    <a:lnTo>
                      <a:pt x="1008" y="1313"/>
                    </a:lnTo>
                    <a:lnTo>
                      <a:pt x="1102" y="1255"/>
                    </a:lnTo>
                    <a:lnTo>
                      <a:pt x="1067" y="1142"/>
                    </a:lnTo>
                    <a:cubicBezTo>
                      <a:pt x="1086" y="1127"/>
                      <a:pt x="1103" y="1110"/>
                      <a:pt x="1119" y="1093"/>
                    </a:cubicBezTo>
                    <a:lnTo>
                      <a:pt x="1229" y="1135"/>
                    </a:lnTo>
                    <a:lnTo>
                      <a:pt x="1292" y="1045"/>
                    </a:lnTo>
                    <a:lnTo>
                      <a:pt x="1215" y="954"/>
                    </a:lnTo>
                    <a:cubicBezTo>
                      <a:pt x="1222" y="940"/>
                      <a:pt x="1229" y="924"/>
                      <a:pt x="1235" y="909"/>
                    </a:cubicBezTo>
                    <a:lnTo>
                      <a:pt x="1354" y="909"/>
                    </a:lnTo>
                    <a:lnTo>
                      <a:pt x="1379" y="801"/>
                    </a:lnTo>
                    <a:lnTo>
                      <a:pt x="1274" y="745"/>
                    </a:lnTo>
                    <a:cubicBezTo>
                      <a:pt x="1276" y="726"/>
                      <a:pt x="1277" y="706"/>
                      <a:pt x="1277" y="687"/>
                    </a:cubicBezTo>
                    <a:lnTo>
                      <a:pt x="1386" y="641"/>
                    </a:lnTo>
                    <a:lnTo>
                      <a:pt x="1369" y="532"/>
                    </a:lnTo>
                    <a:lnTo>
                      <a:pt x="1251" y="520"/>
                    </a:lnTo>
                    <a:cubicBezTo>
                      <a:pt x="1245" y="500"/>
                      <a:pt x="1238" y="481"/>
                      <a:pt x="1230" y="461"/>
                    </a:cubicBezTo>
                    <a:lnTo>
                      <a:pt x="1313" y="378"/>
                    </a:lnTo>
                    <a:lnTo>
                      <a:pt x="1255" y="284"/>
                    </a:lnTo>
                    <a:lnTo>
                      <a:pt x="1144" y="318"/>
                    </a:lnTo>
                    <a:cubicBezTo>
                      <a:pt x="1131" y="303"/>
                      <a:pt x="1119" y="289"/>
                      <a:pt x="1105" y="275"/>
                    </a:cubicBezTo>
                    <a:lnTo>
                      <a:pt x="1150" y="169"/>
                    </a:lnTo>
                    <a:lnTo>
                      <a:pt x="1061" y="103"/>
                    </a:lnTo>
                    <a:lnTo>
                      <a:pt x="972" y="175"/>
                    </a:lnTo>
                    <a:cubicBezTo>
                      <a:pt x="952" y="164"/>
                      <a:pt x="931" y="154"/>
                      <a:pt x="909" y="145"/>
                    </a:cubicBezTo>
                    <a:lnTo>
                      <a:pt x="909" y="32"/>
                    </a:lnTo>
                    <a:lnTo>
                      <a:pt x="802" y="6"/>
                    </a:lnTo>
                    <a:lnTo>
                      <a:pt x="749" y="105"/>
                    </a:lnTo>
                    <a:cubicBezTo>
                      <a:pt x="725" y="103"/>
                      <a:pt x="701" y="101"/>
                      <a:pt x="678" y="102"/>
                    </a:cubicBezTo>
                    <a:lnTo>
                      <a:pt x="635" y="0"/>
                    </a:lnTo>
                    <a:lnTo>
                      <a:pt x="526" y="18"/>
                    </a:lnTo>
                    <a:lnTo>
                      <a:pt x="516" y="127"/>
                    </a:lnTo>
                    <a:cubicBezTo>
                      <a:pt x="495" y="134"/>
                      <a:pt x="475" y="141"/>
                      <a:pt x="455" y="149"/>
                    </a:cubicBezTo>
                    <a:lnTo>
                      <a:pt x="378" y="73"/>
                    </a:lnTo>
                    <a:lnTo>
                      <a:pt x="284" y="131"/>
                    </a:lnTo>
                    <a:lnTo>
                      <a:pt x="316" y="234"/>
                    </a:lnTo>
                    <a:cubicBezTo>
                      <a:pt x="295" y="251"/>
                      <a:pt x="275" y="269"/>
                      <a:pt x="257" y="289"/>
                    </a:cubicBezTo>
                    <a:lnTo>
                      <a:pt x="157" y="250"/>
                    </a:lnTo>
                    <a:lnTo>
                      <a:pt x="94" y="340"/>
                    </a:lnTo>
                    <a:lnTo>
                      <a:pt x="163" y="422"/>
                    </a:lnTo>
                    <a:cubicBezTo>
                      <a:pt x="154" y="439"/>
                      <a:pt x="146" y="458"/>
                      <a:pt x="138" y="477"/>
                    </a:cubicBezTo>
                    <a:lnTo>
                      <a:pt x="32" y="477"/>
                    </a:lnTo>
                    <a:lnTo>
                      <a:pt x="7" y="584"/>
                    </a:lnTo>
                    <a:lnTo>
                      <a:pt x="101" y="634"/>
                    </a:lnTo>
                    <a:cubicBezTo>
                      <a:pt x="98" y="658"/>
                      <a:pt x="97" y="681"/>
                      <a:pt x="98" y="704"/>
                    </a:cubicBezTo>
                    <a:lnTo>
                      <a:pt x="0" y="744"/>
                    </a:lnTo>
                    <a:lnTo>
                      <a:pt x="17" y="853"/>
                    </a:lnTo>
                    <a:lnTo>
                      <a:pt x="124" y="864"/>
                    </a:lnTo>
                    <a:cubicBezTo>
                      <a:pt x="131" y="887"/>
                      <a:pt x="139" y="909"/>
                      <a:pt x="149" y="931"/>
                    </a:cubicBezTo>
                    <a:lnTo>
                      <a:pt x="73" y="1007"/>
                    </a:lnTo>
                    <a:lnTo>
                      <a:pt x="131" y="1101"/>
                    </a:lnTo>
                    <a:lnTo>
                      <a:pt x="235" y="1070"/>
                    </a:lnTo>
                    <a:cubicBezTo>
                      <a:pt x="249" y="1086"/>
                      <a:pt x="263" y="1101"/>
                      <a:pt x="278" y="1116"/>
                    </a:cubicBezTo>
                    <a:lnTo>
                      <a:pt x="236" y="1217"/>
                    </a:lnTo>
                    <a:lnTo>
                      <a:pt x="325" y="1282"/>
                    </a:lnTo>
                    <a:lnTo>
                      <a:pt x="411" y="1212"/>
                    </a:lnTo>
                    <a:cubicBezTo>
                      <a:pt x="432" y="1224"/>
                      <a:pt x="454" y="1233"/>
                      <a:pt x="477" y="1242"/>
                    </a:cubicBezTo>
                    <a:lnTo>
                      <a:pt x="477" y="1354"/>
                    </a:lnTo>
                    <a:close/>
                  </a:path>
                </a:pathLst>
              </a:custGeom>
              <a:solidFill>
                <a:schemeClr val="bg2">
                  <a:lumMod val="95000"/>
                </a:schemeClr>
              </a:solidFill>
              <a:ln>
                <a:solidFill>
                  <a:srgbClr val="EF5B43"/>
                </a:solidFill>
              </a:ln>
            </p:spPr>
            <p:txBody>
              <a:bodyPr vert="horz" wrap="square" lIns="91392" tIns="45696" rIns="91392" bIns="45696" numCol="1" anchor="t" anchorCtr="0" compatLnSpc="1"/>
              <a:lstStyle/>
              <a:p>
                <a:endParaRPr lang="zh-CN" altLang="en-US" sz="1799" dirty="0">
                  <a:solidFill>
                    <a:schemeClr val="bg1"/>
                  </a:solidFill>
                  <a:latin typeface="微软雅黑" panose="020B0503020204020204" pitchFamily="34" charset="-122"/>
                  <a:ea typeface="微软雅黑" panose="020B0503020204020204" pitchFamily="34" charset="-122"/>
                </a:endParaRPr>
              </a:p>
            </p:txBody>
          </p:sp>
          <p:sp>
            <p:nvSpPr>
              <p:cNvPr id="32" name="Freeform 15"/>
              <p:cNvSpPr/>
              <p:nvPr/>
            </p:nvSpPr>
            <p:spPr bwMode="auto">
              <a:xfrm>
                <a:off x="6959448" y="2389652"/>
                <a:ext cx="1027308" cy="1031321"/>
              </a:xfrm>
              <a:custGeom>
                <a:avLst/>
                <a:gdLst>
                  <a:gd name="T0" fmla="*/ 1062 w 1128"/>
                  <a:gd name="T1" fmla="*/ 683 h 1128"/>
                  <a:gd name="T2" fmla="*/ 683 w 1128"/>
                  <a:gd name="T3" fmla="*/ 66 h 1128"/>
                  <a:gd name="T4" fmla="*/ 66 w 1128"/>
                  <a:gd name="T5" fmla="*/ 445 h 1128"/>
                  <a:gd name="T6" fmla="*/ 445 w 1128"/>
                  <a:gd name="T7" fmla="*/ 1062 h 1128"/>
                  <a:gd name="T8" fmla="*/ 1062 w 1128"/>
                  <a:gd name="T9" fmla="*/ 683 h 1128"/>
                </a:gdLst>
                <a:ahLst/>
                <a:cxnLst>
                  <a:cxn ang="0">
                    <a:pos x="T0" y="T1"/>
                  </a:cxn>
                  <a:cxn ang="0">
                    <a:pos x="T2" y="T3"/>
                  </a:cxn>
                  <a:cxn ang="0">
                    <a:pos x="T4" y="T5"/>
                  </a:cxn>
                  <a:cxn ang="0">
                    <a:pos x="T6" y="T7"/>
                  </a:cxn>
                  <a:cxn ang="0">
                    <a:pos x="T8" y="T9"/>
                  </a:cxn>
                </a:cxnLst>
                <a:rect l="0" t="0" r="r" b="b"/>
                <a:pathLst>
                  <a:path w="1128" h="1128">
                    <a:moveTo>
                      <a:pt x="1062" y="683"/>
                    </a:moveTo>
                    <a:cubicBezTo>
                      <a:pt x="1128" y="408"/>
                      <a:pt x="958" y="132"/>
                      <a:pt x="683" y="66"/>
                    </a:cubicBezTo>
                    <a:cubicBezTo>
                      <a:pt x="408" y="0"/>
                      <a:pt x="132" y="170"/>
                      <a:pt x="66" y="445"/>
                    </a:cubicBezTo>
                    <a:cubicBezTo>
                      <a:pt x="0" y="720"/>
                      <a:pt x="170" y="997"/>
                      <a:pt x="445" y="1062"/>
                    </a:cubicBezTo>
                    <a:cubicBezTo>
                      <a:pt x="720" y="1128"/>
                      <a:pt x="997" y="958"/>
                      <a:pt x="1062" y="683"/>
                    </a:cubicBezTo>
                    <a:close/>
                  </a:path>
                </a:pathLst>
              </a:custGeom>
              <a:solidFill>
                <a:srgbClr val="EF5B43"/>
              </a:solidFill>
              <a:ln>
                <a:noFill/>
              </a:ln>
            </p:spPr>
            <p:txBody>
              <a:bodyPr vert="horz" wrap="square" lIns="91392" tIns="45696" rIns="91392" bIns="45696" numCol="1" anchor="t" anchorCtr="0" compatLnSpc="1"/>
              <a:lstStyle/>
              <a:p>
                <a:endParaRPr lang="zh-CN" altLang="en-US" sz="1799" dirty="0">
                  <a:solidFill>
                    <a:schemeClr val="bg1"/>
                  </a:solidFill>
                  <a:latin typeface="微软雅黑" panose="020B0503020204020204" pitchFamily="34" charset="-122"/>
                  <a:ea typeface="微软雅黑" panose="020B0503020204020204" pitchFamily="34" charset="-122"/>
                </a:endParaRPr>
              </a:p>
            </p:txBody>
          </p:sp>
        </p:grpSp>
        <p:sp>
          <p:nvSpPr>
            <p:cNvPr id="40" name="文本框 39"/>
            <p:cNvSpPr txBox="1"/>
            <p:nvPr/>
          </p:nvSpPr>
          <p:spPr>
            <a:xfrm>
              <a:off x="6852744" y="2277597"/>
              <a:ext cx="726482" cy="646011"/>
            </a:xfrm>
            <a:prstGeom prst="rect">
              <a:avLst/>
            </a:prstGeom>
            <a:noFill/>
          </p:spPr>
          <p:txBody>
            <a:bodyPr wrap="none" rtlCol="0">
              <a:spAutoFit/>
            </a:bodyPr>
            <a:lstStyle/>
            <a:p>
              <a:pPr algn="ctr"/>
              <a:r>
                <a:rPr lang="en-US" altLang="zh-CN" sz="3598" dirty="0">
                  <a:solidFill>
                    <a:schemeClr val="bg2"/>
                  </a:solidFill>
                  <a:latin typeface="微软雅黑" panose="020B0503020204020204" pitchFamily="34" charset="-122"/>
                  <a:ea typeface="微软雅黑" panose="020B0503020204020204" pitchFamily="34" charset="-122"/>
                </a:rPr>
                <a:t>03</a:t>
              </a:r>
              <a:endParaRPr lang="zh-CN" altLang="en-US" sz="3598" dirty="0">
                <a:solidFill>
                  <a:schemeClr val="bg2"/>
                </a:solidFill>
                <a:latin typeface="微软雅黑" panose="020B0503020204020204" pitchFamily="34" charset="-122"/>
                <a:ea typeface="微软雅黑" panose="020B0503020204020204" pitchFamily="34" charset="-122"/>
              </a:endParaRPr>
            </a:p>
          </p:txBody>
        </p:sp>
      </p:grpSp>
      <p:grpSp>
        <p:nvGrpSpPr>
          <p:cNvPr id="6" name="组合 5"/>
          <p:cNvGrpSpPr/>
          <p:nvPr/>
        </p:nvGrpSpPr>
        <p:grpSpPr>
          <a:xfrm>
            <a:off x="7568590" y="3775933"/>
            <a:ext cx="1263413" cy="1263413"/>
            <a:chOff x="7568590" y="3775933"/>
            <a:chExt cx="1263413" cy="1263413"/>
          </a:xfrm>
        </p:grpSpPr>
        <p:grpSp>
          <p:nvGrpSpPr>
            <p:cNvPr id="33" name="组合 32"/>
            <p:cNvGrpSpPr/>
            <p:nvPr/>
          </p:nvGrpSpPr>
          <p:grpSpPr>
            <a:xfrm>
              <a:off x="7568590" y="3775933"/>
              <a:ext cx="1263413" cy="1263413"/>
              <a:chOff x="7775541" y="4141250"/>
              <a:chExt cx="1264071" cy="1264071"/>
            </a:xfrm>
          </p:grpSpPr>
          <p:sp>
            <p:nvSpPr>
              <p:cNvPr id="34" name="Freeform 16"/>
              <p:cNvSpPr>
                <a:spLocks noEditPoints="1"/>
              </p:cNvSpPr>
              <p:nvPr/>
            </p:nvSpPr>
            <p:spPr bwMode="auto">
              <a:xfrm>
                <a:off x="7775541" y="4141250"/>
                <a:ext cx="1264071" cy="1264071"/>
              </a:xfrm>
              <a:custGeom>
                <a:avLst/>
                <a:gdLst>
                  <a:gd name="T0" fmla="*/ 813 w 1386"/>
                  <a:gd name="T1" fmla="*/ 164 h 1385"/>
                  <a:gd name="T2" fmla="*/ 561 w 1386"/>
                  <a:gd name="T3" fmla="*/ 1218 h 1385"/>
                  <a:gd name="T4" fmla="*/ 477 w 1386"/>
                  <a:gd name="T5" fmla="*/ 1353 h 1385"/>
                  <a:gd name="T6" fmla="*/ 638 w 1386"/>
                  <a:gd name="T7" fmla="*/ 1279 h 1385"/>
                  <a:gd name="T8" fmla="*/ 751 w 1386"/>
                  <a:gd name="T9" fmla="*/ 1385 h 1385"/>
                  <a:gd name="T10" fmla="*/ 871 w 1386"/>
                  <a:gd name="T11" fmla="*/ 1251 h 1385"/>
                  <a:gd name="T12" fmla="*/ 1008 w 1386"/>
                  <a:gd name="T13" fmla="*/ 1312 h 1385"/>
                  <a:gd name="T14" fmla="*/ 1067 w 1386"/>
                  <a:gd name="T15" fmla="*/ 1142 h 1385"/>
                  <a:gd name="T16" fmla="*/ 1229 w 1386"/>
                  <a:gd name="T17" fmla="*/ 1135 h 1385"/>
                  <a:gd name="T18" fmla="*/ 1215 w 1386"/>
                  <a:gd name="T19" fmla="*/ 954 h 1385"/>
                  <a:gd name="T20" fmla="*/ 1354 w 1386"/>
                  <a:gd name="T21" fmla="*/ 908 h 1385"/>
                  <a:gd name="T22" fmla="*/ 1274 w 1386"/>
                  <a:gd name="T23" fmla="*/ 745 h 1385"/>
                  <a:gd name="T24" fmla="*/ 1386 w 1386"/>
                  <a:gd name="T25" fmla="*/ 641 h 1385"/>
                  <a:gd name="T26" fmla="*/ 1252 w 1386"/>
                  <a:gd name="T27" fmla="*/ 520 h 1385"/>
                  <a:gd name="T28" fmla="*/ 1313 w 1386"/>
                  <a:gd name="T29" fmla="*/ 378 h 1385"/>
                  <a:gd name="T30" fmla="*/ 1144 w 1386"/>
                  <a:gd name="T31" fmla="*/ 318 h 1385"/>
                  <a:gd name="T32" fmla="*/ 1150 w 1386"/>
                  <a:gd name="T33" fmla="*/ 168 h 1385"/>
                  <a:gd name="T34" fmla="*/ 972 w 1386"/>
                  <a:gd name="T35" fmla="*/ 175 h 1385"/>
                  <a:gd name="T36" fmla="*/ 909 w 1386"/>
                  <a:gd name="T37" fmla="*/ 32 h 1385"/>
                  <a:gd name="T38" fmla="*/ 749 w 1386"/>
                  <a:gd name="T39" fmla="*/ 105 h 1385"/>
                  <a:gd name="T40" fmla="*/ 635 w 1386"/>
                  <a:gd name="T41" fmla="*/ 0 h 1385"/>
                  <a:gd name="T42" fmla="*/ 516 w 1386"/>
                  <a:gd name="T43" fmla="*/ 127 h 1385"/>
                  <a:gd name="T44" fmla="*/ 378 w 1386"/>
                  <a:gd name="T45" fmla="*/ 72 h 1385"/>
                  <a:gd name="T46" fmla="*/ 316 w 1386"/>
                  <a:gd name="T47" fmla="*/ 233 h 1385"/>
                  <a:gd name="T48" fmla="*/ 157 w 1386"/>
                  <a:gd name="T49" fmla="*/ 250 h 1385"/>
                  <a:gd name="T50" fmla="*/ 163 w 1386"/>
                  <a:gd name="T51" fmla="*/ 421 h 1385"/>
                  <a:gd name="T52" fmla="*/ 32 w 1386"/>
                  <a:gd name="T53" fmla="*/ 476 h 1385"/>
                  <a:gd name="T54" fmla="*/ 101 w 1386"/>
                  <a:gd name="T55" fmla="*/ 634 h 1385"/>
                  <a:gd name="T56" fmla="*/ 0 w 1386"/>
                  <a:gd name="T57" fmla="*/ 744 h 1385"/>
                  <a:gd name="T58" fmla="*/ 124 w 1386"/>
                  <a:gd name="T59" fmla="*/ 864 h 1385"/>
                  <a:gd name="T60" fmla="*/ 73 w 1386"/>
                  <a:gd name="T61" fmla="*/ 1007 h 1385"/>
                  <a:gd name="T62" fmla="*/ 235 w 1386"/>
                  <a:gd name="T63" fmla="*/ 1069 h 1385"/>
                  <a:gd name="T64" fmla="*/ 236 w 1386"/>
                  <a:gd name="T65" fmla="*/ 1216 h 1385"/>
                  <a:gd name="T66" fmla="*/ 411 w 1386"/>
                  <a:gd name="T67" fmla="*/ 1212 h 1385"/>
                  <a:gd name="T68" fmla="*/ 477 w 1386"/>
                  <a:gd name="T69" fmla="*/ 1353 h 1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86" h="1385">
                    <a:moveTo>
                      <a:pt x="160" y="565"/>
                    </a:moveTo>
                    <a:cubicBezTo>
                      <a:pt x="230" y="274"/>
                      <a:pt x="522" y="94"/>
                      <a:pt x="813" y="164"/>
                    </a:cubicBezTo>
                    <a:cubicBezTo>
                      <a:pt x="1105" y="233"/>
                      <a:pt x="1284" y="526"/>
                      <a:pt x="1215" y="817"/>
                    </a:cubicBezTo>
                    <a:cubicBezTo>
                      <a:pt x="1145" y="1108"/>
                      <a:pt x="853" y="1288"/>
                      <a:pt x="561" y="1218"/>
                    </a:cubicBezTo>
                    <a:cubicBezTo>
                      <a:pt x="270" y="1149"/>
                      <a:pt x="90" y="856"/>
                      <a:pt x="160" y="565"/>
                    </a:cubicBezTo>
                    <a:close/>
                    <a:moveTo>
                      <a:pt x="477" y="1353"/>
                    </a:moveTo>
                    <a:lnTo>
                      <a:pt x="584" y="1379"/>
                    </a:lnTo>
                    <a:lnTo>
                      <a:pt x="638" y="1279"/>
                    </a:lnTo>
                    <a:cubicBezTo>
                      <a:pt x="661" y="1281"/>
                      <a:pt x="684" y="1281"/>
                      <a:pt x="707" y="1280"/>
                    </a:cubicBezTo>
                    <a:lnTo>
                      <a:pt x="751" y="1385"/>
                    </a:lnTo>
                    <a:lnTo>
                      <a:pt x="860" y="1367"/>
                    </a:lnTo>
                    <a:lnTo>
                      <a:pt x="871" y="1251"/>
                    </a:lnTo>
                    <a:cubicBezTo>
                      <a:pt x="889" y="1245"/>
                      <a:pt x="907" y="1238"/>
                      <a:pt x="925" y="1230"/>
                    </a:cubicBezTo>
                    <a:lnTo>
                      <a:pt x="1008" y="1312"/>
                    </a:lnTo>
                    <a:lnTo>
                      <a:pt x="1102" y="1255"/>
                    </a:lnTo>
                    <a:lnTo>
                      <a:pt x="1067" y="1142"/>
                    </a:lnTo>
                    <a:cubicBezTo>
                      <a:pt x="1086" y="1126"/>
                      <a:pt x="1103" y="1110"/>
                      <a:pt x="1119" y="1092"/>
                    </a:cubicBezTo>
                    <a:lnTo>
                      <a:pt x="1229" y="1135"/>
                    </a:lnTo>
                    <a:lnTo>
                      <a:pt x="1292" y="1045"/>
                    </a:lnTo>
                    <a:lnTo>
                      <a:pt x="1215" y="954"/>
                    </a:lnTo>
                    <a:cubicBezTo>
                      <a:pt x="1222" y="939"/>
                      <a:pt x="1229" y="924"/>
                      <a:pt x="1235" y="909"/>
                    </a:cubicBezTo>
                    <a:lnTo>
                      <a:pt x="1354" y="908"/>
                    </a:lnTo>
                    <a:lnTo>
                      <a:pt x="1379" y="801"/>
                    </a:lnTo>
                    <a:lnTo>
                      <a:pt x="1274" y="745"/>
                    </a:lnTo>
                    <a:cubicBezTo>
                      <a:pt x="1276" y="725"/>
                      <a:pt x="1277" y="706"/>
                      <a:pt x="1277" y="686"/>
                    </a:cubicBezTo>
                    <a:lnTo>
                      <a:pt x="1386" y="641"/>
                    </a:lnTo>
                    <a:lnTo>
                      <a:pt x="1369" y="532"/>
                    </a:lnTo>
                    <a:lnTo>
                      <a:pt x="1252" y="520"/>
                    </a:lnTo>
                    <a:cubicBezTo>
                      <a:pt x="1245" y="500"/>
                      <a:pt x="1238" y="480"/>
                      <a:pt x="1230" y="461"/>
                    </a:cubicBezTo>
                    <a:lnTo>
                      <a:pt x="1313" y="378"/>
                    </a:lnTo>
                    <a:lnTo>
                      <a:pt x="1255" y="284"/>
                    </a:lnTo>
                    <a:lnTo>
                      <a:pt x="1144" y="318"/>
                    </a:lnTo>
                    <a:cubicBezTo>
                      <a:pt x="1131" y="303"/>
                      <a:pt x="1119" y="289"/>
                      <a:pt x="1105" y="275"/>
                    </a:cubicBezTo>
                    <a:lnTo>
                      <a:pt x="1150" y="168"/>
                    </a:lnTo>
                    <a:lnTo>
                      <a:pt x="1061" y="103"/>
                    </a:lnTo>
                    <a:lnTo>
                      <a:pt x="972" y="175"/>
                    </a:lnTo>
                    <a:cubicBezTo>
                      <a:pt x="952" y="164"/>
                      <a:pt x="931" y="154"/>
                      <a:pt x="909" y="145"/>
                    </a:cubicBezTo>
                    <a:lnTo>
                      <a:pt x="909" y="32"/>
                    </a:lnTo>
                    <a:lnTo>
                      <a:pt x="802" y="6"/>
                    </a:lnTo>
                    <a:lnTo>
                      <a:pt x="749" y="105"/>
                    </a:lnTo>
                    <a:cubicBezTo>
                      <a:pt x="725" y="102"/>
                      <a:pt x="701" y="101"/>
                      <a:pt x="678" y="101"/>
                    </a:cubicBezTo>
                    <a:lnTo>
                      <a:pt x="635" y="0"/>
                    </a:lnTo>
                    <a:lnTo>
                      <a:pt x="526" y="18"/>
                    </a:lnTo>
                    <a:lnTo>
                      <a:pt x="516" y="127"/>
                    </a:lnTo>
                    <a:cubicBezTo>
                      <a:pt x="495" y="133"/>
                      <a:pt x="475" y="140"/>
                      <a:pt x="455" y="149"/>
                    </a:cubicBezTo>
                    <a:lnTo>
                      <a:pt x="378" y="72"/>
                    </a:lnTo>
                    <a:lnTo>
                      <a:pt x="285" y="130"/>
                    </a:lnTo>
                    <a:lnTo>
                      <a:pt x="316" y="233"/>
                    </a:lnTo>
                    <a:cubicBezTo>
                      <a:pt x="295" y="250"/>
                      <a:pt x="275" y="269"/>
                      <a:pt x="257" y="288"/>
                    </a:cubicBezTo>
                    <a:lnTo>
                      <a:pt x="157" y="250"/>
                    </a:lnTo>
                    <a:lnTo>
                      <a:pt x="94" y="340"/>
                    </a:lnTo>
                    <a:lnTo>
                      <a:pt x="163" y="421"/>
                    </a:lnTo>
                    <a:cubicBezTo>
                      <a:pt x="154" y="439"/>
                      <a:pt x="146" y="457"/>
                      <a:pt x="138" y="476"/>
                    </a:cubicBezTo>
                    <a:lnTo>
                      <a:pt x="32" y="476"/>
                    </a:lnTo>
                    <a:lnTo>
                      <a:pt x="7" y="584"/>
                    </a:lnTo>
                    <a:lnTo>
                      <a:pt x="101" y="634"/>
                    </a:lnTo>
                    <a:cubicBezTo>
                      <a:pt x="98" y="657"/>
                      <a:pt x="97" y="680"/>
                      <a:pt x="98" y="703"/>
                    </a:cubicBezTo>
                    <a:lnTo>
                      <a:pt x="0" y="744"/>
                    </a:lnTo>
                    <a:lnTo>
                      <a:pt x="17" y="853"/>
                    </a:lnTo>
                    <a:lnTo>
                      <a:pt x="124" y="864"/>
                    </a:lnTo>
                    <a:cubicBezTo>
                      <a:pt x="131" y="887"/>
                      <a:pt x="139" y="909"/>
                      <a:pt x="149" y="931"/>
                    </a:cubicBezTo>
                    <a:lnTo>
                      <a:pt x="73" y="1007"/>
                    </a:lnTo>
                    <a:lnTo>
                      <a:pt x="131" y="1101"/>
                    </a:lnTo>
                    <a:lnTo>
                      <a:pt x="235" y="1069"/>
                    </a:lnTo>
                    <a:cubicBezTo>
                      <a:pt x="249" y="1086"/>
                      <a:pt x="263" y="1101"/>
                      <a:pt x="278" y="1116"/>
                    </a:cubicBezTo>
                    <a:lnTo>
                      <a:pt x="236" y="1216"/>
                    </a:lnTo>
                    <a:lnTo>
                      <a:pt x="325" y="1282"/>
                    </a:lnTo>
                    <a:lnTo>
                      <a:pt x="411" y="1212"/>
                    </a:lnTo>
                    <a:cubicBezTo>
                      <a:pt x="432" y="1223"/>
                      <a:pt x="454" y="1233"/>
                      <a:pt x="477" y="1242"/>
                    </a:cubicBezTo>
                    <a:lnTo>
                      <a:pt x="477" y="1353"/>
                    </a:lnTo>
                    <a:close/>
                  </a:path>
                </a:pathLst>
              </a:custGeom>
              <a:solidFill>
                <a:schemeClr val="bg2">
                  <a:lumMod val="95000"/>
                </a:schemeClr>
              </a:solidFill>
              <a:ln>
                <a:solidFill>
                  <a:srgbClr val="858976"/>
                </a:solidFill>
              </a:ln>
            </p:spPr>
            <p:txBody>
              <a:bodyPr vert="horz" wrap="square" lIns="91392" tIns="45696" rIns="91392" bIns="45696" numCol="1" anchor="t" anchorCtr="0" compatLnSpc="1"/>
              <a:lstStyle/>
              <a:p>
                <a:endParaRPr lang="zh-CN" altLang="en-US" sz="1799" dirty="0">
                  <a:solidFill>
                    <a:schemeClr val="bg1"/>
                  </a:solidFill>
                  <a:latin typeface="微软雅黑" panose="020B0503020204020204" pitchFamily="34" charset="-122"/>
                  <a:ea typeface="微软雅黑" panose="020B0503020204020204" pitchFamily="34" charset="-122"/>
                </a:endParaRPr>
              </a:p>
            </p:txBody>
          </p:sp>
          <p:sp>
            <p:nvSpPr>
              <p:cNvPr id="35" name="Freeform 17"/>
              <p:cNvSpPr/>
              <p:nvPr/>
            </p:nvSpPr>
            <p:spPr bwMode="auto">
              <a:xfrm>
                <a:off x="7887903" y="4257626"/>
                <a:ext cx="1027308" cy="1027308"/>
              </a:xfrm>
              <a:custGeom>
                <a:avLst/>
                <a:gdLst>
                  <a:gd name="T0" fmla="*/ 1062 w 1128"/>
                  <a:gd name="T1" fmla="*/ 683 h 1128"/>
                  <a:gd name="T2" fmla="*/ 683 w 1128"/>
                  <a:gd name="T3" fmla="*/ 66 h 1128"/>
                  <a:gd name="T4" fmla="*/ 66 w 1128"/>
                  <a:gd name="T5" fmla="*/ 445 h 1128"/>
                  <a:gd name="T6" fmla="*/ 445 w 1128"/>
                  <a:gd name="T7" fmla="*/ 1062 h 1128"/>
                  <a:gd name="T8" fmla="*/ 1062 w 1128"/>
                  <a:gd name="T9" fmla="*/ 683 h 1128"/>
                </a:gdLst>
                <a:ahLst/>
                <a:cxnLst>
                  <a:cxn ang="0">
                    <a:pos x="T0" y="T1"/>
                  </a:cxn>
                  <a:cxn ang="0">
                    <a:pos x="T2" y="T3"/>
                  </a:cxn>
                  <a:cxn ang="0">
                    <a:pos x="T4" y="T5"/>
                  </a:cxn>
                  <a:cxn ang="0">
                    <a:pos x="T6" y="T7"/>
                  </a:cxn>
                  <a:cxn ang="0">
                    <a:pos x="T8" y="T9"/>
                  </a:cxn>
                </a:cxnLst>
                <a:rect l="0" t="0" r="r" b="b"/>
                <a:pathLst>
                  <a:path w="1128" h="1128">
                    <a:moveTo>
                      <a:pt x="1062" y="683"/>
                    </a:moveTo>
                    <a:cubicBezTo>
                      <a:pt x="1128" y="408"/>
                      <a:pt x="958" y="132"/>
                      <a:pt x="683" y="66"/>
                    </a:cubicBezTo>
                    <a:cubicBezTo>
                      <a:pt x="408" y="0"/>
                      <a:pt x="132" y="170"/>
                      <a:pt x="66" y="445"/>
                    </a:cubicBezTo>
                    <a:cubicBezTo>
                      <a:pt x="0" y="720"/>
                      <a:pt x="170" y="996"/>
                      <a:pt x="445" y="1062"/>
                    </a:cubicBezTo>
                    <a:cubicBezTo>
                      <a:pt x="720" y="1128"/>
                      <a:pt x="997" y="958"/>
                      <a:pt x="1062" y="683"/>
                    </a:cubicBezTo>
                    <a:close/>
                  </a:path>
                </a:pathLst>
              </a:custGeom>
              <a:solidFill>
                <a:srgbClr val="858976"/>
              </a:solidFill>
              <a:ln>
                <a:noFill/>
              </a:ln>
            </p:spPr>
            <p:txBody>
              <a:bodyPr vert="horz" wrap="square" lIns="91392" tIns="45696" rIns="91392" bIns="45696" numCol="1" anchor="t" anchorCtr="0" compatLnSpc="1"/>
              <a:lstStyle/>
              <a:p>
                <a:endParaRPr lang="zh-CN" altLang="en-US" sz="1799" dirty="0">
                  <a:solidFill>
                    <a:schemeClr val="bg1"/>
                  </a:solidFill>
                  <a:latin typeface="微软雅黑" panose="020B0503020204020204" pitchFamily="34" charset="-122"/>
                  <a:ea typeface="微软雅黑" panose="020B0503020204020204" pitchFamily="34" charset="-122"/>
                </a:endParaRPr>
              </a:p>
            </p:txBody>
          </p:sp>
        </p:grpSp>
        <p:sp>
          <p:nvSpPr>
            <p:cNvPr id="41" name="文本框 40"/>
            <p:cNvSpPr txBox="1"/>
            <p:nvPr/>
          </p:nvSpPr>
          <p:spPr>
            <a:xfrm>
              <a:off x="7831039" y="4095795"/>
              <a:ext cx="726482" cy="646011"/>
            </a:xfrm>
            <a:prstGeom prst="rect">
              <a:avLst/>
            </a:prstGeom>
            <a:noFill/>
          </p:spPr>
          <p:txBody>
            <a:bodyPr wrap="none" rtlCol="0">
              <a:spAutoFit/>
            </a:bodyPr>
            <a:lstStyle/>
            <a:p>
              <a:pPr algn="ctr"/>
              <a:r>
                <a:rPr lang="en-US" altLang="zh-CN" sz="3598" dirty="0">
                  <a:solidFill>
                    <a:schemeClr val="bg2"/>
                  </a:solidFill>
                  <a:latin typeface="微软雅黑" panose="020B0503020204020204" pitchFamily="34" charset="-122"/>
                  <a:ea typeface="微软雅黑" panose="020B0503020204020204" pitchFamily="34" charset="-122"/>
                </a:rPr>
                <a:t>04</a:t>
              </a:r>
              <a:endParaRPr lang="zh-CN" altLang="en-US" sz="3598" dirty="0">
                <a:solidFill>
                  <a:schemeClr val="bg2"/>
                </a:solidFill>
                <a:latin typeface="微软雅黑" panose="020B0503020204020204" pitchFamily="34" charset="-122"/>
                <a:ea typeface="微软雅黑" panose="020B0503020204020204" pitchFamily="34" charset="-122"/>
              </a:endParaRPr>
            </a:p>
          </p:txBody>
        </p:sp>
      </p:grpSp>
      <p:sp>
        <p:nvSpPr>
          <p:cNvPr id="42" name="TextBox 42"/>
          <p:cNvSpPr txBox="1"/>
          <p:nvPr/>
        </p:nvSpPr>
        <p:spPr>
          <a:xfrm>
            <a:off x="1150880" y="318958"/>
            <a:ext cx="3647469" cy="430663"/>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sz="2799" b="0" dirty="0">
                <a:solidFill>
                  <a:srgbClr val="756271"/>
                </a:solidFill>
              </a:rPr>
              <a:t>1.5 </a:t>
            </a:r>
            <a:r>
              <a:rPr lang="zh-CN" altLang="en-US" sz="2799" b="0" dirty="0">
                <a:solidFill>
                  <a:srgbClr val="756271"/>
                </a:solidFill>
              </a:rPr>
              <a:t>主要贡献与创新</a:t>
            </a:r>
          </a:p>
        </p:txBody>
      </p:sp>
    </p:spTree>
    <p:extLst>
      <p:ext uri="{BB962C8B-B14F-4D97-AF65-F5344CB8AC3E}">
        <p14:creationId xmlns:p14="http://schemas.microsoft.com/office/powerpoint/2010/main" val="7224256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53" presetClass="entr" presetSubtype="16" fill="hold" nodeType="after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par>
                                <p:cTn id="17" presetID="53" presetClass="entr" presetSubtype="16" fill="hold" nodeType="withEffect">
                                  <p:stCondLst>
                                    <p:cond delay="25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par>
                                <p:cTn id="22" presetID="53" presetClass="entr" presetSubtype="16" fill="hold" nodeType="withEffect">
                                  <p:stCondLst>
                                    <p:cond delay="500"/>
                                  </p:stCondLst>
                                  <p:childTnLst>
                                    <p:set>
                                      <p:cBhvr>
                                        <p:cTn id="23" dur="1" fill="hold">
                                          <p:stCondLst>
                                            <p:cond delay="0"/>
                                          </p:stCondLst>
                                        </p:cTn>
                                        <p:tgtEl>
                                          <p:spTgt spid="5"/>
                                        </p:tgtEl>
                                        <p:attrNameLst>
                                          <p:attrName>style.visibility</p:attrName>
                                        </p:attrNameLst>
                                      </p:cBhvr>
                                      <p:to>
                                        <p:strVal val="visible"/>
                                      </p:to>
                                    </p:set>
                                    <p:anim calcmode="lin" valueType="num">
                                      <p:cBhvr>
                                        <p:cTn id="24" dur="500" fill="hold"/>
                                        <p:tgtEl>
                                          <p:spTgt spid="5"/>
                                        </p:tgtEl>
                                        <p:attrNameLst>
                                          <p:attrName>ppt_w</p:attrName>
                                        </p:attrNameLst>
                                      </p:cBhvr>
                                      <p:tavLst>
                                        <p:tav tm="0">
                                          <p:val>
                                            <p:fltVal val="0"/>
                                          </p:val>
                                        </p:tav>
                                        <p:tav tm="100000">
                                          <p:val>
                                            <p:strVal val="#ppt_w"/>
                                          </p:val>
                                        </p:tav>
                                      </p:tavLst>
                                    </p:anim>
                                    <p:anim calcmode="lin" valueType="num">
                                      <p:cBhvr>
                                        <p:cTn id="25" dur="500" fill="hold"/>
                                        <p:tgtEl>
                                          <p:spTgt spid="5"/>
                                        </p:tgtEl>
                                        <p:attrNameLst>
                                          <p:attrName>ppt_h</p:attrName>
                                        </p:attrNameLst>
                                      </p:cBhvr>
                                      <p:tavLst>
                                        <p:tav tm="0">
                                          <p:val>
                                            <p:fltVal val="0"/>
                                          </p:val>
                                        </p:tav>
                                        <p:tav tm="100000">
                                          <p:val>
                                            <p:strVal val="#ppt_h"/>
                                          </p:val>
                                        </p:tav>
                                      </p:tavLst>
                                    </p:anim>
                                    <p:animEffect transition="in" filter="fade">
                                      <p:cBhvr>
                                        <p:cTn id="26" dur="500"/>
                                        <p:tgtEl>
                                          <p:spTgt spid="5"/>
                                        </p:tgtEl>
                                      </p:cBhvr>
                                    </p:animEffect>
                                  </p:childTnLst>
                                </p:cTn>
                              </p:par>
                              <p:par>
                                <p:cTn id="27" presetID="53" presetClass="entr" presetSubtype="16" fill="hold" nodeType="withEffect">
                                  <p:stCondLst>
                                    <p:cond delay="750"/>
                                  </p:stCondLst>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ppt_w</p:attrName>
                                        </p:attrNameLst>
                                      </p:cBhvr>
                                      <p:tavLst>
                                        <p:tav tm="0">
                                          <p:val>
                                            <p:fltVal val="0"/>
                                          </p:val>
                                        </p:tav>
                                        <p:tav tm="100000">
                                          <p:val>
                                            <p:strVal val="#ppt_w"/>
                                          </p:val>
                                        </p:tav>
                                      </p:tavLst>
                                    </p:anim>
                                    <p:anim calcmode="lin" valueType="num">
                                      <p:cBhvr>
                                        <p:cTn id="30" dur="500" fill="hold"/>
                                        <p:tgtEl>
                                          <p:spTgt spid="6"/>
                                        </p:tgtEl>
                                        <p:attrNameLst>
                                          <p:attrName>ppt_h</p:attrName>
                                        </p:attrNameLst>
                                      </p:cBhvr>
                                      <p:tavLst>
                                        <p:tav tm="0">
                                          <p:val>
                                            <p:fltVal val="0"/>
                                          </p:val>
                                        </p:tav>
                                        <p:tav tm="100000">
                                          <p:val>
                                            <p:strVal val="#ppt_h"/>
                                          </p:val>
                                        </p:tav>
                                      </p:tavLst>
                                    </p:anim>
                                    <p:animEffect transition="in" filter="fade">
                                      <p:cBhvr>
                                        <p:cTn id="31" dur="500"/>
                                        <p:tgtEl>
                                          <p:spTgt spid="6"/>
                                        </p:tgtEl>
                                      </p:cBhvr>
                                    </p:animEffect>
                                  </p:childTnLst>
                                </p:cTn>
                              </p:par>
                            </p:childTnLst>
                          </p:cTn>
                        </p:par>
                        <p:par>
                          <p:cTn id="32" fill="hold">
                            <p:stCondLst>
                              <p:cond delay="2250"/>
                            </p:stCondLst>
                            <p:childTnLst>
                              <p:par>
                                <p:cTn id="33" presetID="10" presetClass="entr" presetSubtype="0" fill="hold" nodeType="after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500"/>
                                        <p:tgtEl>
                                          <p:spTgt spid="7"/>
                                        </p:tgtEl>
                                      </p:cBhvr>
                                    </p:animEffect>
                                  </p:childTnLst>
                                </p:cTn>
                              </p:par>
                              <p:par>
                                <p:cTn id="36" presetID="10" presetClass="entr" presetSubtype="0" fill="hold" nodeType="withEffect">
                                  <p:stCondLst>
                                    <p:cond delay="0"/>
                                  </p:stCondLst>
                                  <p:childTnLst>
                                    <p:set>
                                      <p:cBhvr>
                                        <p:cTn id="37" dur="1" fill="hold">
                                          <p:stCondLst>
                                            <p:cond delay="0"/>
                                          </p:stCondLst>
                                        </p:cTn>
                                        <p:tgtEl>
                                          <p:spTgt spid="43"/>
                                        </p:tgtEl>
                                        <p:attrNameLst>
                                          <p:attrName>style.visibility</p:attrName>
                                        </p:attrNameLst>
                                      </p:cBhvr>
                                      <p:to>
                                        <p:strVal val="visible"/>
                                      </p:to>
                                    </p:set>
                                    <p:animEffect transition="in" filter="fade">
                                      <p:cBhvr>
                                        <p:cTn id="38" dur="500"/>
                                        <p:tgtEl>
                                          <p:spTgt spid="43"/>
                                        </p:tgtEl>
                                      </p:cBhvr>
                                    </p:animEffect>
                                  </p:childTnLst>
                                </p:cTn>
                              </p:par>
                              <p:par>
                                <p:cTn id="39" presetID="10" presetClass="entr" presetSubtype="0" fill="hold" nodeType="withEffect">
                                  <p:stCondLst>
                                    <p:cond delay="0"/>
                                  </p:stCondLst>
                                  <p:childTnLst>
                                    <p:set>
                                      <p:cBhvr>
                                        <p:cTn id="40" dur="1" fill="hold">
                                          <p:stCondLst>
                                            <p:cond delay="0"/>
                                          </p:stCondLst>
                                        </p:cTn>
                                        <p:tgtEl>
                                          <p:spTgt spid="44"/>
                                        </p:tgtEl>
                                        <p:attrNameLst>
                                          <p:attrName>style.visibility</p:attrName>
                                        </p:attrNameLst>
                                      </p:cBhvr>
                                      <p:to>
                                        <p:strVal val="visible"/>
                                      </p:to>
                                    </p:set>
                                    <p:animEffect transition="in" filter="fade">
                                      <p:cBhvr>
                                        <p:cTn id="41" dur="500"/>
                                        <p:tgtEl>
                                          <p:spTgt spid="44"/>
                                        </p:tgtEl>
                                      </p:cBhvr>
                                    </p:animEffect>
                                  </p:childTnLst>
                                </p:cTn>
                              </p:par>
                              <p:par>
                                <p:cTn id="42" presetID="10" presetClass="entr" presetSubtype="0" fill="hold" nodeType="withEffect">
                                  <p:stCondLst>
                                    <p:cond delay="0"/>
                                  </p:stCondLst>
                                  <p:childTnLst>
                                    <p:set>
                                      <p:cBhvr>
                                        <p:cTn id="43" dur="1" fill="hold">
                                          <p:stCondLst>
                                            <p:cond delay="0"/>
                                          </p:stCondLst>
                                        </p:cTn>
                                        <p:tgtEl>
                                          <p:spTgt spid="45"/>
                                        </p:tgtEl>
                                        <p:attrNameLst>
                                          <p:attrName>style.visibility</p:attrName>
                                        </p:attrNameLst>
                                      </p:cBhvr>
                                      <p:to>
                                        <p:strVal val="visible"/>
                                      </p:to>
                                    </p:set>
                                    <p:animEffect transition="in" filter="fade">
                                      <p:cBhvr>
                                        <p:cTn id="44"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197197" y="2374494"/>
            <a:ext cx="6489833" cy="2180035"/>
          </a:xfrm>
          <a:prstGeom prst="rect">
            <a:avLst/>
          </a:prstGeom>
          <a:noFill/>
          <a:ln w="63500">
            <a:solidFill>
              <a:srgbClr val="EF5B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3" name="矩形 2"/>
          <p:cNvSpPr/>
          <p:nvPr/>
        </p:nvSpPr>
        <p:spPr>
          <a:xfrm>
            <a:off x="9922463" y="2374494"/>
            <a:ext cx="221227" cy="2182761"/>
          </a:xfrm>
          <a:prstGeom prst="rect">
            <a:avLst/>
          </a:prstGeom>
          <a:solidFill>
            <a:srgbClr val="EF5B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nvGrpSpPr>
          <p:cNvPr id="4" name="Group 4"/>
          <p:cNvGrpSpPr>
            <a:grpSpLocks noChangeAspect="1"/>
          </p:cNvGrpSpPr>
          <p:nvPr/>
        </p:nvGrpSpPr>
        <p:grpSpPr bwMode="auto">
          <a:xfrm rot="19764056">
            <a:off x="2096300" y="1371843"/>
            <a:ext cx="2026436" cy="1887315"/>
            <a:chOff x="1164" y="687"/>
            <a:chExt cx="3219" cy="2998"/>
          </a:xfrm>
          <a:solidFill>
            <a:srgbClr val="EF5B43"/>
          </a:solidFill>
          <a:effectLst/>
        </p:grpSpPr>
        <p:sp>
          <p:nvSpPr>
            <p:cNvPr id="5" name="Freeform 6"/>
            <p:cNvSpPr>
              <a:spLocks/>
            </p:cNvSpPr>
            <p:nvPr/>
          </p:nvSpPr>
          <p:spPr bwMode="auto">
            <a:xfrm>
              <a:off x="1164" y="687"/>
              <a:ext cx="3219" cy="2998"/>
            </a:xfrm>
            <a:custGeom>
              <a:avLst/>
              <a:gdLst>
                <a:gd name="T0" fmla="*/ 96 w 1360"/>
                <a:gd name="T1" fmla="*/ 404 h 1266"/>
                <a:gd name="T2" fmla="*/ 96 w 1360"/>
                <a:gd name="T3" fmla="*/ 527 h 1266"/>
                <a:gd name="T4" fmla="*/ 105 w 1360"/>
                <a:gd name="T5" fmla="*/ 537 h 1266"/>
                <a:gd name="T6" fmla="*/ 123 w 1360"/>
                <a:gd name="T7" fmla="*/ 616 h 1266"/>
                <a:gd name="T8" fmla="*/ 119 w 1360"/>
                <a:gd name="T9" fmla="*/ 629 h 1266"/>
                <a:gd name="T10" fmla="*/ 147 w 1360"/>
                <a:gd name="T11" fmla="*/ 940 h 1266"/>
                <a:gd name="T12" fmla="*/ 169 w 1360"/>
                <a:gd name="T13" fmla="*/ 1194 h 1266"/>
                <a:gd name="T14" fmla="*/ 175 w 1360"/>
                <a:gd name="T15" fmla="*/ 1266 h 1266"/>
                <a:gd name="T16" fmla="*/ 0 w 1360"/>
                <a:gd name="T17" fmla="*/ 1266 h 1266"/>
                <a:gd name="T18" fmla="*/ 6 w 1360"/>
                <a:gd name="T19" fmla="*/ 1197 h 1266"/>
                <a:gd name="T20" fmla="*/ 38 w 1360"/>
                <a:gd name="T21" fmla="*/ 811 h 1266"/>
                <a:gd name="T22" fmla="*/ 54 w 1360"/>
                <a:gd name="T23" fmla="*/ 629 h 1266"/>
                <a:gd name="T24" fmla="*/ 50 w 1360"/>
                <a:gd name="T25" fmla="*/ 613 h 1266"/>
                <a:gd name="T26" fmla="*/ 71 w 1360"/>
                <a:gd name="T27" fmla="*/ 537 h 1266"/>
                <a:gd name="T28" fmla="*/ 79 w 1360"/>
                <a:gd name="T29" fmla="*/ 525 h 1266"/>
                <a:gd name="T30" fmla="*/ 79 w 1360"/>
                <a:gd name="T31" fmla="*/ 407 h 1266"/>
                <a:gd name="T32" fmla="*/ 70 w 1360"/>
                <a:gd name="T33" fmla="*/ 392 h 1266"/>
                <a:gd name="T34" fmla="*/ 31 w 1360"/>
                <a:gd name="T35" fmla="*/ 374 h 1266"/>
                <a:gd name="T36" fmla="*/ 44 w 1360"/>
                <a:gd name="T37" fmla="*/ 366 h 1266"/>
                <a:gd name="T38" fmla="*/ 624 w 1360"/>
                <a:gd name="T39" fmla="*/ 44 h 1266"/>
                <a:gd name="T40" fmla="*/ 692 w 1360"/>
                <a:gd name="T41" fmla="*/ 5 h 1266"/>
                <a:gd name="T42" fmla="*/ 718 w 1360"/>
                <a:gd name="T43" fmla="*/ 5 h 1266"/>
                <a:gd name="T44" fmla="*/ 1255 w 1360"/>
                <a:gd name="T45" fmla="*/ 275 h 1266"/>
                <a:gd name="T46" fmla="*/ 1360 w 1360"/>
                <a:gd name="T47" fmla="*/ 328 h 1266"/>
                <a:gd name="T48" fmla="*/ 1302 w 1360"/>
                <a:gd name="T49" fmla="*/ 360 h 1266"/>
                <a:gd name="T50" fmla="*/ 723 w 1360"/>
                <a:gd name="T51" fmla="*/ 666 h 1266"/>
                <a:gd name="T52" fmla="*/ 688 w 1360"/>
                <a:gd name="T53" fmla="*/ 668 h 1266"/>
                <a:gd name="T54" fmla="*/ 112 w 1360"/>
                <a:gd name="T55" fmla="*/ 411 h 1266"/>
                <a:gd name="T56" fmla="*/ 96 w 1360"/>
                <a:gd name="T57" fmla="*/ 404 h 1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60" h="1266">
                  <a:moveTo>
                    <a:pt x="96" y="404"/>
                  </a:moveTo>
                  <a:cubicBezTo>
                    <a:pt x="96" y="447"/>
                    <a:pt x="96" y="487"/>
                    <a:pt x="96" y="527"/>
                  </a:cubicBezTo>
                  <a:cubicBezTo>
                    <a:pt x="96" y="531"/>
                    <a:pt x="101" y="535"/>
                    <a:pt x="105" y="537"/>
                  </a:cubicBezTo>
                  <a:cubicBezTo>
                    <a:pt x="136" y="555"/>
                    <a:pt x="144" y="585"/>
                    <a:pt x="123" y="616"/>
                  </a:cubicBezTo>
                  <a:cubicBezTo>
                    <a:pt x="121" y="620"/>
                    <a:pt x="119" y="625"/>
                    <a:pt x="119" y="629"/>
                  </a:cubicBezTo>
                  <a:cubicBezTo>
                    <a:pt x="128" y="733"/>
                    <a:pt x="138" y="836"/>
                    <a:pt x="147" y="940"/>
                  </a:cubicBezTo>
                  <a:cubicBezTo>
                    <a:pt x="154" y="1024"/>
                    <a:pt x="162" y="1109"/>
                    <a:pt x="169" y="1194"/>
                  </a:cubicBezTo>
                  <a:cubicBezTo>
                    <a:pt x="171" y="1217"/>
                    <a:pt x="173" y="1239"/>
                    <a:pt x="175" y="1266"/>
                  </a:cubicBezTo>
                  <a:cubicBezTo>
                    <a:pt x="117" y="1266"/>
                    <a:pt x="60" y="1266"/>
                    <a:pt x="0" y="1266"/>
                  </a:cubicBezTo>
                  <a:cubicBezTo>
                    <a:pt x="2" y="1244"/>
                    <a:pt x="4" y="1220"/>
                    <a:pt x="6" y="1197"/>
                  </a:cubicBezTo>
                  <a:cubicBezTo>
                    <a:pt x="16" y="1068"/>
                    <a:pt x="27" y="940"/>
                    <a:pt x="38" y="811"/>
                  </a:cubicBezTo>
                  <a:cubicBezTo>
                    <a:pt x="43" y="750"/>
                    <a:pt x="49" y="690"/>
                    <a:pt x="54" y="629"/>
                  </a:cubicBezTo>
                  <a:cubicBezTo>
                    <a:pt x="54" y="624"/>
                    <a:pt x="52" y="617"/>
                    <a:pt x="50" y="613"/>
                  </a:cubicBezTo>
                  <a:cubicBezTo>
                    <a:pt x="32" y="583"/>
                    <a:pt x="40" y="553"/>
                    <a:pt x="71" y="537"/>
                  </a:cubicBezTo>
                  <a:cubicBezTo>
                    <a:pt x="75" y="535"/>
                    <a:pt x="79" y="529"/>
                    <a:pt x="79" y="525"/>
                  </a:cubicBezTo>
                  <a:cubicBezTo>
                    <a:pt x="79" y="486"/>
                    <a:pt x="80" y="446"/>
                    <a:pt x="79" y="407"/>
                  </a:cubicBezTo>
                  <a:cubicBezTo>
                    <a:pt x="79" y="402"/>
                    <a:pt x="74" y="395"/>
                    <a:pt x="70" y="392"/>
                  </a:cubicBezTo>
                  <a:cubicBezTo>
                    <a:pt x="58" y="386"/>
                    <a:pt x="45" y="381"/>
                    <a:pt x="31" y="374"/>
                  </a:cubicBezTo>
                  <a:cubicBezTo>
                    <a:pt x="36" y="371"/>
                    <a:pt x="40" y="368"/>
                    <a:pt x="44" y="366"/>
                  </a:cubicBezTo>
                  <a:cubicBezTo>
                    <a:pt x="237" y="259"/>
                    <a:pt x="431" y="151"/>
                    <a:pt x="624" y="44"/>
                  </a:cubicBezTo>
                  <a:cubicBezTo>
                    <a:pt x="647" y="31"/>
                    <a:pt x="670" y="19"/>
                    <a:pt x="692" y="5"/>
                  </a:cubicBezTo>
                  <a:cubicBezTo>
                    <a:pt x="702" y="0"/>
                    <a:pt x="709" y="1"/>
                    <a:pt x="718" y="5"/>
                  </a:cubicBezTo>
                  <a:cubicBezTo>
                    <a:pt x="897" y="96"/>
                    <a:pt x="1076" y="185"/>
                    <a:pt x="1255" y="275"/>
                  </a:cubicBezTo>
                  <a:cubicBezTo>
                    <a:pt x="1289" y="293"/>
                    <a:pt x="1324" y="310"/>
                    <a:pt x="1360" y="328"/>
                  </a:cubicBezTo>
                  <a:cubicBezTo>
                    <a:pt x="1339" y="340"/>
                    <a:pt x="1320" y="350"/>
                    <a:pt x="1302" y="360"/>
                  </a:cubicBezTo>
                  <a:cubicBezTo>
                    <a:pt x="1109" y="462"/>
                    <a:pt x="916" y="564"/>
                    <a:pt x="723" y="666"/>
                  </a:cubicBezTo>
                  <a:cubicBezTo>
                    <a:pt x="711" y="672"/>
                    <a:pt x="701" y="674"/>
                    <a:pt x="688" y="668"/>
                  </a:cubicBezTo>
                  <a:cubicBezTo>
                    <a:pt x="496" y="582"/>
                    <a:pt x="304" y="496"/>
                    <a:pt x="112" y="411"/>
                  </a:cubicBezTo>
                  <a:cubicBezTo>
                    <a:pt x="108" y="409"/>
                    <a:pt x="103" y="407"/>
                    <a:pt x="96" y="404"/>
                  </a:cubicBezTo>
                  <a:close/>
                </a:path>
              </a:pathLst>
            </a:custGeom>
            <a:grpFill/>
            <a:ln w="25400">
              <a:solidFill>
                <a:srgbClr val="EBE9D0"/>
              </a:solidFill>
            </a:ln>
            <a:extLst>
              <a:ext uri="{91240B29-F687-4f45-9708-019B960494DF}"/>
            </a:extLst>
          </p:spPr>
          <p:txBody>
            <a:bodyPr/>
            <a:lstStyle/>
            <a:p>
              <a:pPr defTabSz="609468" fontAlgn="auto">
                <a:spcBef>
                  <a:spcPts val="0"/>
                </a:spcBef>
                <a:spcAft>
                  <a:spcPts val="0"/>
                </a:spcAft>
                <a:defRPr/>
              </a:pPr>
              <a:endParaRPr lang="zh-HK" altLang="en-US" dirty="0">
                <a:latin typeface="微软雅黑" panose="020B0503020204020204" pitchFamily="34" charset="-122"/>
                <a:ea typeface="+mn-ea"/>
              </a:endParaRPr>
            </a:p>
          </p:txBody>
        </p:sp>
        <p:sp>
          <p:nvSpPr>
            <p:cNvPr id="6" name="Freeform 7"/>
            <p:cNvSpPr>
              <a:spLocks/>
            </p:cNvSpPr>
            <p:nvPr/>
          </p:nvSpPr>
          <p:spPr bwMode="auto">
            <a:xfrm>
              <a:off x="1829" y="1959"/>
              <a:ext cx="2000" cy="947"/>
            </a:xfrm>
            <a:custGeom>
              <a:avLst/>
              <a:gdLst>
                <a:gd name="T0" fmla="*/ 0 w 845"/>
                <a:gd name="T1" fmla="*/ 147 h 400"/>
                <a:gd name="T2" fmla="*/ 78 w 845"/>
                <a:gd name="T3" fmla="*/ 32 h 400"/>
                <a:gd name="T4" fmla="*/ 96 w 845"/>
                <a:gd name="T5" fmla="*/ 28 h 400"/>
                <a:gd name="T6" fmla="*/ 262 w 845"/>
                <a:gd name="T7" fmla="*/ 101 h 400"/>
                <a:gd name="T8" fmla="*/ 417 w 845"/>
                <a:gd name="T9" fmla="*/ 170 h 400"/>
                <a:gd name="T10" fmla="*/ 434 w 845"/>
                <a:gd name="T11" fmla="*/ 167 h 400"/>
                <a:gd name="T12" fmla="*/ 724 w 845"/>
                <a:gd name="T13" fmla="*/ 13 h 400"/>
                <a:gd name="T14" fmla="*/ 749 w 845"/>
                <a:gd name="T15" fmla="*/ 0 h 400"/>
                <a:gd name="T16" fmla="*/ 845 w 845"/>
                <a:gd name="T17" fmla="*/ 143 h 400"/>
                <a:gd name="T18" fmla="*/ 743 w 845"/>
                <a:gd name="T19" fmla="*/ 207 h 400"/>
                <a:gd name="T20" fmla="*/ 448 w 845"/>
                <a:gd name="T21" fmla="*/ 393 h 400"/>
                <a:gd name="T22" fmla="*/ 421 w 845"/>
                <a:gd name="T23" fmla="*/ 394 h 400"/>
                <a:gd name="T24" fmla="*/ 8 w 845"/>
                <a:gd name="T25" fmla="*/ 153 h 400"/>
                <a:gd name="T26" fmla="*/ 0 w 845"/>
                <a:gd name="T27" fmla="*/ 147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5" h="400">
                  <a:moveTo>
                    <a:pt x="0" y="147"/>
                  </a:moveTo>
                  <a:cubicBezTo>
                    <a:pt x="27" y="108"/>
                    <a:pt x="53" y="70"/>
                    <a:pt x="78" y="32"/>
                  </a:cubicBezTo>
                  <a:cubicBezTo>
                    <a:pt x="84" y="24"/>
                    <a:pt x="89" y="25"/>
                    <a:pt x="96" y="28"/>
                  </a:cubicBezTo>
                  <a:cubicBezTo>
                    <a:pt x="151" y="53"/>
                    <a:pt x="206" y="77"/>
                    <a:pt x="262" y="101"/>
                  </a:cubicBezTo>
                  <a:cubicBezTo>
                    <a:pt x="313" y="124"/>
                    <a:pt x="365" y="147"/>
                    <a:pt x="417" y="170"/>
                  </a:cubicBezTo>
                  <a:cubicBezTo>
                    <a:pt x="421" y="172"/>
                    <a:pt x="429" y="170"/>
                    <a:pt x="434" y="167"/>
                  </a:cubicBezTo>
                  <a:cubicBezTo>
                    <a:pt x="531" y="116"/>
                    <a:pt x="627" y="65"/>
                    <a:pt x="724" y="13"/>
                  </a:cubicBezTo>
                  <a:cubicBezTo>
                    <a:pt x="732" y="9"/>
                    <a:pt x="740" y="5"/>
                    <a:pt x="749" y="0"/>
                  </a:cubicBezTo>
                  <a:cubicBezTo>
                    <a:pt x="781" y="48"/>
                    <a:pt x="813" y="95"/>
                    <a:pt x="845" y="143"/>
                  </a:cubicBezTo>
                  <a:cubicBezTo>
                    <a:pt x="811" y="165"/>
                    <a:pt x="777" y="186"/>
                    <a:pt x="743" y="207"/>
                  </a:cubicBezTo>
                  <a:cubicBezTo>
                    <a:pt x="645" y="269"/>
                    <a:pt x="546" y="331"/>
                    <a:pt x="448" y="393"/>
                  </a:cubicBezTo>
                  <a:cubicBezTo>
                    <a:pt x="438" y="399"/>
                    <a:pt x="431" y="400"/>
                    <a:pt x="421" y="394"/>
                  </a:cubicBezTo>
                  <a:cubicBezTo>
                    <a:pt x="284" y="313"/>
                    <a:pt x="146" y="233"/>
                    <a:pt x="8" y="153"/>
                  </a:cubicBezTo>
                  <a:cubicBezTo>
                    <a:pt x="6" y="151"/>
                    <a:pt x="3" y="149"/>
                    <a:pt x="0" y="147"/>
                  </a:cubicBezTo>
                  <a:close/>
                </a:path>
              </a:pathLst>
            </a:custGeom>
            <a:grpFill/>
            <a:ln w="25400">
              <a:solidFill>
                <a:srgbClr val="EBE9D0"/>
              </a:solidFill>
            </a:ln>
            <a:extLst>
              <a:ext uri="{91240B29-F687-4f45-9708-019B960494DF}"/>
            </a:extLst>
          </p:spPr>
          <p:txBody>
            <a:bodyPr/>
            <a:lstStyle/>
            <a:p>
              <a:pPr defTabSz="609468" fontAlgn="auto">
                <a:spcBef>
                  <a:spcPts val="0"/>
                </a:spcBef>
                <a:spcAft>
                  <a:spcPts val="0"/>
                </a:spcAft>
                <a:defRPr/>
              </a:pPr>
              <a:endParaRPr lang="zh-HK" altLang="en-US" dirty="0">
                <a:latin typeface="微软雅黑" panose="020B0503020204020204" pitchFamily="34" charset="-122"/>
                <a:ea typeface="+mn-ea"/>
              </a:endParaRPr>
            </a:p>
          </p:txBody>
        </p:sp>
      </p:grpSp>
      <p:sp>
        <p:nvSpPr>
          <p:cNvPr id="7" name="文本框 6"/>
          <p:cNvSpPr txBox="1"/>
          <p:nvPr/>
        </p:nvSpPr>
        <p:spPr>
          <a:xfrm>
            <a:off x="4657009" y="2910513"/>
            <a:ext cx="3570208" cy="1107996"/>
          </a:xfrm>
          <a:prstGeom prst="rect">
            <a:avLst/>
          </a:prstGeom>
          <a:noFill/>
        </p:spPr>
        <p:txBody>
          <a:bodyPr wrap="none" rtlCol="0">
            <a:spAutoFit/>
          </a:bodyPr>
          <a:lstStyle/>
          <a:p>
            <a:r>
              <a:rPr lang="zh-CN" altLang="en-US" sz="6600" b="1" dirty="0">
                <a:solidFill>
                  <a:srgbClr val="EF5B43"/>
                </a:solidFill>
                <a:latin typeface="微软雅黑" panose="020B0503020204020204" pitchFamily="34" charset="-122"/>
                <a:ea typeface="微软雅黑" panose="020B0503020204020204" pitchFamily="34" charset="-122"/>
              </a:rPr>
              <a:t>研究意义</a:t>
            </a:r>
          </a:p>
        </p:txBody>
      </p:sp>
      <p:grpSp>
        <p:nvGrpSpPr>
          <p:cNvPr id="8" name="组合 7"/>
          <p:cNvGrpSpPr/>
          <p:nvPr/>
        </p:nvGrpSpPr>
        <p:grpSpPr>
          <a:xfrm rot="5400000">
            <a:off x="-1825395" y="2343771"/>
            <a:ext cx="2270025" cy="902459"/>
            <a:chOff x="5604327" y="1072832"/>
            <a:chExt cx="3149600" cy="1117600"/>
          </a:xfrm>
        </p:grpSpPr>
        <p:sp>
          <p:nvSpPr>
            <p:cNvPr id="9" name="矩形 8"/>
            <p:cNvSpPr/>
            <p:nvPr/>
          </p:nvSpPr>
          <p:spPr>
            <a:xfrm>
              <a:off x="5604327" y="1072832"/>
              <a:ext cx="787400" cy="1117600"/>
            </a:xfrm>
            <a:prstGeom prst="rect">
              <a:avLst/>
            </a:prstGeom>
            <a:solidFill>
              <a:srgbClr val="5ABB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0" name="矩形 9"/>
            <p:cNvSpPr/>
            <p:nvPr/>
          </p:nvSpPr>
          <p:spPr>
            <a:xfrm>
              <a:off x="6391727" y="1072832"/>
              <a:ext cx="787400" cy="1117600"/>
            </a:xfrm>
            <a:prstGeom prst="rect">
              <a:avLst/>
            </a:prstGeom>
            <a:solidFill>
              <a:srgbClr val="756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1" name="矩形 10"/>
            <p:cNvSpPr/>
            <p:nvPr/>
          </p:nvSpPr>
          <p:spPr>
            <a:xfrm>
              <a:off x="7179127" y="1072832"/>
              <a:ext cx="787400" cy="1117600"/>
            </a:xfrm>
            <a:prstGeom prst="rect">
              <a:avLst/>
            </a:prstGeom>
            <a:solidFill>
              <a:srgbClr val="EF5B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2" name="矩形 11"/>
            <p:cNvSpPr/>
            <p:nvPr/>
          </p:nvSpPr>
          <p:spPr>
            <a:xfrm>
              <a:off x="7966527" y="1072832"/>
              <a:ext cx="787400" cy="1117600"/>
            </a:xfrm>
            <a:prstGeom prst="rect">
              <a:avLst/>
            </a:prstGeom>
            <a:solidFill>
              <a:srgbClr val="F2B9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42649590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6" presetClass="entr" presetSubtype="16"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circle(in)">
                                      <p:cBhvr>
                                        <p:cTn id="13" dur="1500"/>
                                        <p:tgtEl>
                                          <p:spTgt spid="2"/>
                                        </p:tgtEl>
                                      </p:cBhvr>
                                    </p:animEffect>
                                  </p:childTnLst>
                                </p:cTn>
                              </p:par>
                            </p:childTnLst>
                          </p:cTn>
                        </p:par>
                        <p:par>
                          <p:cTn id="14" fill="hold">
                            <p:stCondLst>
                              <p:cond delay="2500"/>
                            </p:stCondLst>
                            <p:childTnLst>
                              <p:par>
                                <p:cTn id="15" presetID="16" presetClass="entr" presetSubtype="42"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outHorizontal)">
                                      <p:cBhvr>
                                        <p:cTn id="17" dur="500"/>
                                        <p:tgtEl>
                                          <p:spTgt spid="3"/>
                                        </p:tgtEl>
                                      </p:cBhvr>
                                    </p:animEffect>
                                  </p:childTnLst>
                                </p:cTn>
                              </p:par>
                            </p:childTnLst>
                          </p:cTn>
                        </p:par>
                        <p:par>
                          <p:cTn id="18" fill="hold">
                            <p:stCondLst>
                              <p:cond delay="3000"/>
                            </p:stCondLst>
                            <p:childTnLst>
                              <p:par>
                                <p:cTn id="19" presetID="25" presetClass="entr" presetSubtype="0"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22"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23"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24" dur="1000" fill="hold"/>
                                        <p:tgtEl>
                                          <p:spTgt spid="7"/>
                                        </p:tgtEl>
                                        <p:attrNameLst>
                                          <p:attrName>ppt_h</p:attrName>
                                        </p:attrNameLst>
                                      </p:cBhvr>
                                      <p:tavLst>
                                        <p:tav tm="0">
                                          <p:val>
                                            <p:strVal val="#ppt_h"/>
                                          </p:val>
                                        </p:tav>
                                        <p:tav tm="100000">
                                          <p:val>
                                            <p:strVal val="#ppt_h"/>
                                          </p:val>
                                        </p:tav>
                                      </p:tavLst>
                                    </p:anim>
                                    <p:anim calcmode="lin" valueType="num">
                                      <p:cBhvr>
                                        <p:cTn id="25"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26"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27"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28" dur="1000" decel="50000">
                                          <p:stCondLst>
                                            <p:cond delay="0"/>
                                          </p:stCondLst>
                                        </p:cTn>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7"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多彩复古答辩"/>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2385</Words>
  <Application>Microsoft Office PowerPoint</Application>
  <PresentationFormat>宽屏</PresentationFormat>
  <Paragraphs>314</Paragraphs>
  <Slides>28</Slides>
  <Notes>28</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28</vt:i4>
      </vt:variant>
    </vt:vector>
  </HeadingPairs>
  <TitlesOfParts>
    <vt:vector size="38" baseType="lpstr">
      <vt:lpstr>新細明體</vt:lpstr>
      <vt:lpstr>方正兰亭黑_GBK</vt:lpstr>
      <vt:lpstr>华文隶书</vt:lpstr>
      <vt:lpstr>宋体</vt:lpstr>
      <vt:lpstr>微软雅黑</vt:lpstr>
      <vt:lpstr>微软雅黑 Light</vt:lpstr>
      <vt:lpstr>Arial</vt:lpstr>
      <vt:lpstr>Open Sans</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熊焕卫</cp:lastModifiedBy>
  <cp:revision>31</cp:revision>
  <dcterms:created xsi:type="dcterms:W3CDTF">2017-04-01T14:37:23Z</dcterms:created>
  <dcterms:modified xsi:type="dcterms:W3CDTF">2019-05-28T03:35:01Z</dcterms:modified>
</cp:coreProperties>
</file>